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9" r:id="rId5"/>
    <p:sldId id="263" r:id="rId6"/>
    <p:sldId id="266" r:id="rId7"/>
    <p:sldId id="262" r:id="rId8"/>
    <p:sldId id="264" r:id="rId9"/>
    <p:sldId id="282" r:id="rId10"/>
    <p:sldId id="267" r:id="rId11"/>
    <p:sldId id="261" r:id="rId12"/>
    <p:sldId id="265" r:id="rId13"/>
    <p:sldId id="268" r:id="rId14"/>
    <p:sldId id="283" r:id="rId15"/>
    <p:sldId id="270" r:id="rId16"/>
    <p:sldId id="271" r:id="rId17"/>
    <p:sldId id="272" r:id="rId18"/>
    <p:sldId id="273" r:id="rId19"/>
    <p:sldId id="284" r:id="rId20"/>
    <p:sldId id="274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3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E6C"/>
    <a:srgbClr val="4E7F6C"/>
    <a:srgbClr val="A49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140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>
        <p:guide pos="483"/>
        <p:guide orient="horz" pos="2160"/>
      </p:guideLst>
    </p:cSldViewPr>
  </p:slideViewPr>
  <p:outlineViewPr>
    <p:cViewPr>
      <p:scale>
        <a:sx n="33" d="100"/>
        <a:sy n="33" d="100"/>
      </p:scale>
      <p:origin x="0" y="-13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pPr>
            <a:r>
              <a:rPr lang="zh-CN" altLang="en-US" sz="1800" dirty="0"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sz="1800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3.1</c:v>
                </c:pt>
                <c:pt idx="1">
                  <c:v>3.8</c:v>
                </c:pt>
                <c:pt idx="2">
                  <c:v>5.4</c:v>
                </c:pt>
                <c:pt idx="3">
                  <c:v>4.0999999999999996</c:v>
                </c:pt>
                <c:pt idx="4">
                  <c:v>5.5</c:v>
                </c:pt>
                <c:pt idx="5">
                  <c:v>4.9000000000000004</c:v>
                </c:pt>
                <c:pt idx="6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A4-4FB5-92AD-997A072AE0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Growth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3.6</c:v>
                </c:pt>
                <c:pt idx="2">
                  <c:v>2.9</c:v>
                </c:pt>
                <c:pt idx="3">
                  <c:v>3.5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4-4FB5-92AD-997A072AE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154816"/>
        <c:axId val="800145856"/>
      </c:lineChart>
      <c:catAx>
        <c:axId val="80015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800145856"/>
        <c:crosses val="autoZero"/>
        <c:auto val="1"/>
        <c:lblAlgn val="ctr"/>
        <c:lblOffset val="100"/>
        <c:noMultiLvlLbl val="0"/>
      </c:catAx>
      <c:valAx>
        <c:axId val="800145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800154816"/>
        <c:crosses val="autoZero"/>
        <c:crossBetween val="between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Lato Light"/>
              <a:ea typeface="+mn-ea"/>
              <a:cs typeface="Lato Light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1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dirty="0">
              <a:solidFill>
                <a:schemeClr val="tx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3.1</c:v>
                </c:pt>
                <c:pt idx="1">
                  <c:v>3.8</c:v>
                </c:pt>
                <c:pt idx="2">
                  <c:v>5.4</c:v>
                </c:pt>
                <c:pt idx="3">
                  <c:v>4.0999999999999996</c:v>
                </c:pt>
                <c:pt idx="4">
                  <c:v>5.5</c:v>
                </c:pt>
                <c:pt idx="5">
                  <c:v>4.9000000000000004</c:v>
                </c:pt>
                <c:pt idx="6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3-4631-A4B0-FF514E7C99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Growth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3.6</c:v>
                </c:pt>
                <c:pt idx="2">
                  <c:v>2.9</c:v>
                </c:pt>
                <c:pt idx="3">
                  <c:v>3.5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3-4631-A4B0-FF514E7C9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176992"/>
        <c:axId val="807177552"/>
      </c:lineChart>
      <c:catAx>
        <c:axId val="80717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807177552"/>
        <c:crosses val="autoZero"/>
        <c:auto val="1"/>
        <c:lblAlgn val="ctr"/>
        <c:lblOffset val="100"/>
        <c:noMultiLvlLbl val="0"/>
      </c:catAx>
      <c:valAx>
        <c:axId val="807177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807176992"/>
        <c:crosses val="autoZero"/>
        <c:crossBetween val="between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/>
              </a:solidFill>
              <a:latin typeface="Lato Light"/>
              <a:ea typeface="+mn-ea"/>
              <a:cs typeface="Lato Light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1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 点击添加文本</a:t>
            </a:r>
            <a:endParaRPr lang="en-US" dirty="0">
              <a:solidFill>
                <a:schemeClr val="tx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3.1</c:v>
                </c:pt>
                <c:pt idx="1">
                  <c:v>3.8</c:v>
                </c:pt>
                <c:pt idx="2">
                  <c:v>5.4</c:v>
                </c:pt>
                <c:pt idx="3">
                  <c:v>4.0999999999999996</c:v>
                </c:pt>
                <c:pt idx="4">
                  <c:v>5.5</c:v>
                </c:pt>
                <c:pt idx="5">
                  <c:v>4.9000000000000004</c:v>
                </c:pt>
                <c:pt idx="6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14-459E-A8C5-3E0B2850E4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Growth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3.6</c:v>
                </c:pt>
                <c:pt idx="2">
                  <c:v>2.9</c:v>
                </c:pt>
                <c:pt idx="3">
                  <c:v>3.5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14-459E-A8C5-3E0B2850E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182592"/>
        <c:axId val="807183152"/>
      </c:lineChart>
      <c:catAx>
        <c:axId val="8071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807183152"/>
        <c:crosses val="autoZero"/>
        <c:auto val="1"/>
        <c:lblAlgn val="ctr"/>
        <c:lblOffset val="100"/>
        <c:noMultiLvlLbl val="0"/>
      </c:catAx>
      <c:valAx>
        <c:axId val="807183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807182592"/>
        <c:crosses val="autoZero"/>
        <c:crossBetween val="between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/>
              </a:solidFill>
              <a:latin typeface="Lato Light"/>
              <a:ea typeface="+mn-ea"/>
              <a:cs typeface="Lato Light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A3F2-BE0B-418E-A9EA-746ED94030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BA0C8-BD3C-46FF-B49D-9594623EC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文字, 黑板&#10;&#10;已生成极高可信度的说明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文字, 黑板&#10;&#10;已生成极高可信度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A_矩形 4"/>
          <p:cNvSpPr/>
          <p:nvPr userDrawn="1">
            <p:custDataLst>
              <p:tags r:id="rId1"/>
            </p:custDataLst>
          </p:nvPr>
        </p:nvSpPr>
        <p:spPr>
          <a:xfrm>
            <a:off x="151387" y="113141"/>
            <a:ext cx="11889226" cy="6631719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4ED2D-03AC-4D59-A55C-8EF6EB0DD4E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0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tags" Target="../tags/tag9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audio" Target="../media/media1.m4a"/><Relationship Id="rId4" Type="http://schemas.openxmlformats.org/officeDocument/2006/relationships/tags" Target="../tags/tag4.xml"/><Relationship Id="rId9" Type="http://schemas.microsoft.com/office/2007/relationships/media" Target="../media/media1.m4a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media" Target="../media/media1.m4a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hemeOverride" Target="../theme/themeOverride23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3.xml"/><Relationship Id="rId9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3.jpe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3.jpeg"/><Relationship Id="rId4" Type="http://schemas.openxmlformats.org/officeDocument/2006/relationships/tags" Target="../tags/tag25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3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rgbClr val="4E7F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4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5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6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7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8"/>
            </p:custDataLst>
          </p:nvPr>
        </p:nvSpPr>
        <p:spPr>
          <a:xfrm>
            <a:off x="1407093" y="2413337"/>
            <a:ext cx="93778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极简手绘风</a:t>
            </a:r>
            <a:r>
              <a:rPr lang="en-US" altLang="zh-CN" sz="6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6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动态模板</a:t>
            </a:r>
            <a:endParaRPr lang="zh-CN" altLang="en-US" sz="6000" cap="none" spc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橙光原创音乐,小旭音乐 - 小粉丝的日常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fade in="1000"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59055" y="6968459"/>
            <a:ext cx="609600" cy="609600"/>
          </a:xfrm>
          <a:prstGeom prst="rect">
            <a:avLst/>
          </a:prstGeom>
        </p:spPr>
      </p:pic>
      <p:sp>
        <p:nvSpPr>
          <p:cNvPr id="10" name="PA_矩形 18"/>
          <p:cNvSpPr/>
          <p:nvPr>
            <p:custDataLst>
              <p:tags r:id="rId11"/>
            </p:custDataLst>
          </p:nvPr>
        </p:nvSpPr>
        <p:spPr>
          <a:xfrm>
            <a:off x="3151844" y="3620374"/>
            <a:ext cx="5888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cap="none" spc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工作汇报</a:t>
            </a:r>
            <a:r>
              <a:rPr lang="en-US" altLang="zh-CN" sz="2400" cap="none" spc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毕业答辩</a:t>
            </a:r>
            <a:r>
              <a:rPr lang="en-US" altLang="zh-CN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教师说课</a:t>
            </a:r>
            <a:r>
              <a:rPr lang="en-US" altLang="zh-CN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工作总结</a:t>
            </a:r>
            <a:endParaRPr lang="zh-CN" altLang="en-US" sz="2400" cap="none" spc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329553" y="3576590"/>
            <a:ext cx="5532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_矩形 18"/>
          <p:cNvSpPr/>
          <p:nvPr>
            <p:custDataLst>
              <p:tags r:id="rId12"/>
            </p:custDataLst>
          </p:nvPr>
        </p:nvSpPr>
        <p:spPr>
          <a:xfrm>
            <a:off x="3329554" y="4125822"/>
            <a:ext cx="5710602" cy="460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汇报人：</a:t>
            </a:r>
            <a:r>
              <a:rPr lang="en-US" altLang="zh-CN" sz="1200">
                <a:solidFill>
                  <a:schemeClr val="bg1"/>
                </a:solidFill>
              </a:rPr>
              <a:t>xiazaii   </a:t>
            </a:r>
            <a:r>
              <a:rPr lang="zh-CN" altLang="en-US" sz="1200">
                <a:solidFill>
                  <a:schemeClr val="bg1"/>
                </a:solidFill>
              </a:rPr>
              <a:t>汇报时间：</a:t>
            </a:r>
            <a:r>
              <a:rPr lang="en-US" altLang="zh-CN" sz="1200">
                <a:solidFill>
                  <a:schemeClr val="bg1"/>
                </a:solidFill>
              </a:rPr>
              <a:t>XX</a:t>
            </a:r>
            <a:r>
              <a:rPr lang="zh-CN" altLang="en-US" sz="1200">
                <a:solidFill>
                  <a:schemeClr val="bg1"/>
                </a:solidFill>
              </a:rPr>
              <a:t>年</a:t>
            </a:r>
            <a:r>
              <a:rPr lang="en-US" altLang="zh-CN" sz="1200">
                <a:solidFill>
                  <a:schemeClr val="bg1"/>
                </a:solidFill>
              </a:rPr>
              <a:t>XX</a:t>
            </a:r>
            <a:r>
              <a:rPr lang="zh-CN" altLang="en-US" sz="1200">
                <a:solidFill>
                  <a:schemeClr val="bg1"/>
                </a:solidFill>
              </a:rPr>
              <a:t>月</a:t>
            </a:r>
            <a:br>
              <a:rPr lang="zh-CN" altLang="en-US" sz="1200">
                <a:solidFill>
                  <a:schemeClr val="bg1"/>
                </a:solidFill>
              </a:rPr>
            </a:br>
            <a:endParaRPr lang="zh-CN" altLang="en-US" sz="1200" cap="none" spc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8500">
        <p15:prstTrans prst="origami"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99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99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99"/>
                            </p:stCondLst>
                            <p:childTnLst>
                              <p:par>
                                <p:cTn id="4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19" grpId="0"/>
      <p:bldP spid="10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Mountains.png"/>
          <p:cNvPicPr>
            <a:picLocks noChangeAspect="1"/>
          </p:cNvPicPr>
          <p:nvPr/>
        </p:nvPicPr>
        <p:blipFill>
          <a:blip r:embed="rId4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8" y="4360065"/>
            <a:ext cx="11889225" cy="2384797"/>
          </a:xfrm>
          <a:prstGeom prst="rect">
            <a:avLst/>
          </a:prstGeom>
        </p:spPr>
      </p:pic>
      <p:cxnSp>
        <p:nvCxnSpPr>
          <p:cNvPr id="9" name="Straight Connector 6"/>
          <p:cNvCxnSpPr/>
          <p:nvPr/>
        </p:nvCxnSpPr>
        <p:spPr>
          <a:xfrm flipV="1">
            <a:off x="6286500" y="2962374"/>
            <a:ext cx="0" cy="2333526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7"/>
          <p:cNvSpPr txBox="1"/>
          <p:nvPr/>
        </p:nvSpPr>
        <p:spPr>
          <a:xfrm>
            <a:off x="1759086" y="3290645"/>
            <a:ext cx="493832" cy="400053"/>
          </a:xfrm>
          <a:prstGeom prst="rect">
            <a:avLst/>
          </a:prstGeom>
          <a:noFill/>
        </p:spPr>
        <p:txBody>
          <a:bodyPr wrap="none" lIns="243785" tIns="121892" rIns="243785" bIns="121892" rtlCol="0">
            <a:spAutoFit/>
          </a:bodyPr>
          <a:lstStyle/>
          <a:p>
            <a:endParaRPr lang="en-US" sz="1000" dirty="0">
              <a:latin typeface="微软雅黑" panose="020B0503020204020204" pitchFamily="34" charset="-122"/>
            </a:endParaRPr>
          </a:p>
        </p:txBody>
      </p:sp>
      <p:grpSp>
        <p:nvGrpSpPr>
          <p:cNvPr id="11" name="Group 8"/>
          <p:cNvGrpSpPr/>
          <p:nvPr/>
        </p:nvGrpSpPr>
        <p:grpSpPr>
          <a:xfrm>
            <a:off x="818386" y="1738290"/>
            <a:ext cx="2116296" cy="1037541"/>
            <a:chOff x="772079" y="3606394"/>
            <a:chExt cx="1645547" cy="808893"/>
          </a:xfrm>
        </p:grpSpPr>
        <p:sp>
          <p:nvSpPr>
            <p:cNvPr id="12" name="Title 20"/>
            <p:cNvSpPr txBox="1"/>
            <p:nvPr/>
          </p:nvSpPr>
          <p:spPr>
            <a:xfrm>
              <a:off x="903845" y="3606394"/>
              <a:ext cx="1362728" cy="203958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zh-CN" altLang="en-US" sz="1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3" name="Title 20"/>
            <p:cNvSpPr txBox="1"/>
            <p:nvPr/>
          </p:nvSpPr>
          <p:spPr>
            <a:xfrm>
              <a:off x="772079" y="3795465"/>
              <a:ext cx="1645547" cy="619822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lvl="0" algn="l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cxnSp>
        <p:nvCxnSpPr>
          <p:cNvPr id="14" name="Straight Connector 11"/>
          <p:cNvCxnSpPr/>
          <p:nvPr/>
        </p:nvCxnSpPr>
        <p:spPr>
          <a:xfrm flipV="1">
            <a:off x="3943816" y="3971860"/>
            <a:ext cx="0" cy="855813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2"/>
          <p:cNvGrpSpPr/>
          <p:nvPr/>
        </p:nvGrpSpPr>
        <p:grpSpPr>
          <a:xfrm>
            <a:off x="2885669" y="2649007"/>
            <a:ext cx="2116296" cy="1037541"/>
            <a:chOff x="772079" y="3606394"/>
            <a:chExt cx="1645547" cy="808893"/>
          </a:xfrm>
        </p:grpSpPr>
        <p:sp>
          <p:nvSpPr>
            <p:cNvPr id="16" name="Title 20"/>
            <p:cNvSpPr txBox="1"/>
            <p:nvPr/>
          </p:nvSpPr>
          <p:spPr>
            <a:xfrm>
              <a:off x="903845" y="3606394"/>
              <a:ext cx="1362728" cy="203958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zh-CN" altLang="en-US" sz="1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772079" y="3795465"/>
              <a:ext cx="1645547" cy="619822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lvl="0" algn="l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sp>
        <p:nvSpPr>
          <p:cNvPr id="19" name="TextBox 16"/>
          <p:cNvSpPr txBox="1"/>
          <p:nvPr/>
        </p:nvSpPr>
        <p:spPr>
          <a:xfrm>
            <a:off x="7485074" y="3242270"/>
            <a:ext cx="493832" cy="400053"/>
          </a:xfrm>
          <a:prstGeom prst="rect">
            <a:avLst/>
          </a:prstGeom>
          <a:noFill/>
        </p:spPr>
        <p:txBody>
          <a:bodyPr wrap="none" lIns="243785" tIns="121892" rIns="243785" bIns="121892" rtlCol="0">
            <a:spAutoFit/>
          </a:bodyPr>
          <a:lstStyle/>
          <a:p>
            <a:endParaRPr lang="en-US" sz="1000" dirty="0">
              <a:latin typeface="微软雅黑" panose="020B0503020204020204" pitchFamily="34" charset="-122"/>
            </a:endParaRPr>
          </a:p>
        </p:txBody>
      </p:sp>
      <p:grpSp>
        <p:nvGrpSpPr>
          <p:cNvPr id="20" name="Group 17"/>
          <p:cNvGrpSpPr/>
          <p:nvPr/>
        </p:nvGrpSpPr>
        <p:grpSpPr>
          <a:xfrm>
            <a:off x="5276616" y="1723235"/>
            <a:ext cx="2116296" cy="1037543"/>
            <a:chOff x="772079" y="3606394"/>
            <a:chExt cx="1645547" cy="808894"/>
          </a:xfrm>
        </p:grpSpPr>
        <p:sp>
          <p:nvSpPr>
            <p:cNvPr id="26" name="Title 20"/>
            <p:cNvSpPr txBox="1"/>
            <p:nvPr/>
          </p:nvSpPr>
          <p:spPr>
            <a:xfrm>
              <a:off x="903845" y="3606394"/>
              <a:ext cx="1362728" cy="203958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zh-CN" altLang="en-US" sz="1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7" name="Title 20"/>
            <p:cNvSpPr txBox="1"/>
            <p:nvPr/>
          </p:nvSpPr>
          <p:spPr>
            <a:xfrm>
              <a:off x="772079" y="3795466"/>
              <a:ext cx="1645547" cy="619822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lvl="0" algn="l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cxnSp>
        <p:nvCxnSpPr>
          <p:cNvPr id="28" name="Straight Connector 20"/>
          <p:cNvCxnSpPr/>
          <p:nvPr/>
        </p:nvCxnSpPr>
        <p:spPr>
          <a:xfrm flipV="1">
            <a:off x="10248836" y="3879060"/>
            <a:ext cx="0" cy="805498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1"/>
          <p:cNvGrpSpPr/>
          <p:nvPr/>
        </p:nvGrpSpPr>
        <p:grpSpPr>
          <a:xfrm>
            <a:off x="9190689" y="2600631"/>
            <a:ext cx="2116296" cy="1037285"/>
            <a:chOff x="772079" y="3606394"/>
            <a:chExt cx="1645547" cy="808693"/>
          </a:xfrm>
        </p:grpSpPr>
        <p:sp>
          <p:nvSpPr>
            <p:cNvPr id="30" name="Title 20"/>
            <p:cNvSpPr txBox="1"/>
            <p:nvPr/>
          </p:nvSpPr>
          <p:spPr>
            <a:xfrm>
              <a:off x="903845" y="3606394"/>
              <a:ext cx="1362728" cy="203958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zh-CN" altLang="en-US" sz="1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1" name="Title 20"/>
            <p:cNvSpPr txBox="1"/>
            <p:nvPr/>
          </p:nvSpPr>
          <p:spPr>
            <a:xfrm>
              <a:off x="772079" y="3795665"/>
              <a:ext cx="1645547" cy="619422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lvl="0" algn="l" defTabSz="914400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  <a:latin typeface="Verdana" panose="020B0604030504040204"/>
                  <a:cs typeface="+mn-cs"/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cxnSp>
        <p:nvCxnSpPr>
          <p:cNvPr id="32" name="Straight Connector 24"/>
          <p:cNvCxnSpPr/>
          <p:nvPr/>
        </p:nvCxnSpPr>
        <p:spPr>
          <a:xfrm flipV="1">
            <a:off x="8094714" y="4125647"/>
            <a:ext cx="0" cy="702026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25"/>
          <p:cNvGrpSpPr/>
          <p:nvPr/>
        </p:nvGrpSpPr>
        <p:grpSpPr>
          <a:xfrm>
            <a:off x="7036567" y="2802795"/>
            <a:ext cx="2116296" cy="1037541"/>
            <a:chOff x="772079" y="3606394"/>
            <a:chExt cx="1645547" cy="808893"/>
          </a:xfrm>
        </p:grpSpPr>
        <p:sp>
          <p:nvSpPr>
            <p:cNvPr id="34" name="Title 20"/>
            <p:cNvSpPr txBox="1"/>
            <p:nvPr/>
          </p:nvSpPr>
          <p:spPr>
            <a:xfrm>
              <a:off x="903845" y="3606394"/>
              <a:ext cx="1362728" cy="203958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zh-CN" altLang="en-US" sz="1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5" name="Title 20"/>
            <p:cNvSpPr txBox="1"/>
            <p:nvPr/>
          </p:nvSpPr>
          <p:spPr>
            <a:xfrm>
              <a:off x="772079" y="3795465"/>
              <a:ext cx="1645547" cy="619822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lvl="0" algn="l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sp>
        <p:nvSpPr>
          <p:cNvPr id="36" name="Freeform 1"/>
          <p:cNvSpPr>
            <a:spLocks noChangeArrowheads="1"/>
          </p:cNvSpPr>
          <p:nvPr/>
        </p:nvSpPr>
        <p:spPr bwMode="auto">
          <a:xfrm>
            <a:off x="2076363" y="3710306"/>
            <a:ext cx="978766" cy="523107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sz="1000" dirty="0">
              <a:latin typeface="微软雅黑" panose="020B0503020204020204" pitchFamily="34" charset="-122"/>
            </a:endParaRPr>
          </a:p>
        </p:txBody>
      </p:sp>
      <p:sp>
        <p:nvSpPr>
          <p:cNvPr id="37" name="Freeform 1"/>
          <p:cNvSpPr>
            <a:spLocks noChangeArrowheads="1"/>
          </p:cNvSpPr>
          <p:nvPr/>
        </p:nvSpPr>
        <p:spPr bwMode="auto">
          <a:xfrm>
            <a:off x="4820640" y="2417730"/>
            <a:ext cx="489384" cy="261553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sz="1000" dirty="0">
              <a:latin typeface="微软雅黑" panose="020B0503020204020204" pitchFamily="34" charset="-122"/>
            </a:endParaRPr>
          </a:p>
        </p:txBody>
      </p:sp>
      <p:sp>
        <p:nvSpPr>
          <p:cNvPr id="38" name="Freeform 1"/>
          <p:cNvSpPr>
            <a:spLocks noChangeArrowheads="1"/>
          </p:cNvSpPr>
          <p:nvPr/>
        </p:nvSpPr>
        <p:spPr bwMode="auto">
          <a:xfrm>
            <a:off x="6755475" y="3755579"/>
            <a:ext cx="751752" cy="401777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sz="1000" dirty="0">
              <a:latin typeface="微软雅黑" panose="020B0503020204020204" pitchFamily="34" charset="-122"/>
            </a:endParaRPr>
          </a:p>
        </p:txBody>
      </p:sp>
      <p:sp>
        <p:nvSpPr>
          <p:cNvPr id="39" name="Freeform 1"/>
          <p:cNvSpPr>
            <a:spLocks noChangeArrowheads="1"/>
          </p:cNvSpPr>
          <p:nvPr/>
        </p:nvSpPr>
        <p:spPr bwMode="auto">
          <a:xfrm>
            <a:off x="9070936" y="2052635"/>
            <a:ext cx="634488" cy="339105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sz="1000" dirty="0">
              <a:latin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41" name="矩形 40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Straight Connector 6"/>
          <p:cNvCxnSpPr/>
          <p:nvPr/>
        </p:nvCxnSpPr>
        <p:spPr>
          <a:xfrm flipV="1">
            <a:off x="1778136" y="3115046"/>
            <a:ext cx="0" cy="2333526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26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26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26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48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48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直接连接符 88"/>
          <p:cNvCxnSpPr/>
          <p:nvPr/>
        </p:nvCxnSpPr>
        <p:spPr>
          <a:xfrm flipH="1">
            <a:off x="7251745" y="1784249"/>
            <a:ext cx="756638" cy="1519353"/>
          </a:xfrm>
          <a:prstGeom prst="line">
            <a:avLst/>
          </a:prstGeom>
          <a:ln w="127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55"/>
          <p:cNvSpPr txBox="1"/>
          <p:nvPr/>
        </p:nvSpPr>
        <p:spPr>
          <a:xfrm>
            <a:off x="8105598" y="1611956"/>
            <a:ext cx="1585146" cy="41901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de-DE" sz="15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Europe (2017)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4233191" y="2312606"/>
            <a:ext cx="957155" cy="1250276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61"/>
          <p:cNvSpPr txBox="1"/>
          <p:nvPr/>
        </p:nvSpPr>
        <p:spPr>
          <a:xfrm>
            <a:off x="2497075" y="2059832"/>
            <a:ext cx="1585146" cy="41901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/>
            <a:r>
              <a:rPr lang="de-DE" sz="1500" dirty="0">
                <a:solidFill>
                  <a:schemeClr val="accent1"/>
                </a:solidFill>
                <a:latin typeface="Impact" panose="020B0806030902050204" pitchFamily="34" charset="0"/>
              </a:rPr>
              <a:t>U.S.A. (2017)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6224974" y="4917523"/>
            <a:ext cx="957155" cy="1250276"/>
          </a:xfrm>
          <a:prstGeom prst="line">
            <a:avLst/>
          </a:prstGeom>
          <a:ln w="1270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66"/>
          <p:cNvSpPr txBox="1"/>
          <p:nvPr/>
        </p:nvSpPr>
        <p:spPr>
          <a:xfrm>
            <a:off x="7315054" y="5981790"/>
            <a:ext cx="1585146" cy="41901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de-DE" sz="15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Asia (2017)</a:t>
            </a:r>
          </a:p>
        </p:txBody>
      </p:sp>
      <p:sp>
        <p:nvSpPr>
          <p:cNvPr id="98" name="文本框 67"/>
          <p:cNvSpPr txBox="1"/>
          <p:nvPr/>
        </p:nvSpPr>
        <p:spPr>
          <a:xfrm>
            <a:off x="470400" y="2059832"/>
            <a:ext cx="2295134" cy="107745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99" name="文本框 68"/>
          <p:cNvSpPr txBox="1"/>
          <p:nvPr/>
        </p:nvSpPr>
        <p:spPr>
          <a:xfrm>
            <a:off x="9593616" y="1627199"/>
            <a:ext cx="2248406" cy="107745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100" name="文本框 69"/>
          <p:cNvSpPr txBox="1"/>
          <p:nvPr/>
        </p:nvSpPr>
        <p:spPr>
          <a:xfrm>
            <a:off x="8550672" y="5323343"/>
            <a:ext cx="2220551" cy="107745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527142" y="1947062"/>
            <a:ext cx="3153555" cy="3153555"/>
            <a:chOff x="5527142" y="1947062"/>
            <a:chExt cx="3153555" cy="3153555"/>
          </a:xfrm>
        </p:grpSpPr>
        <p:grpSp>
          <p:nvGrpSpPr>
            <p:cNvPr id="86" name="组合 85"/>
            <p:cNvGrpSpPr/>
            <p:nvPr/>
          </p:nvGrpSpPr>
          <p:grpSpPr>
            <a:xfrm>
              <a:off x="5527142" y="1947062"/>
              <a:ext cx="3153555" cy="3153555"/>
              <a:chOff x="14382607" y="3858443"/>
              <a:chExt cx="4864408" cy="4864408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14791898" y="4248047"/>
                <a:ext cx="4144194" cy="4144194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14382607" y="3858443"/>
                <a:ext cx="4864408" cy="4864408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1" name="椭圆 100"/>
            <p:cNvSpPr/>
            <p:nvPr/>
          </p:nvSpPr>
          <p:spPr>
            <a:xfrm>
              <a:off x="6716469" y="3078363"/>
              <a:ext cx="894375" cy="894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5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86%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09820" y="2486328"/>
            <a:ext cx="2652121" cy="2652121"/>
            <a:chOff x="4009820" y="2486328"/>
            <a:chExt cx="2652121" cy="2652121"/>
          </a:xfrm>
        </p:grpSpPr>
        <p:grpSp>
          <p:nvGrpSpPr>
            <p:cNvPr id="88" name="组合 87"/>
            <p:cNvGrpSpPr/>
            <p:nvPr/>
          </p:nvGrpSpPr>
          <p:grpSpPr>
            <a:xfrm>
              <a:off x="4009820" y="2486328"/>
              <a:ext cx="2652121" cy="2652121"/>
              <a:chOff x="12042112" y="4690267"/>
              <a:chExt cx="4090937" cy="409093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12384220" y="4995355"/>
                <a:ext cx="3485242" cy="3485242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2042112" y="4690267"/>
                <a:ext cx="4090937" cy="4090937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2" name="椭圆 101"/>
            <p:cNvSpPr/>
            <p:nvPr/>
          </p:nvSpPr>
          <p:spPr>
            <a:xfrm>
              <a:off x="4866577" y="3306505"/>
              <a:ext cx="894375" cy="894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5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64%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49898" y="3745935"/>
            <a:ext cx="1912658" cy="1912658"/>
            <a:chOff x="5149898" y="3745935"/>
            <a:chExt cx="1912658" cy="1912658"/>
          </a:xfrm>
        </p:grpSpPr>
        <p:grpSp>
          <p:nvGrpSpPr>
            <p:cNvPr id="87" name="组合 86"/>
            <p:cNvGrpSpPr/>
            <p:nvPr/>
          </p:nvGrpSpPr>
          <p:grpSpPr>
            <a:xfrm>
              <a:off x="5149898" y="3745935"/>
              <a:ext cx="1912658" cy="1912658"/>
              <a:chOff x="13800701" y="6633228"/>
              <a:chExt cx="2950304" cy="2950304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14047152" y="6850109"/>
                <a:ext cx="2513488" cy="2513488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13800701" y="6633228"/>
                <a:ext cx="2950304" cy="2950304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3" name="椭圆 102"/>
            <p:cNvSpPr/>
            <p:nvPr/>
          </p:nvSpPr>
          <p:spPr>
            <a:xfrm>
              <a:off x="5688771" y="4249081"/>
              <a:ext cx="894375" cy="894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5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49%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111" name="矩形 110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113" name="矩形 112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26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26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26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483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483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7" grpId="0"/>
      <p:bldP spid="98" grpId="0"/>
      <p:bldP spid="99" grpId="0"/>
      <p:bldP spid="100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2"/>
          <p:cNvGrpSpPr/>
          <p:nvPr/>
        </p:nvGrpSpPr>
        <p:grpSpPr>
          <a:xfrm>
            <a:off x="928788" y="1725294"/>
            <a:ext cx="2839668" cy="1608676"/>
            <a:chOff x="1449311" y="2098090"/>
            <a:chExt cx="2450455" cy="1387825"/>
          </a:xfrm>
        </p:grpSpPr>
        <p:sp>
          <p:nvSpPr>
            <p:cNvPr id="9" name="TextBox 22"/>
            <p:cNvSpPr txBox="1"/>
            <p:nvPr/>
          </p:nvSpPr>
          <p:spPr>
            <a:xfrm>
              <a:off x="2229671" y="2609162"/>
              <a:ext cx="889732" cy="225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id-ID" sz="11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0" name="TextBox 23"/>
            <p:cNvSpPr txBox="1"/>
            <p:nvPr/>
          </p:nvSpPr>
          <p:spPr>
            <a:xfrm>
              <a:off x="1449311" y="2942479"/>
              <a:ext cx="2450455" cy="54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1" name="AutoShape 44"/>
            <p:cNvSpPr/>
            <p:nvPr/>
          </p:nvSpPr>
          <p:spPr bwMode="auto">
            <a:xfrm>
              <a:off x="2470991" y="2098090"/>
              <a:ext cx="548907" cy="525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376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8420497" y="1745058"/>
            <a:ext cx="2839668" cy="1572880"/>
            <a:chOff x="8191264" y="2115141"/>
            <a:chExt cx="2450455" cy="1356943"/>
          </a:xfrm>
        </p:grpSpPr>
        <p:sp>
          <p:nvSpPr>
            <p:cNvPr id="13" name="TextBox 24"/>
            <p:cNvSpPr txBox="1"/>
            <p:nvPr/>
          </p:nvSpPr>
          <p:spPr>
            <a:xfrm>
              <a:off x="8971624" y="2595331"/>
              <a:ext cx="889732" cy="225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1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8191264" y="2928648"/>
              <a:ext cx="2450455" cy="54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5" name="AutoShape 91"/>
            <p:cNvSpPr/>
            <p:nvPr/>
          </p:nvSpPr>
          <p:spPr bwMode="auto">
            <a:xfrm>
              <a:off x="9227128" y="2115141"/>
              <a:ext cx="451014" cy="496116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8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8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376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20497" y="4698142"/>
            <a:ext cx="2839668" cy="1621982"/>
            <a:chOff x="9066257" y="4662804"/>
            <a:chExt cx="2450455" cy="1399304"/>
          </a:xfrm>
        </p:grpSpPr>
        <p:sp>
          <p:nvSpPr>
            <p:cNvPr id="17" name="TextBox 17"/>
            <p:cNvSpPr txBox="1"/>
            <p:nvPr/>
          </p:nvSpPr>
          <p:spPr>
            <a:xfrm>
              <a:off x="9846621" y="5185355"/>
              <a:ext cx="889732" cy="225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1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066257" y="5518672"/>
              <a:ext cx="2450455" cy="54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9" name="AutoShape 43"/>
            <p:cNvSpPr/>
            <p:nvPr/>
          </p:nvSpPr>
          <p:spPr bwMode="auto">
            <a:xfrm>
              <a:off x="10023174" y="4662804"/>
              <a:ext cx="505828" cy="5541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376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0" name="Group 14"/>
          <p:cNvGrpSpPr/>
          <p:nvPr/>
        </p:nvGrpSpPr>
        <p:grpSpPr>
          <a:xfrm>
            <a:off x="928788" y="4653064"/>
            <a:ext cx="2839668" cy="1616596"/>
            <a:chOff x="929571" y="4623914"/>
            <a:chExt cx="2450455" cy="1394658"/>
          </a:xfrm>
        </p:grpSpPr>
        <p:sp>
          <p:nvSpPr>
            <p:cNvPr id="26" name="TextBox 19"/>
            <p:cNvSpPr txBox="1"/>
            <p:nvPr/>
          </p:nvSpPr>
          <p:spPr>
            <a:xfrm>
              <a:off x="1709931" y="5141818"/>
              <a:ext cx="889732" cy="225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1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TextBox 20"/>
            <p:cNvSpPr txBox="1"/>
            <p:nvPr/>
          </p:nvSpPr>
          <p:spPr>
            <a:xfrm>
              <a:off x="929571" y="5475135"/>
              <a:ext cx="2450455" cy="54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28" name="AutoShape 123"/>
            <p:cNvSpPr/>
            <p:nvPr/>
          </p:nvSpPr>
          <p:spPr bwMode="auto">
            <a:xfrm>
              <a:off x="1889847" y="4623914"/>
              <a:ext cx="510604" cy="5616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376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28777" y="1282099"/>
            <a:ext cx="4357096" cy="5467100"/>
            <a:chOff x="8420383" y="3052722"/>
            <a:chExt cx="7517842" cy="9433071"/>
          </a:xfrm>
        </p:grpSpPr>
        <p:sp>
          <p:nvSpPr>
            <p:cNvPr id="30" name="Freeform 33"/>
            <p:cNvSpPr/>
            <p:nvPr/>
          </p:nvSpPr>
          <p:spPr bwMode="auto">
            <a:xfrm rot="20192702" flipH="1">
              <a:off x="12433971" y="3579165"/>
              <a:ext cx="1437678" cy="1193738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1" name="Freeform 36"/>
            <p:cNvSpPr/>
            <p:nvPr/>
          </p:nvSpPr>
          <p:spPr bwMode="auto">
            <a:xfrm rot="1695130">
              <a:off x="14908001" y="4900369"/>
              <a:ext cx="679995" cy="8729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 rot="19798984">
              <a:off x="12602917" y="3922740"/>
              <a:ext cx="2485253" cy="1868684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 rot="20742510">
              <a:off x="11999696" y="4895257"/>
              <a:ext cx="679995" cy="8729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 rot="1666479" flipH="1">
              <a:off x="9204440" y="3052722"/>
              <a:ext cx="2249474" cy="169140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8420383" y="5335345"/>
              <a:ext cx="2843467" cy="2617550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13161180" y="5403430"/>
              <a:ext cx="2777045" cy="2088084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r>
                <a:rPr lang="id-ID" sz="1100" dirty="0">
                  <a:latin typeface="微软雅黑" panose="020B0503020204020204" pitchFamily="34" charset="-122"/>
                </a:rPr>
                <a:t> </a:t>
              </a:r>
            </a:p>
          </p:txBody>
        </p:sp>
        <p:grpSp>
          <p:nvGrpSpPr>
            <p:cNvPr id="37" name="Group 5"/>
            <p:cNvGrpSpPr/>
            <p:nvPr/>
          </p:nvGrpSpPr>
          <p:grpSpPr>
            <a:xfrm>
              <a:off x="10778818" y="4728015"/>
              <a:ext cx="4584026" cy="7757778"/>
              <a:chOff x="5390813" y="2553387"/>
              <a:chExt cx="2292610" cy="3878889"/>
            </a:xfrm>
            <a:solidFill>
              <a:schemeClr val="tx2"/>
            </a:solidFill>
          </p:grpSpPr>
          <p:sp>
            <p:nvSpPr>
              <p:cNvPr id="45" name="Freeform 29"/>
              <p:cNvSpPr/>
              <p:nvPr/>
            </p:nvSpPr>
            <p:spPr bwMode="auto">
              <a:xfrm>
                <a:off x="6408694" y="3371498"/>
                <a:ext cx="1274729" cy="868054"/>
              </a:xfrm>
              <a:custGeom>
                <a:avLst/>
                <a:gdLst>
                  <a:gd name="T0" fmla="*/ 129 w 226"/>
                  <a:gd name="T1" fmla="*/ 12 h 154"/>
                  <a:gd name="T2" fmla="*/ 7 w 226"/>
                  <a:gd name="T3" fmla="*/ 154 h 154"/>
                  <a:gd name="T4" fmla="*/ 0 w 226"/>
                  <a:gd name="T5" fmla="*/ 142 h 154"/>
                  <a:gd name="T6" fmla="*/ 120 w 226"/>
                  <a:gd name="T7" fmla="*/ 8 h 154"/>
                  <a:gd name="T8" fmla="*/ 226 w 226"/>
                  <a:gd name="T9" fmla="*/ 19 h 154"/>
                  <a:gd name="T10" fmla="*/ 129 w 226"/>
                  <a:gd name="T11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54">
                    <a:moveTo>
                      <a:pt x="129" y="12"/>
                    </a:moveTo>
                    <a:cubicBezTo>
                      <a:pt x="55" y="28"/>
                      <a:pt x="4" y="90"/>
                      <a:pt x="7" y="154"/>
                    </a:cubicBezTo>
                    <a:cubicBezTo>
                      <a:pt x="4" y="151"/>
                      <a:pt x="3" y="145"/>
                      <a:pt x="0" y="142"/>
                    </a:cubicBezTo>
                    <a:cubicBezTo>
                      <a:pt x="0" y="80"/>
                      <a:pt x="48" y="24"/>
                      <a:pt x="120" y="8"/>
                    </a:cubicBezTo>
                    <a:cubicBezTo>
                      <a:pt x="157" y="0"/>
                      <a:pt x="195" y="5"/>
                      <a:pt x="226" y="19"/>
                    </a:cubicBezTo>
                    <a:cubicBezTo>
                      <a:pt x="197" y="8"/>
                      <a:pt x="163" y="5"/>
                      <a:pt x="12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Freeform 31"/>
              <p:cNvSpPr/>
              <p:nvPr/>
            </p:nvSpPr>
            <p:spPr bwMode="auto">
              <a:xfrm>
                <a:off x="5752304" y="2553387"/>
                <a:ext cx="118912" cy="789180"/>
              </a:xfrm>
              <a:custGeom>
                <a:avLst/>
                <a:gdLst>
                  <a:gd name="T0" fmla="*/ 12 w 21"/>
                  <a:gd name="T1" fmla="*/ 80 h 81"/>
                  <a:gd name="T2" fmla="*/ 3 w 21"/>
                  <a:gd name="T3" fmla="*/ 81 h 81"/>
                  <a:gd name="T4" fmla="*/ 3 w 21"/>
                  <a:gd name="T5" fmla="*/ 32 h 81"/>
                  <a:gd name="T6" fmla="*/ 5 w 21"/>
                  <a:gd name="T7" fmla="*/ 0 h 81"/>
                  <a:gd name="T8" fmla="*/ 14 w 21"/>
                  <a:gd name="T9" fmla="*/ 28 h 81"/>
                  <a:gd name="T10" fmla="*/ 12 w 21"/>
                  <a:gd name="T11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1">
                    <a:moveTo>
                      <a:pt x="12" y="80"/>
                    </a:moveTo>
                    <a:cubicBezTo>
                      <a:pt x="9" y="81"/>
                      <a:pt x="6" y="81"/>
                      <a:pt x="3" y="81"/>
                    </a:cubicBezTo>
                    <a:cubicBezTo>
                      <a:pt x="3" y="55"/>
                      <a:pt x="3" y="36"/>
                      <a:pt x="3" y="32"/>
                    </a:cubicBezTo>
                    <a:cubicBezTo>
                      <a:pt x="0" y="8"/>
                      <a:pt x="1" y="0"/>
                      <a:pt x="5" y="0"/>
                    </a:cubicBezTo>
                    <a:cubicBezTo>
                      <a:pt x="9" y="0"/>
                      <a:pt x="21" y="3"/>
                      <a:pt x="14" y="28"/>
                    </a:cubicBezTo>
                    <a:cubicBezTo>
                      <a:pt x="13" y="33"/>
                      <a:pt x="12" y="52"/>
                      <a:pt x="12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7" name="Freeform 24"/>
              <p:cNvSpPr/>
              <p:nvPr/>
            </p:nvSpPr>
            <p:spPr bwMode="auto">
              <a:xfrm>
                <a:off x="5390813" y="4008863"/>
                <a:ext cx="168853" cy="1674272"/>
              </a:xfrm>
              <a:custGeom>
                <a:avLst/>
                <a:gdLst>
                  <a:gd name="T0" fmla="*/ 21 w 30"/>
                  <a:gd name="T1" fmla="*/ 297 h 297"/>
                  <a:gd name="T2" fmla="*/ 29 w 30"/>
                  <a:gd name="T3" fmla="*/ 290 h 297"/>
                  <a:gd name="T4" fmla="*/ 29 w 30"/>
                  <a:gd name="T5" fmla="*/ 13 h 297"/>
                  <a:gd name="T6" fmla="*/ 21 w 30"/>
                  <a:gd name="T7" fmla="*/ 2 h 297"/>
                  <a:gd name="T8" fmla="*/ 22 w 30"/>
                  <a:gd name="T9" fmla="*/ 7 h 297"/>
                  <a:gd name="T10" fmla="*/ 14 w 30"/>
                  <a:gd name="T11" fmla="*/ 290 h 297"/>
                  <a:gd name="T12" fmla="*/ 21 w 30"/>
                  <a:gd name="T13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7">
                    <a:moveTo>
                      <a:pt x="21" y="297"/>
                    </a:moveTo>
                    <a:cubicBezTo>
                      <a:pt x="25" y="297"/>
                      <a:pt x="29" y="294"/>
                      <a:pt x="29" y="290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9"/>
                      <a:pt x="25" y="2"/>
                      <a:pt x="21" y="2"/>
                    </a:cubicBezTo>
                    <a:cubicBezTo>
                      <a:pt x="17" y="2"/>
                      <a:pt x="0" y="0"/>
                      <a:pt x="22" y="7"/>
                    </a:cubicBezTo>
                    <a:cubicBezTo>
                      <a:pt x="30" y="9"/>
                      <a:pt x="14" y="290"/>
                      <a:pt x="14" y="290"/>
                    </a:cubicBezTo>
                    <a:cubicBezTo>
                      <a:pt x="14" y="294"/>
                      <a:pt x="17" y="297"/>
                      <a:pt x="21" y="2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25"/>
              <p:cNvSpPr/>
              <p:nvPr/>
            </p:nvSpPr>
            <p:spPr bwMode="auto">
              <a:xfrm>
                <a:off x="6651273" y="4329923"/>
                <a:ext cx="145071" cy="1353212"/>
              </a:xfrm>
              <a:custGeom>
                <a:avLst/>
                <a:gdLst>
                  <a:gd name="T0" fmla="*/ 8 w 26"/>
                  <a:gd name="T1" fmla="*/ 240 h 240"/>
                  <a:gd name="T2" fmla="*/ 16 w 26"/>
                  <a:gd name="T3" fmla="*/ 233 h 240"/>
                  <a:gd name="T4" fmla="*/ 17 w 26"/>
                  <a:gd name="T5" fmla="*/ 34 h 240"/>
                  <a:gd name="T6" fmla="*/ 12 w 26"/>
                  <a:gd name="T7" fmla="*/ 33 h 240"/>
                  <a:gd name="T8" fmla="*/ 1 w 26"/>
                  <a:gd name="T9" fmla="*/ 233 h 240"/>
                  <a:gd name="T10" fmla="*/ 8 w 26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0">
                    <a:moveTo>
                      <a:pt x="8" y="240"/>
                    </a:moveTo>
                    <a:cubicBezTo>
                      <a:pt x="12" y="240"/>
                      <a:pt x="16" y="237"/>
                      <a:pt x="16" y="233"/>
                    </a:cubicBezTo>
                    <a:cubicBezTo>
                      <a:pt x="16" y="233"/>
                      <a:pt x="8" y="68"/>
                      <a:pt x="17" y="34"/>
                    </a:cubicBezTo>
                    <a:cubicBezTo>
                      <a:pt x="26" y="0"/>
                      <a:pt x="15" y="30"/>
                      <a:pt x="12" y="33"/>
                    </a:cubicBezTo>
                    <a:cubicBezTo>
                      <a:pt x="0" y="53"/>
                      <a:pt x="1" y="233"/>
                      <a:pt x="1" y="233"/>
                    </a:cubicBezTo>
                    <a:cubicBezTo>
                      <a:pt x="1" y="237"/>
                      <a:pt x="4" y="240"/>
                      <a:pt x="8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6"/>
              <p:cNvSpPr/>
              <p:nvPr/>
            </p:nvSpPr>
            <p:spPr bwMode="auto">
              <a:xfrm>
                <a:off x="6373019" y="3951786"/>
                <a:ext cx="114155" cy="1481636"/>
              </a:xfrm>
              <a:custGeom>
                <a:avLst/>
                <a:gdLst>
                  <a:gd name="T0" fmla="*/ 9 w 20"/>
                  <a:gd name="T1" fmla="*/ 263 h 263"/>
                  <a:gd name="T2" fmla="*/ 17 w 20"/>
                  <a:gd name="T3" fmla="*/ 256 h 263"/>
                  <a:gd name="T4" fmla="*/ 17 w 20"/>
                  <a:gd name="T5" fmla="*/ 19 h 263"/>
                  <a:gd name="T6" fmla="*/ 9 w 20"/>
                  <a:gd name="T7" fmla="*/ 12 h 263"/>
                  <a:gd name="T8" fmla="*/ 2 w 20"/>
                  <a:gd name="T9" fmla="*/ 256 h 263"/>
                  <a:gd name="T10" fmla="*/ 9 w 2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63">
                    <a:moveTo>
                      <a:pt x="9" y="263"/>
                    </a:moveTo>
                    <a:cubicBezTo>
                      <a:pt x="13" y="263"/>
                      <a:pt x="17" y="260"/>
                      <a:pt x="17" y="256"/>
                    </a:cubicBezTo>
                    <a:cubicBezTo>
                      <a:pt x="17" y="256"/>
                      <a:pt x="8" y="67"/>
                      <a:pt x="17" y="19"/>
                    </a:cubicBezTo>
                    <a:cubicBezTo>
                      <a:pt x="20" y="0"/>
                      <a:pt x="12" y="9"/>
                      <a:pt x="9" y="12"/>
                    </a:cubicBezTo>
                    <a:cubicBezTo>
                      <a:pt x="0" y="22"/>
                      <a:pt x="2" y="256"/>
                      <a:pt x="2" y="256"/>
                    </a:cubicBezTo>
                    <a:cubicBezTo>
                      <a:pt x="2" y="260"/>
                      <a:pt x="5" y="263"/>
                      <a:pt x="9" y="2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7"/>
              <p:cNvSpPr>
                <a:spLocks noEditPoints="1"/>
              </p:cNvSpPr>
              <p:nvPr/>
            </p:nvSpPr>
            <p:spPr bwMode="auto">
              <a:xfrm>
                <a:off x="5464537" y="5333535"/>
                <a:ext cx="1277107" cy="1098741"/>
              </a:xfrm>
              <a:custGeom>
                <a:avLst/>
                <a:gdLst>
                  <a:gd name="T0" fmla="*/ 2 w 226"/>
                  <a:gd name="T1" fmla="*/ 61 h 195"/>
                  <a:gd name="T2" fmla="*/ 56 w 226"/>
                  <a:gd name="T3" fmla="*/ 128 h 195"/>
                  <a:gd name="T4" fmla="*/ 56 w 226"/>
                  <a:gd name="T5" fmla="*/ 128 h 195"/>
                  <a:gd name="T6" fmla="*/ 108 w 226"/>
                  <a:gd name="T7" fmla="*/ 192 h 195"/>
                  <a:gd name="T8" fmla="*/ 113 w 226"/>
                  <a:gd name="T9" fmla="*/ 195 h 195"/>
                  <a:gd name="T10" fmla="*/ 119 w 226"/>
                  <a:gd name="T11" fmla="*/ 192 h 195"/>
                  <a:gd name="T12" fmla="*/ 171 w 226"/>
                  <a:gd name="T13" fmla="*/ 128 h 195"/>
                  <a:gd name="T14" fmla="*/ 171 w 226"/>
                  <a:gd name="T15" fmla="*/ 128 h 195"/>
                  <a:gd name="T16" fmla="*/ 224 w 226"/>
                  <a:gd name="T17" fmla="*/ 61 h 195"/>
                  <a:gd name="T18" fmla="*/ 225 w 226"/>
                  <a:gd name="T19" fmla="*/ 54 h 195"/>
                  <a:gd name="T20" fmla="*/ 219 w 226"/>
                  <a:gd name="T21" fmla="*/ 49 h 195"/>
                  <a:gd name="T22" fmla="*/ 178 w 226"/>
                  <a:gd name="T23" fmla="*/ 7 h 195"/>
                  <a:gd name="T24" fmla="*/ 177 w 226"/>
                  <a:gd name="T25" fmla="*/ 5 h 195"/>
                  <a:gd name="T26" fmla="*/ 169 w 226"/>
                  <a:gd name="T27" fmla="*/ 1 h 195"/>
                  <a:gd name="T28" fmla="*/ 166 w 226"/>
                  <a:gd name="T29" fmla="*/ 2 h 195"/>
                  <a:gd name="T30" fmla="*/ 163 w 226"/>
                  <a:gd name="T31" fmla="*/ 7 h 195"/>
                  <a:gd name="T32" fmla="*/ 113 w 226"/>
                  <a:gd name="T33" fmla="*/ 50 h 195"/>
                  <a:gd name="T34" fmla="*/ 64 w 226"/>
                  <a:gd name="T35" fmla="*/ 7 h 195"/>
                  <a:gd name="T36" fmla="*/ 56 w 226"/>
                  <a:gd name="T37" fmla="*/ 1 h 195"/>
                  <a:gd name="T38" fmla="*/ 56 w 226"/>
                  <a:gd name="T39" fmla="*/ 1 h 195"/>
                  <a:gd name="T40" fmla="*/ 53 w 226"/>
                  <a:gd name="T41" fmla="*/ 2 h 195"/>
                  <a:gd name="T42" fmla="*/ 50 w 226"/>
                  <a:gd name="T43" fmla="*/ 5 h 195"/>
                  <a:gd name="T44" fmla="*/ 49 w 226"/>
                  <a:gd name="T45" fmla="*/ 7 h 195"/>
                  <a:gd name="T46" fmla="*/ 7 w 226"/>
                  <a:gd name="T47" fmla="*/ 49 h 195"/>
                  <a:gd name="T48" fmla="*/ 1 w 226"/>
                  <a:gd name="T49" fmla="*/ 54 h 195"/>
                  <a:gd name="T50" fmla="*/ 2 w 226"/>
                  <a:gd name="T51" fmla="*/ 61 h 195"/>
                  <a:gd name="T52" fmla="*/ 75 w 226"/>
                  <a:gd name="T53" fmla="*/ 128 h 195"/>
                  <a:gd name="T54" fmla="*/ 152 w 226"/>
                  <a:gd name="T55" fmla="*/ 128 h 195"/>
                  <a:gd name="T56" fmla="*/ 113 w 226"/>
                  <a:gd name="T57" fmla="*/ 175 h 195"/>
                  <a:gd name="T58" fmla="*/ 75 w 226"/>
                  <a:gd name="T59" fmla="*/ 12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6" h="195">
                    <a:moveTo>
                      <a:pt x="2" y="61"/>
                    </a:moveTo>
                    <a:cubicBezTo>
                      <a:pt x="56" y="128"/>
                      <a:pt x="56" y="128"/>
                      <a:pt x="56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9" y="194"/>
                      <a:pt x="111" y="195"/>
                      <a:pt x="113" y="195"/>
                    </a:cubicBezTo>
                    <a:cubicBezTo>
                      <a:pt x="116" y="195"/>
                      <a:pt x="118" y="194"/>
                      <a:pt x="119" y="192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224" y="61"/>
                      <a:pt x="224" y="61"/>
                      <a:pt x="224" y="61"/>
                    </a:cubicBezTo>
                    <a:cubicBezTo>
                      <a:pt x="226" y="59"/>
                      <a:pt x="226" y="56"/>
                      <a:pt x="225" y="54"/>
                    </a:cubicBezTo>
                    <a:cubicBezTo>
                      <a:pt x="224" y="51"/>
                      <a:pt x="222" y="50"/>
                      <a:pt x="219" y="49"/>
                    </a:cubicBezTo>
                    <a:cubicBezTo>
                      <a:pt x="198" y="46"/>
                      <a:pt x="180" y="29"/>
                      <a:pt x="178" y="7"/>
                    </a:cubicBezTo>
                    <a:cubicBezTo>
                      <a:pt x="178" y="6"/>
                      <a:pt x="177" y="5"/>
                      <a:pt x="177" y="5"/>
                    </a:cubicBezTo>
                    <a:cubicBezTo>
                      <a:pt x="175" y="2"/>
                      <a:pt x="172" y="0"/>
                      <a:pt x="169" y="1"/>
                    </a:cubicBezTo>
                    <a:cubicBezTo>
                      <a:pt x="168" y="1"/>
                      <a:pt x="167" y="1"/>
                      <a:pt x="166" y="2"/>
                    </a:cubicBezTo>
                    <a:cubicBezTo>
                      <a:pt x="164" y="3"/>
                      <a:pt x="163" y="5"/>
                      <a:pt x="163" y="7"/>
                    </a:cubicBezTo>
                    <a:cubicBezTo>
                      <a:pt x="160" y="31"/>
                      <a:pt x="138" y="50"/>
                      <a:pt x="113" y="50"/>
                    </a:cubicBezTo>
                    <a:cubicBezTo>
                      <a:pt x="88" y="50"/>
                      <a:pt x="67" y="31"/>
                      <a:pt x="64" y="7"/>
                    </a:cubicBezTo>
                    <a:cubicBezTo>
                      <a:pt x="63" y="3"/>
                      <a:pt x="60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3" y="2"/>
                    </a:cubicBezTo>
                    <a:cubicBezTo>
                      <a:pt x="51" y="2"/>
                      <a:pt x="50" y="3"/>
                      <a:pt x="50" y="5"/>
                    </a:cubicBezTo>
                    <a:cubicBezTo>
                      <a:pt x="49" y="5"/>
                      <a:pt x="49" y="6"/>
                      <a:pt x="49" y="7"/>
                    </a:cubicBezTo>
                    <a:cubicBezTo>
                      <a:pt x="46" y="29"/>
                      <a:pt x="29" y="46"/>
                      <a:pt x="7" y="49"/>
                    </a:cubicBezTo>
                    <a:cubicBezTo>
                      <a:pt x="4" y="50"/>
                      <a:pt x="2" y="51"/>
                      <a:pt x="1" y="54"/>
                    </a:cubicBezTo>
                    <a:cubicBezTo>
                      <a:pt x="0" y="56"/>
                      <a:pt x="1" y="59"/>
                      <a:pt x="2" y="61"/>
                    </a:cubicBezTo>
                    <a:close/>
                    <a:moveTo>
                      <a:pt x="75" y="128"/>
                    </a:moveTo>
                    <a:cubicBezTo>
                      <a:pt x="101" y="123"/>
                      <a:pt x="126" y="123"/>
                      <a:pt x="152" y="128"/>
                    </a:cubicBezTo>
                    <a:cubicBezTo>
                      <a:pt x="113" y="175"/>
                      <a:pt x="113" y="175"/>
                      <a:pt x="113" y="175"/>
                    </a:cubicBezTo>
                    <a:lnTo>
                      <a:pt x="75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5740412" y="3611455"/>
                <a:ext cx="85616" cy="1821968"/>
              </a:xfrm>
              <a:custGeom>
                <a:avLst/>
                <a:gdLst>
                  <a:gd name="T0" fmla="*/ 13 w 15"/>
                  <a:gd name="T1" fmla="*/ 4 h 300"/>
                  <a:gd name="T2" fmla="*/ 15 w 15"/>
                  <a:gd name="T3" fmla="*/ 293 h 300"/>
                  <a:gd name="T4" fmla="*/ 7 w 15"/>
                  <a:gd name="T5" fmla="*/ 300 h 300"/>
                  <a:gd name="T6" fmla="*/ 0 w 15"/>
                  <a:gd name="T7" fmla="*/ 293 h 300"/>
                  <a:gd name="T8" fmla="*/ 4 w 15"/>
                  <a:gd name="T9" fmla="*/ 0 h 300"/>
                  <a:gd name="T10" fmla="*/ 13 w 15"/>
                  <a:gd name="T11" fmla="*/ 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00">
                    <a:moveTo>
                      <a:pt x="13" y="4"/>
                    </a:moveTo>
                    <a:cubicBezTo>
                      <a:pt x="13" y="137"/>
                      <a:pt x="15" y="293"/>
                      <a:pt x="15" y="293"/>
                    </a:cubicBezTo>
                    <a:cubicBezTo>
                      <a:pt x="15" y="297"/>
                      <a:pt x="11" y="300"/>
                      <a:pt x="7" y="300"/>
                    </a:cubicBezTo>
                    <a:cubicBezTo>
                      <a:pt x="3" y="300"/>
                      <a:pt x="0" y="297"/>
                      <a:pt x="0" y="293"/>
                    </a:cubicBezTo>
                    <a:cubicBezTo>
                      <a:pt x="0" y="293"/>
                      <a:pt x="3" y="134"/>
                      <a:pt x="4" y="0"/>
                    </a:cubicBezTo>
                    <a:cubicBezTo>
                      <a:pt x="7" y="2"/>
                      <a:pt x="10" y="3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8" name="Freeform 33"/>
            <p:cNvSpPr/>
            <p:nvPr/>
          </p:nvSpPr>
          <p:spPr bwMode="auto">
            <a:xfrm>
              <a:off x="11419939" y="6116171"/>
              <a:ext cx="1707951" cy="1418154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10158825" y="4866883"/>
              <a:ext cx="879713" cy="1174846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13332368" y="7919597"/>
              <a:ext cx="1050900" cy="1003614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12756987" y="4975353"/>
              <a:ext cx="889224" cy="11415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10950007" y="3700622"/>
              <a:ext cx="1250620" cy="1636220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8826600" y="4633465"/>
              <a:ext cx="1258862" cy="1045266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0"/>
            <p:cNvSpPr/>
            <p:nvPr/>
          </p:nvSpPr>
          <p:spPr bwMode="auto">
            <a:xfrm rot="1801016" flipH="1">
              <a:off x="11411066" y="7614451"/>
              <a:ext cx="1616543" cy="1215494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53" name="矩形 52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6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26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8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8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4202728" y="6131080"/>
            <a:ext cx="4582" cy="20628"/>
          </a:xfrm>
          <a:custGeom>
            <a:avLst/>
            <a:gdLst>
              <a:gd name="T0" fmla="*/ 0 w 2"/>
              <a:gd name="T1" fmla="*/ 0 h 9"/>
              <a:gd name="T2" fmla="*/ 2 w 2"/>
              <a:gd name="T3" fmla="*/ 9 h 9"/>
              <a:gd name="T4" fmla="*/ 2 w 2"/>
              <a:gd name="T5" fmla="*/ 9 h 9"/>
              <a:gd name="T6" fmla="*/ 2 w 2"/>
              <a:gd name="T7" fmla="*/ 4 h 9"/>
              <a:gd name="T8" fmla="*/ 2 w 2"/>
              <a:gd name="T9" fmla="*/ 0 h 9"/>
              <a:gd name="T10" fmla="*/ 0 w 2"/>
              <a:gd name="T11" fmla="*/ 0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lnTo>
                  <a:pt x="2" y="9"/>
                </a:lnTo>
                <a:lnTo>
                  <a:pt x="2" y="9"/>
                </a:ln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B54C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fr-FR" sz="1400" dirty="0">
              <a:latin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4202728" y="6131080"/>
            <a:ext cx="4582" cy="20628"/>
          </a:xfrm>
          <a:custGeom>
            <a:avLst/>
            <a:gdLst>
              <a:gd name="T0" fmla="*/ 0 w 2"/>
              <a:gd name="T1" fmla="*/ 0 h 9"/>
              <a:gd name="T2" fmla="*/ 2 w 2"/>
              <a:gd name="T3" fmla="*/ 9 h 9"/>
              <a:gd name="T4" fmla="*/ 2 w 2"/>
              <a:gd name="T5" fmla="*/ 9 h 9"/>
              <a:gd name="T6" fmla="*/ 2 w 2"/>
              <a:gd name="T7" fmla="*/ 4 h 9"/>
              <a:gd name="T8" fmla="*/ 2 w 2"/>
              <a:gd name="T9" fmla="*/ 0 h 9"/>
              <a:gd name="T10" fmla="*/ 0 w 2"/>
              <a:gd name="T11" fmla="*/ 0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lnTo>
                  <a:pt x="2" y="9"/>
                </a:lnTo>
                <a:lnTo>
                  <a:pt x="2" y="9"/>
                </a:ln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B54C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fr-FR" sz="1400" dirty="0">
              <a:latin typeface="微软雅黑" panose="020B0503020204020204" pitchFamily="34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4202728" y="6131080"/>
            <a:ext cx="4582" cy="20628"/>
          </a:xfrm>
          <a:custGeom>
            <a:avLst/>
            <a:gdLst>
              <a:gd name="T0" fmla="*/ 0 w 2"/>
              <a:gd name="T1" fmla="*/ 0 h 9"/>
              <a:gd name="T2" fmla="*/ 2 w 2"/>
              <a:gd name="T3" fmla="*/ 9 h 9"/>
              <a:gd name="T4" fmla="*/ 2 w 2"/>
              <a:gd name="T5" fmla="*/ 9 h 9"/>
              <a:gd name="T6" fmla="*/ 2 w 2"/>
              <a:gd name="T7" fmla="*/ 4 h 9"/>
              <a:gd name="T8" fmla="*/ 2 w 2"/>
              <a:gd name="T9" fmla="*/ 0 h 9"/>
              <a:gd name="T10" fmla="*/ 0 w 2"/>
              <a:gd name="T11" fmla="*/ 0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lnTo>
                  <a:pt x="2" y="9"/>
                </a:lnTo>
                <a:lnTo>
                  <a:pt x="2" y="9"/>
                </a:ln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B54C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fr-FR" sz="1400" dirty="0">
              <a:latin typeface="微软雅黑" panose="020B0503020204020204" pitchFamily="34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14202728" y="6131080"/>
            <a:ext cx="4582" cy="20628"/>
          </a:xfrm>
          <a:custGeom>
            <a:avLst/>
            <a:gdLst>
              <a:gd name="T0" fmla="*/ 0 w 2"/>
              <a:gd name="T1" fmla="*/ 0 h 9"/>
              <a:gd name="T2" fmla="*/ 2 w 2"/>
              <a:gd name="T3" fmla="*/ 9 h 9"/>
              <a:gd name="T4" fmla="*/ 2 w 2"/>
              <a:gd name="T5" fmla="*/ 9 h 9"/>
              <a:gd name="T6" fmla="*/ 2 w 2"/>
              <a:gd name="T7" fmla="*/ 4 h 9"/>
              <a:gd name="T8" fmla="*/ 2 w 2"/>
              <a:gd name="T9" fmla="*/ 0 h 9"/>
              <a:gd name="T10" fmla="*/ 0 w 2"/>
              <a:gd name="T11" fmla="*/ 0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lnTo>
                  <a:pt x="2" y="9"/>
                </a:lnTo>
                <a:lnTo>
                  <a:pt x="2" y="9"/>
                </a:ln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B54C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fr-FR" sz="1400" dirty="0">
              <a:latin typeface="微软雅黑" panose="020B0503020204020204" pitchFamily="34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051807" y="2729322"/>
            <a:ext cx="2030337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8082144" y="2820681"/>
            <a:ext cx="3394872" cy="217203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14" name="Parallelogram 15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Parallelogram 16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Parallelogram 17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Parallelogram 18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Parallelogram 19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9" name="TextBox 20"/>
          <p:cNvSpPr txBox="1"/>
          <p:nvPr/>
        </p:nvSpPr>
        <p:spPr>
          <a:xfrm>
            <a:off x="6051807" y="3301169"/>
            <a:ext cx="2030337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pSp>
        <p:nvGrpSpPr>
          <p:cNvPr id="20" name="Group 21"/>
          <p:cNvGrpSpPr/>
          <p:nvPr/>
        </p:nvGrpSpPr>
        <p:grpSpPr>
          <a:xfrm>
            <a:off x="8082144" y="3392528"/>
            <a:ext cx="3394872" cy="217203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6" name="Parallelogram 2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Parallelogram 2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Parallelogram 2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" name="Parallelogram 2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Parallelogram 2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1" name="TextBox 27"/>
          <p:cNvSpPr txBox="1"/>
          <p:nvPr/>
        </p:nvSpPr>
        <p:spPr>
          <a:xfrm>
            <a:off x="6051807" y="3906920"/>
            <a:ext cx="2030337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cs typeface="Raavi" panose="020B0502040204020203" pitchFamily="2"/>
              </a:rPr>
              <a:t>点击添加文本</a:t>
            </a:r>
            <a:endParaRPr lang="en-US" b="1" dirty="0">
              <a:solidFill>
                <a:schemeClr val="tx2"/>
              </a:solidFill>
              <a:latin typeface="微软雅黑" panose="020B0503020204020204" pitchFamily="34" charset="-122"/>
              <a:cs typeface="Raavi" panose="020B0502040204020203" pitchFamily="2"/>
            </a:endParaRPr>
          </a:p>
        </p:txBody>
      </p:sp>
      <p:grpSp>
        <p:nvGrpSpPr>
          <p:cNvPr id="32" name="Group 28"/>
          <p:cNvGrpSpPr/>
          <p:nvPr/>
        </p:nvGrpSpPr>
        <p:grpSpPr>
          <a:xfrm>
            <a:off x="8082144" y="3998279"/>
            <a:ext cx="3394872" cy="217203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33" name="Parallelogram 29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4" name="Parallelogram 30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" name="Parallelogram 31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6" name="Parallelogram 32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7" name="Parallelogram 33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8" name="TextBox 34"/>
          <p:cNvSpPr txBox="1"/>
          <p:nvPr/>
        </p:nvSpPr>
        <p:spPr>
          <a:xfrm>
            <a:off x="6051807" y="4492521"/>
            <a:ext cx="2030337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cs typeface="Raavi" panose="020B0502040204020203" pitchFamily="2"/>
              </a:rPr>
              <a:t>点击添加文本</a:t>
            </a:r>
            <a:endParaRPr lang="en-US" b="1" dirty="0">
              <a:solidFill>
                <a:schemeClr val="tx2"/>
              </a:solidFill>
              <a:latin typeface="微软雅黑" panose="020B0503020204020204" pitchFamily="34" charset="-122"/>
              <a:cs typeface="Raavi" panose="020B0502040204020203" pitchFamily="2"/>
            </a:endParaRPr>
          </a:p>
        </p:txBody>
      </p:sp>
      <p:grpSp>
        <p:nvGrpSpPr>
          <p:cNvPr id="39" name="Group 35"/>
          <p:cNvGrpSpPr/>
          <p:nvPr/>
        </p:nvGrpSpPr>
        <p:grpSpPr>
          <a:xfrm>
            <a:off x="8082144" y="4583878"/>
            <a:ext cx="3394872" cy="217203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40" name="Parallelogram 36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" name="Parallelogram 37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Parallelogram 38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" name="Parallelogram 39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Parallelogram 40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5" name="TextBox 41"/>
          <p:cNvSpPr txBox="1"/>
          <p:nvPr/>
        </p:nvSpPr>
        <p:spPr>
          <a:xfrm>
            <a:off x="6051807" y="5098264"/>
            <a:ext cx="2030337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cs typeface="Raavi" panose="020B0502040204020203" pitchFamily="2"/>
              </a:rPr>
              <a:t>点击添加文本</a:t>
            </a:r>
            <a:endParaRPr lang="en-US" b="1" dirty="0">
              <a:solidFill>
                <a:schemeClr val="tx2"/>
              </a:solidFill>
              <a:latin typeface="微软雅黑" panose="020B0503020204020204" pitchFamily="34" charset="-122"/>
              <a:cs typeface="Raavi" panose="020B0502040204020203" pitchFamily="2"/>
            </a:endParaRPr>
          </a:p>
        </p:txBody>
      </p:sp>
      <p:grpSp>
        <p:nvGrpSpPr>
          <p:cNvPr id="46" name="Group 42"/>
          <p:cNvGrpSpPr/>
          <p:nvPr/>
        </p:nvGrpSpPr>
        <p:grpSpPr>
          <a:xfrm>
            <a:off x="8082144" y="5189622"/>
            <a:ext cx="3394872" cy="217203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47" name="Parallelogram 43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Parallelogram 44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9" name="Parallelogram 45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Parallelogram 46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" name="Parallelogram 47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52" name="TextBox 48"/>
          <p:cNvSpPr txBox="1"/>
          <p:nvPr/>
        </p:nvSpPr>
        <p:spPr>
          <a:xfrm>
            <a:off x="5996648" y="1349480"/>
            <a:ext cx="2831470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点击添加文本</a:t>
            </a:r>
            <a:endParaRPr lang="id-ID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53" name="TextBox 49"/>
          <p:cNvSpPr txBox="1"/>
          <p:nvPr/>
        </p:nvSpPr>
        <p:spPr>
          <a:xfrm>
            <a:off x="5996647" y="2062791"/>
            <a:ext cx="5522270" cy="67873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rgbClr val="000000">
                    <a:lumMod val="100000"/>
                  </a:srgb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55" name="TextBox 52"/>
          <p:cNvSpPr txBox="1"/>
          <p:nvPr/>
        </p:nvSpPr>
        <p:spPr>
          <a:xfrm>
            <a:off x="1693744" y="5181726"/>
            <a:ext cx="249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4422" b="6621"/>
          <a:stretch>
            <a:fillRect/>
          </a:stretch>
        </p:blipFill>
        <p:spPr>
          <a:xfrm>
            <a:off x="405433" y="1499482"/>
            <a:ext cx="5069624" cy="3435953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62" name="矩形 61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26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26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26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26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483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483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31" grpId="0"/>
      <p:bldP spid="38" grpId="0"/>
      <p:bldP spid="45" grpId="0"/>
      <p:bldP spid="52" grpId="0"/>
      <p:bldP spid="53" grpId="0"/>
      <p:bldP spid="55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459886" y="427434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/>
          <p:nvPr>
            <p:custDataLst>
              <p:tags r:id="rId3"/>
            </p:custDataLst>
          </p:nvPr>
        </p:nvCxnSpPr>
        <p:spPr>
          <a:xfrm flipH="1">
            <a:off x="446031" y="427434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731670" y="3833565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543453" y="6505407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3752383" y="2348037"/>
            <a:ext cx="5106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第三部分</a:t>
            </a:r>
            <a:endParaRPr lang="en-US" altLang="zh-CN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52383" y="3253150"/>
            <a:ext cx="5327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330234" cy="330234"/>
            <a:chOff x="600501" y="6250675"/>
            <a:chExt cx="468985" cy="468985"/>
          </a:xfrm>
        </p:grpSpPr>
        <p:sp>
          <p:nvSpPr>
            <p:cNvPr id="14" name="矩形 1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61766" y="6527766"/>
            <a:ext cx="330234" cy="330234"/>
            <a:chOff x="600501" y="6250675"/>
            <a:chExt cx="468985" cy="468985"/>
          </a:xfrm>
        </p:grpSpPr>
        <p:sp>
          <p:nvSpPr>
            <p:cNvPr id="20" name="矩形 1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0"/>
          <p:cNvSpPr txBox="1"/>
          <p:nvPr/>
        </p:nvSpPr>
        <p:spPr>
          <a:xfrm>
            <a:off x="6222086" y="2450515"/>
            <a:ext cx="5226964" cy="307777"/>
          </a:xfrm>
          <a:prstGeom prst="rect">
            <a:avLst/>
          </a:prstGeom>
        </p:spPr>
        <p:txBody>
          <a:bodyPr vert="horz" wrap="square" lIns="182843" tIns="0" rIns="18284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sz="2000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Title 20"/>
          <p:cNvSpPr txBox="1"/>
          <p:nvPr/>
        </p:nvSpPr>
        <p:spPr>
          <a:xfrm>
            <a:off x="6222084" y="2860189"/>
            <a:ext cx="5226966" cy="573390"/>
          </a:xfrm>
          <a:prstGeom prst="rect">
            <a:avLst/>
          </a:prstGeom>
        </p:spPr>
        <p:txBody>
          <a:bodyPr vert="horz" wrap="square" lIns="182843" tIns="91422" rIns="182843" bIns="9142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10" name="Title 20"/>
          <p:cNvSpPr txBox="1"/>
          <p:nvPr/>
        </p:nvSpPr>
        <p:spPr>
          <a:xfrm>
            <a:off x="6222086" y="4196648"/>
            <a:ext cx="5226964" cy="307777"/>
          </a:xfrm>
          <a:prstGeom prst="rect">
            <a:avLst/>
          </a:prstGeom>
        </p:spPr>
        <p:txBody>
          <a:bodyPr vert="horz" wrap="square" lIns="182843" tIns="0" rIns="18284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sz="2000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1" name="Title 20"/>
          <p:cNvSpPr txBox="1"/>
          <p:nvPr/>
        </p:nvSpPr>
        <p:spPr>
          <a:xfrm>
            <a:off x="6222084" y="4532465"/>
            <a:ext cx="5226966" cy="573390"/>
          </a:xfrm>
          <a:prstGeom prst="rect">
            <a:avLst/>
          </a:prstGeom>
        </p:spPr>
        <p:txBody>
          <a:bodyPr vert="horz" wrap="square" lIns="182843" tIns="91422" rIns="182843" bIns="9142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12" name="Freeform 106"/>
          <p:cNvSpPr>
            <a:spLocks noChangeAspect="1" noChangeArrowheads="1"/>
          </p:cNvSpPr>
          <p:nvPr/>
        </p:nvSpPr>
        <p:spPr bwMode="auto">
          <a:xfrm rot="262758">
            <a:off x="5835125" y="4238767"/>
            <a:ext cx="381378" cy="330059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" name="Freeform 165"/>
          <p:cNvSpPr>
            <a:spLocks noChangeAspect="1" noChangeArrowheads="1"/>
          </p:cNvSpPr>
          <p:nvPr/>
        </p:nvSpPr>
        <p:spPr bwMode="auto">
          <a:xfrm rot="623985">
            <a:off x="5863674" y="2460805"/>
            <a:ext cx="351851" cy="351940"/>
          </a:xfrm>
          <a:custGeom>
            <a:avLst/>
            <a:gdLst>
              <a:gd name="T0" fmla="*/ 177 w 553"/>
              <a:gd name="T1" fmla="*/ 186 h 552"/>
              <a:gd name="T2" fmla="*/ 52 w 553"/>
              <a:gd name="T3" fmla="*/ 61 h 552"/>
              <a:gd name="T4" fmla="*/ 104 w 553"/>
              <a:gd name="T5" fmla="*/ 9 h 552"/>
              <a:gd name="T6" fmla="*/ 125 w 553"/>
              <a:gd name="T7" fmla="*/ 9 h 552"/>
              <a:gd name="T8" fmla="*/ 229 w 553"/>
              <a:gd name="T9" fmla="*/ 103 h 552"/>
              <a:gd name="T10" fmla="*/ 229 w 553"/>
              <a:gd name="T11" fmla="*/ 134 h 552"/>
              <a:gd name="T12" fmla="*/ 187 w 553"/>
              <a:gd name="T13" fmla="*/ 176 h 552"/>
              <a:gd name="T14" fmla="*/ 177 w 553"/>
              <a:gd name="T15" fmla="*/ 186 h 552"/>
              <a:gd name="T16" fmla="*/ 281 w 553"/>
              <a:gd name="T17" fmla="*/ 384 h 552"/>
              <a:gd name="T18" fmla="*/ 219 w 553"/>
              <a:gd name="T19" fmla="*/ 332 h 552"/>
              <a:gd name="T20" fmla="*/ 167 w 553"/>
              <a:gd name="T21" fmla="*/ 269 h 552"/>
              <a:gd name="T22" fmla="*/ 156 w 553"/>
              <a:gd name="T23" fmla="*/ 207 h 552"/>
              <a:gd name="T24" fmla="*/ 31 w 553"/>
              <a:gd name="T25" fmla="*/ 82 h 552"/>
              <a:gd name="T26" fmla="*/ 31 w 553"/>
              <a:gd name="T27" fmla="*/ 259 h 552"/>
              <a:gd name="T28" fmla="*/ 84 w 553"/>
              <a:gd name="T29" fmla="*/ 332 h 552"/>
              <a:gd name="T30" fmla="*/ 146 w 553"/>
              <a:gd name="T31" fmla="*/ 405 h 552"/>
              <a:gd name="T32" fmla="*/ 219 w 553"/>
              <a:gd name="T33" fmla="*/ 467 h 552"/>
              <a:gd name="T34" fmla="*/ 292 w 553"/>
              <a:gd name="T35" fmla="*/ 519 h 552"/>
              <a:gd name="T36" fmla="*/ 469 w 553"/>
              <a:gd name="T37" fmla="*/ 530 h 552"/>
              <a:gd name="T38" fmla="*/ 344 w 553"/>
              <a:gd name="T39" fmla="*/ 394 h 552"/>
              <a:gd name="T40" fmla="*/ 281 w 553"/>
              <a:gd name="T41" fmla="*/ 384 h 552"/>
              <a:gd name="T42" fmla="*/ 542 w 553"/>
              <a:gd name="T43" fmla="*/ 426 h 552"/>
              <a:gd name="T44" fmla="*/ 448 w 553"/>
              <a:gd name="T45" fmla="*/ 321 h 552"/>
              <a:gd name="T46" fmla="*/ 417 w 553"/>
              <a:gd name="T47" fmla="*/ 321 h 552"/>
              <a:gd name="T48" fmla="*/ 396 w 553"/>
              <a:gd name="T49" fmla="*/ 353 h 552"/>
              <a:gd name="T50" fmla="*/ 375 w 553"/>
              <a:gd name="T51" fmla="*/ 363 h 552"/>
              <a:gd name="T52" fmla="*/ 364 w 553"/>
              <a:gd name="T53" fmla="*/ 374 h 552"/>
              <a:gd name="T54" fmla="*/ 500 w 553"/>
              <a:gd name="T55" fmla="*/ 499 h 552"/>
              <a:gd name="T56" fmla="*/ 542 w 553"/>
              <a:gd name="T57" fmla="*/ 446 h 552"/>
              <a:gd name="T58" fmla="*/ 542 w 553"/>
              <a:gd name="T59" fmla="*/ 426 h 552"/>
              <a:gd name="T60" fmla="*/ 542 w 553"/>
              <a:gd name="T61" fmla="*/ 426 h 552"/>
              <a:gd name="T62" fmla="*/ 542 w 553"/>
              <a:gd name="T63" fmla="*/ 426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3" h="552">
                <a:moveTo>
                  <a:pt x="177" y="186"/>
                </a:moveTo>
                <a:cubicBezTo>
                  <a:pt x="52" y="61"/>
                  <a:pt x="52" y="61"/>
                  <a:pt x="52" y="61"/>
                </a:cubicBezTo>
                <a:cubicBezTo>
                  <a:pt x="73" y="40"/>
                  <a:pt x="84" y="19"/>
                  <a:pt x="104" y="9"/>
                </a:cubicBezTo>
                <a:cubicBezTo>
                  <a:pt x="104" y="0"/>
                  <a:pt x="125" y="0"/>
                  <a:pt x="125" y="9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9" y="113"/>
                  <a:pt x="229" y="124"/>
                  <a:pt x="229" y="134"/>
                </a:cubicBezTo>
                <a:cubicBezTo>
                  <a:pt x="187" y="176"/>
                  <a:pt x="187" y="176"/>
                  <a:pt x="187" y="176"/>
                </a:cubicBezTo>
                <a:cubicBezTo>
                  <a:pt x="177" y="176"/>
                  <a:pt x="177" y="176"/>
                  <a:pt x="177" y="186"/>
                </a:cubicBezTo>
                <a:close/>
                <a:moveTo>
                  <a:pt x="281" y="384"/>
                </a:moveTo>
                <a:cubicBezTo>
                  <a:pt x="260" y="374"/>
                  <a:pt x="239" y="353"/>
                  <a:pt x="219" y="332"/>
                </a:cubicBezTo>
                <a:cubicBezTo>
                  <a:pt x="198" y="311"/>
                  <a:pt x="187" y="290"/>
                  <a:pt x="167" y="269"/>
                </a:cubicBezTo>
                <a:cubicBezTo>
                  <a:pt x="146" y="259"/>
                  <a:pt x="146" y="228"/>
                  <a:pt x="156" y="207"/>
                </a:cubicBezTo>
                <a:cubicBezTo>
                  <a:pt x="31" y="82"/>
                  <a:pt x="31" y="82"/>
                  <a:pt x="31" y="82"/>
                </a:cubicBezTo>
                <a:cubicBezTo>
                  <a:pt x="0" y="113"/>
                  <a:pt x="0" y="186"/>
                  <a:pt x="31" y="259"/>
                </a:cubicBezTo>
                <a:cubicBezTo>
                  <a:pt x="52" y="280"/>
                  <a:pt x="63" y="311"/>
                  <a:pt x="84" y="332"/>
                </a:cubicBezTo>
                <a:cubicBezTo>
                  <a:pt x="104" y="363"/>
                  <a:pt x="125" y="384"/>
                  <a:pt x="146" y="405"/>
                </a:cubicBezTo>
                <a:cubicBezTo>
                  <a:pt x="167" y="426"/>
                  <a:pt x="187" y="446"/>
                  <a:pt x="219" y="467"/>
                </a:cubicBezTo>
                <a:cubicBezTo>
                  <a:pt x="239" y="488"/>
                  <a:pt x="271" y="509"/>
                  <a:pt x="292" y="519"/>
                </a:cubicBezTo>
                <a:cubicBezTo>
                  <a:pt x="364" y="551"/>
                  <a:pt x="437" y="551"/>
                  <a:pt x="469" y="530"/>
                </a:cubicBezTo>
                <a:cubicBezTo>
                  <a:pt x="344" y="394"/>
                  <a:pt x="344" y="394"/>
                  <a:pt x="344" y="394"/>
                </a:cubicBezTo>
                <a:cubicBezTo>
                  <a:pt x="323" y="405"/>
                  <a:pt x="292" y="405"/>
                  <a:pt x="281" y="384"/>
                </a:cubicBezTo>
                <a:close/>
                <a:moveTo>
                  <a:pt x="542" y="426"/>
                </a:moveTo>
                <a:cubicBezTo>
                  <a:pt x="448" y="321"/>
                  <a:pt x="448" y="321"/>
                  <a:pt x="448" y="321"/>
                </a:cubicBezTo>
                <a:cubicBezTo>
                  <a:pt x="437" y="321"/>
                  <a:pt x="427" y="321"/>
                  <a:pt x="417" y="321"/>
                </a:cubicBezTo>
                <a:cubicBezTo>
                  <a:pt x="396" y="353"/>
                  <a:pt x="396" y="353"/>
                  <a:pt x="396" y="353"/>
                </a:cubicBezTo>
                <a:cubicBezTo>
                  <a:pt x="375" y="363"/>
                  <a:pt x="375" y="363"/>
                  <a:pt x="375" y="363"/>
                </a:cubicBezTo>
                <a:cubicBezTo>
                  <a:pt x="375" y="374"/>
                  <a:pt x="375" y="374"/>
                  <a:pt x="364" y="374"/>
                </a:cubicBezTo>
                <a:cubicBezTo>
                  <a:pt x="500" y="499"/>
                  <a:pt x="500" y="499"/>
                  <a:pt x="500" y="499"/>
                </a:cubicBezTo>
                <a:cubicBezTo>
                  <a:pt x="510" y="488"/>
                  <a:pt x="531" y="467"/>
                  <a:pt x="542" y="446"/>
                </a:cubicBezTo>
                <a:cubicBezTo>
                  <a:pt x="552" y="446"/>
                  <a:pt x="552" y="436"/>
                  <a:pt x="542" y="426"/>
                </a:cubicBezTo>
                <a:close/>
                <a:moveTo>
                  <a:pt x="542" y="426"/>
                </a:moveTo>
                <a:lnTo>
                  <a:pt x="542" y="4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900" dirty="0"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2782" b="6388"/>
          <a:stretch>
            <a:fillRect/>
          </a:stretch>
        </p:blipFill>
        <p:spPr>
          <a:xfrm>
            <a:off x="602578" y="1545628"/>
            <a:ext cx="5115746" cy="437892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18" name="矩形 17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26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26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26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8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8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18" idx="5"/>
            <a:endCxn id="16" idx="1"/>
          </p:cNvCxnSpPr>
          <p:nvPr/>
        </p:nvCxnSpPr>
        <p:spPr>
          <a:xfrm>
            <a:off x="1409864" y="2508184"/>
            <a:ext cx="1388332" cy="337705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6" idx="3"/>
            <a:endCxn id="20" idx="7"/>
          </p:cNvCxnSpPr>
          <p:nvPr/>
        </p:nvCxnSpPr>
        <p:spPr>
          <a:xfrm flipH="1">
            <a:off x="1409864" y="3984739"/>
            <a:ext cx="1388332" cy="1105234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6" idx="5"/>
            <a:endCxn id="17" idx="1"/>
          </p:cNvCxnSpPr>
          <p:nvPr/>
        </p:nvCxnSpPr>
        <p:spPr>
          <a:xfrm>
            <a:off x="3936753" y="3984740"/>
            <a:ext cx="817607" cy="1147434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6" idx="7"/>
            <a:endCxn id="19" idx="2"/>
          </p:cNvCxnSpPr>
          <p:nvPr/>
        </p:nvCxnSpPr>
        <p:spPr>
          <a:xfrm flipV="1">
            <a:off x="3936753" y="2003536"/>
            <a:ext cx="817607" cy="842352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6"/>
            <a:endCxn id="28" idx="1"/>
          </p:cNvCxnSpPr>
          <p:nvPr/>
        </p:nvCxnSpPr>
        <p:spPr>
          <a:xfrm>
            <a:off x="5502395" y="2003531"/>
            <a:ext cx="2769794" cy="806023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7" idx="6"/>
            <a:endCxn id="15" idx="3"/>
          </p:cNvCxnSpPr>
          <p:nvPr/>
        </p:nvCxnSpPr>
        <p:spPr>
          <a:xfrm flipV="1">
            <a:off x="5736976" y="5269138"/>
            <a:ext cx="1671628" cy="27016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0"/>
          <p:cNvCxnSpPr>
            <a:stCxn id="15" idx="6"/>
            <a:endCxn id="28" idx="3"/>
          </p:cNvCxnSpPr>
          <p:nvPr/>
        </p:nvCxnSpPr>
        <p:spPr>
          <a:xfrm flipV="1">
            <a:off x="7897748" y="3948408"/>
            <a:ext cx="374436" cy="1118061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5"/>
          <p:cNvCxnSpPr>
            <a:stCxn id="28" idx="5"/>
            <a:endCxn id="30" idx="1"/>
          </p:cNvCxnSpPr>
          <p:nvPr/>
        </p:nvCxnSpPr>
        <p:spPr>
          <a:xfrm>
            <a:off x="9410745" y="3948408"/>
            <a:ext cx="1355795" cy="1118061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6"/>
          <p:cNvCxnSpPr>
            <a:stCxn id="28" idx="7"/>
            <a:endCxn id="29" idx="2"/>
          </p:cNvCxnSpPr>
          <p:nvPr/>
        </p:nvCxnSpPr>
        <p:spPr>
          <a:xfrm flipV="1">
            <a:off x="9410750" y="2183564"/>
            <a:ext cx="1177791" cy="625994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7"/>
          <p:cNvCxnSpPr>
            <a:stCxn id="16" idx="6"/>
            <a:endCxn id="27" idx="2"/>
          </p:cNvCxnSpPr>
          <p:nvPr/>
        </p:nvCxnSpPr>
        <p:spPr>
          <a:xfrm flipV="1">
            <a:off x="4172558" y="3378126"/>
            <a:ext cx="1051990" cy="37185"/>
          </a:xfrm>
          <a:prstGeom prst="line">
            <a:avLst/>
          </a:prstGeom>
          <a:ln w="95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8"/>
          <p:cNvCxnSpPr>
            <a:stCxn id="27" idx="6"/>
            <a:endCxn id="28" idx="2"/>
          </p:cNvCxnSpPr>
          <p:nvPr/>
        </p:nvCxnSpPr>
        <p:spPr>
          <a:xfrm>
            <a:off x="6834716" y="3378133"/>
            <a:ext cx="1201869" cy="854"/>
          </a:xfrm>
          <a:prstGeom prst="line">
            <a:avLst/>
          </a:prstGeom>
          <a:ln w="95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9"/>
          <p:cNvCxnSpPr>
            <a:stCxn id="27" idx="4"/>
            <a:endCxn id="17" idx="7"/>
          </p:cNvCxnSpPr>
          <p:nvPr/>
        </p:nvCxnSpPr>
        <p:spPr>
          <a:xfrm flipH="1">
            <a:off x="5568384" y="4183423"/>
            <a:ext cx="461245" cy="948755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4585775" y="4963544"/>
            <a:ext cx="1151205" cy="1151506"/>
            <a:chOff x="4585775" y="4963544"/>
            <a:chExt cx="1151205" cy="1151506"/>
          </a:xfrm>
        </p:grpSpPr>
        <p:sp>
          <p:nvSpPr>
            <p:cNvPr id="17" name="Oval 16"/>
            <p:cNvSpPr/>
            <p:nvPr/>
          </p:nvSpPr>
          <p:spPr bwMode="auto">
            <a:xfrm>
              <a:off x="4585775" y="4963544"/>
              <a:ext cx="1151205" cy="11515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36" name="Group 4689"/>
            <p:cNvGrpSpPr/>
            <p:nvPr/>
          </p:nvGrpSpPr>
          <p:grpSpPr bwMode="auto">
            <a:xfrm rot="10800000">
              <a:off x="4866247" y="5300029"/>
              <a:ext cx="573145" cy="488856"/>
              <a:chOff x="6337300" y="2947987"/>
              <a:chExt cx="614363" cy="523875"/>
            </a:xfrm>
            <a:solidFill>
              <a:schemeClr val="bg1"/>
            </a:solidFill>
          </p:grpSpPr>
          <p:sp>
            <p:nvSpPr>
              <p:cNvPr id="37" name="Freeform 302"/>
              <p:cNvSpPr>
                <a:spLocks noChangeArrowheads="1"/>
              </p:cNvSpPr>
              <p:nvPr/>
            </p:nvSpPr>
            <p:spPr bwMode="auto">
              <a:xfrm>
                <a:off x="6515100" y="3128962"/>
                <a:ext cx="77788" cy="76200"/>
              </a:xfrm>
              <a:custGeom>
                <a:avLst/>
                <a:gdLst>
                  <a:gd name="T0" fmla="*/ 109 w 218"/>
                  <a:gd name="T1" fmla="*/ 209 h 210"/>
                  <a:gd name="T2" fmla="*/ 217 w 218"/>
                  <a:gd name="T3" fmla="*/ 100 h 210"/>
                  <a:gd name="T4" fmla="*/ 109 w 218"/>
                  <a:gd name="T5" fmla="*/ 0 h 210"/>
                  <a:gd name="T6" fmla="*/ 0 w 218"/>
                  <a:gd name="T7" fmla="*/ 100 h 210"/>
                  <a:gd name="T8" fmla="*/ 109 w 218"/>
                  <a:gd name="T9" fmla="*/ 209 h 210"/>
                  <a:gd name="T10" fmla="*/ 109 w 218"/>
                  <a:gd name="T11" fmla="*/ 209 h 210"/>
                  <a:gd name="T12" fmla="*/ 109 w 218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0">
                    <a:moveTo>
                      <a:pt x="109" y="209"/>
                    </a:moveTo>
                    <a:cubicBezTo>
                      <a:pt x="167" y="209"/>
                      <a:pt x="217" y="167"/>
                      <a:pt x="217" y="100"/>
                    </a:cubicBezTo>
                    <a:cubicBezTo>
                      <a:pt x="217" y="41"/>
                      <a:pt x="167" y="0"/>
                      <a:pt x="109" y="0"/>
                    </a:cubicBezTo>
                    <a:cubicBezTo>
                      <a:pt x="50" y="0"/>
                      <a:pt x="0" y="41"/>
                      <a:pt x="0" y="100"/>
                    </a:cubicBezTo>
                    <a:cubicBezTo>
                      <a:pt x="0" y="167"/>
                      <a:pt x="50" y="209"/>
                      <a:pt x="109" y="209"/>
                    </a:cubicBezTo>
                    <a:close/>
                    <a:moveTo>
                      <a:pt x="109" y="209"/>
                    </a:moveTo>
                    <a:lnTo>
                      <a:pt x="109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Freeform 303"/>
              <p:cNvSpPr>
                <a:spLocks noChangeArrowheads="1"/>
              </p:cNvSpPr>
              <p:nvPr/>
            </p:nvSpPr>
            <p:spPr bwMode="auto">
              <a:xfrm>
                <a:off x="6605588" y="3395662"/>
                <a:ext cx="77787" cy="76200"/>
              </a:xfrm>
              <a:custGeom>
                <a:avLst/>
                <a:gdLst>
                  <a:gd name="T0" fmla="*/ 108 w 218"/>
                  <a:gd name="T1" fmla="*/ 209 h 210"/>
                  <a:gd name="T2" fmla="*/ 217 w 218"/>
                  <a:gd name="T3" fmla="*/ 108 h 210"/>
                  <a:gd name="T4" fmla="*/ 108 w 218"/>
                  <a:gd name="T5" fmla="*/ 0 h 210"/>
                  <a:gd name="T6" fmla="*/ 0 w 218"/>
                  <a:gd name="T7" fmla="*/ 108 h 210"/>
                  <a:gd name="T8" fmla="*/ 108 w 218"/>
                  <a:gd name="T9" fmla="*/ 209 h 210"/>
                  <a:gd name="T10" fmla="*/ 108 w 218"/>
                  <a:gd name="T11" fmla="*/ 209 h 210"/>
                  <a:gd name="T12" fmla="*/ 108 w 218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0">
                    <a:moveTo>
                      <a:pt x="108" y="209"/>
                    </a:moveTo>
                    <a:cubicBezTo>
                      <a:pt x="167" y="209"/>
                      <a:pt x="217" y="167"/>
                      <a:pt x="217" y="108"/>
                    </a:cubicBezTo>
                    <a:cubicBezTo>
                      <a:pt x="217" y="50"/>
                      <a:pt x="167" y="0"/>
                      <a:pt x="108" y="0"/>
                    </a:cubicBezTo>
                    <a:cubicBezTo>
                      <a:pt x="50" y="0"/>
                      <a:pt x="0" y="50"/>
                      <a:pt x="0" y="108"/>
                    </a:cubicBezTo>
                    <a:cubicBezTo>
                      <a:pt x="0" y="167"/>
                      <a:pt x="50" y="209"/>
                      <a:pt x="108" y="209"/>
                    </a:cubicBezTo>
                    <a:close/>
                    <a:moveTo>
                      <a:pt x="108" y="209"/>
                    </a:moveTo>
                    <a:lnTo>
                      <a:pt x="108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Freeform 304"/>
              <p:cNvSpPr>
                <a:spLocks noChangeArrowheads="1"/>
              </p:cNvSpPr>
              <p:nvPr/>
            </p:nvSpPr>
            <p:spPr bwMode="auto">
              <a:xfrm>
                <a:off x="6515100" y="3038474"/>
                <a:ext cx="77788" cy="77788"/>
              </a:xfrm>
              <a:custGeom>
                <a:avLst/>
                <a:gdLst>
                  <a:gd name="T0" fmla="*/ 109 w 218"/>
                  <a:gd name="T1" fmla="*/ 217 h 218"/>
                  <a:gd name="T2" fmla="*/ 217 w 218"/>
                  <a:gd name="T3" fmla="*/ 108 h 218"/>
                  <a:gd name="T4" fmla="*/ 109 w 218"/>
                  <a:gd name="T5" fmla="*/ 0 h 218"/>
                  <a:gd name="T6" fmla="*/ 0 w 218"/>
                  <a:gd name="T7" fmla="*/ 108 h 218"/>
                  <a:gd name="T8" fmla="*/ 109 w 218"/>
                  <a:gd name="T9" fmla="*/ 217 h 218"/>
                  <a:gd name="T10" fmla="*/ 109 w 218"/>
                  <a:gd name="T11" fmla="*/ 217 h 218"/>
                  <a:gd name="T12" fmla="*/ 109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9" y="217"/>
                    </a:moveTo>
                    <a:cubicBezTo>
                      <a:pt x="167" y="217"/>
                      <a:pt x="217" y="167"/>
                      <a:pt x="217" y="108"/>
                    </a:cubicBezTo>
                    <a:cubicBezTo>
                      <a:pt x="217" y="50"/>
                      <a:pt x="167" y="0"/>
                      <a:pt x="109" y="0"/>
                    </a:cubicBezTo>
                    <a:cubicBezTo>
                      <a:pt x="50" y="0"/>
                      <a:pt x="0" y="50"/>
                      <a:pt x="0" y="108"/>
                    </a:cubicBezTo>
                    <a:cubicBezTo>
                      <a:pt x="0" y="167"/>
                      <a:pt x="50" y="217"/>
                      <a:pt x="109" y="217"/>
                    </a:cubicBezTo>
                    <a:close/>
                    <a:moveTo>
                      <a:pt x="109" y="217"/>
                    </a:moveTo>
                    <a:lnTo>
                      <a:pt x="109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305"/>
              <p:cNvSpPr>
                <a:spLocks noChangeArrowheads="1"/>
              </p:cNvSpPr>
              <p:nvPr/>
            </p:nvSpPr>
            <p:spPr bwMode="auto">
              <a:xfrm>
                <a:off x="6515100" y="3216274"/>
                <a:ext cx="77788" cy="77788"/>
              </a:xfrm>
              <a:custGeom>
                <a:avLst/>
                <a:gdLst>
                  <a:gd name="T0" fmla="*/ 109 w 218"/>
                  <a:gd name="T1" fmla="*/ 217 h 218"/>
                  <a:gd name="T2" fmla="*/ 217 w 218"/>
                  <a:gd name="T3" fmla="*/ 109 h 218"/>
                  <a:gd name="T4" fmla="*/ 109 w 218"/>
                  <a:gd name="T5" fmla="*/ 0 h 218"/>
                  <a:gd name="T6" fmla="*/ 0 w 218"/>
                  <a:gd name="T7" fmla="*/ 109 h 218"/>
                  <a:gd name="T8" fmla="*/ 109 w 218"/>
                  <a:gd name="T9" fmla="*/ 217 h 218"/>
                  <a:gd name="T10" fmla="*/ 109 w 218"/>
                  <a:gd name="T11" fmla="*/ 217 h 218"/>
                  <a:gd name="T12" fmla="*/ 109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9" y="217"/>
                    </a:move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9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9" y="217"/>
                    </a:cubicBezTo>
                    <a:close/>
                    <a:moveTo>
                      <a:pt x="109" y="217"/>
                    </a:moveTo>
                    <a:lnTo>
                      <a:pt x="109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Freeform 306"/>
              <p:cNvSpPr>
                <a:spLocks noChangeArrowheads="1"/>
              </p:cNvSpPr>
              <p:nvPr/>
            </p:nvSpPr>
            <p:spPr bwMode="auto">
              <a:xfrm>
                <a:off x="6515100" y="3305174"/>
                <a:ext cx="77788" cy="77788"/>
              </a:xfrm>
              <a:custGeom>
                <a:avLst/>
                <a:gdLst>
                  <a:gd name="T0" fmla="*/ 109 w 218"/>
                  <a:gd name="T1" fmla="*/ 217 h 218"/>
                  <a:gd name="T2" fmla="*/ 217 w 218"/>
                  <a:gd name="T3" fmla="*/ 109 h 218"/>
                  <a:gd name="T4" fmla="*/ 109 w 218"/>
                  <a:gd name="T5" fmla="*/ 0 h 218"/>
                  <a:gd name="T6" fmla="*/ 0 w 218"/>
                  <a:gd name="T7" fmla="*/ 109 h 218"/>
                  <a:gd name="T8" fmla="*/ 109 w 218"/>
                  <a:gd name="T9" fmla="*/ 217 h 218"/>
                  <a:gd name="T10" fmla="*/ 109 w 218"/>
                  <a:gd name="T11" fmla="*/ 217 h 218"/>
                  <a:gd name="T12" fmla="*/ 109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9" y="217"/>
                    </a:move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9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9" y="217"/>
                    </a:cubicBezTo>
                    <a:close/>
                    <a:moveTo>
                      <a:pt x="109" y="217"/>
                    </a:moveTo>
                    <a:lnTo>
                      <a:pt x="109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307"/>
              <p:cNvSpPr>
                <a:spLocks noChangeArrowheads="1"/>
              </p:cNvSpPr>
              <p:nvPr/>
            </p:nvSpPr>
            <p:spPr bwMode="auto">
              <a:xfrm>
                <a:off x="6873875" y="3128962"/>
                <a:ext cx="77788" cy="76200"/>
              </a:xfrm>
              <a:custGeom>
                <a:avLst/>
                <a:gdLst>
                  <a:gd name="T0" fmla="*/ 0 w 218"/>
                  <a:gd name="T1" fmla="*/ 100 h 210"/>
                  <a:gd name="T2" fmla="*/ 109 w 218"/>
                  <a:gd name="T3" fmla="*/ 209 h 210"/>
                  <a:gd name="T4" fmla="*/ 217 w 218"/>
                  <a:gd name="T5" fmla="*/ 100 h 210"/>
                  <a:gd name="T6" fmla="*/ 109 w 218"/>
                  <a:gd name="T7" fmla="*/ 0 h 210"/>
                  <a:gd name="T8" fmla="*/ 0 w 218"/>
                  <a:gd name="T9" fmla="*/ 100 h 210"/>
                  <a:gd name="T10" fmla="*/ 0 w 218"/>
                  <a:gd name="T11" fmla="*/ 100 h 210"/>
                  <a:gd name="T12" fmla="*/ 0 w 218"/>
                  <a:gd name="T13" fmla="*/ 10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0">
                    <a:moveTo>
                      <a:pt x="0" y="100"/>
                    </a:moveTo>
                    <a:cubicBezTo>
                      <a:pt x="0" y="167"/>
                      <a:pt x="50" y="209"/>
                      <a:pt x="109" y="209"/>
                    </a:cubicBezTo>
                    <a:cubicBezTo>
                      <a:pt x="167" y="209"/>
                      <a:pt x="217" y="167"/>
                      <a:pt x="217" y="100"/>
                    </a:cubicBezTo>
                    <a:cubicBezTo>
                      <a:pt x="217" y="41"/>
                      <a:pt x="167" y="0"/>
                      <a:pt x="109" y="0"/>
                    </a:cubicBezTo>
                    <a:cubicBezTo>
                      <a:pt x="50" y="0"/>
                      <a:pt x="0" y="41"/>
                      <a:pt x="0" y="100"/>
                    </a:cubicBezTo>
                    <a:close/>
                    <a:moveTo>
                      <a:pt x="0" y="100"/>
                    </a:moveTo>
                    <a:lnTo>
                      <a:pt x="0" y="1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308"/>
              <p:cNvSpPr>
                <a:spLocks noChangeArrowheads="1"/>
              </p:cNvSpPr>
              <p:nvPr/>
            </p:nvSpPr>
            <p:spPr bwMode="auto">
              <a:xfrm>
                <a:off x="6605588" y="3305174"/>
                <a:ext cx="77787" cy="77788"/>
              </a:xfrm>
              <a:custGeom>
                <a:avLst/>
                <a:gdLst>
                  <a:gd name="T0" fmla="*/ 108 w 218"/>
                  <a:gd name="T1" fmla="*/ 217 h 218"/>
                  <a:gd name="T2" fmla="*/ 217 w 218"/>
                  <a:gd name="T3" fmla="*/ 109 h 218"/>
                  <a:gd name="T4" fmla="*/ 108 w 218"/>
                  <a:gd name="T5" fmla="*/ 0 h 218"/>
                  <a:gd name="T6" fmla="*/ 0 w 218"/>
                  <a:gd name="T7" fmla="*/ 109 h 218"/>
                  <a:gd name="T8" fmla="*/ 108 w 218"/>
                  <a:gd name="T9" fmla="*/ 217 h 218"/>
                  <a:gd name="T10" fmla="*/ 108 w 218"/>
                  <a:gd name="T11" fmla="*/ 217 h 218"/>
                  <a:gd name="T12" fmla="*/ 108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8" y="217"/>
                    </a:move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8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8" y="217"/>
                    </a:cubicBezTo>
                    <a:close/>
                    <a:moveTo>
                      <a:pt x="108" y="217"/>
                    </a:moveTo>
                    <a:lnTo>
                      <a:pt x="108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309"/>
              <p:cNvSpPr>
                <a:spLocks noChangeArrowheads="1"/>
              </p:cNvSpPr>
              <p:nvPr/>
            </p:nvSpPr>
            <p:spPr bwMode="auto">
              <a:xfrm>
                <a:off x="6337300" y="3173412"/>
                <a:ext cx="76200" cy="76200"/>
              </a:xfrm>
              <a:custGeom>
                <a:avLst/>
                <a:gdLst>
                  <a:gd name="T0" fmla="*/ 108 w 210"/>
                  <a:gd name="T1" fmla="*/ 209 h 210"/>
                  <a:gd name="T2" fmla="*/ 209 w 210"/>
                  <a:gd name="T3" fmla="*/ 100 h 210"/>
                  <a:gd name="T4" fmla="*/ 108 w 210"/>
                  <a:gd name="T5" fmla="*/ 0 h 210"/>
                  <a:gd name="T6" fmla="*/ 0 w 210"/>
                  <a:gd name="T7" fmla="*/ 100 h 210"/>
                  <a:gd name="T8" fmla="*/ 108 w 210"/>
                  <a:gd name="T9" fmla="*/ 209 h 210"/>
                  <a:gd name="T10" fmla="*/ 108 w 210"/>
                  <a:gd name="T11" fmla="*/ 209 h 210"/>
                  <a:gd name="T12" fmla="*/ 108 w 210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210">
                    <a:moveTo>
                      <a:pt x="108" y="209"/>
                    </a:moveTo>
                    <a:cubicBezTo>
                      <a:pt x="167" y="209"/>
                      <a:pt x="209" y="159"/>
                      <a:pt x="209" y="100"/>
                    </a:cubicBezTo>
                    <a:cubicBezTo>
                      <a:pt x="209" y="42"/>
                      <a:pt x="167" y="0"/>
                      <a:pt x="108" y="0"/>
                    </a:cubicBezTo>
                    <a:cubicBezTo>
                      <a:pt x="50" y="0"/>
                      <a:pt x="0" y="42"/>
                      <a:pt x="0" y="100"/>
                    </a:cubicBezTo>
                    <a:cubicBezTo>
                      <a:pt x="0" y="159"/>
                      <a:pt x="50" y="209"/>
                      <a:pt x="108" y="209"/>
                    </a:cubicBezTo>
                    <a:close/>
                    <a:moveTo>
                      <a:pt x="108" y="209"/>
                    </a:moveTo>
                    <a:lnTo>
                      <a:pt x="108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310"/>
              <p:cNvSpPr>
                <a:spLocks noChangeArrowheads="1"/>
              </p:cNvSpPr>
              <p:nvPr/>
            </p:nvSpPr>
            <p:spPr bwMode="auto">
              <a:xfrm>
                <a:off x="6427788" y="3128962"/>
                <a:ext cx="76200" cy="76200"/>
              </a:xfrm>
              <a:custGeom>
                <a:avLst/>
                <a:gdLst>
                  <a:gd name="T0" fmla="*/ 101 w 210"/>
                  <a:gd name="T1" fmla="*/ 209 h 210"/>
                  <a:gd name="T2" fmla="*/ 209 w 210"/>
                  <a:gd name="T3" fmla="*/ 100 h 210"/>
                  <a:gd name="T4" fmla="*/ 101 w 210"/>
                  <a:gd name="T5" fmla="*/ 0 h 210"/>
                  <a:gd name="T6" fmla="*/ 0 w 210"/>
                  <a:gd name="T7" fmla="*/ 100 h 210"/>
                  <a:gd name="T8" fmla="*/ 101 w 210"/>
                  <a:gd name="T9" fmla="*/ 209 h 210"/>
                  <a:gd name="T10" fmla="*/ 101 w 210"/>
                  <a:gd name="T11" fmla="*/ 209 h 210"/>
                  <a:gd name="T12" fmla="*/ 101 w 210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210">
                    <a:moveTo>
                      <a:pt x="101" y="209"/>
                    </a:moveTo>
                    <a:cubicBezTo>
                      <a:pt x="159" y="209"/>
                      <a:pt x="209" y="167"/>
                      <a:pt x="209" y="100"/>
                    </a:cubicBezTo>
                    <a:cubicBezTo>
                      <a:pt x="209" y="41"/>
                      <a:pt x="159" y="0"/>
                      <a:pt x="101" y="0"/>
                    </a:cubicBezTo>
                    <a:cubicBezTo>
                      <a:pt x="42" y="0"/>
                      <a:pt x="0" y="41"/>
                      <a:pt x="0" y="100"/>
                    </a:cubicBezTo>
                    <a:cubicBezTo>
                      <a:pt x="0" y="167"/>
                      <a:pt x="42" y="209"/>
                      <a:pt x="101" y="209"/>
                    </a:cubicBezTo>
                    <a:close/>
                    <a:moveTo>
                      <a:pt x="101" y="209"/>
                    </a:moveTo>
                    <a:lnTo>
                      <a:pt x="101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Freeform 311"/>
              <p:cNvSpPr>
                <a:spLocks noChangeArrowheads="1"/>
              </p:cNvSpPr>
              <p:nvPr/>
            </p:nvSpPr>
            <p:spPr bwMode="auto">
              <a:xfrm>
                <a:off x="6427788" y="3216274"/>
                <a:ext cx="76200" cy="77788"/>
              </a:xfrm>
              <a:custGeom>
                <a:avLst/>
                <a:gdLst>
                  <a:gd name="T0" fmla="*/ 101 w 210"/>
                  <a:gd name="T1" fmla="*/ 217 h 218"/>
                  <a:gd name="T2" fmla="*/ 209 w 210"/>
                  <a:gd name="T3" fmla="*/ 109 h 218"/>
                  <a:gd name="T4" fmla="*/ 101 w 210"/>
                  <a:gd name="T5" fmla="*/ 0 h 218"/>
                  <a:gd name="T6" fmla="*/ 0 w 210"/>
                  <a:gd name="T7" fmla="*/ 109 h 218"/>
                  <a:gd name="T8" fmla="*/ 101 w 210"/>
                  <a:gd name="T9" fmla="*/ 217 h 218"/>
                  <a:gd name="T10" fmla="*/ 101 w 210"/>
                  <a:gd name="T11" fmla="*/ 217 h 218"/>
                  <a:gd name="T12" fmla="*/ 101 w 210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218">
                    <a:moveTo>
                      <a:pt x="101" y="217"/>
                    </a:moveTo>
                    <a:cubicBezTo>
                      <a:pt x="159" y="217"/>
                      <a:pt x="209" y="167"/>
                      <a:pt x="209" y="109"/>
                    </a:cubicBezTo>
                    <a:cubicBezTo>
                      <a:pt x="209" y="50"/>
                      <a:pt x="159" y="0"/>
                      <a:pt x="101" y="0"/>
                    </a:cubicBezTo>
                    <a:cubicBezTo>
                      <a:pt x="42" y="0"/>
                      <a:pt x="0" y="50"/>
                      <a:pt x="0" y="109"/>
                    </a:cubicBezTo>
                    <a:cubicBezTo>
                      <a:pt x="0" y="167"/>
                      <a:pt x="42" y="217"/>
                      <a:pt x="101" y="217"/>
                    </a:cubicBezTo>
                    <a:close/>
                    <a:moveTo>
                      <a:pt x="101" y="217"/>
                    </a:moveTo>
                    <a:lnTo>
                      <a:pt x="101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Freeform 312"/>
              <p:cNvSpPr>
                <a:spLocks noChangeArrowheads="1"/>
              </p:cNvSpPr>
              <p:nvPr/>
            </p:nvSpPr>
            <p:spPr bwMode="auto">
              <a:xfrm>
                <a:off x="6783388" y="3128962"/>
                <a:ext cx="77787" cy="76200"/>
              </a:xfrm>
              <a:custGeom>
                <a:avLst/>
                <a:gdLst>
                  <a:gd name="T0" fmla="*/ 109 w 218"/>
                  <a:gd name="T1" fmla="*/ 209 h 210"/>
                  <a:gd name="T2" fmla="*/ 217 w 218"/>
                  <a:gd name="T3" fmla="*/ 100 h 210"/>
                  <a:gd name="T4" fmla="*/ 109 w 218"/>
                  <a:gd name="T5" fmla="*/ 0 h 210"/>
                  <a:gd name="T6" fmla="*/ 0 w 218"/>
                  <a:gd name="T7" fmla="*/ 100 h 210"/>
                  <a:gd name="T8" fmla="*/ 109 w 218"/>
                  <a:gd name="T9" fmla="*/ 209 h 210"/>
                  <a:gd name="T10" fmla="*/ 109 w 218"/>
                  <a:gd name="T11" fmla="*/ 209 h 210"/>
                  <a:gd name="T12" fmla="*/ 109 w 218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0">
                    <a:moveTo>
                      <a:pt x="109" y="209"/>
                    </a:moveTo>
                    <a:cubicBezTo>
                      <a:pt x="167" y="209"/>
                      <a:pt x="217" y="167"/>
                      <a:pt x="217" y="100"/>
                    </a:cubicBezTo>
                    <a:cubicBezTo>
                      <a:pt x="217" y="41"/>
                      <a:pt x="167" y="0"/>
                      <a:pt x="109" y="0"/>
                    </a:cubicBezTo>
                    <a:cubicBezTo>
                      <a:pt x="50" y="0"/>
                      <a:pt x="0" y="41"/>
                      <a:pt x="0" y="100"/>
                    </a:cubicBezTo>
                    <a:cubicBezTo>
                      <a:pt x="0" y="167"/>
                      <a:pt x="50" y="209"/>
                      <a:pt x="109" y="209"/>
                    </a:cubicBezTo>
                    <a:close/>
                    <a:moveTo>
                      <a:pt x="109" y="209"/>
                    </a:moveTo>
                    <a:lnTo>
                      <a:pt x="109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313"/>
              <p:cNvSpPr>
                <a:spLocks noChangeArrowheads="1"/>
              </p:cNvSpPr>
              <p:nvPr/>
            </p:nvSpPr>
            <p:spPr bwMode="auto">
              <a:xfrm>
                <a:off x="6696075" y="3128962"/>
                <a:ext cx="74613" cy="76200"/>
              </a:xfrm>
              <a:custGeom>
                <a:avLst/>
                <a:gdLst>
                  <a:gd name="T0" fmla="*/ 100 w 209"/>
                  <a:gd name="T1" fmla="*/ 209 h 210"/>
                  <a:gd name="T2" fmla="*/ 208 w 209"/>
                  <a:gd name="T3" fmla="*/ 100 h 210"/>
                  <a:gd name="T4" fmla="*/ 100 w 209"/>
                  <a:gd name="T5" fmla="*/ 0 h 210"/>
                  <a:gd name="T6" fmla="*/ 0 w 209"/>
                  <a:gd name="T7" fmla="*/ 100 h 210"/>
                  <a:gd name="T8" fmla="*/ 100 w 209"/>
                  <a:gd name="T9" fmla="*/ 209 h 210"/>
                  <a:gd name="T10" fmla="*/ 100 w 209"/>
                  <a:gd name="T11" fmla="*/ 209 h 210"/>
                  <a:gd name="T12" fmla="*/ 100 w 209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210">
                    <a:moveTo>
                      <a:pt x="100" y="209"/>
                    </a:moveTo>
                    <a:cubicBezTo>
                      <a:pt x="167" y="209"/>
                      <a:pt x="208" y="167"/>
                      <a:pt x="208" y="100"/>
                    </a:cubicBezTo>
                    <a:cubicBezTo>
                      <a:pt x="208" y="41"/>
                      <a:pt x="167" y="0"/>
                      <a:pt x="100" y="0"/>
                    </a:cubicBezTo>
                    <a:cubicBezTo>
                      <a:pt x="41" y="0"/>
                      <a:pt x="0" y="41"/>
                      <a:pt x="0" y="100"/>
                    </a:cubicBezTo>
                    <a:cubicBezTo>
                      <a:pt x="0" y="167"/>
                      <a:pt x="41" y="209"/>
                      <a:pt x="100" y="209"/>
                    </a:cubicBezTo>
                    <a:close/>
                    <a:moveTo>
                      <a:pt x="100" y="209"/>
                    </a:moveTo>
                    <a:lnTo>
                      <a:pt x="100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Freeform 314"/>
              <p:cNvSpPr>
                <a:spLocks noChangeArrowheads="1"/>
              </p:cNvSpPr>
              <p:nvPr/>
            </p:nvSpPr>
            <p:spPr bwMode="auto">
              <a:xfrm>
                <a:off x="6783388" y="3216274"/>
                <a:ext cx="77787" cy="77788"/>
              </a:xfrm>
              <a:custGeom>
                <a:avLst/>
                <a:gdLst>
                  <a:gd name="T0" fmla="*/ 217 w 218"/>
                  <a:gd name="T1" fmla="*/ 109 h 218"/>
                  <a:gd name="T2" fmla="*/ 109 w 218"/>
                  <a:gd name="T3" fmla="*/ 0 h 218"/>
                  <a:gd name="T4" fmla="*/ 0 w 218"/>
                  <a:gd name="T5" fmla="*/ 109 h 218"/>
                  <a:gd name="T6" fmla="*/ 109 w 218"/>
                  <a:gd name="T7" fmla="*/ 217 h 218"/>
                  <a:gd name="T8" fmla="*/ 217 w 218"/>
                  <a:gd name="T9" fmla="*/ 109 h 218"/>
                  <a:gd name="T10" fmla="*/ 217 w 218"/>
                  <a:gd name="T11" fmla="*/ 109 h 218"/>
                  <a:gd name="T12" fmla="*/ 217 w 218"/>
                  <a:gd name="T13" fmla="*/ 10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217" y="109"/>
                    </a:moveTo>
                    <a:cubicBezTo>
                      <a:pt x="217" y="50"/>
                      <a:pt x="167" y="0"/>
                      <a:pt x="109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9" y="217"/>
                    </a:cubicBezTo>
                    <a:cubicBezTo>
                      <a:pt x="167" y="217"/>
                      <a:pt x="217" y="167"/>
                      <a:pt x="217" y="109"/>
                    </a:cubicBezTo>
                    <a:close/>
                    <a:moveTo>
                      <a:pt x="217" y="109"/>
                    </a:moveTo>
                    <a:lnTo>
                      <a:pt x="217" y="1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Freeform 315"/>
              <p:cNvSpPr>
                <a:spLocks noChangeArrowheads="1"/>
              </p:cNvSpPr>
              <p:nvPr/>
            </p:nvSpPr>
            <p:spPr bwMode="auto">
              <a:xfrm>
                <a:off x="6605588" y="3216274"/>
                <a:ext cx="77787" cy="77788"/>
              </a:xfrm>
              <a:custGeom>
                <a:avLst/>
                <a:gdLst>
                  <a:gd name="T0" fmla="*/ 108 w 218"/>
                  <a:gd name="T1" fmla="*/ 217 h 218"/>
                  <a:gd name="T2" fmla="*/ 217 w 218"/>
                  <a:gd name="T3" fmla="*/ 109 h 218"/>
                  <a:gd name="T4" fmla="*/ 108 w 218"/>
                  <a:gd name="T5" fmla="*/ 0 h 218"/>
                  <a:gd name="T6" fmla="*/ 0 w 218"/>
                  <a:gd name="T7" fmla="*/ 109 h 218"/>
                  <a:gd name="T8" fmla="*/ 108 w 218"/>
                  <a:gd name="T9" fmla="*/ 217 h 218"/>
                  <a:gd name="T10" fmla="*/ 108 w 218"/>
                  <a:gd name="T11" fmla="*/ 217 h 218"/>
                  <a:gd name="T12" fmla="*/ 108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8" y="217"/>
                    </a:move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8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8" y="217"/>
                    </a:cubicBezTo>
                    <a:close/>
                    <a:moveTo>
                      <a:pt x="108" y="217"/>
                    </a:moveTo>
                    <a:lnTo>
                      <a:pt x="108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316"/>
              <p:cNvSpPr>
                <a:spLocks noChangeArrowheads="1"/>
              </p:cNvSpPr>
              <p:nvPr/>
            </p:nvSpPr>
            <p:spPr bwMode="auto">
              <a:xfrm>
                <a:off x="6873875" y="3216274"/>
                <a:ext cx="77788" cy="77788"/>
              </a:xfrm>
              <a:custGeom>
                <a:avLst/>
                <a:gdLst>
                  <a:gd name="T0" fmla="*/ 109 w 218"/>
                  <a:gd name="T1" fmla="*/ 0 h 218"/>
                  <a:gd name="T2" fmla="*/ 0 w 218"/>
                  <a:gd name="T3" fmla="*/ 109 h 218"/>
                  <a:gd name="T4" fmla="*/ 109 w 218"/>
                  <a:gd name="T5" fmla="*/ 217 h 218"/>
                  <a:gd name="T6" fmla="*/ 217 w 218"/>
                  <a:gd name="T7" fmla="*/ 109 h 218"/>
                  <a:gd name="T8" fmla="*/ 109 w 218"/>
                  <a:gd name="T9" fmla="*/ 0 h 218"/>
                  <a:gd name="T10" fmla="*/ 109 w 218"/>
                  <a:gd name="T11" fmla="*/ 0 h 218"/>
                  <a:gd name="T12" fmla="*/ 109 w 218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9" y="0"/>
                    </a:move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9" y="217"/>
                    </a:cubicBez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9" y="0"/>
                    </a:cubicBezTo>
                    <a:close/>
                    <a:moveTo>
                      <a:pt x="109" y="0"/>
                    </a:moveTo>
                    <a:lnTo>
                      <a:pt x="10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Freeform 317"/>
              <p:cNvSpPr>
                <a:spLocks noChangeArrowheads="1"/>
              </p:cNvSpPr>
              <p:nvPr/>
            </p:nvSpPr>
            <p:spPr bwMode="auto">
              <a:xfrm>
                <a:off x="6605588" y="3128962"/>
                <a:ext cx="77787" cy="76200"/>
              </a:xfrm>
              <a:custGeom>
                <a:avLst/>
                <a:gdLst>
                  <a:gd name="T0" fmla="*/ 108 w 218"/>
                  <a:gd name="T1" fmla="*/ 209 h 210"/>
                  <a:gd name="T2" fmla="*/ 217 w 218"/>
                  <a:gd name="T3" fmla="*/ 100 h 210"/>
                  <a:gd name="T4" fmla="*/ 108 w 218"/>
                  <a:gd name="T5" fmla="*/ 0 h 210"/>
                  <a:gd name="T6" fmla="*/ 0 w 218"/>
                  <a:gd name="T7" fmla="*/ 100 h 210"/>
                  <a:gd name="T8" fmla="*/ 108 w 218"/>
                  <a:gd name="T9" fmla="*/ 209 h 210"/>
                  <a:gd name="T10" fmla="*/ 108 w 218"/>
                  <a:gd name="T11" fmla="*/ 209 h 210"/>
                  <a:gd name="T12" fmla="*/ 108 w 218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0">
                    <a:moveTo>
                      <a:pt x="108" y="209"/>
                    </a:moveTo>
                    <a:cubicBezTo>
                      <a:pt x="167" y="209"/>
                      <a:pt x="217" y="167"/>
                      <a:pt x="217" y="100"/>
                    </a:cubicBezTo>
                    <a:cubicBezTo>
                      <a:pt x="217" y="41"/>
                      <a:pt x="167" y="0"/>
                      <a:pt x="108" y="0"/>
                    </a:cubicBezTo>
                    <a:cubicBezTo>
                      <a:pt x="50" y="0"/>
                      <a:pt x="0" y="41"/>
                      <a:pt x="0" y="100"/>
                    </a:cubicBezTo>
                    <a:cubicBezTo>
                      <a:pt x="0" y="167"/>
                      <a:pt x="50" y="209"/>
                      <a:pt x="108" y="209"/>
                    </a:cubicBezTo>
                    <a:close/>
                    <a:moveTo>
                      <a:pt x="108" y="209"/>
                    </a:moveTo>
                    <a:lnTo>
                      <a:pt x="108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318"/>
              <p:cNvSpPr>
                <a:spLocks noChangeArrowheads="1"/>
              </p:cNvSpPr>
              <p:nvPr/>
            </p:nvSpPr>
            <p:spPr bwMode="auto">
              <a:xfrm>
                <a:off x="6605588" y="3038474"/>
                <a:ext cx="77787" cy="77788"/>
              </a:xfrm>
              <a:custGeom>
                <a:avLst/>
                <a:gdLst>
                  <a:gd name="T0" fmla="*/ 108 w 218"/>
                  <a:gd name="T1" fmla="*/ 217 h 218"/>
                  <a:gd name="T2" fmla="*/ 217 w 218"/>
                  <a:gd name="T3" fmla="*/ 108 h 218"/>
                  <a:gd name="T4" fmla="*/ 108 w 218"/>
                  <a:gd name="T5" fmla="*/ 0 h 218"/>
                  <a:gd name="T6" fmla="*/ 0 w 218"/>
                  <a:gd name="T7" fmla="*/ 108 h 218"/>
                  <a:gd name="T8" fmla="*/ 108 w 218"/>
                  <a:gd name="T9" fmla="*/ 217 h 218"/>
                  <a:gd name="T10" fmla="*/ 108 w 218"/>
                  <a:gd name="T11" fmla="*/ 217 h 218"/>
                  <a:gd name="T12" fmla="*/ 108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8" y="217"/>
                    </a:moveTo>
                    <a:cubicBezTo>
                      <a:pt x="167" y="217"/>
                      <a:pt x="217" y="167"/>
                      <a:pt x="217" y="108"/>
                    </a:cubicBezTo>
                    <a:cubicBezTo>
                      <a:pt x="217" y="50"/>
                      <a:pt x="167" y="0"/>
                      <a:pt x="108" y="0"/>
                    </a:cubicBezTo>
                    <a:cubicBezTo>
                      <a:pt x="50" y="0"/>
                      <a:pt x="0" y="50"/>
                      <a:pt x="0" y="108"/>
                    </a:cubicBezTo>
                    <a:cubicBezTo>
                      <a:pt x="0" y="167"/>
                      <a:pt x="50" y="217"/>
                      <a:pt x="108" y="217"/>
                    </a:cubicBezTo>
                    <a:close/>
                    <a:moveTo>
                      <a:pt x="108" y="217"/>
                    </a:moveTo>
                    <a:lnTo>
                      <a:pt x="108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Freeform 319"/>
              <p:cNvSpPr>
                <a:spLocks noChangeArrowheads="1"/>
              </p:cNvSpPr>
              <p:nvPr/>
            </p:nvSpPr>
            <p:spPr bwMode="auto">
              <a:xfrm>
                <a:off x="6605588" y="2947987"/>
                <a:ext cx="77787" cy="77787"/>
              </a:xfrm>
              <a:custGeom>
                <a:avLst/>
                <a:gdLst>
                  <a:gd name="T0" fmla="*/ 108 w 218"/>
                  <a:gd name="T1" fmla="*/ 217 h 218"/>
                  <a:gd name="T2" fmla="*/ 217 w 218"/>
                  <a:gd name="T3" fmla="*/ 109 h 218"/>
                  <a:gd name="T4" fmla="*/ 108 w 218"/>
                  <a:gd name="T5" fmla="*/ 0 h 218"/>
                  <a:gd name="T6" fmla="*/ 0 w 218"/>
                  <a:gd name="T7" fmla="*/ 109 h 218"/>
                  <a:gd name="T8" fmla="*/ 108 w 218"/>
                  <a:gd name="T9" fmla="*/ 217 h 218"/>
                  <a:gd name="T10" fmla="*/ 108 w 218"/>
                  <a:gd name="T11" fmla="*/ 217 h 218"/>
                  <a:gd name="T12" fmla="*/ 108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8" y="217"/>
                    </a:move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8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8" y="217"/>
                    </a:cubicBezTo>
                    <a:close/>
                    <a:moveTo>
                      <a:pt x="108" y="217"/>
                    </a:moveTo>
                    <a:lnTo>
                      <a:pt x="108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320"/>
              <p:cNvSpPr>
                <a:spLocks noChangeArrowheads="1"/>
              </p:cNvSpPr>
              <p:nvPr/>
            </p:nvSpPr>
            <p:spPr bwMode="auto">
              <a:xfrm>
                <a:off x="6696075" y="3216274"/>
                <a:ext cx="74613" cy="77788"/>
              </a:xfrm>
              <a:custGeom>
                <a:avLst/>
                <a:gdLst>
                  <a:gd name="T0" fmla="*/ 208 w 209"/>
                  <a:gd name="T1" fmla="*/ 109 h 218"/>
                  <a:gd name="T2" fmla="*/ 100 w 209"/>
                  <a:gd name="T3" fmla="*/ 0 h 218"/>
                  <a:gd name="T4" fmla="*/ 0 w 209"/>
                  <a:gd name="T5" fmla="*/ 109 h 218"/>
                  <a:gd name="T6" fmla="*/ 100 w 209"/>
                  <a:gd name="T7" fmla="*/ 217 h 218"/>
                  <a:gd name="T8" fmla="*/ 208 w 209"/>
                  <a:gd name="T9" fmla="*/ 109 h 218"/>
                  <a:gd name="T10" fmla="*/ 208 w 209"/>
                  <a:gd name="T11" fmla="*/ 109 h 218"/>
                  <a:gd name="T12" fmla="*/ 208 w 209"/>
                  <a:gd name="T13" fmla="*/ 10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218">
                    <a:moveTo>
                      <a:pt x="208" y="109"/>
                    </a:moveTo>
                    <a:cubicBezTo>
                      <a:pt x="208" y="50"/>
                      <a:pt x="167" y="0"/>
                      <a:pt x="100" y="0"/>
                    </a:cubicBezTo>
                    <a:cubicBezTo>
                      <a:pt x="41" y="0"/>
                      <a:pt x="0" y="50"/>
                      <a:pt x="0" y="109"/>
                    </a:cubicBezTo>
                    <a:cubicBezTo>
                      <a:pt x="0" y="167"/>
                      <a:pt x="41" y="217"/>
                      <a:pt x="100" y="217"/>
                    </a:cubicBezTo>
                    <a:cubicBezTo>
                      <a:pt x="167" y="217"/>
                      <a:pt x="208" y="167"/>
                      <a:pt x="208" y="109"/>
                    </a:cubicBezTo>
                    <a:close/>
                    <a:moveTo>
                      <a:pt x="208" y="109"/>
                    </a:moveTo>
                    <a:lnTo>
                      <a:pt x="208" y="1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036383" y="2573694"/>
            <a:ext cx="1610167" cy="1610585"/>
            <a:chOff x="8036383" y="2573694"/>
            <a:chExt cx="1610167" cy="1610585"/>
          </a:xfrm>
        </p:grpSpPr>
        <p:sp>
          <p:nvSpPr>
            <p:cNvPr id="28" name="Oval 22"/>
            <p:cNvSpPr/>
            <p:nvPr/>
          </p:nvSpPr>
          <p:spPr bwMode="auto">
            <a:xfrm>
              <a:off x="8036383" y="2573694"/>
              <a:ext cx="1610167" cy="16105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56" name="Freeform 328"/>
            <p:cNvSpPr>
              <a:spLocks noChangeArrowheads="1"/>
            </p:cNvSpPr>
            <p:nvPr/>
          </p:nvSpPr>
          <p:spPr bwMode="auto">
            <a:xfrm>
              <a:off x="8376438" y="3130901"/>
              <a:ext cx="918398" cy="512366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24547" y="2572838"/>
            <a:ext cx="1610167" cy="1610585"/>
            <a:chOff x="5224547" y="2572838"/>
            <a:chExt cx="1610167" cy="1610585"/>
          </a:xfrm>
        </p:grpSpPr>
        <p:sp>
          <p:nvSpPr>
            <p:cNvPr id="27" name="Oval 21"/>
            <p:cNvSpPr/>
            <p:nvPr/>
          </p:nvSpPr>
          <p:spPr bwMode="auto">
            <a:xfrm>
              <a:off x="5224547" y="2572838"/>
              <a:ext cx="1610167" cy="16105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544"/>
            <p:cNvSpPr>
              <a:spLocks noChangeArrowheads="1"/>
            </p:cNvSpPr>
            <p:nvPr/>
          </p:nvSpPr>
          <p:spPr bwMode="auto">
            <a:xfrm>
              <a:off x="5663795" y="2963768"/>
              <a:ext cx="731676" cy="774559"/>
            </a:xfrm>
            <a:custGeom>
              <a:avLst/>
              <a:gdLst>
                <a:gd name="T0" fmla="*/ 995 w 1588"/>
                <a:gd name="T1" fmla="*/ 870 h 1682"/>
                <a:gd name="T2" fmla="*/ 1078 w 1588"/>
                <a:gd name="T3" fmla="*/ 753 h 1682"/>
                <a:gd name="T4" fmla="*/ 1463 w 1588"/>
                <a:gd name="T5" fmla="*/ 661 h 1682"/>
                <a:gd name="T6" fmla="*/ 1546 w 1588"/>
                <a:gd name="T7" fmla="*/ 352 h 1682"/>
                <a:gd name="T8" fmla="*/ 1346 w 1588"/>
                <a:gd name="T9" fmla="*/ 527 h 1682"/>
                <a:gd name="T10" fmla="*/ 1120 w 1588"/>
                <a:gd name="T11" fmla="*/ 310 h 1682"/>
                <a:gd name="T12" fmla="*/ 1296 w 1588"/>
                <a:gd name="T13" fmla="*/ 101 h 1682"/>
                <a:gd name="T14" fmla="*/ 995 w 1588"/>
                <a:gd name="T15" fmla="*/ 184 h 1682"/>
                <a:gd name="T16" fmla="*/ 894 w 1588"/>
                <a:gd name="T17" fmla="*/ 577 h 1682"/>
                <a:gd name="T18" fmla="*/ 501 w 1588"/>
                <a:gd name="T19" fmla="*/ 452 h 1682"/>
                <a:gd name="T20" fmla="*/ 501 w 1588"/>
                <a:gd name="T21" fmla="*/ 427 h 1682"/>
                <a:gd name="T22" fmla="*/ 493 w 1588"/>
                <a:gd name="T23" fmla="*/ 0 h 1682"/>
                <a:gd name="T24" fmla="*/ 250 w 1588"/>
                <a:gd name="T25" fmla="*/ 285 h 1682"/>
                <a:gd name="T26" fmla="*/ 175 w 1588"/>
                <a:gd name="T27" fmla="*/ 393 h 1682"/>
                <a:gd name="T28" fmla="*/ 150 w 1588"/>
                <a:gd name="T29" fmla="*/ 427 h 1682"/>
                <a:gd name="T30" fmla="*/ 117 w 1588"/>
                <a:gd name="T31" fmla="*/ 477 h 1682"/>
                <a:gd name="T32" fmla="*/ 100 w 1588"/>
                <a:gd name="T33" fmla="*/ 502 h 1682"/>
                <a:gd name="T34" fmla="*/ 66 w 1588"/>
                <a:gd name="T35" fmla="*/ 586 h 1682"/>
                <a:gd name="T36" fmla="*/ 58 w 1588"/>
                <a:gd name="T37" fmla="*/ 611 h 1682"/>
                <a:gd name="T38" fmla="*/ 50 w 1588"/>
                <a:gd name="T39" fmla="*/ 678 h 1682"/>
                <a:gd name="T40" fmla="*/ 41 w 1588"/>
                <a:gd name="T41" fmla="*/ 728 h 1682"/>
                <a:gd name="T42" fmla="*/ 41 w 1588"/>
                <a:gd name="T43" fmla="*/ 744 h 1682"/>
                <a:gd name="T44" fmla="*/ 50 w 1588"/>
                <a:gd name="T45" fmla="*/ 778 h 1682"/>
                <a:gd name="T46" fmla="*/ 58 w 1588"/>
                <a:gd name="T47" fmla="*/ 811 h 1682"/>
                <a:gd name="T48" fmla="*/ 100 w 1588"/>
                <a:gd name="T49" fmla="*/ 878 h 1682"/>
                <a:gd name="T50" fmla="*/ 125 w 1588"/>
                <a:gd name="T51" fmla="*/ 853 h 1682"/>
                <a:gd name="T52" fmla="*/ 133 w 1588"/>
                <a:gd name="T53" fmla="*/ 795 h 1682"/>
                <a:gd name="T54" fmla="*/ 142 w 1588"/>
                <a:gd name="T55" fmla="*/ 770 h 1682"/>
                <a:gd name="T56" fmla="*/ 150 w 1588"/>
                <a:gd name="T57" fmla="*/ 753 h 1682"/>
                <a:gd name="T58" fmla="*/ 167 w 1588"/>
                <a:gd name="T59" fmla="*/ 720 h 1682"/>
                <a:gd name="T60" fmla="*/ 183 w 1588"/>
                <a:gd name="T61" fmla="*/ 694 h 1682"/>
                <a:gd name="T62" fmla="*/ 200 w 1588"/>
                <a:gd name="T63" fmla="*/ 669 h 1682"/>
                <a:gd name="T64" fmla="*/ 225 w 1588"/>
                <a:gd name="T65" fmla="*/ 644 h 1682"/>
                <a:gd name="T66" fmla="*/ 250 w 1588"/>
                <a:gd name="T67" fmla="*/ 619 h 1682"/>
                <a:gd name="T68" fmla="*/ 267 w 1588"/>
                <a:gd name="T69" fmla="*/ 611 h 1682"/>
                <a:gd name="T70" fmla="*/ 301 w 1588"/>
                <a:gd name="T71" fmla="*/ 594 h 1682"/>
                <a:gd name="T72" fmla="*/ 326 w 1588"/>
                <a:gd name="T73" fmla="*/ 577 h 1682"/>
                <a:gd name="T74" fmla="*/ 342 w 1588"/>
                <a:gd name="T75" fmla="*/ 569 h 1682"/>
                <a:gd name="T76" fmla="*/ 359 w 1588"/>
                <a:gd name="T77" fmla="*/ 586 h 1682"/>
                <a:gd name="T78" fmla="*/ 75 w 1588"/>
                <a:gd name="T79" fmla="*/ 1363 h 1682"/>
                <a:gd name="T80" fmla="*/ 292 w 1588"/>
                <a:gd name="T81" fmla="*/ 1581 h 1682"/>
                <a:gd name="T82" fmla="*/ 777 w 1588"/>
                <a:gd name="T83" fmla="*/ 1087 h 1682"/>
                <a:gd name="T84" fmla="*/ 1530 w 1588"/>
                <a:gd name="T85" fmla="*/ 1623 h 1682"/>
                <a:gd name="T86" fmla="*/ 217 w 1588"/>
                <a:gd name="T87" fmla="*/ 1522 h 1682"/>
                <a:gd name="T88" fmla="*/ 133 w 1588"/>
                <a:gd name="T89" fmla="*/ 1438 h 1682"/>
                <a:gd name="T90" fmla="*/ 217 w 1588"/>
                <a:gd name="T91" fmla="*/ 1522 h 1682"/>
                <a:gd name="T92" fmla="*/ 217 w 1588"/>
                <a:gd name="T93" fmla="*/ 1522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88" h="1682">
                  <a:moveTo>
                    <a:pt x="1530" y="1405"/>
                  </a:moveTo>
                  <a:cubicBezTo>
                    <a:pt x="995" y="870"/>
                    <a:pt x="995" y="870"/>
                    <a:pt x="995" y="870"/>
                  </a:cubicBezTo>
                  <a:cubicBezTo>
                    <a:pt x="995" y="862"/>
                    <a:pt x="986" y="862"/>
                    <a:pt x="978" y="853"/>
                  </a:cubicBezTo>
                  <a:cubicBezTo>
                    <a:pt x="1078" y="753"/>
                    <a:pt x="1078" y="753"/>
                    <a:pt x="1078" y="753"/>
                  </a:cubicBezTo>
                  <a:cubicBezTo>
                    <a:pt x="1078" y="753"/>
                    <a:pt x="1086" y="744"/>
                    <a:pt x="1086" y="736"/>
                  </a:cubicBezTo>
                  <a:cubicBezTo>
                    <a:pt x="1212" y="786"/>
                    <a:pt x="1362" y="761"/>
                    <a:pt x="1463" y="661"/>
                  </a:cubicBezTo>
                  <a:cubicBezTo>
                    <a:pt x="1538" y="586"/>
                    <a:pt x="1570" y="485"/>
                    <a:pt x="1562" y="377"/>
                  </a:cubicBezTo>
                  <a:cubicBezTo>
                    <a:pt x="1562" y="368"/>
                    <a:pt x="1554" y="352"/>
                    <a:pt x="1546" y="352"/>
                  </a:cubicBezTo>
                  <a:cubicBezTo>
                    <a:pt x="1538" y="352"/>
                    <a:pt x="1521" y="352"/>
                    <a:pt x="1513" y="360"/>
                  </a:cubicBezTo>
                  <a:cubicBezTo>
                    <a:pt x="1346" y="527"/>
                    <a:pt x="1346" y="527"/>
                    <a:pt x="1346" y="527"/>
                  </a:cubicBezTo>
                  <a:cubicBezTo>
                    <a:pt x="1170" y="485"/>
                    <a:pt x="1170" y="485"/>
                    <a:pt x="1170" y="485"/>
                  </a:cubicBezTo>
                  <a:cubicBezTo>
                    <a:pt x="1120" y="310"/>
                    <a:pt x="1120" y="310"/>
                    <a:pt x="1120" y="310"/>
                  </a:cubicBezTo>
                  <a:cubicBezTo>
                    <a:pt x="1287" y="134"/>
                    <a:pt x="1287" y="134"/>
                    <a:pt x="1287" y="134"/>
                  </a:cubicBezTo>
                  <a:cubicBezTo>
                    <a:pt x="1296" y="126"/>
                    <a:pt x="1304" y="118"/>
                    <a:pt x="1296" y="101"/>
                  </a:cubicBezTo>
                  <a:cubicBezTo>
                    <a:pt x="1296" y="92"/>
                    <a:pt x="1287" y="84"/>
                    <a:pt x="1270" y="84"/>
                  </a:cubicBezTo>
                  <a:cubicBezTo>
                    <a:pt x="1170" y="76"/>
                    <a:pt x="1061" y="109"/>
                    <a:pt x="995" y="184"/>
                  </a:cubicBezTo>
                  <a:cubicBezTo>
                    <a:pt x="886" y="285"/>
                    <a:pt x="861" y="435"/>
                    <a:pt x="911" y="561"/>
                  </a:cubicBezTo>
                  <a:cubicBezTo>
                    <a:pt x="903" y="569"/>
                    <a:pt x="903" y="569"/>
                    <a:pt x="894" y="577"/>
                  </a:cubicBezTo>
                  <a:cubicBezTo>
                    <a:pt x="752" y="711"/>
                    <a:pt x="752" y="711"/>
                    <a:pt x="752" y="711"/>
                  </a:cubicBezTo>
                  <a:cubicBezTo>
                    <a:pt x="501" y="452"/>
                    <a:pt x="501" y="452"/>
                    <a:pt x="501" y="452"/>
                  </a:cubicBezTo>
                  <a:cubicBezTo>
                    <a:pt x="493" y="452"/>
                    <a:pt x="493" y="443"/>
                    <a:pt x="484" y="443"/>
                  </a:cubicBezTo>
                  <a:cubicBezTo>
                    <a:pt x="493" y="435"/>
                    <a:pt x="493" y="435"/>
                    <a:pt x="501" y="427"/>
                  </a:cubicBezTo>
                  <a:cubicBezTo>
                    <a:pt x="551" y="435"/>
                    <a:pt x="652" y="335"/>
                    <a:pt x="735" y="251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376" y="109"/>
                    <a:pt x="301" y="184"/>
                    <a:pt x="309" y="243"/>
                  </a:cubicBezTo>
                  <a:cubicBezTo>
                    <a:pt x="284" y="251"/>
                    <a:pt x="259" y="268"/>
                    <a:pt x="250" y="285"/>
                  </a:cubicBezTo>
                  <a:cubicBezTo>
                    <a:pt x="209" y="318"/>
                    <a:pt x="209" y="318"/>
                    <a:pt x="209" y="318"/>
                  </a:cubicBezTo>
                  <a:cubicBezTo>
                    <a:pt x="192" y="343"/>
                    <a:pt x="175" y="368"/>
                    <a:pt x="175" y="393"/>
                  </a:cubicBezTo>
                  <a:cubicBezTo>
                    <a:pt x="167" y="402"/>
                    <a:pt x="167" y="402"/>
                    <a:pt x="159" y="410"/>
                  </a:cubicBezTo>
                  <a:cubicBezTo>
                    <a:pt x="150" y="427"/>
                    <a:pt x="150" y="427"/>
                    <a:pt x="150" y="427"/>
                  </a:cubicBezTo>
                  <a:cubicBezTo>
                    <a:pt x="133" y="443"/>
                    <a:pt x="133" y="443"/>
                    <a:pt x="133" y="443"/>
                  </a:cubicBezTo>
                  <a:cubicBezTo>
                    <a:pt x="125" y="452"/>
                    <a:pt x="125" y="469"/>
                    <a:pt x="117" y="477"/>
                  </a:cubicBezTo>
                  <a:lnTo>
                    <a:pt x="108" y="485"/>
                  </a:lnTo>
                  <a:cubicBezTo>
                    <a:pt x="100" y="502"/>
                    <a:pt x="100" y="502"/>
                    <a:pt x="100" y="502"/>
                  </a:cubicBezTo>
                  <a:cubicBezTo>
                    <a:pt x="100" y="510"/>
                    <a:pt x="91" y="519"/>
                    <a:pt x="83" y="536"/>
                  </a:cubicBezTo>
                  <a:cubicBezTo>
                    <a:pt x="75" y="552"/>
                    <a:pt x="66" y="569"/>
                    <a:pt x="66" y="586"/>
                  </a:cubicBezTo>
                  <a:cubicBezTo>
                    <a:pt x="66" y="594"/>
                    <a:pt x="66" y="594"/>
                    <a:pt x="66" y="594"/>
                  </a:cubicBezTo>
                  <a:cubicBezTo>
                    <a:pt x="58" y="602"/>
                    <a:pt x="58" y="602"/>
                    <a:pt x="58" y="611"/>
                  </a:cubicBezTo>
                  <a:cubicBezTo>
                    <a:pt x="50" y="636"/>
                    <a:pt x="50" y="636"/>
                    <a:pt x="50" y="636"/>
                  </a:cubicBezTo>
                  <a:cubicBezTo>
                    <a:pt x="50" y="653"/>
                    <a:pt x="50" y="669"/>
                    <a:pt x="50" y="678"/>
                  </a:cubicBezTo>
                  <a:cubicBezTo>
                    <a:pt x="50" y="686"/>
                    <a:pt x="50" y="686"/>
                    <a:pt x="50" y="686"/>
                  </a:cubicBezTo>
                  <a:cubicBezTo>
                    <a:pt x="41" y="703"/>
                    <a:pt x="41" y="711"/>
                    <a:pt x="41" y="728"/>
                  </a:cubicBezTo>
                  <a:lnTo>
                    <a:pt x="41" y="736"/>
                  </a:lnTo>
                  <a:lnTo>
                    <a:pt x="41" y="744"/>
                  </a:lnTo>
                  <a:cubicBezTo>
                    <a:pt x="50" y="744"/>
                    <a:pt x="50" y="753"/>
                    <a:pt x="50" y="761"/>
                  </a:cubicBezTo>
                  <a:cubicBezTo>
                    <a:pt x="50" y="778"/>
                    <a:pt x="50" y="778"/>
                    <a:pt x="50" y="778"/>
                  </a:cubicBezTo>
                  <a:cubicBezTo>
                    <a:pt x="50" y="786"/>
                    <a:pt x="50" y="786"/>
                    <a:pt x="50" y="786"/>
                  </a:cubicBezTo>
                  <a:cubicBezTo>
                    <a:pt x="50" y="795"/>
                    <a:pt x="50" y="803"/>
                    <a:pt x="58" y="811"/>
                  </a:cubicBezTo>
                  <a:cubicBezTo>
                    <a:pt x="66" y="853"/>
                    <a:pt x="66" y="853"/>
                    <a:pt x="66" y="853"/>
                  </a:cubicBezTo>
                  <a:cubicBezTo>
                    <a:pt x="75" y="870"/>
                    <a:pt x="83" y="878"/>
                    <a:pt x="100" y="878"/>
                  </a:cubicBezTo>
                  <a:cubicBezTo>
                    <a:pt x="108" y="878"/>
                    <a:pt x="117" y="870"/>
                    <a:pt x="117" y="870"/>
                  </a:cubicBezTo>
                  <a:cubicBezTo>
                    <a:pt x="125" y="862"/>
                    <a:pt x="125" y="862"/>
                    <a:pt x="125" y="853"/>
                  </a:cubicBezTo>
                  <a:cubicBezTo>
                    <a:pt x="133" y="811"/>
                    <a:pt x="133" y="811"/>
                    <a:pt x="133" y="811"/>
                  </a:cubicBezTo>
                  <a:cubicBezTo>
                    <a:pt x="133" y="803"/>
                    <a:pt x="133" y="803"/>
                    <a:pt x="133" y="795"/>
                  </a:cubicBezTo>
                  <a:cubicBezTo>
                    <a:pt x="133" y="786"/>
                    <a:pt x="142" y="786"/>
                    <a:pt x="142" y="786"/>
                  </a:cubicBezTo>
                  <a:cubicBezTo>
                    <a:pt x="142" y="770"/>
                    <a:pt x="142" y="770"/>
                    <a:pt x="142" y="770"/>
                  </a:cubicBezTo>
                  <a:cubicBezTo>
                    <a:pt x="142" y="761"/>
                    <a:pt x="142" y="761"/>
                    <a:pt x="150" y="761"/>
                  </a:cubicBezTo>
                  <a:lnTo>
                    <a:pt x="150" y="753"/>
                  </a:lnTo>
                  <a:lnTo>
                    <a:pt x="150" y="744"/>
                  </a:lnTo>
                  <a:cubicBezTo>
                    <a:pt x="159" y="736"/>
                    <a:pt x="159" y="728"/>
                    <a:pt x="167" y="720"/>
                  </a:cubicBezTo>
                  <a:lnTo>
                    <a:pt x="167" y="711"/>
                  </a:lnTo>
                  <a:cubicBezTo>
                    <a:pt x="175" y="703"/>
                    <a:pt x="175" y="703"/>
                    <a:pt x="183" y="694"/>
                  </a:cubicBezTo>
                  <a:cubicBezTo>
                    <a:pt x="192" y="678"/>
                    <a:pt x="192" y="678"/>
                    <a:pt x="192" y="678"/>
                  </a:cubicBezTo>
                  <a:lnTo>
                    <a:pt x="200" y="669"/>
                  </a:lnTo>
                  <a:cubicBezTo>
                    <a:pt x="200" y="669"/>
                    <a:pt x="200" y="661"/>
                    <a:pt x="209" y="661"/>
                  </a:cubicBezTo>
                  <a:cubicBezTo>
                    <a:pt x="209" y="653"/>
                    <a:pt x="217" y="644"/>
                    <a:pt x="225" y="644"/>
                  </a:cubicBezTo>
                  <a:cubicBezTo>
                    <a:pt x="234" y="636"/>
                    <a:pt x="234" y="636"/>
                    <a:pt x="234" y="636"/>
                  </a:cubicBezTo>
                  <a:cubicBezTo>
                    <a:pt x="234" y="636"/>
                    <a:pt x="242" y="628"/>
                    <a:pt x="250" y="619"/>
                  </a:cubicBezTo>
                  <a:lnTo>
                    <a:pt x="259" y="619"/>
                  </a:lnTo>
                  <a:cubicBezTo>
                    <a:pt x="259" y="611"/>
                    <a:pt x="267" y="611"/>
                    <a:pt x="267" y="611"/>
                  </a:cubicBezTo>
                  <a:cubicBezTo>
                    <a:pt x="275" y="602"/>
                    <a:pt x="275" y="602"/>
                    <a:pt x="284" y="602"/>
                  </a:cubicBezTo>
                  <a:cubicBezTo>
                    <a:pt x="301" y="594"/>
                    <a:pt x="301" y="594"/>
                    <a:pt x="301" y="594"/>
                  </a:cubicBezTo>
                  <a:cubicBezTo>
                    <a:pt x="309" y="586"/>
                    <a:pt x="309" y="586"/>
                    <a:pt x="309" y="586"/>
                  </a:cubicBezTo>
                  <a:cubicBezTo>
                    <a:pt x="317" y="586"/>
                    <a:pt x="317" y="586"/>
                    <a:pt x="326" y="577"/>
                  </a:cubicBezTo>
                  <a:lnTo>
                    <a:pt x="334" y="577"/>
                  </a:lnTo>
                  <a:cubicBezTo>
                    <a:pt x="342" y="577"/>
                    <a:pt x="342" y="569"/>
                    <a:pt x="342" y="569"/>
                  </a:cubicBezTo>
                  <a:cubicBezTo>
                    <a:pt x="351" y="569"/>
                    <a:pt x="351" y="569"/>
                    <a:pt x="351" y="569"/>
                  </a:cubicBezTo>
                  <a:cubicBezTo>
                    <a:pt x="351" y="577"/>
                    <a:pt x="359" y="586"/>
                    <a:pt x="359" y="586"/>
                  </a:cubicBezTo>
                  <a:cubicBezTo>
                    <a:pt x="618" y="845"/>
                    <a:pt x="618" y="845"/>
                    <a:pt x="618" y="845"/>
                  </a:cubicBezTo>
                  <a:cubicBezTo>
                    <a:pt x="75" y="1363"/>
                    <a:pt x="75" y="1363"/>
                    <a:pt x="75" y="1363"/>
                  </a:cubicBezTo>
                  <a:cubicBezTo>
                    <a:pt x="8" y="1430"/>
                    <a:pt x="0" y="1531"/>
                    <a:pt x="66" y="1597"/>
                  </a:cubicBezTo>
                  <a:cubicBezTo>
                    <a:pt x="133" y="1664"/>
                    <a:pt x="225" y="1647"/>
                    <a:pt x="292" y="1581"/>
                  </a:cubicBezTo>
                  <a:cubicBezTo>
                    <a:pt x="769" y="1079"/>
                    <a:pt x="769" y="1079"/>
                    <a:pt x="769" y="1079"/>
                  </a:cubicBezTo>
                  <a:cubicBezTo>
                    <a:pt x="769" y="1079"/>
                    <a:pt x="777" y="1079"/>
                    <a:pt x="777" y="1087"/>
                  </a:cubicBezTo>
                  <a:cubicBezTo>
                    <a:pt x="1312" y="1623"/>
                    <a:pt x="1312" y="1623"/>
                    <a:pt x="1312" y="1623"/>
                  </a:cubicBezTo>
                  <a:cubicBezTo>
                    <a:pt x="1371" y="1681"/>
                    <a:pt x="1471" y="1681"/>
                    <a:pt x="1530" y="1623"/>
                  </a:cubicBezTo>
                  <a:cubicBezTo>
                    <a:pt x="1587" y="1564"/>
                    <a:pt x="1587" y="1464"/>
                    <a:pt x="1530" y="1405"/>
                  </a:cubicBezTo>
                  <a:close/>
                  <a:moveTo>
                    <a:pt x="217" y="1522"/>
                  </a:moveTo>
                  <a:cubicBezTo>
                    <a:pt x="192" y="1547"/>
                    <a:pt x="159" y="1547"/>
                    <a:pt x="133" y="1522"/>
                  </a:cubicBezTo>
                  <a:cubicBezTo>
                    <a:pt x="108" y="1497"/>
                    <a:pt x="108" y="1455"/>
                    <a:pt x="133" y="1438"/>
                  </a:cubicBezTo>
                  <a:cubicBezTo>
                    <a:pt x="159" y="1413"/>
                    <a:pt x="192" y="1413"/>
                    <a:pt x="217" y="1438"/>
                  </a:cubicBezTo>
                  <a:cubicBezTo>
                    <a:pt x="242" y="1455"/>
                    <a:pt x="242" y="1497"/>
                    <a:pt x="217" y="1522"/>
                  </a:cubicBezTo>
                  <a:close/>
                  <a:moveTo>
                    <a:pt x="217" y="1522"/>
                  </a:moveTo>
                  <a:lnTo>
                    <a:pt x="217" y="15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562393" y="2610023"/>
            <a:ext cx="1610167" cy="1610585"/>
            <a:chOff x="2562393" y="2610023"/>
            <a:chExt cx="1610167" cy="1610585"/>
          </a:xfrm>
        </p:grpSpPr>
        <p:sp>
          <p:nvSpPr>
            <p:cNvPr id="16" name="Oval 15"/>
            <p:cNvSpPr/>
            <p:nvPr/>
          </p:nvSpPr>
          <p:spPr bwMode="auto">
            <a:xfrm>
              <a:off x="2562393" y="2610023"/>
              <a:ext cx="1610167" cy="16105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58" name="Freeform 325"/>
            <p:cNvSpPr>
              <a:spLocks noChangeArrowheads="1"/>
            </p:cNvSpPr>
            <p:nvPr/>
          </p:nvSpPr>
          <p:spPr bwMode="auto">
            <a:xfrm>
              <a:off x="3038843" y="2960964"/>
              <a:ext cx="631495" cy="850208"/>
            </a:xfrm>
            <a:custGeom>
              <a:avLst/>
              <a:gdLst>
                <a:gd name="T0" fmla="*/ 694 w 1046"/>
                <a:gd name="T1" fmla="*/ 1053 h 1405"/>
                <a:gd name="T2" fmla="*/ 176 w 1046"/>
                <a:gd name="T3" fmla="*/ 526 h 1405"/>
                <a:gd name="T4" fmla="*/ 870 w 1046"/>
                <a:gd name="T5" fmla="*/ 526 h 1405"/>
                <a:gd name="T6" fmla="*/ 393 w 1046"/>
                <a:gd name="T7" fmla="*/ 1229 h 1405"/>
                <a:gd name="T8" fmla="*/ 393 w 1046"/>
                <a:gd name="T9" fmla="*/ 1321 h 1405"/>
                <a:gd name="T10" fmla="*/ 519 w 1046"/>
                <a:gd name="T11" fmla="*/ 1404 h 1405"/>
                <a:gd name="T12" fmla="*/ 652 w 1046"/>
                <a:gd name="T13" fmla="*/ 1321 h 1405"/>
                <a:gd name="T14" fmla="*/ 652 w 1046"/>
                <a:gd name="T15" fmla="*/ 1229 h 1405"/>
                <a:gd name="T16" fmla="*/ 393 w 1046"/>
                <a:gd name="T17" fmla="*/ 1095 h 1405"/>
                <a:gd name="T18" fmla="*/ 393 w 1046"/>
                <a:gd name="T19" fmla="*/ 1187 h 1405"/>
                <a:gd name="T20" fmla="*/ 694 w 1046"/>
                <a:gd name="T21" fmla="*/ 1145 h 1405"/>
                <a:gd name="T22" fmla="*/ 42 w 1046"/>
                <a:gd name="T23" fmla="*/ 301 h 1405"/>
                <a:gd name="T24" fmla="*/ 168 w 1046"/>
                <a:gd name="T25" fmla="*/ 275 h 1405"/>
                <a:gd name="T26" fmla="*/ 42 w 1046"/>
                <a:gd name="T27" fmla="*/ 301 h 1405"/>
                <a:gd name="T28" fmla="*/ 569 w 1046"/>
                <a:gd name="T29" fmla="*/ 0 h 1405"/>
                <a:gd name="T30" fmla="*/ 477 w 1046"/>
                <a:gd name="T31" fmla="*/ 92 h 1405"/>
                <a:gd name="T32" fmla="*/ 569 w 1046"/>
                <a:gd name="T33" fmla="*/ 92 h 1405"/>
                <a:gd name="T34" fmla="*/ 301 w 1046"/>
                <a:gd name="T35" fmla="*/ 50 h 1405"/>
                <a:gd name="T36" fmla="*/ 268 w 1046"/>
                <a:gd name="T37" fmla="*/ 175 h 1405"/>
                <a:gd name="T38" fmla="*/ 1004 w 1046"/>
                <a:gd name="T39" fmla="*/ 301 h 1405"/>
                <a:gd name="T40" fmla="*/ 878 w 1046"/>
                <a:gd name="T41" fmla="*/ 275 h 1405"/>
                <a:gd name="T42" fmla="*/ 1004 w 1046"/>
                <a:gd name="T43" fmla="*/ 301 h 1405"/>
                <a:gd name="T44" fmla="*/ 744 w 1046"/>
                <a:gd name="T45" fmla="*/ 50 h 1405"/>
                <a:gd name="T46" fmla="*/ 778 w 1046"/>
                <a:gd name="T47" fmla="*/ 175 h 1405"/>
                <a:gd name="T48" fmla="*/ 84 w 1046"/>
                <a:gd name="T49" fmla="*/ 526 h 1405"/>
                <a:gd name="T50" fmla="*/ 0 w 1046"/>
                <a:gd name="T51" fmla="*/ 485 h 1405"/>
                <a:gd name="T52" fmla="*/ 92 w 1046"/>
                <a:gd name="T53" fmla="*/ 568 h 1405"/>
                <a:gd name="T54" fmla="*/ 953 w 1046"/>
                <a:gd name="T55" fmla="*/ 485 h 1405"/>
                <a:gd name="T56" fmla="*/ 953 w 1046"/>
                <a:gd name="T57" fmla="*/ 568 h 1405"/>
                <a:gd name="T58" fmla="*/ 1045 w 1046"/>
                <a:gd name="T59" fmla="*/ 485 h 1405"/>
                <a:gd name="T60" fmla="*/ 886 w 1046"/>
                <a:gd name="T61" fmla="*/ 786 h 1405"/>
                <a:gd name="T62" fmla="*/ 1004 w 1046"/>
                <a:gd name="T63" fmla="*/ 752 h 1405"/>
                <a:gd name="T64" fmla="*/ 886 w 1046"/>
                <a:gd name="T65" fmla="*/ 786 h 1405"/>
                <a:gd name="T66" fmla="*/ 92 w 1046"/>
                <a:gd name="T67" fmla="*/ 827 h 1405"/>
                <a:gd name="T68" fmla="*/ 126 w 1046"/>
                <a:gd name="T69" fmla="*/ 710 h 1405"/>
                <a:gd name="T70" fmla="*/ 42 w 1046"/>
                <a:gd name="T71" fmla="*/ 752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6" h="1405">
                  <a:moveTo>
                    <a:pt x="870" y="526"/>
                  </a:moveTo>
                  <a:cubicBezTo>
                    <a:pt x="870" y="702"/>
                    <a:pt x="694" y="877"/>
                    <a:pt x="694" y="1053"/>
                  </a:cubicBezTo>
                  <a:cubicBezTo>
                    <a:pt x="343" y="1053"/>
                    <a:pt x="343" y="1053"/>
                    <a:pt x="343" y="1053"/>
                  </a:cubicBezTo>
                  <a:cubicBezTo>
                    <a:pt x="343" y="877"/>
                    <a:pt x="176" y="702"/>
                    <a:pt x="176" y="526"/>
                  </a:cubicBezTo>
                  <a:cubicBezTo>
                    <a:pt x="176" y="334"/>
                    <a:pt x="326" y="175"/>
                    <a:pt x="519" y="175"/>
                  </a:cubicBezTo>
                  <a:cubicBezTo>
                    <a:pt x="719" y="175"/>
                    <a:pt x="870" y="334"/>
                    <a:pt x="870" y="526"/>
                  </a:cubicBezTo>
                  <a:close/>
                  <a:moveTo>
                    <a:pt x="652" y="1229"/>
                  </a:moveTo>
                  <a:cubicBezTo>
                    <a:pt x="393" y="1229"/>
                    <a:pt x="393" y="1229"/>
                    <a:pt x="393" y="1229"/>
                  </a:cubicBezTo>
                  <a:cubicBezTo>
                    <a:pt x="368" y="1229"/>
                    <a:pt x="343" y="1245"/>
                    <a:pt x="343" y="1270"/>
                  </a:cubicBezTo>
                  <a:cubicBezTo>
                    <a:pt x="343" y="1296"/>
                    <a:pt x="368" y="1321"/>
                    <a:pt x="393" y="1321"/>
                  </a:cubicBezTo>
                  <a:cubicBezTo>
                    <a:pt x="402" y="1321"/>
                    <a:pt x="402" y="1321"/>
                    <a:pt x="402" y="1321"/>
                  </a:cubicBezTo>
                  <a:cubicBezTo>
                    <a:pt x="418" y="1371"/>
                    <a:pt x="469" y="1404"/>
                    <a:pt x="519" y="1404"/>
                  </a:cubicBezTo>
                  <a:cubicBezTo>
                    <a:pt x="577" y="1404"/>
                    <a:pt x="627" y="1371"/>
                    <a:pt x="644" y="1321"/>
                  </a:cubicBezTo>
                  <a:cubicBezTo>
                    <a:pt x="652" y="1321"/>
                    <a:pt x="652" y="1321"/>
                    <a:pt x="652" y="1321"/>
                  </a:cubicBezTo>
                  <a:cubicBezTo>
                    <a:pt x="677" y="1321"/>
                    <a:pt x="694" y="1296"/>
                    <a:pt x="694" y="1270"/>
                  </a:cubicBezTo>
                  <a:cubicBezTo>
                    <a:pt x="694" y="1245"/>
                    <a:pt x="677" y="1229"/>
                    <a:pt x="652" y="1229"/>
                  </a:cubicBezTo>
                  <a:close/>
                  <a:moveTo>
                    <a:pt x="652" y="1095"/>
                  </a:moveTo>
                  <a:cubicBezTo>
                    <a:pt x="393" y="1095"/>
                    <a:pt x="393" y="1095"/>
                    <a:pt x="393" y="1095"/>
                  </a:cubicBezTo>
                  <a:cubicBezTo>
                    <a:pt x="368" y="1095"/>
                    <a:pt x="343" y="1120"/>
                    <a:pt x="343" y="1145"/>
                  </a:cubicBezTo>
                  <a:cubicBezTo>
                    <a:pt x="343" y="1162"/>
                    <a:pt x="368" y="1187"/>
                    <a:pt x="393" y="1187"/>
                  </a:cubicBezTo>
                  <a:cubicBezTo>
                    <a:pt x="652" y="1187"/>
                    <a:pt x="652" y="1187"/>
                    <a:pt x="652" y="1187"/>
                  </a:cubicBezTo>
                  <a:cubicBezTo>
                    <a:pt x="677" y="1187"/>
                    <a:pt x="694" y="1162"/>
                    <a:pt x="694" y="1145"/>
                  </a:cubicBezTo>
                  <a:cubicBezTo>
                    <a:pt x="694" y="1120"/>
                    <a:pt x="677" y="1095"/>
                    <a:pt x="652" y="1095"/>
                  </a:cubicBezTo>
                  <a:close/>
                  <a:moveTo>
                    <a:pt x="42" y="301"/>
                  </a:moveTo>
                  <a:cubicBezTo>
                    <a:pt x="126" y="351"/>
                    <a:pt x="126" y="351"/>
                    <a:pt x="126" y="351"/>
                  </a:cubicBezTo>
                  <a:cubicBezTo>
                    <a:pt x="134" y="326"/>
                    <a:pt x="151" y="301"/>
                    <a:pt x="168" y="275"/>
                  </a:cubicBezTo>
                  <a:cubicBezTo>
                    <a:pt x="92" y="225"/>
                    <a:pt x="92" y="225"/>
                    <a:pt x="92" y="225"/>
                  </a:cubicBezTo>
                  <a:lnTo>
                    <a:pt x="42" y="301"/>
                  </a:lnTo>
                  <a:close/>
                  <a:moveTo>
                    <a:pt x="569" y="92"/>
                  </a:moveTo>
                  <a:cubicBezTo>
                    <a:pt x="569" y="0"/>
                    <a:pt x="569" y="0"/>
                    <a:pt x="569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77" y="92"/>
                    <a:pt x="477" y="92"/>
                    <a:pt x="477" y="92"/>
                  </a:cubicBezTo>
                  <a:cubicBezTo>
                    <a:pt x="493" y="92"/>
                    <a:pt x="510" y="92"/>
                    <a:pt x="519" y="92"/>
                  </a:cubicBezTo>
                  <a:cubicBezTo>
                    <a:pt x="535" y="92"/>
                    <a:pt x="552" y="92"/>
                    <a:pt x="569" y="92"/>
                  </a:cubicBezTo>
                  <a:close/>
                  <a:moveTo>
                    <a:pt x="343" y="133"/>
                  </a:moveTo>
                  <a:cubicBezTo>
                    <a:pt x="301" y="50"/>
                    <a:pt x="301" y="50"/>
                    <a:pt x="301" y="50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68" y="175"/>
                    <a:pt x="268" y="175"/>
                    <a:pt x="268" y="175"/>
                  </a:cubicBezTo>
                  <a:cubicBezTo>
                    <a:pt x="293" y="159"/>
                    <a:pt x="318" y="142"/>
                    <a:pt x="343" y="133"/>
                  </a:cubicBezTo>
                  <a:close/>
                  <a:moveTo>
                    <a:pt x="1004" y="301"/>
                  </a:moveTo>
                  <a:cubicBezTo>
                    <a:pt x="953" y="225"/>
                    <a:pt x="953" y="225"/>
                    <a:pt x="953" y="225"/>
                  </a:cubicBezTo>
                  <a:cubicBezTo>
                    <a:pt x="878" y="275"/>
                    <a:pt x="878" y="275"/>
                    <a:pt x="878" y="275"/>
                  </a:cubicBezTo>
                  <a:cubicBezTo>
                    <a:pt x="895" y="301"/>
                    <a:pt x="912" y="326"/>
                    <a:pt x="920" y="351"/>
                  </a:cubicBezTo>
                  <a:lnTo>
                    <a:pt x="1004" y="301"/>
                  </a:lnTo>
                  <a:close/>
                  <a:moveTo>
                    <a:pt x="820" y="92"/>
                  </a:moveTo>
                  <a:cubicBezTo>
                    <a:pt x="744" y="50"/>
                    <a:pt x="744" y="50"/>
                    <a:pt x="744" y="50"/>
                  </a:cubicBezTo>
                  <a:cubicBezTo>
                    <a:pt x="702" y="133"/>
                    <a:pt x="702" y="133"/>
                    <a:pt x="702" y="133"/>
                  </a:cubicBezTo>
                  <a:cubicBezTo>
                    <a:pt x="727" y="142"/>
                    <a:pt x="753" y="159"/>
                    <a:pt x="778" y="175"/>
                  </a:cubicBezTo>
                  <a:lnTo>
                    <a:pt x="820" y="92"/>
                  </a:lnTo>
                  <a:close/>
                  <a:moveTo>
                    <a:pt x="84" y="526"/>
                  </a:moveTo>
                  <a:cubicBezTo>
                    <a:pt x="84" y="510"/>
                    <a:pt x="84" y="501"/>
                    <a:pt x="92" y="485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92" y="568"/>
                    <a:pt x="92" y="568"/>
                    <a:pt x="92" y="568"/>
                  </a:cubicBezTo>
                  <a:cubicBezTo>
                    <a:pt x="84" y="560"/>
                    <a:pt x="84" y="543"/>
                    <a:pt x="84" y="526"/>
                  </a:cubicBezTo>
                  <a:close/>
                  <a:moveTo>
                    <a:pt x="953" y="485"/>
                  </a:moveTo>
                  <a:cubicBezTo>
                    <a:pt x="953" y="501"/>
                    <a:pt x="962" y="510"/>
                    <a:pt x="962" y="526"/>
                  </a:cubicBezTo>
                  <a:cubicBezTo>
                    <a:pt x="962" y="543"/>
                    <a:pt x="953" y="560"/>
                    <a:pt x="953" y="568"/>
                  </a:cubicBezTo>
                  <a:cubicBezTo>
                    <a:pt x="1045" y="568"/>
                    <a:pt x="1045" y="568"/>
                    <a:pt x="1045" y="568"/>
                  </a:cubicBezTo>
                  <a:cubicBezTo>
                    <a:pt x="1045" y="485"/>
                    <a:pt x="1045" y="485"/>
                    <a:pt x="1045" y="485"/>
                  </a:cubicBezTo>
                  <a:lnTo>
                    <a:pt x="953" y="485"/>
                  </a:lnTo>
                  <a:close/>
                  <a:moveTo>
                    <a:pt x="886" y="786"/>
                  </a:moveTo>
                  <a:cubicBezTo>
                    <a:pt x="953" y="827"/>
                    <a:pt x="953" y="827"/>
                    <a:pt x="953" y="827"/>
                  </a:cubicBezTo>
                  <a:cubicBezTo>
                    <a:pt x="1004" y="752"/>
                    <a:pt x="1004" y="752"/>
                    <a:pt x="1004" y="752"/>
                  </a:cubicBezTo>
                  <a:cubicBezTo>
                    <a:pt x="920" y="710"/>
                    <a:pt x="920" y="710"/>
                    <a:pt x="920" y="710"/>
                  </a:cubicBezTo>
                  <a:cubicBezTo>
                    <a:pt x="912" y="735"/>
                    <a:pt x="895" y="761"/>
                    <a:pt x="886" y="786"/>
                  </a:cubicBezTo>
                  <a:close/>
                  <a:moveTo>
                    <a:pt x="42" y="752"/>
                  </a:moveTo>
                  <a:cubicBezTo>
                    <a:pt x="92" y="827"/>
                    <a:pt x="92" y="827"/>
                    <a:pt x="92" y="827"/>
                  </a:cubicBezTo>
                  <a:cubicBezTo>
                    <a:pt x="159" y="786"/>
                    <a:pt x="159" y="786"/>
                    <a:pt x="159" y="786"/>
                  </a:cubicBezTo>
                  <a:cubicBezTo>
                    <a:pt x="151" y="761"/>
                    <a:pt x="134" y="735"/>
                    <a:pt x="126" y="710"/>
                  </a:cubicBezTo>
                  <a:lnTo>
                    <a:pt x="42" y="752"/>
                  </a:lnTo>
                  <a:close/>
                  <a:moveTo>
                    <a:pt x="42" y="752"/>
                  </a:moveTo>
                  <a:lnTo>
                    <a:pt x="42" y="7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54377" y="1629429"/>
            <a:ext cx="748030" cy="748225"/>
            <a:chOff x="4754377" y="1629429"/>
            <a:chExt cx="748030" cy="748225"/>
          </a:xfrm>
        </p:grpSpPr>
        <p:sp>
          <p:nvSpPr>
            <p:cNvPr id="19" name="Oval 18"/>
            <p:cNvSpPr/>
            <p:nvPr/>
          </p:nvSpPr>
          <p:spPr bwMode="auto">
            <a:xfrm>
              <a:off x="4754377" y="1629429"/>
              <a:ext cx="748030" cy="748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59" name="Group 581"/>
            <p:cNvGrpSpPr/>
            <p:nvPr/>
          </p:nvGrpSpPr>
          <p:grpSpPr bwMode="auto">
            <a:xfrm>
              <a:off x="4877537" y="1789611"/>
              <a:ext cx="499527" cy="329705"/>
              <a:chOff x="3763963" y="5216524"/>
              <a:chExt cx="466725" cy="307975"/>
            </a:xfrm>
            <a:solidFill>
              <a:schemeClr val="bg1"/>
            </a:solidFill>
          </p:grpSpPr>
          <p:sp>
            <p:nvSpPr>
              <p:cNvPr id="60" name="Freeform 496"/>
              <p:cNvSpPr>
                <a:spLocks noChangeArrowheads="1"/>
              </p:cNvSpPr>
              <p:nvPr/>
            </p:nvSpPr>
            <p:spPr bwMode="auto">
              <a:xfrm>
                <a:off x="4130675" y="5421312"/>
                <a:ext cx="100013" cy="103187"/>
              </a:xfrm>
              <a:custGeom>
                <a:avLst/>
                <a:gdLst>
                  <a:gd name="T0" fmla="*/ 276 w 277"/>
                  <a:gd name="T1" fmla="*/ 218 h 286"/>
                  <a:gd name="T2" fmla="*/ 276 w 277"/>
                  <a:gd name="T3" fmla="*/ 209 h 286"/>
                  <a:gd name="T4" fmla="*/ 276 w 277"/>
                  <a:gd name="T5" fmla="*/ 201 h 286"/>
                  <a:gd name="T6" fmla="*/ 276 w 277"/>
                  <a:gd name="T7" fmla="*/ 193 h 286"/>
                  <a:gd name="T8" fmla="*/ 268 w 277"/>
                  <a:gd name="T9" fmla="*/ 176 h 286"/>
                  <a:gd name="T10" fmla="*/ 268 w 277"/>
                  <a:gd name="T11" fmla="*/ 168 h 286"/>
                  <a:gd name="T12" fmla="*/ 268 w 277"/>
                  <a:gd name="T13" fmla="*/ 159 h 286"/>
                  <a:gd name="T14" fmla="*/ 268 w 277"/>
                  <a:gd name="T15" fmla="*/ 151 h 286"/>
                  <a:gd name="T16" fmla="*/ 268 w 277"/>
                  <a:gd name="T17" fmla="*/ 143 h 286"/>
                  <a:gd name="T18" fmla="*/ 259 w 277"/>
                  <a:gd name="T19" fmla="*/ 109 h 286"/>
                  <a:gd name="T20" fmla="*/ 259 w 277"/>
                  <a:gd name="T21" fmla="*/ 92 h 286"/>
                  <a:gd name="T22" fmla="*/ 259 w 277"/>
                  <a:gd name="T23" fmla="*/ 84 h 286"/>
                  <a:gd name="T24" fmla="*/ 251 w 277"/>
                  <a:gd name="T25" fmla="*/ 51 h 286"/>
                  <a:gd name="T26" fmla="*/ 251 w 277"/>
                  <a:gd name="T27" fmla="*/ 42 h 286"/>
                  <a:gd name="T28" fmla="*/ 242 w 277"/>
                  <a:gd name="T29" fmla="*/ 34 h 286"/>
                  <a:gd name="T30" fmla="*/ 242 w 277"/>
                  <a:gd name="T31" fmla="*/ 17 h 286"/>
                  <a:gd name="T32" fmla="*/ 234 w 277"/>
                  <a:gd name="T33" fmla="*/ 0 h 286"/>
                  <a:gd name="T34" fmla="*/ 226 w 277"/>
                  <a:gd name="T35" fmla="*/ 0 h 286"/>
                  <a:gd name="T36" fmla="*/ 8 w 277"/>
                  <a:gd name="T37" fmla="*/ 59 h 286"/>
                  <a:gd name="T38" fmla="*/ 8 w 277"/>
                  <a:gd name="T39" fmla="*/ 67 h 286"/>
                  <a:gd name="T40" fmla="*/ 8 w 277"/>
                  <a:gd name="T41" fmla="*/ 76 h 286"/>
                  <a:gd name="T42" fmla="*/ 8 w 277"/>
                  <a:gd name="T43" fmla="*/ 84 h 286"/>
                  <a:gd name="T44" fmla="*/ 8 w 277"/>
                  <a:gd name="T45" fmla="*/ 92 h 286"/>
                  <a:gd name="T46" fmla="*/ 8 w 277"/>
                  <a:gd name="T47" fmla="*/ 101 h 286"/>
                  <a:gd name="T48" fmla="*/ 8 w 277"/>
                  <a:gd name="T49" fmla="*/ 118 h 286"/>
                  <a:gd name="T50" fmla="*/ 8 w 277"/>
                  <a:gd name="T51" fmla="*/ 134 h 286"/>
                  <a:gd name="T52" fmla="*/ 17 w 277"/>
                  <a:gd name="T53" fmla="*/ 143 h 286"/>
                  <a:gd name="T54" fmla="*/ 17 w 277"/>
                  <a:gd name="T55" fmla="*/ 159 h 286"/>
                  <a:gd name="T56" fmla="*/ 17 w 277"/>
                  <a:gd name="T57" fmla="*/ 168 h 286"/>
                  <a:gd name="T58" fmla="*/ 17 w 277"/>
                  <a:gd name="T59" fmla="*/ 176 h 286"/>
                  <a:gd name="T60" fmla="*/ 17 w 277"/>
                  <a:gd name="T61" fmla="*/ 185 h 286"/>
                  <a:gd name="T62" fmla="*/ 8 w 277"/>
                  <a:gd name="T63" fmla="*/ 201 h 286"/>
                  <a:gd name="T64" fmla="*/ 8 w 277"/>
                  <a:gd name="T65" fmla="*/ 209 h 286"/>
                  <a:gd name="T66" fmla="*/ 8 w 277"/>
                  <a:gd name="T67" fmla="*/ 218 h 286"/>
                  <a:gd name="T68" fmla="*/ 8 w 277"/>
                  <a:gd name="T69" fmla="*/ 226 h 286"/>
                  <a:gd name="T70" fmla="*/ 8 w 277"/>
                  <a:gd name="T71" fmla="*/ 243 h 286"/>
                  <a:gd name="T72" fmla="*/ 8 w 277"/>
                  <a:gd name="T73" fmla="*/ 251 h 286"/>
                  <a:gd name="T74" fmla="*/ 0 w 277"/>
                  <a:gd name="T75" fmla="*/ 260 h 286"/>
                  <a:gd name="T76" fmla="*/ 0 w 277"/>
                  <a:gd name="T77" fmla="*/ 268 h 286"/>
                  <a:gd name="T78" fmla="*/ 0 w 277"/>
                  <a:gd name="T79" fmla="*/ 276 h 286"/>
                  <a:gd name="T80" fmla="*/ 0 w 277"/>
                  <a:gd name="T81" fmla="*/ 285 h 286"/>
                  <a:gd name="T82" fmla="*/ 268 w 277"/>
                  <a:gd name="T83" fmla="*/ 285 h 286"/>
                  <a:gd name="T84" fmla="*/ 276 w 277"/>
                  <a:gd name="T85" fmla="*/ 276 h 286"/>
                  <a:gd name="T86" fmla="*/ 276 w 277"/>
                  <a:gd name="T87" fmla="*/ 260 h 286"/>
                  <a:gd name="T88" fmla="*/ 276 w 277"/>
                  <a:gd name="T89" fmla="*/ 243 h 286"/>
                  <a:gd name="T90" fmla="*/ 276 w 277"/>
                  <a:gd name="T91" fmla="*/ 226 h 286"/>
                  <a:gd name="T92" fmla="*/ 276 w 277"/>
                  <a:gd name="T93" fmla="*/ 218 h 286"/>
                  <a:gd name="T94" fmla="*/ 276 w 277"/>
                  <a:gd name="T95" fmla="*/ 218 h 286"/>
                  <a:gd name="T96" fmla="*/ 276 w 277"/>
                  <a:gd name="T97" fmla="*/ 21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286">
                    <a:moveTo>
                      <a:pt x="276" y="218"/>
                    </a:moveTo>
                    <a:lnTo>
                      <a:pt x="276" y="209"/>
                    </a:lnTo>
                    <a:lnTo>
                      <a:pt x="276" y="201"/>
                    </a:lnTo>
                    <a:cubicBezTo>
                      <a:pt x="276" y="193"/>
                      <a:pt x="276" y="193"/>
                      <a:pt x="276" y="193"/>
                    </a:cubicBezTo>
                    <a:cubicBezTo>
                      <a:pt x="276" y="193"/>
                      <a:pt x="276" y="185"/>
                      <a:pt x="268" y="176"/>
                    </a:cubicBezTo>
                    <a:cubicBezTo>
                      <a:pt x="268" y="168"/>
                      <a:pt x="268" y="168"/>
                      <a:pt x="268" y="168"/>
                    </a:cubicBezTo>
                    <a:lnTo>
                      <a:pt x="268" y="159"/>
                    </a:lnTo>
                    <a:lnTo>
                      <a:pt x="268" y="151"/>
                    </a:lnTo>
                    <a:cubicBezTo>
                      <a:pt x="268" y="143"/>
                      <a:pt x="268" y="143"/>
                      <a:pt x="268" y="143"/>
                    </a:cubicBezTo>
                    <a:cubicBezTo>
                      <a:pt x="268" y="134"/>
                      <a:pt x="268" y="118"/>
                      <a:pt x="259" y="109"/>
                    </a:cubicBezTo>
                    <a:cubicBezTo>
                      <a:pt x="259" y="109"/>
                      <a:pt x="259" y="101"/>
                      <a:pt x="259" y="92"/>
                    </a:cubicBezTo>
                    <a:lnTo>
                      <a:pt x="259" y="84"/>
                    </a:lnTo>
                    <a:cubicBezTo>
                      <a:pt x="259" y="67"/>
                      <a:pt x="251" y="59"/>
                      <a:pt x="251" y="51"/>
                    </a:cubicBezTo>
                    <a:cubicBezTo>
                      <a:pt x="251" y="42"/>
                      <a:pt x="251" y="42"/>
                      <a:pt x="251" y="42"/>
                    </a:cubicBezTo>
                    <a:cubicBezTo>
                      <a:pt x="242" y="34"/>
                      <a:pt x="242" y="34"/>
                      <a:pt x="242" y="34"/>
                    </a:cubicBezTo>
                    <a:cubicBezTo>
                      <a:pt x="242" y="26"/>
                      <a:pt x="242" y="26"/>
                      <a:pt x="242" y="17"/>
                    </a:cubicBezTo>
                    <a:cubicBezTo>
                      <a:pt x="242" y="9"/>
                      <a:pt x="234" y="9"/>
                      <a:pt x="234" y="0"/>
                    </a:cubicBezTo>
                    <a:lnTo>
                      <a:pt x="226" y="0"/>
                    </a:lnTo>
                    <a:cubicBezTo>
                      <a:pt x="8" y="59"/>
                      <a:pt x="8" y="59"/>
                      <a:pt x="8" y="59"/>
                    </a:cubicBezTo>
                    <a:cubicBezTo>
                      <a:pt x="8" y="67"/>
                      <a:pt x="0" y="67"/>
                      <a:pt x="8" y="67"/>
                    </a:cubicBezTo>
                    <a:cubicBezTo>
                      <a:pt x="8" y="76"/>
                      <a:pt x="8" y="76"/>
                      <a:pt x="8" y="76"/>
                    </a:cubicBezTo>
                    <a:lnTo>
                      <a:pt x="8" y="84"/>
                    </a:lnTo>
                    <a:cubicBezTo>
                      <a:pt x="8" y="92"/>
                      <a:pt x="8" y="92"/>
                      <a:pt x="8" y="92"/>
                    </a:cubicBezTo>
                    <a:lnTo>
                      <a:pt x="8" y="101"/>
                    </a:lnTo>
                    <a:cubicBezTo>
                      <a:pt x="8" y="109"/>
                      <a:pt x="8" y="118"/>
                      <a:pt x="8" y="118"/>
                    </a:cubicBezTo>
                    <a:cubicBezTo>
                      <a:pt x="8" y="126"/>
                      <a:pt x="8" y="126"/>
                      <a:pt x="8" y="134"/>
                    </a:cubicBezTo>
                    <a:cubicBezTo>
                      <a:pt x="17" y="134"/>
                      <a:pt x="17" y="134"/>
                      <a:pt x="17" y="143"/>
                    </a:cubicBezTo>
                    <a:cubicBezTo>
                      <a:pt x="17" y="151"/>
                      <a:pt x="17" y="159"/>
                      <a:pt x="17" y="159"/>
                    </a:cubicBezTo>
                    <a:cubicBezTo>
                      <a:pt x="17" y="168"/>
                      <a:pt x="17" y="168"/>
                      <a:pt x="17" y="168"/>
                    </a:cubicBezTo>
                    <a:lnTo>
                      <a:pt x="17" y="176"/>
                    </a:ln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93"/>
                      <a:pt x="8" y="193"/>
                      <a:pt x="8" y="201"/>
                    </a:cubicBezTo>
                    <a:lnTo>
                      <a:pt x="8" y="209"/>
                    </a:lnTo>
                    <a:lnTo>
                      <a:pt x="8" y="218"/>
                    </a:lnTo>
                    <a:cubicBezTo>
                      <a:pt x="8" y="226"/>
                      <a:pt x="8" y="226"/>
                      <a:pt x="8" y="226"/>
                    </a:cubicBezTo>
                    <a:cubicBezTo>
                      <a:pt x="8" y="235"/>
                      <a:pt x="8" y="235"/>
                      <a:pt x="8" y="243"/>
                    </a:cubicBezTo>
                    <a:lnTo>
                      <a:pt x="8" y="251"/>
                    </a:lnTo>
                    <a:cubicBezTo>
                      <a:pt x="8" y="251"/>
                      <a:pt x="8" y="260"/>
                      <a:pt x="0" y="260"/>
                    </a:cubicBezTo>
                    <a:lnTo>
                      <a:pt x="0" y="268"/>
                    </a:lnTo>
                    <a:lnTo>
                      <a:pt x="0" y="276"/>
                    </a:lnTo>
                    <a:lnTo>
                      <a:pt x="0" y="285"/>
                    </a:lnTo>
                    <a:cubicBezTo>
                      <a:pt x="268" y="285"/>
                      <a:pt x="268" y="285"/>
                      <a:pt x="268" y="285"/>
                    </a:cubicBezTo>
                    <a:cubicBezTo>
                      <a:pt x="268" y="285"/>
                      <a:pt x="276" y="285"/>
                      <a:pt x="276" y="276"/>
                    </a:cubicBezTo>
                    <a:cubicBezTo>
                      <a:pt x="276" y="268"/>
                      <a:pt x="276" y="268"/>
                      <a:pt x="276" y="260"/>
                    </a:cubicBezTo>
                    <a:cubicBezTo>
                      <a:pt x="276" y="260"/>
                      <a:pt x="276" y="251"/>
                      <a:pt x="276" y="243"/>
                    </a:cubicBezTo>
                    <a:cubicBezTo>
                      <a:pt x="276" y="243"/>
                      <a:pt x="276" y="235"/>
                      <a:pt x="276" y="226"/>
                    </a:cubicBezTo>
                    <a:lnTo>
                      <a:pt x="276" y="218"/>
                    </a:lnTo>
                    <a:close/>
                    <a:moveTo>
                      <a:pt x="276" y="218"/>
                    </a:moveTo>
                    <a:lnTo>
                      <a:pt x="276" y="21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Freeform 497"/>
              <p:cNvSpPr>
                <a:spLocks noChangeArrowheads="1"/>
              </p:cNvSpPr>
              <p:nvPr/>
            </p:nvSpPr>
            <p:spPr bwMode="auto">
              <a:xfrm>
                <a:off x="4083050" y="5297487"/>
                <a:ext cx="123825" cy="133350"/>
              </a:xfrm>
              <a:custGeom>
                <a:avLst/>
                <a:gdLst>
                  <a:gd name="T0" fmla="*/ 343 w 344"/>
                  <a:gd name="T1" fmla="*/ 276 h 369"/>
                  <a:gd name="T2" fmla="*/ 335 w 344"/>
                  <a:gd name="T3" fmla="*/ 259 h 369"/>
                  <a:gd name="T4" fmla="*/ 326 w 344"/>
                  <a:gd name="T5" fmla="*/ 242 h 369"/>
                  <a:gd name="T6" fmla="*/ 318 w 344"/>
                  <a:gd name="T7" fmla="*/ 234 h 369"/>
                  <a:gd name="T8" fmla="*/ 310 w 344"/>
                  <a:gd name="T9" fmla="*/ 209 h 369"/>
                  <a:gd name="T10" fmla="*/ 301 w 344"/>
                  <a:gd name="T11" fmla="*/ 192 h 369"/>
                  <a:gd name="T12" fmla="*/ 276 w 344"/>
                  <a:gd name="T13" fmla="*/ 150 h 369"/>
                  <a:gd name="T14" fmla="*/ 268 w 344"/>
                  <a:gd name="T15" fmla="*/ 142 h 369"/>
                  <a:gd name="T16" fmla="*/ 251 w 344"/>
                  <a:gd name="T17" fmla="*/ 125 h 369"/>
                  <a:gd name="T18" fmla="*/ 234 w 344"/>
                  <a:gd name="T19" fmla="*/ 108 h 369"/>
                  <a:gd name="T20" fmla="*/ 226 w 344"/>
                  <a:gd name="T21" fmla="*/ 92 h 369"/>
                  <a:gd name="T22" fmla="*/ 209 w 344"/>
                  <a:gd name="T23" fmla="*/ 75 h 369"/>
                  <a:gd name="T24" fmla="*/ 184 w 344"/>
                  <a:gd name="T25" fmla="*/ 58 h 369"/>
                  <a:gd name="T26" fmla="*/ 167 w 344"/>
                  <a:gd name="T27" fmla="*/ 33 h 369"/>
                  <a:gd name="T28" fmla="*/ 151 w 344"/>
                  <a:gd name="T29" fmla="*/ 25 h 369"/>
                  <a:gd name="T30" fmla="*/ 134 w 344"/>
                  <a:gd name="T31" fmla="*/ 8 h 369"/>
                  <a:gd name="T32" fmla="*/ 117 w 344"/>
                  <a:gd name="T33" fmla="*/ 8 h 369"/>
                  <a:gd name="T34" fmla="*/ 0 w 344"/>
                  <a:gd name="T35" fmla="*/ 159 h 369"/>
                  <a:gd name="T36" fmla="*/ 9 w 344"/>
                  <a:gd name="T37" fmla="*/ 167 h 369"/>
                  <a:gd name="T38" fmla="*/ 17 w 344"/>
                  <a:gd name="T39" fmla="*/ 175 h 369"/>
                  <a:gd name="T40" fmla="*/ 34 w 344"/>
                  <a:gd name="T41" fmla="*/ 192 h 369"/>
                  <a:gd name="T42" fmla="*/ 42 w 344"/>
                  <a:gd name="T43" fmla="*/ 209 h 369"/>
                  <a:gd name="T44" fmla="*/ 59 w 344"/>
                  <a:gd name="T45" fmla="*/ 226 h 369"/>
                  <a:gd name="T46" fmla="*/ 67 w 344"/>
                  <a:gd name="T47" fmla="*/ 242 h 369"/>
                  <a:gd name="T48" fmla="*/ 84 w 344"/>
                  <a:gd name="T49" fmla="*/ 259 h 369"/>
                  <a:gd name="T50" fmla="*/ 92 w 344"/>
                  <a:gd name="T51" fmla="*/ 276 h 369"/>
                  <a:gd name="T52" fmla="*/ 101 w 344"/>
                  <a:gd name="T53" fmla="*/ 301 h 369"/>
                  <a:gd name="T54" fmla="*/ 109 w 344"/>
                  <a:gd name="T55" fmla="*/ 317 h 369"/>
                  <a:gd name="T56" fmla="*/ 117 w 344"/>
                  <a:gd name="T57" fmla="*/ 334 h 369"/>
                  <a:gd name="T58" fmla="*/ 117 w 344"/>
                  <a:gd name="T59" fmla="*/ 351 h 369"/>
                  <a:gd name="T60" fmla="*/ 126 w 344"/>
                  <a:gd name="T61" fmla="*/ 359 h 369"/>
                  <a:gd name="T62" fmla="*/ 335 w 344"/>
                  <a:gd name="T63" fmla="*/ 284 h 369"/>
                  <a:gd name="T64" fmla="*/ 335 w 344"/>
                  <a:gd name="T65" fmla="*/ 28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4" h="369">
                    <a:moveTo>
                      <a:pt x="335" y="284"/>
                    </a:moveTo>
                    <a:cubicBezTo>
                      <a:pt x="343" y="284"/>
                      <a:pt x="343" y="276"/>
                      <a:pt x="343" y="276"/>
                    </a:cubicBezTo>
                    <a:cubicBezTo>
                      <a:pt x="343" y="267"/>
                      <a:pt x="343" y="267"/>
                      <a:pt x="343" y="267"/>
                    </a:cubicBezTo>
                    <a:cubicBezTo>
                      <a:pt x="335" y="267"/>
                      <a:pt x="335" y="267"/>
                      <a:pt x="335" y="259"/>
                    </a:cubicBezTo>
                    <a:lnTo>
                      <a:pt x="335" y="250"/>
                    </a:lnTo>
                    <a:cubicBezTo>
                      <a:pt x="326" y="250"/>
                      <a:pt x="326" y="242"/>
                      <a:pt x="326" y="242"/>
                    </a:cubicBezTo>
                    <a:lnTo>
                      <a:pt x="326" y="234"/>
                    </a:lnTo>
                    <a:lnTo>
                      <a:pt x="318" y="234"/>
                    </a:lnTo>
                    <a:cubicBezTo>
                      <a:pt x="318" y="226"/>
                      <a:pt x="318" y="226"/>
                      <a:pt x="318" y="217"/>
                    </a:cubicBezTo>
                    <a:cubicBezTo>
                      <a:pt x="310" y="217"/>
                      <a:pt x="310" y="209"/>
                      <a:pt x="310" y="209"/>
                    </a:cubicBezTo>
                    <a:cubicBezTo>
                      <a:pt x="310" y="200"/>
                      <a:pt x="301" y="200"/>
                      <a:pt x="301" y="200"/>
                    </a:cubicBezTo>
                    <a:lnTo>
                      <a:pt x="301" y="192"/>
                    </a:lnTo>
                    <a:cubicBezTo>
                      <a:pt x="293" y="192"/>
                      <a:pt x="293" y="184"/>
                      <a:pt x="293" y="184"/>
                    </a:cubicBezTo>
                    <a:cubicBezTo>
                      <a:pt x="284" y="175"/>
                      <a:pt x="276" y="159"/>
                      <a:pt x="276" y="150"/>
                    </a:cubicBezTo>
                    <a:cubicBezTo>
                      <a:pt x="268" y="150"/>
                      <a:pt x="268" y="150"/>
                      <a:pt x="268" y="150"/>
                    </a:cubicBezTo>
                    <a:cubicBezTo>
                      <a:pt x="268" y="142"/>
                      <a:pt x="268" y="142"/>
                      <a:pt x="268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133"/>
                      <a:pt x="260" y="133"/>
                      <a:pt x="251" y="125"/>
                    </a:cubicBezTo>
                    <a:lnTo>
                      <a:pt x="243" y="117"/>
                    </a:lnTo>
                    <a:cubicBezTo>
                      <a:pt x="243" y="108"/>
                      <a:pt x="234" y="108"/>
                      <a:pt x="234" y="108"/>
                    </a:cubicBezTo>
                    <a:lnTo>
                      <a:pt x="234" y="100"/>
                    </a:lnTo>
                    <a:cubicBezTo>
                      <a:pt x="226" y="100"/>
                      <a:pt x="226" y="100"/>
                      <a:pt x="226" y="92"/>
                    </a:cubicBezTo>
                    <a:lnTo>
                      <a:pt x="218" y="92"/>
                    </a:lnTo>
                    <a:cubicBezTo>
                      <a:pt x="218" y="83"/>
                      <a:pt x="209" y="83"/>
                      <a:pt x="209" y="75"/>
                    </a:cubicBezTo>
                    <a:cubicBezTo>
                      <a:pt x="201" y="75"/>
                      <a:pt x="201" y="67"/>
                      <a:pt x="201" y="67"/>
                    </a:cubicBezTo>
                    <a:cubicBezTo>
                      <a:pt x="193" y="58"/>
                      <a:pt x="193" y="58"/>
                      <a:pt x="184" y="58"/>
                    </a:cubicBezTo>
                    <a:cubicBezTo>
                      <a:pt x="184" y="50"/>
                      <a:pt x="176" y="50"/>
                      <a:pt x="176" y="41"/>
                    </a:cubicBezTo>
                    <a:cubicBezTo>
                      <a:pt x="176" y="41"/>
                      <a:pt x="167" y="41"/>
                      <a:pt x="167" y="33"/>
                    </a:cubicBezTo>
                    <a:cubicBezTo>
                      <a:pt x="167" y="33"/>
                      <a:pt x="159" y="33"/>
                      <a:pt x="159" y="25"/>
                    </a:cubicBezTo>
                    <a:cubicBezTo>
                      <a:pt x="151" y="25"/>
                      <a:pt x="151" y="25"/>
                      <a:pt x="151" y="25"/>
                    </a:cubicBezTo>
                    <a:cubicBezTo>
                      <a:pt x="151" y="16"/>
                      <a:pt x="142" y="16"/>
                      <a:pt x="142" y="16"/>
                    </a:cubicBezTo>
                    <a:lnTo>
                      <a:pt x="134" y="8"/>
                    </a:lnTo>
                    <a:lnTo>
                      <a:pt x="126" y="8"/>
                    </a:lnTo>
                    <a:cubicBezTo>
                      <a:pt x="126" y="0"/>
                      <a:pt x="117" y="0"/>
                      <a:pt x="117" y="8"/>
                    </a:cubicBezTo>
                    <a:cubicBezTo>
                      <a:pt x="0" y="150"/>
                      <a:pt x="0" y="150"/>
                      <a:pt x="0" y="150"/>
                    </a:cubicBezTo>
                    <a:lnTo>
                      <a:pt x="0" y="159"/>
                    </a:lnTo>
                    <a:lnTo>
                      <a:pt x="9" y="159"/>
                    </a:lnTo>
                    <a:lnTo>
                      <a:pt x="9" y="167"/>
                    </a:lnTo>
                    <a:lnTo>
                      <a:pt x="17" y="167"/>
                    </a:lnTo>
                    <a:cubicBezTo>
                      <a:pt x="17" y="175"/>
                      <a:pt x="17" y="175"/>
                      <a:pt x="17" y="175"/>
                    </a:cubicBezTo>
                    <a:cubicBezTo>
                      <a:pt x="25" y="175"/>
                      <a:pt x="25" y="184"/>
                      <a:pt x="25" y="184"/>
                    </a:cubicBezTo>
                    <a:lnTo>
                      <a:pt x="34" y="192"/>
                    </a:lnTo>
                    <a:lnTo>
                      <a:pt x="34" y="200"/>
                    </a:lnTo>
                    <a:cubicBezTo>
                      <a:pt x="42" y="200"/>
                      <a:pt x="42" y="200"/>
                      <a:pt x="42" y="209"/>
                    </a:cubicBezTo>
                    <a:cubicBezTo>
                      <a:pt x="42" y="209"/>
                      <a:pt x="51" y="209"/>
                      <a:pt x="51" y="217"/>
                    </a:cubicBezTo>
                    <a:cubicBezTo>
                      <a:pt x="51" y="217"/>
                      <a:pt x="59" y="217"/>
                      <a:pt x="59" y="226"/>
                    </a:cubicBezTo>
                    <a:cubicBezTo>
                      <a:pt x="59" y="226"/>
                      <a:pt x="59" y="234"/>
                      <a:pt x="67" y="234"/>
                    </a:cubicBezTo>
                    <a:cubicBezTo>
                      <a:pt x="67" y="242"/>
                      <a:pt x="67" y="242"/>
                      <a:pt x="67" y="242"/>
                    </a:cubicBezTo>
                    <a:cubicBezTo>
                      <a:pt x="75" y="242"/>
                      <a:pt x="75" y="250"/>
                      <a:pt x="75" y="250"/>
                    </a:cubicBezTo>
                    <a:cubicBezTo>
                      <a:pt x="75" y="259"/>
                      <a:pt x="84" y="259"/>
                      <a:pt x="84" y="259"/>
                    </a:cubicBezTo>
                    <a:cubicBezTo>
                      <a:pt x="84" y="267"/>
                      <a:pt x="84" y="267"/>
                      <a:pt x="84" y="267"/>
                    </a:cubicBezTo>
                    <a:lnTo>
                      <a:pt x="92" y="276"/>
                    </a:lnTo>
                    <a:cubicBezTo>
                      <a:pt x="92" y="276"/>
                      <a:pt x="92" y="284"/>
                      <a:pt x="101" y="292"/>
                    </a:cubicBezTo>
                    <a:lnTo>
                      <a:pt x="101" y="301"/>
                    </a:lnTo>
                    <a:lnTo>
                      <a:pt x="109" y="309"/>
                    </a:lnTo>
                    <a:cubicBezTo>
                      <a:pt x="109" y="317"/>
                      <a:pt x="109" y="317"/>
                      <a:pt x="109" y="317"/>
                    </a:cubicBezTo>
                    <a:cubicBezTo>
                      <a:pt x="109" y="326"/>
                      <a:pt x="117" y="326"/>
                      <a:pt x="117" y="326"/>
                    </a:cubicBezTo>
                    <a:lnTo>
                      <a:pt x="117" y="334"/>
                    </a:lnTo>
                    <a:lnTo>
                      <a:pt x="117" y="342"/>
                    </a:lnTo>
                    <a:lnTo>
                      <a:pt x="117" y="351"/>
                    </a:ln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26" y="359"/>
                      <a:pt x="126" y="359"/>
                      <a:pt x="126" y="359"/>
                    </a:cubicBezTo>
                    <a:lnTo>
                      <a:pt x="134" y="368"/>
                    </a:lnTo>
                    <a:lnTo>
                      <a:pt x="335" y="284"/>
                    </a:lnTo>
                    <a:close/>
                    <a:moveTo>
                      <a:pt x="335" y="284"/>
                    </a:moveTo>
                    <a:lnTo>
                      <a:pt x="335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Freeform 498"/>
              <p:cNvSpPr>
                <a:spLocks noChangeArrowheads="1"/>
              </p:cNvSpPr>
              <p:nvPr/>
            </p:nvSpPr>
            <p:spPr bwMode="auto">
              <a:xfrm>
                <a:off x="3986213" y="5253037"/>
                <a:ext cx="39687" cy="57150"/>
              </a:xfrm>
              <a:custGeom>
                <a:avLst/>
                <a:gdLst>
                  <a:gd name="T0" fmla="*/ 8 w 109"/>
                  <a:gd name="T1" fmla="*/ 151 h 160"/>
                  <a:gd name="T2" fmla="*/ 17 w 109"/>
                  <a:gd name="T3" fmla="*/ 151 h 160"/>
                  <a:gd name="T4" fmla="*/ 17 w 109"/>
                  <a:gd name="T5" fmla="*/ 159 h 160"/>
                  <a:gd name="T6" fmla="*/ 25 w 109"/>
                  <a:gd name="T7" fmla="*/ 159 h 160"/>
                  <a:gd name="T8" fmla="*/ 33 w 109"/>
                  <a:gd name="T9" fmla="*/ 159 h 160"/>
                  <a:gd name="T10" fmla="*/ 108 w 109"/>
                  <a:gd name="T11" fmla="*/ 9 h 160"/>
                  <a:gd name="T12" fmla="*/ 100 w 109"/>
                  <a:gd name="T13" fmla="*/ 9 h 160"/>
                  <a:gd name="T14" fmla="*/ 92 w 109"/>
                  <a:gd name="T15" fmla="*/ 0 h 160"/>
                  <a:gd name="T16" fmla="*/ 83 w 109"/>
                  <a:gd name="T17" fmla="*/ 0 h 160"/>
                  <a:gd name="T18" fmla="*/ 67 w 109"/>
                  <a:gd name="T19" fmla="*/ 0 h 160"/>
                  <a:gd name="T20" fmla="*/ 58 w 109"/>
                  <a:gd name="T21" fmla="*/ 0 h 160"/>
                  <a:gd name="T22" fmla="*/ 41 w 109"/>
                  <a:gd name="T23" fmla="*/ 0 h 160"/>
                  <a:gd name="T24" fmla="*/ 33 w 109"/>
                  <a:gd name="T25" fmla="*/ 0 h 160"/>
                  <a:gd name="T26" fmla="*/ 25 w 109"/>
                  <a:gd name="T27" fmla="*/ 0 h 160"/>
                  <a:gd name="T28" fmla="*/ 17 w 109"/>
                  <a:gd name="T29" fmla="*/ 0 h 160"/>
                  <a:gd name="T30" fmla="*/ 8 w 109"/>
                  <a:gd name="T31" fmla="*/ 0 h 160"/>
                  <a:gd name="T32" fmla="*/ 0 w 109"/>
                  <a:gd name="T33" fmla="*/ 9 h 160"/>
                  <a:gd name="T34" fmla="*/ 0 w 109"/>
                  <a:gd name="T35" fmla="*/ 142 h 160"/>
                  <a:gd name="T36" fmla="*/ 0 w 109"/>
                  <a:gd name="T37" fmla="*/ 151 h 160"/>
                  <a:gd name="T38" fmla="*/ 8 w 109"/>
                  <a:gd name="T39" fmla="*/ 151 h 160"/>
                  <a:gd name="T40" fmla="*/ 8 w 109"/>
                  <a:gd name="T41" fmla="*/ 151 h 160"/>
                  <a:gd name="T42" fmla="*/ 8 w 109"/>
                  <a:gd name="T43" fmla="*/ 15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160">
                    <a:moveTo>
                      <a:pt x="8" y="151"/>
                    </a:moveTo>
                    <a:lnTo>
                      <a:pt x="17" y="151"/>
                    </a:lnTo>
                    <a:lnTo>
                      <a:pt x="17" y="159"/>
                    </a:lnTo>
                    <a:cubicBezTo>
                      <a:pt x="25" y="159"/>
                      <a:pt x="25" y="159"/>
                      <a:pt x="25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108" y="9"/>
                      <a:pt x="108" y="9"/>
                      <a:pt x="108" y="9"/>
                    </a:cubicBezTo>
                    <a:lnTo>
                      <a:pt x="100" y="9"/>
                    </a:lnTo>
                    <a:cubicBezTo>
                      <a:pt x="92" y="9"/>
                      <a:pt x="92" y="0"/>
                      <a:pt x="92" y="0"/>
                    </a:cubicBezTo>
                    <a:lnTo>
                      <a:pt x="83" y="0"/>
                    </a:lnTo>
                    <a:cubicBezTo>
                      <a:pt x="75" y="0"/>
                      <a:pt x="75" y="0"/>
                      <a:pt x="67" y="0"/>
                    </a:cubicBezTo>
                    <a:lnTo>
                      <a:pt x="58" y="0"/>
                    </a:lnTo>
                    <a:cubicBezTo>
                      <a:pt x="50" y="0"/>
                      <a:pt x="50" y="0"/>
                      <a:pt x="41" y="0"/>
                    </a:cubicBez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cubicBezTo>
                      <a:pt x="8" y="0"/>
                      <a:pt x="0" y="0"/>
                      <a:pt x="0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8" y="151"/>
                    </a:lnTo>
                    <a:close/>
                    <a:moveTo>
                      <a:pt x="8" y="151"/>
                    </a:moveTo>
                    <a:lnTo>
                      <a:pt x="8" y="1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Freeform 499"/>
              <p:cNvSpPr>
                <a:spLocks noChangeArrowheads="1"/>
              </p:cNvSpPr>
              <p:nvPr/>
            </p:nvSpPr>
            <p:spPr bwMode="auto">
              <a:xfrm>
                <a:off x="4056063" y="5267324"/>
                <a:ext cx="50800" cy="76200"/>
              </a:xfrm>
              <a:custGeom>
                <a:avLst/>
                <a:gdLst>
                  <a:gd name="T0" fmla="*/ 17 w 143"/>
                  <a:gd name="T1" fmla="*/ 192 h 210"/>
                  <a:gd name="T2" fmla="*/ 25 w 143"/>
                  <a:gd name="T3" fmla="*/ 201 h 210"/>
                  <a:gd name="T4" fmla="*/ 34 w 143"/>
                  <a:gd name="T5" fmla="*/ 201 h 210"/>
                  <a:gd name="T6" fmla="*/ 42 w 143"/>
                  <a:gd name="T7" fmla="*/ 201 h 210"/>
                  <a:gd name="T8" fmla="*/ 142 w 143"/>
                  <a:gd name="T9" fmla="*/ 59 h 210"/>
                  <a:gd name="T10" fmla="*/ 142 w 143"/>
                  <a:gd name="T11" fmla="*/ 42 h 210"/>
                  <a:gd name="T12" fmla="*/ 134 w 143"/>
                  <a:gd name="T13" fmla="*/ 42 h 210"/>
                  <a:gd name="T14" fmla="*/ 126 w 143"/>
                  <a:gd name="T15" fmla="*/ 42 h 210"/>
                  <a:gd name="T16" fmla="*/ 117 w 143"/>
                  <a:gd name="T17" fmla="*/ 33 h 210"/>
                  <a:gd name="T18" fmla="*/ 109 w 143"/>
                  <a:gd name="T19" fmla="*/ 25 h 210"/>
                  <a:gd name="T20" fmla="*/ 100 w 143"/>
                  <a:gd name="T21" fmla="*/ 25 h 210"/>
                  <a:gd name="T22" fmla="*/ 84 w 143"/>
                  <a:gd name="T23" fmla="*/ 17 h 210"/>
                  <a:gd name="T24" fmla="*/ 75 w 143"/>
                  <a:gd name="T25" fmla="*/ 9 h 210"/>
                  <a:gd name="T26" fmla="*/ 59 w 143"/>
                  <a:gd name="T27" fmla="*/ 9 h 210"/>
                  <a:gd name="T28" fmla="*/ 42 w 143"/>
                  <a:gd name="T29" fmla="*/ 0 h 210"/>
                  <a:gd name="T30" fmla="*/ 0 w 143"/>
                  <a:gd name="T31" fmla="*/ 184 h 210"/>
                  <a:gd name="T32" fmla="*/ 8 w 143"/>
                  <a:gd name="T33" fmla="*/ 184 h 210"/>
                  <a:gd name="T34" fmla="*/ 17 w 143"/>
                  <a:gd name="T35" fmla="*/ 192 h 210"/>
                  <a:gd name="T36" fmla="*/ 17 w 143"/>
                  <a:gd name="T37" fmla="*/ 192 h 210"/>
                  <a:gd name="T38" fmla="*/ 17 w 143"/>
                  <a:gd name="T39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3" h="210">
                    <a:moveTo>
                      <a:pt x="17" y="192"/>
                    </a:moveTo>
                    <a:cubicBezTo>
                      <a:pt x="25" y="192"/>
                      <a:pt x="25" y="192"/>
                      <a:pt x="25" y="201"/>
                    </a:cubicBezTo>
                    <a:lnTo>
                      <a:pt x="34" y="201"/>
                    </a:lnTo>
                    <a:cubicBezTo>
                      <a:pt x="42" y="209"/>
                      <a:pt x="42" y="209"/>
                      <a:pt x="42" y="201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0"/>
                      <a:pt x="142" y="50"/>
                      <a:pt x="142" y="42"/>
                    </a:cubicBezTo>
                    <a:cubicBezTo>
                      <a:pt x="134" y="42"/>
                      <a:pt x="134" y="42"/>
                      <a:pt x="134" y="42"/>
                    </a:cubicBezTo>
                    <a:lnTo>
                      <a:pt x="126" y="42"/>
                    </a:lnTo>
                    <a:cubicBezTo>
                      <a:pt x="126" y="42"/>
                      <a:pt x="126" y="33"/>
                      <a:pt x="117" y="33"/>
                    </a:cubicBezTo>
                    <a:cubicBezTo>
                      <a:pt x="117" y="33"/>
                      <a:pt x="109" y="33"/>
                      <a:pt x="109" y="25"/>
                    </a:cubicBezTo>
                    <a:lnTo>
                      <a:pt x="100" y="25"/>
                    </a:lnTo>
                    <a:cubicBezTo>
                      <a:pt x="92" y="25"/>
                      <a:pt x="92" y="17"/>
                      <a:pt x="84" y="17"/>
                    </a:cubicBezTo>
                    <a:cubicBezTo>
                      <a:pt x="84" y="17"/>
                      <a:pt x="75" y="17"/>
                      <a:pt x="75" y="9"/>
                    </a:cubicBezTo>
                    <a:cubicBezTo>
                      <a:pt x="67" y="9"/>
                      <a:pt x="67" y="9"/>
                      <a:pt x="59" y="9"/>
                    </a:cubicBezTo>
                    <a:cubicBezTo>
                      <a:pt x="59" y="9"/>
                      <a:pt x="50" y="0"/>
                      <a:pt x="42" y="0"/>
                    </a:cubicBezTo>
                    <a:cubicBezTo>
                      <a:pt x="0" y="184"/>
                      <a:pt x="0" y="184"/>
                      <a:pt x="0" y="184"/>
                    </a:cubicBezTo>
                    <a:lnTo>
                      <a:pt x="8" y="184"/>
                    </a:lnTo>
                    <a:lnTo>
                      <a:pt x="17" y="192"/>
                    </a:lnTo>
                    <a:close/>
                    <a:moveTo>
                      <a:pt x="17" y="192"/>
                    </a:moveTo>
                    <a:lnTo>
                      <a:pt x="17" y="1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500"/>
              <p:cNvSpPr>
                <a:spLocks noChangeArrowheads="1"/>
              </p:cNvSpPr>
              <p:nvPr/>
            </p:nvSpPr>
            <p:spPr bwMode="auto">
              <a:xfrm>
                <a:off x="3854450" y="5253037"/>
                <a:ext cx="114300" cy="79375"/>
              </a:xfrm>
              <a:custGeom>
                <a:avLst/>
                <a:gdLst>
                  <a:gd name="T0" fmla="*/ 251 w 319"/>
                  <a:gd name="T1" fmla="*/ 151 h 219"/>
                  <a:gd name="T2" fmla="*/ 267 w 319"/>
                  <a:gd name="T3" fmla="*/ 151 h 219"/>
                  <a:gd name="T4" fmla="*/ 284 w 319"/>
                  <a:gd name="T5" fmla="*/ 151 h 219"/>
                  <a:gd name="T6" fmla="*/ 301 w 319"/>
                  <a:gd name="T7" fmla="*/ 151 h 219"/>
                  <a:gd name="T8" fmla="*/ 318 w 319"/>
                  <a:gd name="T9" fmla="*/ 142 h 219"/>
                  <a:gd name="T10" fmla="*/ 301 w 319"/>
                  <a:gd name="T11" fmla="*/ 0 h 219"/>
                  <a:gd name="T12" fmla="*/ 276 w 319"/>
                  <a:gd name="T13" fmla="*/ 9 h 219"/>
                  <a:gd name="T14" fmla="*/ 259 w 319"/>
                  <a:gd name="T15" fmla="*/ 9 h 219"/>
                  <a:gd name="T16" fmla="*/ 234 w 319"/>
                  <a:gd name="T17" fmla="*/ 17 h 219"/>
                  <a:gd name="T18" fmla="*/ 217 w 319"/>
                  <a:gd name="T19" fmla="*/ 17 h 219"/>
                  <a:gd name="T20" fmla="*/ 192 w 319"/>
                  <a:gd name="T21" fmla="*/ 25 h 219"/>
                  <a:gd name="T22" fmla="*/ 175 w 319"/>
                  <a:gd name="T23" fmla="*/ 34 h 219"/>
                  <a:gd name="T24" fmla="*/ 159 w 319"/>
                  <a:gd name="T25" fmla="*/ 34 h 219"/>
                  <a:gd name="T26" fmla="*/ 125 w 319"/>
                  <a:gd name="T27" fmla="*/ 51 h 219"/>
                  <a:gd name="T28" fmla="*/ 108 w 319"/>
                  <a:gd name="T29" fmla="*/ 59 h 219"/>
                  <a:gd name="T30" fmla="*/ 84 w 319"/>
                  <a:gd name="T31" fmla="*/ 67 h 219"/>
                  <a:gd name="T32" fmla="*/ 58 w 319"/>
                  <a:gd name="T33" fmla="*/ 84 h 219"/>
                  <a:gd name="T34" fmla="*/ 42 w 319"/>
                  <a:gd name="T35" fmla="*/ 92 h 219"/>
                  <a:gd name="T36" fmla="*/ 25 w 319"/>
                  <a:gd name="T37" fmla="*/ 109 h 219"/>
                  <a:gd name="T38" fmla="*/ 8 w 319"/>
                  <a:gd name="T39" fmla="*/ 117 h 219"/>
                  <a:gd name="T40" fmla="*/ 0 w 319"/>
                  <a:gd name="T41" fmla="*/ 134 h 219"/>
                  <a:gd name="T42" fmla="*/ 67 w 319"/>
                  <a:gd name="T43" fmla="*/ 218 h 219"/>
                  <a:gd name="T44" fmla="*/ 75 w 319"/>
                  <a:gd name="T45" fmla="*/ 209 h 219"/>
                  <a:gd name="T46" fmla="*/ 92 w 319"/>
                  <a:gd name="T47" fmla="*/ 201 h 219"/>
                  <a:gd name="T48" fmla="*/ 108 w 319"/>
                  <a:gd name="T49" fmla="*/ 193 h 219"/>
                  <a:gd name="T50" fmla="*/ 125 w 319"/>
                  <a:gd name="T51" fmla="*/ 184 h 219"/>
                  <a:gd name="T52" fmla="*/ 150 w 319"/>
                  <a:gd name="T53" fmla="*/ 176 h 219"/>
                  <a:gd name="T54" fmla="*/ 167 w 319"/>
                  <a:gd name="T55" fmla="*/ 167 h 219"/>
                  <a:gd name="T56" fmla="*/ 184 w 319"/>
                  <a:gd name="T57" fmla="*/ 167 h 219"/>
                  <a:gd name="T58" fmla="*/ 209 w 319"/>
                  <a:gd name="T59" fmla="*/ 159 h 219"/>
                  <a:gd name="T60" fmla="*/ 226 w 319"/>
                  <a:gd name="T61" fmla="*/ 159 h 219"/>
                  <a:gd name="T62" fmla="*/ 242 w 319"/>
                  <a:gd name="T63" fmla="*/ 151 h 219"/>
                  <a:gd name="T64" fmla="*/ 242 w 319"/>
                  <a:gd name="T65" fmla="*/ 15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219">
                    <a:moveTo>
                      <a:pt x="242" y="151"/>
                    </a:moveTo>
                    <a:cubicBezTo>
                      <a:pt x="251" y="151"/>
                      <a:pt x="251" y="151"/>
                      <a:pt x="251" y="151"/>
                    </a:cubicBezTo>
                    <a:lnTo>
                      <a:pt x="259" y="151"/>
                    </a:lnTo>
                    <a:lnTo>
                      <a:pt x="267" y="151"/>
                    </a:lnTo>
                    <a:lnTo>
                      <a:pt x="276" y="151"/>
                    </a:lnTo>
                    <a:lnTo>
                      <a:pt x="284" y="151"/>
                    </a:lnTo>
                    <a:lnTo>
                      <a:pt x="293" y="151"/>
                    </a:lnTo>
                    <a:lnTo>
                      <a:pt x="301" y="151"/>
                    </a:lnTo>
                    <a:lnTo>
                      <a:pt x="309" y="151"/>
                    </a:lnTo>
                    <a:cubicBezTo>
                      <a:pt x="318" y="151"/>
                      <a:pt x="318" y="142"/>
                      <a:pt x="318" y="142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09" y="9"/>
                      <a:pt x="309" y="0"/>
                      <a:pt x="301" y="0"/>
                    </a:cubicBezTo>
                    <a:lnTo>
                      <a:pt x="293" y="0"/>
                    </a:lnTo>
                    <a:cubicBezTo>
                      <a:pt x="284" y="9"/>
                      <a:pt x="284" y="9"/>
                      <a:pt x="276" y="9"/>
                    </a:cubicBezTo>
                    <a:lnTo>
                      <a:pt x="267" y="9"/>
                    </a:lnTo>
                    <a:lnTo>
                      <a:pt x="259" y="9"/>
                    </a:lnTo>
                    <a:cubicBezTo>
                      <a:pt x="251" y="9"/>
                      <a:pt x="251" y="9"/>
                      <a:pt x="242" y="9"/>
                    </a:cubicBezTo>
                    <a:lnTo>
                      <a:pt x="234" y="17"/>
                    </a:lnTo>
                    <a:cubicBezTo>
                      <a:pt x="226" y="17"/>
                      <a:pt x="226" y="17"/>
                      <a:pt x="226" y="17"/>
                    </a:cubicBezTo>
                    <a:lnTo>
                      <a:pt x="217" y="17"/>
                    </a:lnTo>
                    <a:cubicBezTo>
                      <a:pt x="209" y="17"/>
                      <a:pt x="209" y="17"/>
                      <a:pt x="200" y="25"/>
                    </a:cubicBezTo>
                    <a:lnTo>
                      <a:pt x="192" y="25"/>
                    </a:lnTo>
                    <a:cubicBezTo>
                      <a:pt x="184" y="25"/>
                      <a:pt x="184" y="25"/>
                      <a:pt x="184" y="25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67" y="34"/>
                      <a:pt x="167" y="34"/>
                      <a:pt x="167" y="34"/>
                    </a:cubicBezTo>
                    <a:lnTo>
                      <a:pt x="159" y="34"/>
                    </a:lnTo>
                    <a:cubicBezTo>
                      <a:pt x="150" y="42"/>
                      <a:pt x="150" y="42"/>
                      <a:pt x="142" y="42"/>
                    </a:cubicBezTo>
                    <a:cubicBezTo>
                      <a:pt x="142" y="42"/>
                      <a:pt x="134" y="51"/>
                      <a:pt x="125" y="51"/>
                    </a:cubicBezTo>
                    <a:cubicBezTo>
                      <a:pt x="117" y="51"/>
                      <a:pt x="117" y="51"/>
                      <a:pt x="117" y="59"/>
                    </a:cubicBezTo>
                    <a:cubicBezTo>
                      <a:pt x="108" y="59"/>
                      <a:pt x="108" y="59"/>
                      <a:pt x="108" y="59"/>
                    </a:cubicBezTo>
                    <a:lnTo>
                      <a:pt x="100" y="59"/>
                    </a:lnTo>
                    <a:cubicBezTo>
                      <a:pt x="92" y="67"/>
                      <a:pt x="92" y="67"/>
                      <a:pt x="84" y="67"/>
                    </a:cubicBezTo>
                    <a:lnTo>
                      <a:pt x="75" y="75"/>
                    </a:lnTo>
                    <a:cubicBezTo>
                      <a:pt x="67" y="75"/>
                      <a:pt x="67" y="75"/>
                      <a:pt x="58" y="84"/>
                    </a:cubicBezTo>
                    <a:lnTo>
                      <a:pt x="50" y="92"/>
                    </a:lnTo>
                    <a:lnTo>
                      <a:pt x="42" y="92"/>
                    </a:lnTo>
                    <a:cubicBezTo>
                      <a:pt x="33" y="101"/>
                      <a:pt x="33" y="101"/>
                      <a:pt x="33" y="101"/>
                    </a:cubicBezTo>
                    <a:cubicBezTo>
                      <a:pt x="25" y="101"/>
                      <a:pt x="25" y="109"/>
                      <a:pt x="25" y="109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7" y="117"/>
                      <a:pt x="8" y="117"/>
                      <a:pt x="8" y="117"/>
                    </a:cubicBezTo>
                    <a:cubicBezTo>
                      <a:pt x="8" y="117"/>
                      <a:pt x="0" y="117"/>
                      <a:pt x="0" y="126"/>
                    </a:cubicBezTo>
                    <a:lnTo>
                      <a:pt x="0" y="134"/>
                    </a:lnTo>
                    <a:cubicBezTo>
                      <a:pt x="58" y="209"/>
                      <a:pt x="58" y="209"/>
                      <a:pt x="58" y="209"/>
                    </a:cubicBezTo>
                    <a:cubicBezTo>
                      <a:pt x="58" y="218"/>
                      <a:pt x="58" y="218"/>
                      <a:pt x="67" y="218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75" y="209"/>
                      <a:pt x="75" y="209"/>
                      <a:pt x="75" y="209"/>
                    </a:cubicBezTo>
                    <a:lnTo>
                      <a:pt x="84" y="201"/>
                    </a:lnTo>
                    <a:lnTo>
                      <a:pt x="92" y="201"/>
                    </a:lnTo>
                    <a:lnTo>
                      <a:pt x="100" y="201"/>
                    </a:lnTo>
                    <a:cubicBezTo>
                      <a:pt x="100" y="193"/>
                      <a:pt x="100" y="193"/>
                      <a:pt x="108" y="193"/>
                    </a:cubicBezTo>
                    <a:cubicBezTo>
                      <a:pt x="108" y="193"/>
                      <a:pt x="117" y="193"/>
                      <a:pt x="117" y="184"/>
                    </a:cubicBezTo>
                    <a:lnTo>
                      <a:pt x="125" y="184"/>
                    </a:lnTo>
                    <a:cubicBezTo>
                      <a:pt x="134" y="184"/>
                      <a:pt x="134" y="184"/>
                      <a:pt x="134" y="176"/>
                    </a:cubicBezTo>
                    <a:cubicBezTo>
                      <a:pt x="142" y="176"/>
                      <a:pt x="142" y="176"/>
                      <a:pt x="150" y="176"/>
                    </a:cubicBezTo>
                    <a:lnTo>
                      <a:pt x="159" y="176"/>
                    </a:lnTo>
                    <a:cubicBezTo>
                      <a:pt x="159" y="167"/>
                      <a:pt x="167" y="167"/>
                      <a:pt x="167" y="167"/>
                    </a:cubicBezTo>
                    <a:lnTo>
                      <a:pt x="175" y="167"/>
                    </a:lnTo>
                    <a:lnTo>
                      <a:pt x="184" y="167"/>
                    </a:lnTo>
                    <a:cubicBezTo>
                      <a:pt x="192" y="167"/>
                      <a:pt x="192" y="159"/>
                      <a:pt x="200" y="159"/>
                    </a:cubicBezTo>
                    <a:cubicBezTo>
                      <a:pt x="209" y="159"/>
                      <a:pt x="209" y="159"/>
                      <a:pt x="209" y="159"/>
                    </a:cubicBezTo>
                    <a:lnTo>
                      <a:pt x="217" y="159"/>
                    </a:lnTo>
                    <a:lnTo>
                      <a:pt x="226" y="159"/>
                    </a:lnTo>
                    <a:lnTo>
                      <a:pt x="234" y="151"/>
                    </a:lnTo>
                    <a:lnTo>
                      <a:pt x="242" y="151"/>
                    </a:lnTo>
                    <a:close/>
                    <a:moveTo>
                      <a:pt x="242" y="151"/>
                    </a:moveTo>
                    <a:lnTo>
                      <a:pt x="242" y="1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Freeform 501"/>
              <p:cNvSpPr>
                <a:spLocks noChangeArrowheads="1"/>
              </p:cNvSpPr>
              <p:nvPr/>
            </p:nvSpPr>
            <p:spPr bwMode="auto">
              <a:xfrm>
                <a:off x="3776663" y="5313362"/>
                <a:ext cx="84137" cy="106362"/>
              </a:xfrm>
              <a:custGeom>
                <a:avLst/>
                <a:gdLst>
                  <a:gd name="T0" fmla="*/ 83 w 235"/>
                  <a:gd name="T1" fmla="*/ 101 h 294"/>
                  <a:gd name="T2" fmla="*/ 75 w 235"/>
                  <a:gd name="T3" fmla="*/ 109 h 294"/>
                  <a:gd name="T4" fmla="*/ 58 w 235"/>
                  <a:gd name="T5" fmla="*/ 134 h 294"/>
                  <a:gd name="T6" fmla="*/ 50 w 235"/>
                  <a:gd name="T7" fmla="*/ 151 h 294"/>
                  <a:gd name="T8" fmla="*/ 24 w 235"/>
                  <a:gd name="T9" fmla="*/ 185 h 294"/>
                  <a:gd name="T10" fmla="*/ 24 w 235"/>
                  <a:gd name="T11" fmla="*/ 201 h 294"/>
                  <a:gd name="T12" fmla="*/ 16 w 235"/>
                  <a:gd name="T13" fmla="*/ 226 h 294"/>
                  <a:gd name="T14" fmla="*/ 8 w 235"/>
                  <a:gd name="T15" fmla="*/ 243 h 294"/>
                  <a:gd name="T16" fmla="*/ 0 w 235"/>
                  <a:gd name="T17" fmla="*/ 260 h 294"/>
                  <a:gd name="T18" fmla="*/ 50 w 235"/>
                  <a:gd name="T19" fmla="*/ 293 h 294"/>
                  <a:gd name="T20" fmla="*/ 66 w 235"/>
                  <a:gd name="T21" fmla="*/ 285 h 294"/>
                  <a:gd name="T22" fmla="*/ 66 w 235"/>
                  <a:gd name="T23" fmla="*/ 268 h 294"/>
                  <a:gd name="T24" fmla="*/ 75 w 235"/>
                  <a:gd name="T25" fmla="*/ 251 h 294"/>
                  <a:gd name="T26" fmla="*/ 91 w 235"/>
                  <a:gd name="T27" fmla="*/ 235 h 294"/>
                  <a:gd name="T28" fmla="*/ 100 w 235"/>
                  <a:gd name="T29" fmla="*/ 226 h 294"/>
                  <a:gd name="T30" fmla="*/ 116 w 235"/>
                  <a:gd name="T31" fmla="*/ 193 h 294"/>
                  <a:gd name="T32" fmla="*/ 133 w 235"/>
                  <a:gd name="T33" fmla="*/ 176 h 294"/>
                  <a:gd name="T34" fmla="*/ 150 w 235"/>
                  <a:gd name="T35" fmla="*/ 159 h 294"/>
                  <a:gd name="T36" fmla="*/ 158 w 235"/>
                  <a:gd name="T37" fmla="*/ 151 h 294"/>
                  <a:gd name="T38" fmla="*/ 167 w 235"/>
                  <a:gd name="T39" fmla="*/ 134 h 294"/>
                  <a:gd name="T40" fmla="*/ 183 w 235"/>
                  <a:gd name="T41" fmla="*/ 118 h 294"/>
                  <a:gd name="T42" fmla="*/ 200 w 235"/>
                  <a:gd name="T43" fmla="*/ 101 h 294"/>
                  <a:gd name="T44" fmla="*/ 217 w 235"/>
                  <a:gd name="T45" fmla="*/ 92 h 294"/>
                  <a:gd name="T46" fmla="*/ 225 w 235"/>
                  <a:gd name="T47" fmla="*/ 84 h 294"/>
                  <a:gd name="T48" fmla="*/ 234 w 235"/>
                  <a:gd name="T49" fmla="*/ 67 h 294"/>
                  <a:gd name="T50" fmla="*/ 167 w 235"/>
                  <a:gd name="T51" fmla="*/ 0 h 294"/>
                  <a:gd name="T52" fmla="*/ 150 w 235"/>
                  <a:gd name="T53" fmla="*/ 9 h 294"/>
                  <a:gd name="T54" fmla="*/ 142 w 235"/>
                  <a:gd name="T55" fmla="*/ 26 h 294"/>
                  <a:gd name="T56" fmla="*/ 125 w 235"/>
                  <a:gd name="T57" fmla="*/ 42 h 294"/>
                  <a:gd name="T58" fmla="*/ 108 w 235"/>
                  <a:gd name="T59" fmla="*/ 59 h 294"/>
                  <a:gd name="T60" fmla="*/ 91 w 235"/>
                  <a:gd name="T61" fmla="*/ 84 h 294"/>
                  <a:gd name="T62" fmla="*/ 83 w 235"/>
                  <a:gd name="T63" fmla="*/ 9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5" h="294">
                    <a:moveTo>
                      <a:pt x="83" y="92"/>
                    </a:moveTo>
                    <a:lnTo>
                      <a:pt x="83" y="101"/>
                    </a:lnTo>
                    <a:lnTo>
                      <a:pt x="75" y="101"/>
                    </a:lnTo>
                    <a:cubicBezTo>
                      <a:pt x="75" y="109"/>
                      <a:pt x="75" y="109"/>
                      <a:pt x="75" y="109"/>
                    </a:cubicBezTo>
                    <a:cubicBezTo>
                      <a:pt x="66" y="118"/>
                      <a:pt x="66" y="118"/>
                      <a:pt x="66" y="126"/>
                    </a:cubicBezTo>
                    <a:cubicBezTo>
                      <a:pt x="58" y="126"/>
                      <a:pt x="58" y="134"/>
                      <a:pt x="58" y="134"/>
                    </a:cubicBezTo>
                    <a:cubicBezTo>
                      <a:pt x="50" y="143"/>
                      <a:pt x="50" y="143"/>
                      <a:pt x="50" y="143"/>
                    </a:cubicBezTo>
                    <a:lnTo>
                      <a:pt x="50" y="151"/>
                    </a:lnTo>
                    <a:cubicBezTo>
                      <a:pt x="41" y="159"/>
                      <a:pt x="41" y="168"/>
                      <a:pt x="33" y="176"/>
                    </a:cubicBezTo>
                    <a:cubicBezTo>
                      <a:pt x="33" y="176"/>
                      <a:pt x="33" y="185"/>
                      <a:pt x="24" y="185"/>
                    </a:cubicBezTo>
                    <a:cubicBezTo>
                      <a:pt x="24" y="193"/>
                      <a:pt x="24" y="193"/>
                      <a:pt x="24" y="193"/>
                    </a:cubicBezTo>
                    <a:lnTo>
                      <a:pt x="24" y="201"/>
                    </a:lnTo>
                    <a:lnTo>
                      <a:pt x="16" y="209"/>
                    </a:lnTo>
                    <a:cubicBezTo>
                      <a:pt x="16" y="218"/>
                      <a:pt x="16" y="218"/>
                      <a:pt x="16" y="226"/>
                    </a:cubicBezTo>
                    <a:cubicBezTo>
                      <a:pt x="8" y="226"/>
                      <a:pt x="8" y="226"/>
                      <a:pt x="8" y="235"/>
                    </a:cubicBezTo>
                    <a:lnTo>
                      <a:pt x="8" y="243"/>
                    </a:lnTo>
                    <a:cubicBezTo>
                      <a:pt x="8" y="243"/>
                      <a:pt x="0" y="243"/>
                      <a:pt x="0" y="251"/>
                    </a:cubicBezTo>
                    <a:lnTo>
                      <a:pt x="0" y="260"/>
                    </a:lnTo>
                    <a:cubicBezTo>
                      <a:pt x="0" y="268"/>
                      <a:pt x="0" y="268"/>
                      <a:pt x="0" y="268"/>
                    </a:cubicBezTo>
                    <a:cubicBezTo>
                      <a:pt x="50" y="293"/>
                      <a:pt x="50" y="293"/>
                      <a:pt x="50" y="293"/>
                    </a:cubicBezTo>
                    <a:cubicBezTo>
                      <a:pt x="58" y="293"/>
                      <a:pt x="58" y="293"/>
                      <a:pt x="58" y="285"/>
                    </a:cubicBezTo>
                    <a:lnTo>
                      <a:pt x="66" y="285"/>
                    </a:lnTo>
                    <a:lnTo>
                      <a:pt x="66" y="276"/>
                    </a:lnTo>
                    <a:lnTo>
                      <a:pt x="66" y="268"/>
                    </a:lnTo>
                    <a:cubicBezTo>
                      <a:pt x="75" y="268"/>
                      <a:pt x="75" y="268"/>
                      <a:pt x="75" y="260"/>
                    </a:cubicBezTo>
                    <a:lnTo>
                      <a:pt x="75" y="251"/>
                    </a:lnTo>
                    <a:cubicBezTo>
                      <a:pt x="83" y="251"/>
                      <a:pt x="83" y="251"/>
                      <a:pt x="83" y="243"/>
                    </a:cubicBezTo>
                    <a:lnTo>
                      <a:pt x="91" y="235"/>
                    </a:lnTo>
                    <a:lnTo>
                      <a:pt x="91" y="226"/>
                    </a:lnTo>
                    <a:lnTo>
                      <a:pt x="100" y="226"/>
                    </a:lnTo>
                    <a:cubicBezTo>
                      <a:pt x="100" y="218"/>
                      <a:pt x="100" y="218"/>
                      <a:pt x="100" y="218"/>
                    </a:cubicBezTo>
                    <a:cubicBezTo>
                      <a:pt x="108" y="209"/>
                      <a:pt x="108" y="201"/>
                      <a:pt x="116" y="193"/>
                    </a:cubicBezTo>
                    <a:lnTo>
                      <a:pt x="125" y="185"/>
                    </a:lnTo>
                    <a:cubicBezTo>
                      <a:pt x="125" y="176"/>
                      <a:pt x="133" y="176"/>
                      <a:pt x="133" y="176"/>
                    </a:cubicBezTo>
                    <a:cubicBezTo>
                      <a:pt x="133" y="168"/>
                      <a:pt x="142" y="168"/>
                      <a:pt x="142" y="159"/>
                    </a:cubicBezTo>
                    <a:lnTo>
                      <a:pt x="150" y="159"/>
                    </a:lnTo>
                    <a:lnTo>
                      <a:pt x="150" y="151"/>
                    </a:lnTo>
                    <a:lnTo>
                      <a:pt x="158" y="151"/>
                    </a:ln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43"/>
                      <a:pt x="167" y="134"/>
                      <a:pt x="167" y="134"/>
                    </a:cubicBezTo>
                    <a:cubicBezTo>
                      <a:pt x="175" y="134"/>
                      <a:pt x="175" y="126"/>
                      <a:pt x="175" y="126"/>
                    </a:cubicBezTo>
                    <a:cubicBezTo>
                      <a:pt x="183" y="126"/>
                      <a:pt x="183" y="118"/>
                      <a:pt x="183" y="118"/>
                    </a:cubicBezTo>
                    <a:cubicBezTo>
                      <a:pt x="192" y="118"/>
                      <a:pt x="192" y="109"/>
                      <a:pt x="192" y="109"/>
                    </a:cubicBezTo>
                    <a:cubicBezTo>
                      <a:pt x="200" y="109"/>
                      <a:pt x="200" y="109"/>
                      <a:pt x="200" y="101"/>
                    </a:cubicBezTo>
                    <a:lnTo>
                      <a:pt x="209" y="101"/>
                    </a:lnTo>
                    <a:cubicBezTo>
                      <a:pt x="209" y="92"/>
                      <a:pt x="217" y="92"/>
                      <a:pt x="217" y="92"/>
                    </a:cubicBezTo>
                    <a:lnTo>
                      <a:pt x="217" y="84"/>
                    </a:lnTo>
                    <a:cubicBezTo>
                      <a:pt x="225" y="84"/>
                      <a:pt x="225" y="84"/>
                      <a:pt x="225" y="84"/>
                    </a:cubicBezTo>
                    <a:lnTo>
                      <a:pt x="234" y="84"/>
                    </a:lnTo>
                    <a:cubicBezTo>
                      <a:pt x="234" y="76"/>
                      <a:pt x="234" y="76"/>
                      <a:pt x="234" y="67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58" y="0"/>
                      <a:pt x="158" y="0"/>
                      <a:pt x="158" y="9"/>
                    </a:cubicBezTo>
                    <a:lnTo>
                      <a:pt x="150" y="9"/>
                    </a:lnTo>
                    <a:lnTo>
                      <a:pt x="150" y="17"/>
                    </a:lnTo>
                    <a:cubicBezTo>
                      <a:pt x="142" y="17"/>
                      <a:pt x="142" y="26"/>
                      <a:pt x="142" y="26"/>
                    </a:cubicBezTo>
                    <a:lnTo>
                      <a:pt x="133" y="34"/>
                    </a:lnTo>
                    <a:lnTo>
                      <a:pt x="125" y="42"/>
                    </a:lnTo>
                    <a:lnTo>
                      <a:pt x="116" y="51"/>
                    </a:lnTo>
                    <a:cubicBezTo>
                      <a:pt x="116" y="59"/>
                      <a:pt x="108" y="59"/>
                      <a:pt x="108" y="59"/>
                    </a:cubicBezTo>
                    <a:cubicBezTo>
                      <a:pt x="108" y="67"/>
                      <a:pt x="100" y="67"/>
                      <a:pt x="100" y="76"/>
                    </a:cubicBezTo>
                    <a:cubicBezTo>
                      <a:pt x="91" y="76"/>
                      <a:pt x="91" y="84"/>
                      <a:pt x="91" y="84"/>
                    </a:cubicBezTo>
                    <a:lnTo>
                      <a:pt x="83" y="92"/>
                    </a:lnTo>
                    <a:close/>
                    <a:moveTo>
                      <a:pt x="83" y="92"/>
                    </a:moveTo>
                    <a:lnTo>
                      <a:pt x="83" y="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Freeform 502"/>
              <p:cNvSpPr>
                <a:spLocks noChangeArrowheads="1"/>
              </p:cNvSpPr>
              <p:nvPr/>
            </p:nvSpPr>
            <p:spPr bwMode="auto">
              <a:xfrm>
                <a:off x="3763963" y="5430837"/>
                <a:ext cx="26987" cy="93662"/>
              </a:xfrm>
              <a:custGeom>
                <a:avLst/>
                <a:gdLst>
                  <a:gd name="T0" fmla="*/ 17 w 76"/>
                  <a:gd name="T1" fmla="*/ 8 h 260"/>
                  <a:gd name="T2" fmla="*/ 8 w 76"/>
                  <a:gd name="T3" fmla="*/ 8 h 260"/>
                  <a:gd name="T4" fmla="*/ 8 w 76"/>
                  <a:gd name="T5" fmla="*/ 16 h 260"/>
                  <a:gd name="T6" fmla="*/ 8 w 76"/>
                  <a:gd name="T7" fmla="*/ 25 h 260"/>
                  <a:gd name="T8" fmla="*/ 8 w 76"/>
                  <a:gd name="T9" fmla="*/ 33 h 260"/>
                  <a:gd name="T10" fmla="*/ 8 w 76"/>
                  <a:gd name="T11" fmla="*/ 41 h 260"/>
                  <a:gd name="T12" fmla="*/ 8 w 76"/>
                  <a:gd name="T13" fmla="*/ 50 h 260"/>
                  <a:gd name="T14" fmla="*/ 0 w 76"/>
                  <a:gd name="T15" fmla="*/ 66 h 260"/>
                  <a:gd name="T16" fmla="*/ 0 w 76"/>
                  <a:gd name="T17" fmla="*/ 83 h 260"/>
                  <a:gd name="T18" fmla="*/ 0 w 76"/>
                  <a:gd name="T19" fmla="*/ 100 h 260"/>
                  <a:gd name="T20" fmla="*/ 0 w 76"/>
                  <a:gd name="T21" fmla="*/ 125 h 260"/>
                  <a:gd name="T22" fmla="*/ 0 w 76"/>
                  <a:gd name="T23" fmla="*/ 133 h 260"/>
                  <a:gd name="T24" fmla="*/ 0 w 76"/>
                  <a:gd name="T25" fmla="*/ 142 h 260"/>
                  <a:gd name="T26" fmla="*/ 0 w 76"/>
                  <a:gd name="T27" fmla="*/ 150 h 260"/>
                  <a:gd name="T28" fmla="*/ 0 w 76"/>
                  <a:gd name="T29" fmla="*/ 159 h 260"/>
                  <a:gd name="T30" fmla="*/ 0 w 76"/>
                  <a:gd name="T31" fmla="*/ 167 h 260"/>
                  <a:gd name="T32" fmla="*/ 0 w 76"/>
                  <a:gd name="T33" fmla="*/ 175 h 260"/>
                  <a:gd name="T34" fmla="*/ 0 w 76"/>
                  <a:gd name="T35" fmla="*/ 183 h 260"/>
                  <a:gd name="T36" fmla="*/ 0 w 76"/>
                  <a:gd name="T37" fmla="*/ 192 h 260"/>
                  <a:gd name="T38" fmla="*/ 0 w 76"/>
                  <a:gd name="T39" fmla="*/ 200 h 260"/>
                  <a:gd name="T40" fmla="*/ 0 w 76"/>
                  <a:gd name="T41" fmla="*/ 209 h 260"/>
                  <a:gd name="T42" fmla="*/ 0 w 76"/>
                  <a:gd name="T43" fmla="*/ 217 h 260"/>
                  <a:gd name="T44" fmla="*/ 8 w 76"/>
                  <a:gd name="T45" fmla="*/ 225 h 260"/>
                  <a:gd name="T46" fmla="*/ 8 w 76"/>
                  <a:gd name="T47" fmla="*/ 242 h 260"/>
                  <a:gd name="T48" fmla="*/ 8 w 76"/>
                  <a:gd name="T49" fmla="*/ 250 h 260"/>
                  <a:gd name="T50" fmla="*/ 17 w 76"/>
                  <a:gd name="T51" fmla="*/ 259 h 260"/>
                  <a:gd name="T52" fmla="*/ 34 w 76"/>
                  <a:gd name="T53" fmla="*/ 259 h 260"/>
                  <a:gd name="T54" fmla="*/ 42 w 76"/>
                  <a:gd name="T55" fmla="*/ 250 h 260"/>
                  <a:gd name="T56" fmla="*/ 42 w 76"/>
                  <a:gd name="T57" fmla="*/ 234 h 260"/>
                  <a:gd name="T58" fmla="*/ 42 w 76"/>
                  <a:gd name="T59" fmla="*/ 225 h 260"/>
                  <a:gd name="T60" fmla="*/ 42 w 76"/>
                  <a:gd name="T61" fmla="*/ 209 h 260"/>
                  <a:gd name="T62" fmla="*/ 42 w 76"/>
                  <a:gd name="T63" fmla="*/ 200 h 260"/>
                  <a:gd name="T64" fmla="*/ 42 w 76"/>
                  <a:gd name="T65" fmla="*/ 192 h 260"/>
                  <a:gd name="T66" fmla="*/ 42 w 76"/>
                  <a:gd name="T67" fmla="*/ 183 h 260"/>
                  <a:gd name="T68" fmla="*/ 42 w 76"/>
                  <a:gd name="T69" fmla="*/ 175 h 260"/>
                  <a:gd name="T70" fmla="*/ 42 w 76"/>
                  <a:gd name="T71" fmla="*/ 167 h 260"/>
                  <a:gd name="T72" fmla="*/ 42 w 76"/>
                  <a:gd name="T73" fmla="*/ 159 h 260"/>
                  <a:gd name="T74" fmla="*/ 42 w 76"/>
                  <a:gd name="T75" fmla="*/ 150 h 260"/>
                  <a:gd name="T76" fmla="*/ 42 w 76"/>
                  <a:gd name="T77" fmla="*/ 142 h 260"/>
                  <a:gd name="T78" fmla="*/ 42 w 76"/>
                  <a:gd name="T79" fmla="*/ 133 h 260"/>
                  <a:gd name="T80" fmla="*/ 42 w 76"/>
                  <a:gd name="T81" fmla="*/ 125 h 260"/>
                  <a:gd name="T82" fmla="*/ 50 w 76"/>
                  <a:gd name="T83" fmla="*/ 100 h 260"/>
                  <a:gd name="T84" fmla="*/ 50 w 76"/>
                  <a:gd name="T85" fmla="*/ 92 h 260"/>
                  <a:gd name="T86" fmla="*/ 58 w 76"/>
                  <a:gd name="T87" fmla="*/ 75 h 260"/>
                  <a:gd name="T88" fmla="*/ 58 w 76"/>
                  <a:gd name="T89" fmla="*/ 58 h 260"/>
                  <a:gd name="T90" fmla="*/ 58 w 76"/>
                  <a:gd name="T91" fmla="*/ 50 h 260"/>
                  <a:gd name="T92" fmla="*/ 67 w 76"/>
                  <a:gd name="T93" fmla="*/ 41 h 260"/>
                  <a:gd name="T94" fmla="*/ 67 w 76"/>
                  <a:gd name="T95" fmla="*/ 33 h 260"/>
                  <a:gd name="T96" fmla="*/ 67 w 76"/>
                  <a:gd name="T97" fmla="*/ 25 h 260"/>
                  <a:gd name="T98" fmla="*/ 75 w 76"/>
                  <a:gd name="T99" fmla="*/ 16 h 260"/>
                  <a:gd name="T100" fmla="*/ 67 w 76"/>
                  <a:gd name="T101" fmla="*/ 8 h 260"/>
                  <a:gd name="T102" fmla="*/ 25 w 76"/>
                  <a:gd name="T103" fmla="*/ 0 h 260"/>
                  <a:gd name="T104" fmla="*/ 17 w 76"/>
                  <a:gd name="T105" fmla="*/ 8 h 260"/>
                  <a:gd name="T106" fmla="*/ 17 w 76"/>
                  <a:gd name="T107" fmla="*/ 8 h 260"/>
                  <a:gd name="T108" fmla="*/ 17 w 76"/>
                  <a:gd name="T109" fmla="*/ 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260">
                    <a:moveTo>
                      <a:pt x="17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25"/>
                    </a:lnTo>
                    <a:lnTo>
                      <a:pt x="8" y="33"/>
                    </a:lnTo>
                    <a:lnTo>
                      <a:pt x="8" y="41"/>
                    </a:lnTo>
                    <a:lnTo>
                      <a:pt x="8" y="50"/>
                    </a:lnTo>
                    <a:cubicBezTo>
                      <a:pt x="8" y="50"/>
                      <a:pt x="0" y="58"/>
                      <a:pt x="0" y="66"/>
                    </a:cubicBezTo>
                    <a:cubicBezTo>
                      <a:pt x="0" y="75"/>
                      <a:pt x="0" y="75"/>
                      <a:pt x="0" y="83"/>
                    </a:cubicBezTo>
                    <a:cubicBezTo>
                      <a:pt x="0" y="92"/>
                      <a:pt x="0" y="92"/>
                      <a:pt x="0" y="100"/>
                    </a:cubicBezTo>
                    <a:cubicBezTo>
                      <a:pt x="0" y="108"/>
                      <a:pt x="0" y="117"/>
                      <a:pt x="0" y="125"/>
                    </a:cubicBezTo>
                    <a:cubicBezTo>
                      <a:pt x="0" y="133"/>
                      <a:pt x="0" y="133"/>
                      <a:pt x="0" y="133"/>
                    </a:cubicBezTo>
                    <a:lnTo>
                      <a:pt x="0" y="142"/>
                    </a:lnTo>
                    <a:lnTo>
                      <a:pt x="0" y="150"/>
                    </a:lnTo>
                    <a:cubicBezTo>
                      <a:pt x="0" y="159"/>
                      <a:pt x="0" y="159"/>
                      <a:pt x="0" y="159"/>
                    </a:cubicBezTo>
                    <a:lnTo>
                      <a:pt x="0" y="167"/>
                    </a:ln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0" y="183"/>
                      <a:pt x="0" y="183"/>
                    </a:cubicBezTo>
                    <a:lnTo>
                      <a:pt x="0" y="192"/>
                    </a:lnTo>
                    <a:lnTo>
                      <a:pt x="0" y="200"/>
                    </a:lnTo>
                    <a:lnTo>
                      <a:pt x="0" y="209"/>
                    </a:lnTo>
                    <a:lnTo>
                      <a:pt x="0" y="217"/>
                    </a:lnTo>
                    <a:lnTo>
                      <a:pt x="8" y="225"/>
                    </a:lnTo>
                    <a:cubicBezTo>
                      <a:pt x="8" y="234"/>
                      <a:pt x="8" y="234"/>
                      <a:pt x="8" y="242"/>
                    </a:cubicBezTo>
                    <a:lnTo>
                      <a:pt x="8" y="250"/>
                    </a:lnTo>
                    <a:cubicBezTo>
                      <a:pt x="8" y="259"/>
                      <a:pt x="17" y="259"/>
                      <a:pt x="17" y="259"/>
                    </a:cubicBezTo>
                    <a:cubicBezTo>
                      <a:pt x="34" y="259"/>
                      <a:pt x="34" y="259"/>
                      <a:pt x="34" y="259"/>
                    </a:cubicBezTo>
                    <a:cubicBezTo>
                      <a:pt x="42" y="259"/>
                      <a:pt x="42" y="250"/>
                      <a:pt x="42" y="250"/>
                    </a:cubicBezTo>
                    <a:cubicBezTo>
                      <a:pt x="42" y="242"/>
                      <a:pt x="42" y="242"/>
                      <a:pt x="42" y="234"/>
                    </a:cubicBezTo>
                    <a:lnTo>
                      <a:pt x="42" y="225"/>
                    </a:lnTo>
                    <a:cubicBezTo>
                      <a:pt x="42" y="217"/>
                      <a:pt x="42" y="217"/>
                      <a:pt x="42" y="209"/>
                    </a:cubicBezTo>
                    <a:lnTo>
                      <a:pt x="42" y="200"/>
                    </a:lnTo>
                    <a:cubicBezTo>
                      <a:pt x="42" y="192"/>
                      <a:pt x="42" y="192"/>
                      <a:pt x="42" y="192"/>
                    </a:cubicBezTo>
                    <a:lnTo>
                      <a:pt x="42" y="183"/>
                    </a:lnTo>
                    <a:lnTo>
                      <a:pt x="42" y="175"/>
                    </a:lnTo>
                    <a:cubicBezTo>
                      <a:pt x="42" y="167"/>
                      <a:pt x="42" y="167"/>
                      <a:pt x="42" y="167"/>
                    </a:cubicBezTo>
                    <a:lnTo>
                      <a:pt x="42" y="159"/>
                    </a:lnTo>
                    <a:cubicBezTo>
                      <a:pt x="42" y="150"/>
                      <a:pt x="42" y="150"/>
                      <a:pt x="42" y="150"/>
                    </a:cubicBezTo>
                    <a:lnTo>
                      <a:pt x="42" y="142"/>
                    </a:lnTo>
                    <a:lnTo>
                      <a:pt x="42" y="133"/>
                    </a:lnTo>
                    <a:cubicBezTo>
                      <a:pt x="42" y="125"/>
                      <a:pt x="42" y="125"/>
                      <a:pt x="42" y="125"/>
                    </a:cubicBezTo>
                    <a:cubicBezTo>
                      <a:pt x="50" y="117"/>
                      <a:pt x="50" y="108"/>
                      <a:pt x="50" y="100"/>
                    </a:cubicBezTo>
                    <a:lnTo>
                      <a:pt x="50" y="92"/>
                    </a:lnTo>
                    <a:cubicBezTo>
                      <a:pt x="50" y="83"/>
                      <a:pt x="50" y="83"/>
                      <a:pt x="58" y="75"/>
                    </a:cubicBezTo>
                    <a:cubicBezTo>
                      <a:pt x="58" y="75"/>
                      <a:pt x="58" y="66"/>
                      <a:pt x="58" y="58"/>
                    </a:cubicBezTo>
                    <a:lnTo>
                      <a:pt x="58" y="50"/>
                    </a:ln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3"/>
                      <a:pt x="67" y="33"/>
                      <a:pt x="67" y="33"/>
                    </a:cubicBezTo>
                    <a:lnTo>
                      <a:pt x="67" y="25"/>
                    </a:lnTo>
                    <a:lnTo>
                      <a:pt x="75" y="16"/>
                    </a:lnTo>
                    <a:cubicBezTo>
                      <a:pt x="75" y="16"/>
                      <a:pt x="67" y="16"/>
                      <a:pt x="67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0"/>
                      <a:pt x="17" y="0"/>
                      <a:pt x="17" y="8"/>
                    </a:cubicBezTo>
                    <a:close/>
                    <a:moveTo>
                      <a:pt x="17" y="8"/>
                    </a:moveTo>
                    <a:lnTo>
                      <a:pt x="17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Freeform 503"/>
              <p:cNvSpPr>
                <a:spLocks noChangeArrowheads="1"/>
              </p:cNvSpPr>
              <p:nvPr/>
            </p:nvSpPr>
            <p:spPr bwMode="auto">
              <a:xfrm>
                <a:off x="3925888" y="5216524"/>
                <a:ext cx="142875" cy="304800"/>
              </a:xfrm>
              <a:custGeom>
                <a:avLst/>
                <a:gdLst>
                  <a:gd name="T0" fmla="*/ 76 w 395"/>
                  <a:gd name="T1" fmla="*/ 836 h 845"/>
                  <a:gd name="T2" fmla="*/ 126 w 395"/>
                  <a:gd name="T3" fmla="*/ 844 h 845"/>
                  <a:gd name="T4" fmla="*/ 218 w 395"/>
                  <a:gd name="T5" fmla="*/ 786 h 845"/>
                  <a:gd name="T6" fmla="*/ 226 w 395"/>
                  <a:gd name="T7" fmla="*/ 761 h 845"/>
                  <a:gd name="T8" fmla="*/ 327 w 395"/>
                  <a:gd name="T9" fmla="*/ 301 h 845"/>
                  <a:gd name="T10" fmla="*/ 368 w 395"/>
                  <a:gd name="T11" fmla="*/ 134 h 845"/>
                  <a:gd name="T12" fmla="*/ 394 w 395"/>
                  <a:gd name="T13" fmla="*/ 25 h 845"/>
                  <a:gd name="T14" fmla="*/ 377 w 395"/>
                  <a:gd name="T15" fmla="*/ 0 h 845"/>
                  <a:gd name="T16" fmla="*/ 360 w 395"/>
                  <a:gd name="T17" fmla="*/ 8 h 845"/>
                  <a:gd name="T18" fmla="*/ 310 w 395"/>
                  <a:gd name="T19" fmla="*/ 117 h 845"/>
                  <a:gd name="T20" fmla="*/ 235 w 395"/>
                  <a:gd name="T21" fmla="*/ 267 h 845"/>
                  <a:gd name="T22" fmla="*/ 26 w 395"/>
                  <a:gd name="T23" fmla="*/ 694 h 845"/>
                  <a:gd name="T24" fmla="*/ 76 w 395"/>
                  <a:gd name="T25" fmla="*/ 836 h 845"/>
                  <a:gd name="T26" fmla="*/ 126 w 395"/>
                  <a:gd name="T27" fmla="*/ 686 h 845"/>
                  <a:gd name="T28" fmla="*/ 176 w 395"/>
                  <a:gd name="T29" fmla="*/ 736 h 845"/>
                  <a:gd name="T30" fmla="*/ 126 w 395"/>
                  <a:gd name="T31" fmla="*/ 786 h 845"/>
                  <a:gd name="T32" fmla="*/ 76 w 395"/>
                  <a:gd name="T33" fmla="*/ 736 h 845"/>
                  <a:gd name="T34" fmla="*/ 126 w 395"/>
                  <a:gd name="T35" fmla="*/ 686 h 845"/>
                  <a:gd name="T36" fmla="*/ 126 w 395"/>
                  <a:gd name="T37" fmla="*/ 686 h 845"/>
                  <a:gd name="T38" fmla="*/ 126 w 395"/>
                  <a:gd name="T39" fmla="*/ 68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5" h="845">
                    <a:moveTo>
                      <a:pt x="76" y="836"/>
                    </a:moveTo>
                    <a:cubicBezTo>
                      <a:pt x="93" y="844"/>
                      <a:pt x="109" y="844"/>
                      <a:pt x="126" y="844"/>
                    </a:cubicBezTo>
                    <a:cubicBezTo>
                      <a:pt x="159" y="844"/>
                      <a:pt x="201" y="819"/>
                      <a:pt x="218" y="786"/>
                    </a:cubicBezTo>
                    <a:cubicBezTo>
                      <a:pt x="218" y="777"/>
                      <a:pt x="218" y="769"/>
                      <a:pt x="226" y="761"/>
                    </a:cubicBezTo>
                    <a:cubicBezTo>
                      <a:pt x="327" y="301"/>
                      <a:pt x="327" y="301"/>
                      <a:pt x="327" y="301"/>
                    </a:cubicBezTo>
                    <a:cubicBezTo>
                      <a:pt x="368" y="134"/>
                      <a:pt x="368" y="134"/>
                      <a:pt x="368" y="134"/>
                    </a:cubicBezTo>
                    <a:cubicBezTo>
                      <a:pt x="394" y="25"/>
                      <a:pt x="394" y="25"/>
                      <a:pt x="394" y="25"/>
                    </a:cubicBezTo>
                    <a:cubicBezTo>
                      <a:pt x="394" y="8"/>
                      <a:pt x="385" y="0"/>
                      <a:pt x="377" y="0"/>
                    </a:cubicBezTo>
                    <a:cubicBezTo>
                      <a:pt x="368" y="0"/>
                      <a:pt x="368" y="0"/>
                      <a:pt x="360" y="8"/>
                    </a:cubicBezTo>
                    <a:cubicBezTo>
                      <a:pt x="310" y="117"/>
                      <a:pt x="310" y="117"/>
                      <a:pt x="310" y="117"/>
                    </a:cubicBezTo>
                    <a:cubicBezTo>
                      <a:pt x="235" y="267"/>
                      <a:pt x="235" y="267"/>
                      <a:pt x="235" y="267"/>
                    </a:cubicBezTo>
                    <a:cubicBezTo>
                      <a:pt x="26" y="694"/>
                      <a:pt x="26" y="694"/>
                      <a:pt x="26" y="694"/>
                    </a:cubicBezTo>
                    <a:cubicBezTo>
                      <a:pt x="0" y="744"/>
                      <a:pt x="26" y="811"/>
                      <a:pt x="76" y="836"/>
                    </a:cubicBezTo>
                    <a:close/>
                    <a:moveTo>
                      <a:pt x="126" y="686"/>
                    </a:moveTo>
                    <a:cubicBezTo>
                      <a:pt x="151" y="686"/>
                      <a:pt x="176" y="711"/>
                      <a:pt x="176" y="736"/>
                    </a:cubicBezTo>
                    <a:cubicBezTo>
                      <a:pt x="176" y="769"/>
                      <a:pt x="151" y="786"/>
                      <a:pt x="126" y="786"/>
                    </a:cubicBezTo>
                    <a:cubicBezTo>
                      <a:pt x="101" y="786"/>
                      <a:pt x="76" y="769"/>
                      <a:pt x="76" y="736"/>
                    </a:cubicBezTo>
                    <a:cubicBezTo>
                      <a:pt x="76" y="711"/>
                      <a:pt x="101" y="686"/>
                      <a:pt x="126" y="686"/>
                    </a:cubicBezTo>
                    <a:close/>
                    <a:moveTo>
                      <a:pt x="126" y="686"/>
                    </a:moveTo>
                    <a:lnTo>
                      <a:pt x="126" y="6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624205" y="1724482"/>
            <a:ext cx="920458" cy="918160"/>
            <a:chOff x="624205" y="1724482"/>
            <a:chExt cx="920458" cy="918160"/>
          </a:xfrm>
        </p:grpSpPr>
        <p:sp>
          <p:nvSpPr>
            <p:cNvPr id="18" name="Oval 17"/>
            <p:cNvSpPr/>
            <p:nvPr/>
          </p:nvSpPr>
          <p:spPr bwMode="auto">
            <a:xfrm>
              <a:off x="624205" y="1724482"/>
              <a:ext cx="920458" cy="918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68" name="Group 4688"/>
            <p:cNvGrpSpPr/>
            <p:nvPr/>
          </p:nvGrpSpPr>
          <p:grpSpPr bwMode="auto">
            <a:xfrm>
              <a:off x="861665" y="1910475"/>
              <a:ext cx="489818" cy="465550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69" name="Freeform 291"/>
              <p:cNvSpPr>
                <a:spLocks noChangeArrowheads="1"/>
              </p:cNvSpPr>
              <p:nvPr/>
            </p:nvSpPr>
            <p:spPr bwMode="auto">
              <a:xfrm>
                <a:off x="1868488" y="3140074"/>
                <a:ext cx="271462" cy="23813"/>
              </a:xfrm>
              <a:custGeom>
                <a:avLst/>
                <a:gdLst>
                  <a:gd name="T0" fmla="*/ 41 w 753"/>
                  <a:gd name="T1" fmla="*/ 42 h 68"/>
                  <a:gd name="T2" fmla="*/ 192 w 753"/>
                  <a:gd name="T3" fmla="*/ 42 h 68"/>
                  <a:gd name="T4" fmla="*/ 217 w 753"/>
                  <a:gd name="T5" fmla="*/ 67 h 68"/>
                  <a:gd name="T6" fmla="*/ 543 w 753"/>
                  <a:gd name="T7" fmla="*/ 67 h 68"/>
                  <a:gd name="T8" fmla="*/ 568 w 753"/>
                  <a:gd name="T9" fmla="*/ 42 h 68"/>
                  <a:gd name="T10" fmla="*/ 710 w 753"/>
                  <a:gd name="T11" fmla="*/ 42 h 68"/>
                  <a:gd name="T12" fmla="*/ 752 w 753"/>
                  <a:gd name="T13" fmla="*/ 0 h 68"/>
                  <a:gd name="T14" fmla="*/ 0 w 753"/>
                  <a:gd name="T15" fmla="*/ 0 h 68"/>
                  <a:gd name="T16" fmla="*/ 41 w 753"/>
                  <a:gd name="T17" fmla="*/ 42 h 68"/>
                  <a:gd name="T18" fmla="*/ 41 w 753"/>
                  <a:gd name="T19" fmla="*/ 42 h 68"/>
                  <a:gd name="T20" fmla="*/ 41 w 753"/>
                  <a:gd name="T21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3" h="68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Freeform 292"/>
              <p:cNvSpPr>
                <a:spLocks noChangeArrowheads="1"/>
              </p:cNvSpPr>
              <p:nvPr/>
            </p:nvSpPr>
            <p:spPr bwMode="auto">
              <a:xfrm>
                <a:off x="1835150" y="2955924"/>
                <a:ext cx="382588" cy="174625"/>
              </a:xfrm>
              <a:custGeom>
                <a:avLst/>
                <a:gdLst>
                  <a:gd name="T0" fmla="*/ 1020 w 1062"/>
                  <a:gd name="T1" fmla="*/ 100 h 486"/>
                  <a:gd name="T2" fmla="*/ 894 w 1062"/>
                  <a:gd name="T3" fmla="*/ 75 h 486"/>
                  <a:gd name="T4" fmla="*/ 894 w 1062"/>
                  <a:gd name="T5" fmla="*/ 0 h 486"/>
                  <a:gd name="T6" fmla="*/ 0 w 1062"/>
                  <a:gd name="T7" fmla="*/ 0 h 486"/>
                  <a:gd name="T8" fmla="*/ 267 w 1062"/>
                  <a:gd name="T9" fmla="*/ 485 h 486"/>
                  <a:gd name="T10" fmla="*/ 627 w 1062"/>
                  <a:gd name="T11" fmla="*/ 485 h 486"/>
                  <a:gd name="T12" fmla="*/ 819 w 1062"/>
                  <a:gd name="T13" fmla="*/ 351 h 486"/>
                  <a:gd name="T14" fmla="*/ 1061 w 1062"/>
                  <a:gd name="T15" fmla="*/ 192 h 486"/>
                  <a:gd name="T16" fmla="*/ 1020 w 1062"/>
                  <a:gd name="T17" fmla="*/ 100 h 486"/>
                  <a:gd name="T18" fmla="*/ 861 w 1062"/>
                  <a:gd name="T19" fmla="*/ 284 h 486"/>
                  <a:gd name="T20" fmla="*/ 894 w 1062"/>
                  <a:gd name="T21" fmla="*/ 142 h 486"/>
                  <a:gd name="T22" fmla="*/ 978 w 1062"/>
                  <a:gd name="T23" fmla="*/ 151 h 486"/>
                  <a:gd name="T24" fmla="*/ 995 w 1062"/>
                  <a:gd name="T25" fmla="*/ 192 h 486"/>
                  <a:gd name="T26" fmla="*/ 861 w 1062"/>
                  <a:gd name="T27" fmla="*/ 284 h 486"/>
                  <a:gd name="T28" fmla="*/ 861 w 1062"/>
                  <a:gd name="T29" fmla="*/ 284 h 486"/>
                  <a:gd name="T30" fmla="*/ 861 w 1062"/>
                  <a:gd name="T31" fmla="*/ 2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2" h="486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Freeform 293"/>
              <p:cNvSpPr>
                <a:spLocks noChangeArrowheads="1"/>
              </p:cNvSpPr>
              <p:nvPr/>
            </p:nvSpPr>
            <p:spPr bwMode="auto">
              <a:xfrm>
                <a:off x="1916113" y="2800349"/>
                <a:ext cx="112712" cy="144463"/>
              </a:xfrm>
              <a:custGeom>
                <a:avLst/>
                <a:gdLst>
                  <a:gd name="T0" fmla="*/ 142 w 311"/>
                  <a:gd name="T1" fmla="*/ 401 h 402"/>
                  <a:gd name="T2" fmla="*/ 234 w 311"/>
                  <a:gd name="T3" fmla="*/ 243 h 402"/>
                  <a:gd name="T4" fmla="*/ 268 w 311"/>
                  <a:gd name="T5" fmla="*/ 0 h 402"/>
                  <a:gd name="T6" fmla="*/ 159 w 311"/>
                  <a:gd name="T7" fmla="*/ 276 h 402"/>
                  <a:gd name="T8" fmla="*/ 142 w 311"/>
                  <a:gd name="T9" fmla="*/ 401 h 402"/>
                  <a:gd name="T10" fmla="*/ 142 w 311"/>
                  <a:gd name="T11" fmla="*/ 401 h 402"/>
                  <a:gd name="T12" fmla="*/ 142 w 311"/>
                  <a:gd name="T13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402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2" name="Freeform 294"/>
              <p:cNvSpPr>
                <a:spLocks noChangeArrowheads="1"/>
              </p:cNvSpPr>
              <p:nvPr/>
            </p:nvSpPr>
            <p:spPr bwMode="auto">
              <a:xfrm>
                <a:off x="2003425" y="2867024"/>
                <a:ext cx="53975" cy="73025"/>
              </a:xfrm>
              <a:custGeom>
                <a:avLst/>
                <a:gdLst>
                  <a:gd name="T0" fmla="*/ 17 w 151"/>
                  <a:gd name="T1" fmla="*/ 201 h 202"/>
                  <a:gd name="T2" fmla="*/ 75 w 151"/>
                  <a:gd name="T3" fmla="*/ 67 h 202"/>
                  <a:gd name="T4" fmla="*/ 84 w 151"/>
                  <a:gd name="T5" fmla="*/ 0 h 202"/>
                  <a:gd name="T6" fmla="*/ 33 w 151"/>
                  <a:gd name="T7" fmla="*/ 75 h 202"/>
                  <a:gd name="T8" fmla="*/ 17 w 151"/>
                  <a:gd name="T9" fmla="*/ 201 h 202"/>
                  <a:gd name="T10" fmla="*/ 17 w 151"/>
                  <a:gd name="T11" fmla="*/ 201 h 202"/>
                  <a:gd name="T12" fmla="*/ 17 w 151"/>
                  <a:gd name="T13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2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624205" y="4955146"/>
            <a:ext cx="920458" cy="920696"/>
            <a:chOff x="624205" y="4955146"/>
            <a:chExt cx="920458" cy="920696"/>
          </a:xfrm>
        </p:grpSpPr>
        <p:sp>
          <p:nvSpPr>
            <p:cNvPr id="20" name="Oval 19"/>
            <p:cNvSpPr/>
            <p:nvPr/>
          </p:nvSpPr>
          <p:spPr bwMode="auto">
            <a:xfrm>
              <a:off x="624205" y="4955146"/>
              <a:ext cx="920458" cy="9206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Freeform 299"/>
            <p:cNvSpPr>
              <a:spLocks noChangeArrowheads="1"/>
            </p:cNvSpPr>
            <p:nvPr/>
          </p:nvSpPr>
          <p:spPr bwMode="auto">
            <a:xfrm>
              <a:off x="796297" y="5102980"/>
              <a:ext cx="558913" cy="535395"/>
            </a:xfrm>
            <a:custGeom>
              <a:avLst/>
              <a:gdLst>
                <a:gd name="T0" fmla="*/ 1229 w 1665"/>
                <a:gd name="T1" fmla="*/ 561 h 1598"/>
                <a:gd name="T2" fmla="*/ 911 w 1665"/>
                <a:gd name="T3" fmla="*/ 686 h 1598"/>
                <a:gd name="T4" fmla="*/ 1246 w 1665"/>
                <a:gd name="T5" fmla="*/ 419 h 1598"/>
                <a:gd name="T6" fmla="*/ 1664 w 1665"/>
                <a:gd name="T7" fmla="*/ 76 h 1598"/>
                <a:gd name="T8" fmla="*/ 1597 w 1665"/>
                <a:gd name="T9" fmla="*/ 0 h 1598"/>
                <a:gd name="T10" fmla="*/ 1530 w 1665"/>
                <a:gd name="T11" fmla="*/ 76 h 1598"/>
                <a:gd name="T12" fmla="*/ 1246 w 1665"/>
                <a:gd name="T13" fmla="*/ 276 h 1598"/>
                <a:gd name="T14" fmla="*/ 769 w 1665"/>
                <a:gd name="T15" fmla="*/ 686 h 1598"/>
                <a:gd name="T16" fmla="*/ 435 w 1665"/>
                <a:gd name="T17" fmla="*/ 561 h 1598"/>
                <a:gd name="T18" fmla="*/ 0 w 1665"/>
                <a:gd name="T19" fmla="*/ 1288 h 1598"/>
                <a:gd name="T20" fmla="*/ 201 w 1665"/>
                <a:gd name="T21" fmla="*/ 1597 h 1598"/>
                <a:gd name="T22" fmla="*/ 836 w 1665"/>
                <a:gd name="T23" fmla="*/ 1255 h 1598"/>
                <a:gd name="T24" fmla="*/ 1463 w 1665"/>
                <a:gd name="T25" fmla="*/ 1597 h 1598"/>
                <a:gd name="T26" fmla="*/ 1664 w 1665"/>
                <a:gd name="T27" fmla="*/ 1288 h 1598"/>
                <a:gd name="T28" fmla="*/ 1229 w 1665"/>
                <a:gd name="T29" fmla="*/ 561 h 1598"/>
                <a:gd name="T30" fmla="*/ 1246 w 1665"/>
                <a:gd name="T31" fmla="*/ 811 h 1598"/>
                <a:gd name="T32" fmla="*/ 1338 w 1665"/>
                <a:gd name="T33" fmla="*/ 903 h 1598"/>
                <a:gd name="T34" fmla="*/ 1246 w 1665"/>
                <a:gd name="T35" fmla="*/ 995 h 1598"/>
                <a:gd name="T36" fmla="*/ 1162 w 1665"/>
                <a:gd name="T37" fmla="*/ 903 h 1598"/>
                <a:gd name="T38" fmla="*/ 1246 w 1665"/>
                <a:gd name="T39" fmla="*/ 811 h 1598"/>
                <a:gd name="T40" fmla="*/ 627 w 1665"/>
                <a:gd name="T41" fmla="*/ 1112 h 1598"/>
                <a:gd name="T42" fmla="*/ 485 w 1665"/>
                <a:gd name="T43" fmla="*/ 1112 h 1598"/>
                <a:gd name="T44" fmla="*/ 485 w 1665"/>
                <a:gd name="T45" fmla="*/ 1255 h 1598"/>
                <a:gd name="T46" fmla="*/ 351 w 1665"/>
                <a:gd name="T47" fmla="*/ 1255 h 1598"/>
                <a:gd name="T48" fmla="*/ 351 w 1665"/>
                <a:gd name="T49" fmla="*/ 1112 h 1598"/>
                <a:gd name="T50" fmla="*/ 209 w 1665"/>
                <a:gd name="T51" fmla="*/ 1112 h 1598"/>
                <a:gd name="T52" fmla="*/ 209 w 1665"/>
                <a:gd name="T53" fmla="*/ 970 h 1598"/>
                <a:gd name="T54" fmla="*/ 351 w 1665"/>
                <a:gd name="T55" fmla="*/ 970 h 1598"/>
                <a:gd name="T56" fmla="*/ 351 w 1665"/>
                <a:gd name="T57" fmla="*/ 836 h 1598"/>
                <a:gd name="T58" fmla="*/ 485 w 1665"/>
                <a:gd name="T59" fmla="*/ 836 h 1598"/>
                <a:gd name="T60" fmla="*/ 485 w 1665"/>
                <a:gd name="T61" fmla="*/ 970 h 1598"/>
                <a:gd name="T62" fmla="*/ 627 w 1665"/>
                <a:gd name="T63" fmla="*/ 970 h 1598"/>
                <a:gd name="T64" fmla="*/ 627 w 1665"/>
                <a:gd name="T65" fmla="*/ 1112 h 1598"/>
                <a:gd name="T66" fmla="*/ 1020 w 1665"/>
                <a:gd name="T67" fmla="*/ 1045 h 1598"/>
                <a:gd name="T68" fmla="*/ 1112 w 1665"/>
                <a:gd name="T69" fmla="*/ 954 h 1598"/>
                <a:gd name="T70" fmla="*/ 1204 w 1665"/>
                <a:gd name="T71" fmla="*/ 1045 h 1598"/>
                <a:gd name="T72" fmla="*/ 1112 w 1665"/>
                <a:gd name="T73" fmla="*/ 1129 h 1598"/>
                <a:gd name="T74" fmla="*/ 1020 w 1665"/>
                <a:gd name="T75" fmla="*/ 1045 h 1598"/>
                <a:gd name="T76" fmla="*/ 1246 w 1665"/>
                <a:gd name="T77" fmla="*/ 1271 h 1598"/>
                <a:gd name="T78" fmla="*/ 1162 w 1665"/>
                <a:gd name="T79" fmla="*/ 1179 h 1598"/>
                <a:gd name="T80" fmla="*/ 1246 w 1665"/>
                <a:gd name="T81" fmla="*/ 1087 h 1598"/>
                <a:gd name="T82" fmla="*/ 1338 w 1665"/>
                <a:gd name="T83" fmla="*/ 1179 h 1598"/>
                <a:gd name="T84" fmla="*/ 1246 w 1665"/>
                <a:gd name="T85" fmla="*/ 1271 h 1598"/>
                <a:gd name="T86" fmla="*/ 1480 w 1665"/>
                <a:gd name="T87" fmla="*/ 1045 h 1598"/>
                <a:gd name="T88" fmla="*/ 1388 w 1665"/>
                <a:gd name="T89" fmla="*/ 1129 h 1598"/>
                <a:gd name="T90" fmla="*/ 1296 w 1665"/>
                <a:gd name="T91" fmla="*/ 1045 h 1598"/>
                <a:gd name="T92" fmla="*/ 1388 w 1665"/>
                <a:gd name="T93" fmla="*/ 954 h 1598"/>
                <a:gd name="T94" fmla="*/ 1480 w 1665"/>
                <a:gd name="T95" fmla="*/ 1045 h 1598"/>
                <a:gd name="T96" fmla="*/ 1480 w 1665"/>
                <a:gd name="T97" fmla="*/ 1045 h 1598"/>
                <a:gd name="T98" fmla="*/ 1480 w 1665"/>
                <a:gd name="T99" fmla="*/ 1045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5" h="1598">
                  <a:moveTo>
                    <a:pt x="1229" y="561"/>
                  </a:moveTo>
                  <a:cubicBezTo>
                    <a:pt x="1079" y="561"/>
                    <a:pt x="1028" y="653"/>
                    <a:pt x="911" y="686"/>
                  </a:cubicBezTo>
                  <a:cubicBezTo>
                    <a:pt x="928" y="552"/>
                    <a:pt x="1012" y="419"/>
                    <a:pt x="1246" y="419"/>
                  </a:cubicBezTo>
                  <a:cubicBezTo>
                    <a:pt x="1580" y="419"/>
                    <a:pt x="1664" y="193"/>
                    <a:pt x="1664" y="76"/>
                  </a:cubicBezTo>
                  <a:cubicBezTo>
                    <a:pt x="1664" y="34"/>
                    <a:pt x="1630" y="0"/>
                    <a:pt x="1597" y="0"/>
                  </a:cubicBezTo>
                  <a:cubicBezTo>
                    <a:pt x="1555" y="0"/>
                    <a:pt x="1530" y="34"/>
                    <a:pt x="1530" y="76"/>
                  </a:cubicBezTo>
                  <a:cubicBezTo>
                    <a:pt x="1530" y="84"/>
                    <a:pt x="1522" y="276"/>
                    <a:pt x="1246" y="276"/>
                  </a:cubicBezTo>
                  <a:cubicBezTo>
                    <a:pt x="870" y="276"/>
                    <a:pt x="786" y="535"/>
                    <a:pt x="769" y="686"/>
                  </a:cubicBezTo>
                  <a:cubicBezTo>
                    <a:pt x="644" y="661"/>
                    <a:pt x="594" y="561"/>
                    <a:pt x="435" y="561"/>
                  </a:cubicBezTo>
                  <a:cubicBezTo>
                    <a:pt x="268" y="561"/>
                    <a:pt x="0" y="887"/>
                    <a:pt x="0" y="1288"/>
                  </a:cubicBezTo>
                  <a:cubicBezTo>
                    <a:pt x="0" y="1489"/>
                    <a:pt x="100" y="1597"/>
                    <a:pt x="201" y="1597"/>
                  </a:cubicBezTo>
                  <a:cubicBezTo>
                    <a:pt x="418" y="1597"/>
                    <a:pt x="460" y="1255"/>
                    <a:pt x="836" y="1255"/>
                  </a:cubicBezTo>
                  <a:cubicBezTo>
                    <a:pt x="1204" y="1255"/>
                    <a:pt x="1246" y="1597"/>
                    <a:pt x="1463" y="1597"/>
                  </a:cubicBezTo>
                  <a:cubicBezTo>
                    <a:pt x="1564" y="1597"/>
                    <a:pt x="1664" y="1497"/>
                    <a:pt x="1664" y="1288"/>
                  </a:cubicBezTo>
                  <a:cubicBezTo>
                    <a:pt x="1664" y="887"/>
                    <a:pt x="1405" y="561"/>
                    <a:pt x="1229" y="561"/>
                  </a:cubicBezTo>
                  <a:close/>
                  <a:moveTo>
                    <a:pt x="1246" y="811"/>
                  </a:moveTo>
                  <a:cubicBezTo>
                    <a:pt x="1296" y="811"/>
                    <a:pt x="1338" y="853"/>
                    <a:pt x="1338" y="903"/>
                  </a:cubicBezTo>
                  <a:cubicBezTo>
                    <a:pt x="1338" y="954"/>
                    <a:pt x="1296" y="995"/>
                    <a:pt x="1246" y="995"/>
                  </a:cubicBezTo>
                  <a:cubicBezTo>
                    <a:pt x="1204" y="995"/>
                    <a:pt x="1162" y="954"/>
                    <a:pt x="1162" y="903"/>
                  </a:cubicBezTo>
                  <a:cubicBezTo>
                    <a:pt x="1162" y="853"/>
                    <a:pt x="1204" y="811"/>
                    <a:pt x="1246" y="811"/>
                  </a:cubicBezTo>
                  <a:close/>
                  <a:moveTo>
                    <a:pt x="627" y="1112"/>
                  </a:moveTo>
                  <a:cubicBezTo>
                    <a:pt x="485" y="1112"/>
                    <a:pt x="485" y="1112"/>
                    <a:pt x="485" y="1112"/>
                  </a:cubicBezTo>
                  <a:cubicBezTo>
                    <a:pt x="485" y="1255"/>
                    <a:pt x="485" y="1255"/>
                    <a:pt x="485" y="1255"/>
                  </a:cubicBezTo>
                  <a:cubicBezTo>
                    <a:pt x="351" y="1255"/>
                    <a:pt x="351" y="1255"/>
                    <a:pt x="351" y="1255"/>
                  </a:cubicBezTo>
                  <a:cubicBezTo>
                    <a:pt x="351" y="1112"/>
                    <a:pt x="351" y="1112"/>
                    <a:pt x="351" y="1112"/>
                  </a:cubicBezTo>
                  <a:cubicBezTo>
                    <a:pt x="209" y="1112"/>
                    <a:pt x="209" y="1112"/>
                    <a:pt x="209" y="1112"/>
                  </a:cubicBezTo>
                  <a:cubicBezTo>
                    <a:pt x="209" y="970"/>
                    <a:pt x="209" y="970"/>
                    <a:pt x="209" y="970"/>
                  </a:cubicBezTo>
                  <a:cubicBezTo>
                    <a:pt x="351" y="970"/>
                    <a:pt x="351" y="970"/>
                    <a:pt x="351" y="970"/>
                  </a:cubicBezTo>
                  <a:cubicBezTo>
                    <a:pt x="351" y="836"/>
                    <a:pt x="351" y="836"/>
                    <a:pt x="351" y="836"/>
                  </a:cubicBezTo>
                  <a:cubicBezTo>
                    <a:pt x="485" y="836"/>
                    <a:pt x="485" y="836"/>
                    <a:pt x="485" y="836"/>
                  </a:cubicBezTo>
                  <a:cubicBezTo>
                    <a:pt x="485" y="970"/>
                    <a:pt x="485" y="970"/>
                    <a:pt x="485" y="970"/>
                  </a:cubicBezTo>
                  <a:cubicBezTo>
                    <a:pt x="627" y="970"/>
                    <a:pt x="627" y="970"/>
                    <a:pt x="627" y="970"/>
                  </a:cubicBezTo>
                  <a:lnTo>
                    <a:pt x="627" y="1112"/>
                  </a:lnTo>
                  <a:close/>
                  <a:moveTo>
                    <a:pt x="1020" y="1045"/>
                  </a:moveTo>
                  <a:cubicBezTo>
                    <a:pt x="1020" y="995"/>
                    <a:pt x="1062" y="954"/>
                    <a:pt x="1112" y="954"/>
                  </a:cubicBezTo>
                  <a:cubicBezTo>
                    <a:pt x="1162" y="954"/>
                    <a:pt x="1204" y="995"/>
                    <a:pt x="1204" y="1045"/>
                  </a:cubicBezTo>
                  <a:cubicBezTo>
                    <a:pt x="1204" y="1087"/>
                    <a:pt x="1162" y="1129"/>
                    <a:pt x="1112" y="1129"/>
                  </a:cubicBezTo>
                  <a:cubicBezTo>
                    <a:pt x="1062" y="1129"/>
                    <a:pt x="1020" y="1087"/>
                    <a:pt x="1020" y="1045"/>
                  </a:cubicBezTo>
                  <a:close/>
                  <a:moveTo>
                    <a:pt x="1246" y="1271"/>
                  </a:moveTo>
                  <a:cubicBezTo>
                    <a:pt x="1204" y="1271"/>
                    <a:pt x="1162" y="1229"/>
                    <a:pt x="1162" y="1179"/>
                  </a:cubicBezTo>
                  <a:cubicBezTo>
                    <a:pt x="1162" y="1129"/>
                    <a:pt x="1204" y="1087"/>
                    <a:pt x="1246" y="1087"/>
                  </a:cubicBezTo>
                  <a:cubicBezTo>
                    <a:pt x="1296" y="1087"/>
                    <a:pt x="1338" y="1129"/>
                    <a:pt x="1338" y="1179"/>
                  </a:cubicBezTo>
                  <a:cubicBezTo>
                    <a:pt x="1338" y="1229"/>
                    <a:pt x="1296" y="1271"/>
                    <a:pt x="1246" y="1271"/>
                  </a:cubicBezTo>
                  <a:close/>
                  <a:moveTo>
                    <a:pt x="1480" y="1045"/>
                  </a:moveTo>
                  <a:cubicBezTo>
                    <a:pt x="1480" y="1087"/>
                    <a:pt x="1438" y="1129"/>
                    <a:pt x="1388" y="1129"/>
                  </a:cubicBezTo>
                  <a:cubicBezTo>
                    <a:pt x="1338" y="1129"/>
                    <a:pt x="1296" y="1087"/>
                    <a:pt x="1296" y="1045"/>
                  </a:cubicBezTo>
                  <a:cubicBezTo>
                    <a:pt x="1296" y="995"/>
                    <a:pt x="1338" y="954"/>
                    <a:pt x="1388" y="954"/>
                  </a:cubicBezTo>
                  <a:cubicBezTo>
                    <a:pt x="1438" y="954"/>
                    <a:pt x="1480" y="995"/>
                    <a:pt x="1480" y="1045"/>
                  </a:cubicBezTo>
                  <a:close/>
                  <a:moveTo>
                    <a:pt x="1480" y="1045"/>
                  </a:moveTo>
                  <a:lnTo>
                    <a:pt x="1480" y="10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31746" y="4931641"/>
            <a:ext cx="920458" cy="920696"/>
            <a:chOff x="10631746" y="4931641"/>
            <a:chExt cx="920458" cy="920696"/>
          </a:xfrm>
        </p:grpSpPr>
        <p:sp>
          <p:nvSpPr>
            <p:cNvPr id="30" name="Oval 24"/>
            <p:cNvSpPr/>
            <p:nvPr/>
          </p:nvSpPr>
          <p:spPr bwMode="auto">
            <a:xfrm>
              <a:off x="10631746" y="4931641"/>
              <a:ext cx="920458" cy="9206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380"/>
            <p:cNvSpPr>
              <a:spLocks noChangeArrowheads="1"/>
            </p:cNvSpPr>
            <p:nvPr/>
          </p:nvSpPr>
          <p:spPr bwMode="auto">
            <a:xfrm>
              <a:off x="10858639" y="5148821"/>
              <a:ext cx="497948" cy="498076"/>
            </a:xfrm>
            <a:custGeom>
              <a:avLst/>
              <a:gdLst>
                <a:gd name="T0" fmla="*/ 986 w 1079"/>
                <a:gd name="T1" fmla="*/ 627 h 1079"/>
                <a:gd name="T2" fmla="*/ 986 w 1079"/>
                <a:gd name="T3" fmla="*/ 452 h 1079"/>
                <a:gd name="T4" fmla="*/ 175 w 1079"/>
                <a:gd name="T5" fmla="*/ 543 h 1079"/>
                <a:gd name="T6" fmla="*/ 0 w 1079"/>
                <a:gd name="T7" fmla="*/ 543 h 1079"/>
                <a:gd name="T8" fmla="*/ 175 w 1079"/>
                <a:gd name="T9" fmla="*/ 543 h 1079"/>
                <a:gd name="T10" fmla="*/ 451 w 1079"/>
                <a:gd name="T11" fmla="*/ 987 h 1079"/>
                <a:gd name="T12" fmla="*/ 627 w 1079"/>
                <a:gd name="T13" fmla="*/ 987 h 1079"/>
                <a:gd name="T14" fmla="*/ 535 w 1079"/>
                <a:gd name="T15" fmla="*/ 175 h 1079"/>
                <a:gd name="T16" fmla="*/ 535 w 1079"/>
                <a:gd name="T17" fmla="*/ 0 h 1079"/>
                <a:gd name="T18" fmla="*/ 535 w 1079"/>
                <a:gd name="T19" fmla="*/ 175 h 1079"/>
                <a:gd name="T20" fmla="*/ 794 w 1079"/>
                <a:gd name="T21" fmla="*/ 920 h 1079"/>
                <a:gd name="T22" fmla="*/ 919 w 1079"/>
                <a:gd name="T23" fmla="*/ 794 h 1079"/>
                <a:gd name="T24" fmla="*/ 284 w 1079"/>
                <a:gd name="T25" fmla="*/ 284 h 1079"/>
                <a:gd name="T26" fmla="*/ 158 w 1079"/>
                <a:gd name="T27" fmla="*/ 159 h 1079"/>
                <a:gd name="T28" fmla="*/ 284 w 1079"/>
                <a:gd name="T29" fmla="*/ 284 h 1079"/>
                <a:gd name="T30" fmla="*/ 158 w 1079"/>
                <a:gd name="T31" fmla="*/ 920 h 1079"/>
                <a:gd name="T32" fmla="*/ 284 w 1079"/>
                <a:gd name="T33" fmla="*/ 794 h 1079"/>
                <a:gd name="T34" fmla="*/ 919 w 1079"/>
                <a:gd name="T35" fmla="*/ 284 h 1079"/>
                <a:gd name="T36" fmla="*/ 794 w 1079"/>
                <a:gd name="T37" fmla="*/ 159 h 1079"/>
                <a:gd name="T38" fmla="*/ 919 w 1079"/>
                <a:gd name="T39" fmla="*/ 284 h 1079"/>
                <a:gd name="T40" fmla="*/ 693 w 1079"/>
                <a:gd name="T41" fmla="*/ 635 h 1079"/>
                <a:gd name="T42" fmla="*/ 836 w 1079"/>
                <a:gd name="T43" fmla="*/ 552 h 1079"/>
                <a:gd name="T44" fmla="*/ 836 w 1079"/>
                <a:gd name="T45" fmla="*/ 493 h 1079"/>
                <a:gd name="T46" fmla="*/ 677 w 1079"/>
                <a:gd name="T47" fmla="*/ 426 h 1079"/>
                <a:gd name="T48" fmla="*/ 769 w 1079"/>
                <a:gd name="T49" fmla="*/ 293 h 1079"/>
                <a:gd name="T50" fmla="*/ 635 w 1079"/>
                <a:gd name="T51" fmla="*/ 385 h 1079"/>
                <a:gd name="T52" fmla="*/ 568 w 1079"/>
                <a:gd name="T53" fmla="*/ 226 h 1079"/>
                <a:gd name="T54" fmla="*/ 510 w 1079"/>
                <a:gd name="T55" fmla="*/ 226 h 1079"/>
                <a:gd name="T56" fmla="*/ 434 w 1079"/>
                <a:gd name="T57" fmla="*/ 385 h 1079"/>
                <a:gd name="T58" fmla="*/ 309 w 1079"/>
                <a:gd name="T59" fmla="*/ 293 h 1079"/>
                <a:gd name="T60" fmla="*/ 392 w 1079"/>
                <a:gd name="T61" fmla="*/ 426 h 1079"/>
                <a:gd name="T62" fmla="*/ 242 w 1079"/>
                <a:gd name="T63" fmla="*/ 493 h 1079"/>
                <a:gd name="T64" fmla="*/ 242 w 1079"/>
                <a:gd name="T65" fmla="*/ 552 h 1079"/>
                <a:gd name="T66" fmla="*/ 384 w 1079"/>
                <a:gd name="T67" fmla="*/ 635 h 1079"/>
                <a:gd name="T68" fmla="*/ 309 w 1079"/>
                <a:gd name="T69" fmla="*/ 753 h 1079"/>
                <a:gd name="T70" fmla="*/ 351 w 1079"/>
                <a:gd name="T71" fmla="*/ 753 h 1079"/>
                <a:gd name="T72" fmla="*/ 510 w 1079"/>
                <a:gd name="T73" fmla="*/ 719 h 1079"/>
                <a:gd name="T74" fmla="*/ 535 w 1079"/>
                <a:gd name="T75" fmla="*/ 853 h 1079"/>
                <a:gd name="T76" fmla="*/ 568 w 1079"/>
                <a:gd name="T77" fmla="*/ 719 h 1079"/>
                <a:gd name="T78" fmla="*/ 727 w 1079"/>
                <a:gd name="T79" fmla="*/ 753 h 1079"/>
                <a:gd name="T80" fmla="*/ 769 w 1079"/>
                <a:gd name="T81" fmla="*/ 753 h 1079"/>
                <a:gd name="T82" fmla="*/ 769 w 1079"/>
                <a:gd name="T83" fmla="*/ 71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9" h="1079">
                  <a:moveTo>
                    <a:pt x="1078" y="543"/>
                  </a:moveTo>
                  <a:cubicBezTo>
                    <a:pt x="1078" y="585"/>
                    <a:pt x="1036" y="627"/>
                    <a:pt x="986" y="627"/>
                  </a:cubicBezTo>
                  <a:cubicBezTo>
                    <a:pt x="944" y="627"/>
                    <a:pt x="903" y="585"/>
                    <a:pt x="903" y="543"/>
                  </a:cubicBezTo>
                  <a:cubicBezTo>
                    <a:pt x="903" y="493"/>
                    <a:pt x="944" y="452"/>
                    <a:pt x="986" y="452"/>
                  </a:cubicBezTo>
                  <a:cubicBezTo>
                    <a:pt x="1036" y="452"/>
                    <a:pt x="1078" y="493"/>
                    <a:pt x="1078" y="543"/>
                  </a:cubicBezTo>
                  <a:close/>
                  <a:moveTo>
                    <a:pt x="175" y="543"/>
                  </a:moveTo>
                  <a:cubicBezTo>
                    <a:pt x="175" y="493"/>
                    <a:pt x="133" y="452"/>
                    <a:pt x="91" y="452"/>
                  </a:cubicBezTo>
                  <a:cubicBezTo>
                    <a:pt x="41" y="452"/>
                    <a:pt x="0" y="493"/>
                    <a:pt x="0" y="543"/>
                  </a:cubicBezTo>
                  <a:cubicBezTo>
                    <a:pt x="0" y="585"/>
                    <a:pt x="41" y="627"/>
                    <a:pt x="91" y="627"/>
                  </a:cubicBezTo>
                  <a:cubicBezTo>
                    <a:pt x="133" y="627"/>
                    <a:pt x="175" y="585"/>
                    <a:pt x="175" y="543"/>
                  </a:cubicBezTo>
                  <a:close/>
                  <a:moveTo>
                    <a:pt x="535" y="903"/>
                  </a:moveTo>
                  <a:cubicBezTo>
                    <a:pt x="493" y="903"/>
                    <a:pt x="451" y="945"/>
                    <a:pt x="451" y="987"/>
                  </a:cubicBezTo>
                  <a:cubicBezTo>
                    <a:pt x="451" y="1037"/>
                    <a:pt x="493" y="1078"/>
                    <a:pt x="535" y="1078"/>
                  </a:cubicBezTo>
                  <a:cubicBezTo>
                    <a:pt x="585" y="1078"/>
                    <a:pt x="627" y="1037"/>
                    <a:pt x="627" y="987"/>
                  </a:cubicBezTo>
                  <a:cubicBezTo>
                    <a:pt x="627" y="945"/>
                    <a:pt x="585" y="903"/>
                    <a:pt x="535" y="903"/>
                  </a:cubicBezTo>
                  <a:close/>
                  <a:moveTo>
                    <a:pt x="535" y="175"/>
                  </a:moveTo>
                  <a:cubicBezTo>
                    <a:pt x="585" y="175"/>
                    <a:pt x="627" y="134"/>
                    <a:pt x="627" y="92"/>
                  </a:cubicBezTo>
                  <a:cubicBezTo>
                    <a:pt x="627" y="42"/>
                    <a:pt x="585" y="0"/>
                    <a:pt x="535" y="0"/>
                  </a:cubicBezTo>
                  <a:cubicBezTo>
                    <a:pt x="493" y="0"/>
                    <a:pt x="451" y="42"/>
                    <a:pt x="451" y="92"/>
                  </a:cubicBezTo>
                  <a:cubicBezTo>
                    <a:pt x="451" y="134"/>
                    <a:pt x="493" y="175"/>
                    <a:pt x="535" y="175"/>
                  </a:cubicBezTo>
                  <a:close/>
                  <a:moveTo>
                    <a:pt x="794" y="794"/>
                  </a:moveTo>
                  <a:cubicBezTo>
                    <a:pt x="760" y="828"/>
                    <a:pt x="760" y="886"/>
                    <a:pt x="794" y="920"/>
                  </a:cubicBezTo>
                  <a:cubicBezTo>
                    <a:pt x="827" y="953"/>
                    <a:pt x="886" y="953"/>
                    <a:pt x="919" y="920"/>
                  </a:cubicBezTo>
                  <a:cubicBezTo>
                    <a:pt x="953" y="886"/>
                    <a:pt x="953" y="828"/>
                    <a:pt x="919" y="794"/>
                  </a:cubicBezTo>
                  <a:cubicBezTo>
                    <a:pt x="886" y="761"/>
                    <a:pt x="827" y="761"/>
                    <a:pt x="794" y="794"/>
                  </a:cubicBezTo>
                  <a:close/>
                  <a:moveTo>
                    <a:pt x="284" y="284"/>
                  </a:moveTo>
                  <a:cubicBezTo>
                    <a:pt x="317" y="251"/>
                    <a:pt x="317" y="192"/>
                    <a:pt x="284" y="159"/>
                  </a:cubicBezTo>
                  <a:cubicBezTo>
                    <a:pt x="250" y="125"/>
                    <a:pt x="192" y="125"/>
                    <a:pt x="158" y="159"/>
                  </a:cubicBezTo>
                  <a:cubicBezTo>
                    <a:pt x="125" y="192"/>
                    <a:pt x="125" y="251"/>
                    <a:pt x="158" y="284"/>
                  </a:cubicBezTo>
                  <a:cubicBezTo>
                    <a:pt x="192" y="318"/>
                    <a:pt x="250" y="318"/>
                    <a:pt x="284" y="284"/>
                  </a:cubicBezTo>
                  <a:close/>
                  <a:moveTo>
                    <a:pt x="158" y="794"/>
                  </a:moveTo>
                  <a:cubicBezTo>
                    <a:pt x="125" y="828"/>
                    <a:pt x="125" y="886"/>
                    <a:pt x="158" y="920"/>
                  </a:cubicBezTo>
                  <a:cubicBezTo>
                    <a:pt x="192" y="953"/>
                    <a:pt x="250" y="953"/>
                    <a:pt x="284" y="920"/>
                  </a:cubicBezTo>
                  <a:cubicBezTo>
                    <a:pt x="317" y="886"/>
                    <a:pt x="317" y="828"/>
                    <a:pt x="284" y="794"/>
                  </a:cubicBezTo>
                  <a:cubicBezTo>
                    <a:pt x="250" y="761"/>
                    <a:pt x="192" y="761"/>
                    <a:pt x="158" y="794"/>
                  </a:cubicBezTo>
                  <a:close/>
                  <a:moveTo>
                    <a:pt x="919" y="284"/>
                  </a:moveTo>
                  <a:cubicBezTo>
                    <a:pt x="953" y="251"/>
                    <a:pt x="953" y="192"/>
                    <a:pt x="919" y="159"/>
                  </a:cubicBezTo>
                  <a:cubicBezTo>
                    <a:pt x="886" y="125"/>
                    <a:pt x="827" y="125"/>
                    <a:pt x="794" y="159"/>
                  </a:cubicBezTo>
                  <a:cubicBezTo>
                    <a:pt x="760" y="192"/>
                    <a:pt x="760" y="251"/>
                    <a:pt x="794" y="284"/>
                  </a:cubicBezTo>
                  <a:cubicBezTo>
                    <a:pt x="827" y="318"/>
                    <a:pt x="886" y="318"/>
                    <a:pt x="919" y="284"/>
                  </a:cubicBezTo>
                  <a:close/>
                  <a:moveTo>
                    <a:pt x="769" y="719"/>
                  </a:moveTo>
                  <a:cubicBezTo>
                    <a:pt x="693" y="635"/>
                    <a:pt x="693" y="635"/>
                    <a:pt x="693" y="635"/>
                  </a:cubicBezTo>
                  <a:cubicBezTo>
                    <a:pt x="710" y="610"/>
                    <a:pt x="719" y="585"/>
                    <a:pt x="719" y="552"/>
                  </a:cubicBezTo>
                  <a:cubicBezTo>
                    <a:pt x="836" y="552"/>
                    <a:pt x="836" y="552"/>
                    <a:pt x="836" y="552"/>
                  </a:cubicBezTo>
                  <a:cubicBezTo>
                    <a:pt x="852" y="552"/>
                    <a:pt x="861" y="543"/>
                    <a:pt x="861" y="527"/>
                  </a:cubicBezTo>
                  <a:cubicBezTo>
                    <a:pt x="861" y="510"/>
                    <a:pt x="852" y="493"/>
                    <a:pt x="836" y="493"/>
                  </a:cubicBezTo>
                  <a:cubicBezTo>
                    <a:pt x="719" y="493"/>
                    <a:pt x="719" y="493"/>
                    <a:pt x="719" y="493"/>
                  </a:cubicBezTo>
                  <a:cubicBezTo>
                    <a:pt x="710" y="468"/>
                    <a:pt x="693" y="443"/>
                    <a:pt x="677" y="426"/>
                  </a:cubicBezTo>
                  <a:cubicBezTo>
                    <a:pt x="769" y="334"/>
                    <a:pt x="769" y="334"/>
                    <a:pt x="769" y="334"/>
                  </a:cubicBezTo>
                  <a:cubicBezTo>
                    <a:pt x="777" y="326"/>
                    <a:pt x="777" y="309"/>
                    <a:pt x="769" y="293"/>
                  </a:cubicBezTo>
                  <a:cubicBezTo>
                    <a:pt x="760" y="284"/>
                    <a:pt x="735" y="284"/>
                    <a:pt x="727" y="293"/>
                  </a:cubicBezTo>
                  <a:cubicBezTo>
                    <a:pt x="635" y="385"/>
                    <a:pt x="635" y="385"/>
                    <a:pt x="635" y="385"/>
                  </a:cubicBezTo>
                  <a:cubicBezTo>
                    <a:pt x="618" y="368"/>
                    <a:pt x="593" y="360"/>
                    <a:pt x="568" y="360"/>
                  </a:cubicBezTo>
                  <a:cubicBezTo>
                    <a:pt x="568" y="226"/>
                    <a:pt x="568" y="226"/>
                    <a:pt x="568" y="226"/>
                  </a:cubicBezTo>
                  <a:cubicBezTo>
                    <a:pt x="568" y="217"/>
                    <a:pt x="551" y="201"/>
                    <a:pt x="535" y="201"/>
                  </a:cubicBezTo>
                  <a:cubicBezTo>
                    <a:pt x="526" y="201"/>
                    <a:pt x="510" y="217"/>
                    <a:pt x="510" y="226"/>
                  </a:cubicBezTo>
                  <a:cubicBezTo>
                    <a:pt x="510" y="360"/>
                    <a:pt x="510" y="360"/>
                    <a:pt x="510" y="360"/>
                  </a:cubicBezTo>
                  <a:cubicBezTo>
                    <a:pt x="484" y="360"/>
                    <a:pt x="459" y="368"/>
                    <a:pt x="434" y="385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34" y="284"/>
                    <a:pt x="317" y="284"/>
                    <a:pt x="309" y="293"/>
                  </a:cubicBezTo>
                  <a:cubicBezTo>
                    <a:pt x="301" y="309"/>
                    <a:pt x="301" y="326"/>
                    <a:pt x="309" y="334"/>
                  </a:cubicBezTo>
                  <a:cubicBezTo>
                    <a:pt x="392" y="426"/>
                    <a:pt x="392" y="426"/>
                    <a:pt x="392" y="426"/>
                  </a:cubicBezTo>
                  <a:cubicBezTo>
                    <a:pt x="376" y="443"/>
                    <a:pt x="368" y="468"/>
                    <a:pt x="359" y="493"/>
                  </a:cubicBezTo>
                  <a:cubicBezTo>
                    <a:pt x="242" y="493"/>
                    <a:pt x="242" y="493"/>
                    <a:pt x="242" y="493"/>
                  </a:cubicBezTo>
                  <a:cubicBezTo>
                    <a:pt x="225" y="493"/>
                    <a:pt x="217" y="510"/>
                    <a:pt x="217" y="527"/>
                  </a:cubicBezTo>
                  <a:cubicBezTo>
                    <a:pt x="217" y="543"/>
                    <a:pt x="225" y="552"/>
                    <a:pt x="242" y="552"/>
                  </a:cubicBezTo>
                  <a:cubicBezTo>
                    <a:pt x="359" y="552"/>
                    <a:pt x="359" y="552"/>
                    <a:pt x="359" y="552"/>
                  </a:cubicBezTo>
                  <a:cubicBezTo>
                    <a:pt x="359" y="585"/>
                    <a:pt x="368" y="610"/>
                    <a:pt x="384" y="635"/>
                  </a:cubicBezTo>
                  <a:cubicBezTo>
                    <a:pt x="309" y="719"/>
                    <a:pt x="309" y="719"/>
                    <a:pt x="309" y="719"/>
                  </a:cubicBezTo>
                  <a:cubicBezTo>
                    <a:pt x="301" y="727"/>
                    <a:pt x="301" y="744"/>
                    <a:pt x="309" y="753"/>
                  </a:cubicBezTo>
                  <a:cubicBezTo>
                    <a:pt x="317" y="761"/>
                    <a:pt x="317" y="761"/>
                    <a:pt x="326" y="761"/>
                  </a:cubicBezTo>
                  <a:cubicBezTo>
                    <a:pt x="334" y="761"/>
                    <a:pt x="342" y="761"/>
                    <a:pt x="351" y="753"/>
                  </a:cubicBezTo>
                  <a:cubicBezTo>
                    <a:pt x="426" y="677"/>
                    <a:pt x="426" y="677"/>
                    <a:pt x="426" y="677"/>
                  </a:cubicBezTo>
                  <a:cubicBezTo>
                    <a:pt x="443" y="702"/>
                    <a:pt x="476" y="719"/>
                    <a:pt x="510" y="719"/>
                  </a:cubicBezTo>
                  <a:cubicBezTo>
                    <a:pt x="510" y="819"/>
                    <a:pt x="510" y="819"/>
                    <a:pt x="510" y="819"/>
                  </a:cubicBezTo>
                  <a:cubicBezTo>
                    <a:pt x="510" y="836"/>
                    <a:pt x="526" y="853"/>
                    <a:pt x="535" y="853"/>
                  </a:cubicBezTo>
                  <a:cubicBezTo>
                    <a:pt x="551" y="853"/>
                    <a:pt x="568" y="836"/>
                    <a:pt x="568" y="819"/>
                  </a:cubicBezTo>
                  <a:cubicBezTo>
                    <a:pt x="568" y="719"/>
                    <a:pt x="568" y="719"/>
                    <a:pt x="568" y="719"/>
                  </a:cubicBezTo>
                  <a:cubicBezTo>
                    <a:pt x="602" y="719"/>
                    <a:pt x="627" y="702"/>
                    <a:pt x="652" y="677"/>
                  </a:cubicBezTo>
                  <a:cubicBezTo>
                    <a:pt x="727" y="753"/>
                    <a:pt x="727" y="753"/>
                    <a:pt x="727" y="753"/>
                  </a:cubicBezTo>
                  <a:cubicBezTo>
                    <a:pt x="735" y="761"/>
                    <a:pt x="744" y="761"/>
                    <a:pt x="744" y="761"/>
                  </a:cubicBezTo>
                  <a:cubicBezTo>
                    <a:pt x="752" y="761"/>
                    <a:pt x="760" y="761"/>
                    <a:pt x="769" y="753"/>
                  </a:cubicBezTo>
                  <a:cubicBezTo>
                    <a:pt x="777" y="744"/>
                    <a:pt x="777" y="727"/>
                    <a:pt x="769" y="719"/>
                  </a:cubicBezTo>
                  <a:close/>
                  <a:moveTo>
                    <a:pt x="769" y="719"/>
                  </a:moveTo>
                  <a:lnTo>
                    <a:pt x="769" y="7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588540" y="1724482"/>
            <a:ext cx="920458" cy="918160"/>
            <a:chOff x="10588540" y="1724482"/>
            <a:chExt cx="920458" cy="918160"/>
          </a:xfrm>
        </p:grpSpPr>
        <p:sp>
          <p:nvSpPr>
            <p:cNvPr id="29" name="Oval 23"/>
            <p:cNvSpPr/>
            <p:nvPr/>
          </p:nvSpPr>
          <p:spPr bwMode="auto">
            <a:xfrm>
              <a:off x="10588540" y="1724482"/>
              <a:ext cx="920458" cy="9181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107"/>
            <p:cNvSpPr>
              <a:spLocks noChangeArrowheads="1"/>
            </p:cNvSpPr>
            <p:nvPr/>
          </p:nvSpPr>
          <p:spPr bwMode="auto">
            <a:xfrm>
              <a:off x="10800263" y="1823390"/>
              <a:ext cx="497948" cy="599484"/>
            </a:xfrm>
            <a:custGeom>
              <a:avLst/>
              <a:gdLst>
                <a:gd name="T0" fmla="*/ 710 w 736"/>
                <a:gd name="T1" fmla="*/ 435 h 888"/>
                <a:gd name="T2" fmla="*/ 117 w 736"/>
                <a:gd name="T3" fmla="*/ 435 h 888"/>
                <a:gd name="T4" fmla="*/ 133 w 736"/>
                <a:gd name="T5" fmla="*/ 419 h 888"/>
                <a:gd name="T6" fmla="*/ 610 w 736"/>
                <a:gd name="T7" fmla="*/ 134 h 888"/>
                <a:gd name="T8" fmla="*/ 618 w 736"/>
                <a:gd name="T9" fmla="*/ 92 h 888"/>
                <a:gd name="T10" fmla="*/ 593 w 736"/>
                <a:gd name="T11" fmla="*/ 26 h 888"/>
                <a:gd name="T12" fmla="*/ 551 w 736"/>
                <a:gd name="T13" fmla="*/ 9 h 888"/>
                <a:gd name="T14" fmla="*/ 16 w 736"/>
                <a:gd name="T15" fmla="*/ 335 h 888"/>
                <a:gd name="T16" fmla="*/ 8 w 736"/>
                <a:gd name="T17" fmla="*/ 377 h 888"/>
                <a:gd name="T18" fmla="*/ 58 w 736"/>
                <a:gd name="T19" fmla="*/ 435 h 888"/>
                <a:gd name="T20" fmla="*/ 58 w 736"/>
                <a:gd name="T21" fmla="*/ 862 h 888"/>
                <a:gd name="T22" fmla="*/ 83 w 736"/>
                <a:gd name="T23" fmla="*/ 887 h 888"/>
                <a:gd name="T24" fmla="*/ 710 w 736"/>
                <a:gd name="T25" fmla="*/ 887 h 888"/>
                <a:gd name="T26" fmla="*/ 735 w 736"/>
                <a:gd name="T27" fmla="*/ 862 h 888"/>
                <a:gd name="T28" fmla="*/ 735 w 736"/>
                <a:gd name="T29" fmla="*/ 460 h 888"/>
                <a:gd name="T30" fmla="*/ 710 w 736"/>
                <a:gd name="T31" fmla="*/ 435 h 888"/>
                <a:gd name="T32" fmla="*/ 501 w 736"/>
                <a:gd name="T33" fmla="*/ 452 h 888"/>
                <a:gd name="T34" fmla="*/ 418 w 736"/>
                <a:gd name="T35" fmla="*/ 536 h 888"/>
                <a:gd name="T36" fmla="*/ 300 w 736"/>
                <a:gd name="T37" fmla="*/ 536 h 888"/>
                <a:gd name="T38" fmla="*/ 393 w 736"/>
                <a:gd name="T39" fmla="*/ 452 h 888"/>
                <a:gd name="T40" fmla="*/ 501 w 736"/>
                <a:gd name="T41" fmla="*/ 452 h 888"/>
                <a:gd name="T42" fmla="*/ 468 w 736"/>
                <a:gd name="T43" fmla="*/ 92 h 888"/>
                <a:gd name="T44" fmla="*/ 568 w 736"/>
                <a:gd name="T45" fmla="*/ 26 h 888"/>
                <a:gd name="T46" fmla="*/ 551 w 736"/>
                <a:gd name="T47" fmla="*/ 118 h 888"/>
                <a:gd name="T48" fmla="*/ 451 w 736"/>
                <a:gd name="T49" fmla="*/ 185 h 888"/>
                <a:gd name="T50" fmla="*/ 468 w 736"/>
                <a:gd name="T51" fmla="*/ 92 h 888"/>
                <a:gd name="T52" fmla="*/ 292 w 736"/>
                <a:gd name="T53" fmla="*/ 201 h 888"/>
                <a:gd name="T54" fmla="*/ 393 w 736"/>
                <a:gd name="T55" fmla="*/ 134 h 888"/>
                <a:gd name="T56" fmla="*/ 376 w 736"/>
                <a:gd name="T57" fmla="*/ 235 h 888"/>
                <a:gd name="T58" fmla="*/ 267 w 736"/>
                <a:gd name="T59" fmla="*/ 293 h 888"/>
                <a:gd name="T60" fmla="*/ 292 w 736"/>
                <a:gd name="T61" fmla="*/ 201 h 888"/>
                <a:gd name="T62" fmla="*/ 83 w 736"/>
                <a:gd name="T63" fmla="*/ 410 h 888"/>
                <a:gd name="T64" fmla="*/ 100 w 736"/>
                <a:gd name="T65" fmla="*/ 318 h 888"/>
                <a:gd name="T66" fmla="*/ 200 w 736"/>
                <a:gd name="T67" fmla="*/ 251 h 888"/>
                <a:gd name="T68" fmla="*/ 184 w 736"/>
                <a:gd name="T69" fmla="*/ 343 h 888"/>
                <a:gd name="T70" fmla="*/ 83 w 736"/>
                <a:gd name="T71" fmla="*/ 410 h 888"/>
                <a:gd name="T72" fmla="*/ 192 w 736"/>
                <a:gd name="T73" fmla="*/ 452 h 888"/>
                <a:gd name="T74" fmla="*/ 300 w 736"/>
                <a:gd name="T75" fmla="*/ 452 h 888"/>
                <a:gd name="T76" fmla="*/ 217 w 736"/>
                <a:gd name="T77" fmla="*/ 536 h 888"/>
                <a:gd name="T78" fmla="*/ 108 w 736"/>
                <a:gd name="T79" fmla="*/ 536 h 888"/>
                <a:gd name="T80" fmla="*/ 192 w 736"/>
                <a:gd name="T81" fmla="*/ 452 h 888"/>
                <a:gd name="T82" fmla="*/ 694 w 736"/>
                <a:gd name="T83" fmla="*/ 853 h 888"/>
                <a:gd name="T84" fmla="*/ 108 w 736"/>
                <a:gd name="T85" fmla="*/ 853 h 888"/>
                <a:gd name="T86" fmla="*/ 108 w 736"/>
                <a:gd name="T87" fmla="*/ 586 h 888"/>
                <a:gd name="T88" fmla="*/ 694 w 736"/>
                <a:gd name="T89" fmla="*/ 586 h 888"/>
                <a:gd name="T90" fmla="*/ 694 w 736"/>
                <a:gd name="T91" fmla="*/ 853 h 888"/>
                <a:gd name="T92" fmla="*/ 618 w 736"/>
                <a:gd name="T93" fmla="*/ 536 h 888"/>
                <a:gd name="T94" fmla="*/ 501 w 736"/>
                <a:gd name="T95" fmla="*/ 536 h 888"/>
                <a:gd name="T96" fmla="*/ 585 w 736"/>
                <a:gd name="T97" fmla="*/ 452 h 888"/>
                <a:gd name="T98" fmla="*/ 702 w 736"/>
                <a:gd name="T99" fmla="*/ 452 h 888"/>
                <a:gd name="T100" fmla="*/ 618 w 736"/>
                <a:gd name="T101" fmla="*/ 536 h 888"/>
                <a:gd name="T102" fmla="*/ 618 w 736"/>
                <a:gd name="T103" fmla="*/ 536 h 888"/>
                <a:gd name="T104" fmla="*/ 618 w 736"/>
                <a:gd name="T105" fmla="*/ 53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6" h="888">
                  <a:moveTo>
                    <a:pt x="710" y="435"/>
                  </a:moveTo>
                  <a:cubicBezTo>
                    <a:pt x="117" y="435"/>
                    <a:pt x="117" y="435"/>
                    <a:pt x="117" y="435"/>
                  </a:cubicBezTo>
                  <a:cubicBezTo>
                    <a:pt x="133" y="419"/>
                    <a:pt x="133" y="419"/>
                    <a:pt x="133" y="419"/>
                  </a:cubicBezTo>
                  <a:cubicBezTo>
                    <a:pt x="284" y="335"/>
                    <a:pt x="610" y="134"/>
                    <a:pt x="610" y="134"/>
                  </a:cubicBezTo>
                  <a:cubicBezTo>
                    <a:pt x="627" y="126"/>
                    <a:pt x="627" y="109"/>
                    <a:pt x="618" y="92"/>
                  </a:cubicBezTo>
                  <a:cubicBezTo>
                    <a:pt x="593" y="26"/>
                    <a:pt x="593" y="26"/>
                    <a:pt x="593" y="26"/>
                  </a:cubicBezTo>
                  <a:cubicBezTo>
                    <a:pt x="585" y="9"/>
                    <a:pt x="568" y="0"/>
                    <a:pt x="551" y="9"/>
                  </a:cubicBezTo>
                  <a:cubicBezTo>
                    <a:pt x="16" y="335"/>
                    <a:pt x="16" y="335"/>
                    <a:pt x="16" y="335"/>
                  </a:cubicBezTo>
                  <a:cubicBezTo>
                    <a:pt x="8" y="343"/>
                    <a:pt x="0" y="360"/>
                    <a:pt x="8" y="377"/>
                  </a:cubicBezTo>
                  <a:cubicBezTo>
                    <a:pt x="58" y="435"/>
                    <a:pt x="58" y="435"/>
                    <a:pt x="58" y="435"/>
                  </a:cubicBezTo>
                  <a:cubicBezTo>
                    <a:pt x="58" y="862"/>
                    <a:pt x="58" y="862"/>
                    <a:pt x="58" y="862"/>
                  </a:cubicBezTo>
                  <a:cubicBezTo>
                    <a:pt x="58" y="878"/>
                    <a:pt x="75" y="887"/>
                    <a:pt x="83" y="887"/>
                  </a:cubicBezTo>
                  <a:cubicBezTo>
                    <a:pt x="710" y="887"/>
                    <a:pt x="710" y="887"/>
                    <a:pt x="710" y="887"/>
                  </a:cubicBezTo>
                  <a:cubicBezTo>
                    <a:pt x="727" y="887"/>
                    <a:pt x="735" y="878"/>
                    <a:pt x="735" y="862"/>
                  </a:cubicBezTo>
                  <a:cubicBezTo>
                    <a:pt x="735" y="460"/>
                    <a:pt x="735" y="460"/>
                    <a:pt x="735" y="460"/>
                  </a:cubicBezTo>
                  <a:cubicBezTo>
                    <a:pt x="735" y="443"/>
                    <a:pt x="727" y="435"/>
                    <a:pt x="710" y="435"/>
                  </a:cubicBezTo>
                  <a:close/>
                  <a:moveTo>
                    <a:pt x="501" y="452"/>
                  </a:moveTo>
                  <a:cubicBezTo>
                    <a:pt x="418" y="536"/>
                    <a:pt x="418" y="536"/>
                    <a:pt x="418" y="536"/>
                  </a:cubicBezTo>
                  <a:cubicBezTo>
                    <a:pt x="300" y="536"/>
                    <a:pt x="300" y="536"/>
                    <a:pt x="300" y="536"/>
                  </a:cubicBezTo>
                  <a:cubicBezTo>
                    <a:pt x="393" y="452"/>
                    <a:pt x="393" y="452"/>
                    <a:pt x="393" y="452"/>
                  </a:cubicBezTo>
                  <a:lnTo>
                    <a:pt x="501" y="452"/>
                  </a:lnTo>
                  <a:close/>
                  <a:moveTo>
                    <a:pt x="468" y="92"/>
                  </a:moveTo>
                  <a:cubicBezTo>
                    <a:pt x="568" y="26"/>
                    <a:pt x="568" y="26"/>
                    <a:pt x="568" y="26"/>
                  </a:cubicBezTo>
                  <a:cubicBezTo>
                    <a:pt x="551" y="118"/>
                    <a:pt x="551" y="118"/>
                    <a:pt x="551" y="118"/>
                  </a:cubicBezTo>
                  <a:cubicBezTo>
                    <a:pt x="451" y="185"/>
                    <a:pt x="451" y="185"/>
                    <a:pt x="451" y="185"/>
                  </a:cubicBezTo>
                  <a:lnTo>
                    <a:pt x="468" y="92"/>
                  </a:lnTo>
                  <a:close/>
                  <a:moveTo>
                    <a:pt x="292" y="201"/>
                  </a:moveTo>
                  <a:cubicBezTo>
                    <a:pt x="393" y="134"/>
                    <a:pt x="393" y="134"/>
                    <a:pt x="393" y="134"/>
                  </a:cubicBezTo>
                  <a:cubicBezTo>
                    <a:pt x="376" y="235"/>
                    <a:pt x="376" y="235"/>
                    <a:pt x="376" y="235"/>
                  </a:cubicBezTo>
                  <a:cubicBezTo>
                    <a:pt x="267" y="293"/>
                    <a:pt x="267" y="293"/>
                    <a:pt x="267" y="293"/>
                  </a:cubicBezTo>
                  <a:lnTo>
                    <a:pt x="292" y="201"/>
                  </a:lnTo>
                  <a:close/>
                  <a:moveTo>
                    <a:pt x="83" y="410"/>
                  </a:moveTo>
                  <a:cubicBezTo>
                    <a:pt x="100" y="318"/>
                    <a:pt x="100" y="318"/>
                    <a:pt x="100" y="318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184" y="343"/>
                    <a:pt x="184" y="343"/>
                    <a:pt x="184" y="343"/>
                  </a:cubicBezTo>
                  <a:lnTo>
                    <a:pt x="83" y="410"/>
                  </a:lnTo>
                  <a:close/>
                  <a:moveTo>
                    <a:pt x="192" y="452"/>
                  </a:moveTo>
                  <a:cubicBezTo>
                    <a:pt x="300" y="452"/>
                    <a:pt x="300" y="452"/>
                    <a:pt x="300" y="452"/>
                  </a:cubicBezTo>
                  <a:cubicBezTo>
                    <a:pt x="217" y="536"/>
                    <a:pt x="217" y="536"/>
                    <a:pt x="217" y="536"/>
                  </a:cubicBezTo>
                  <a:cubicBezTo>
                    <a:pt x="108" y="536"/>
                    <a:pt x="108" y="536"/>
                    <a:pt x="108" y="536"/>
                  </a:cubicBezTo>
                  <a:lnTo>
                    <a:pt x="192" y="452"/>
                  </a:lnTo>
                  <a:close/>
                  <a:moveTo>
                    <a:pt x="694" y="853"/>
                  </a:moveTo>
                  <a:cubicBezTo>
                    <a:pt x="108" y="853"/>
                    <a:pt x="108" y="853"/>
                    <a:pt x="108" y="853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694" y="586"/>
                    <a:pt x="694" y="586"/>
                    <a:pt x="694" y="586"/>
                  </a:cubicBezTo>
                  <a:lnTo>
                    <a:pt x="694" y="853"/>
                  </a:lnTo>
                  <a:close/>
                  <a:moveTo>
                    <a:pt x="618" y="536"/>
                  </a:moveTo>
                  <a:cubicBezTo>
                    <a:pt x="501" y="536"/>
                    <a:pt x="501" y="536"/>
                    <a:pt x="501" y="536"/>
                  </a:cubicBezTo>
                  <a:cubicBezTo>
                    <a:pt x="585" y="452"/>
                    <a:pt x="585" y="452"/>
                    <a:pt x="585" y="452"/>
                  </a:cubicBezTo>
                  <a:cubicBezTo>
                    <a:pt x="702" y="452"/>
                    <a:pt x="702" y="452"/>
                    <a:pt x="702" y="452"/>
                  </a:cubicBezTo>
                  <a:lnTo>
                    <a:pt x="618" y="536"/>
                  </a:lnTo>
                  <a:close/>
                  <a:moveTo>
                    <a:pt x="618" y="536"/>
                  </a:moveTo>
                  <a:lnTo>
                    <a:pt x="618" y="5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24686" y="4779866"/>
            <a:ext cx="573067" cy="573217"/>
            <a:chOff x="7324686" y="4779866"/>
            <a:chExt cx="573067" cy="573217"/>
          </a:xfrm>
        </p:grpSpPr>
        <p:sp>
          <p:nvSpPr>
            <p:cNvPr id="15" name="Oval 14"/>
            <p:cNvSpPr/>
            <p:nvPr/>
          </p:nvSpPr>
          <p:spPr>
            <a:xfrm>
              <a:off x="7324686" y="4779866"/>
              <a:ext cx="573067" cy="5732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Freeform 298"/>
            <p:cNvSpPr>
              <a:spLocks noChangeArrowheads="1"/>
            </p:cNvSpPr>
            <p:nvPr/>
          </p:nvSpPr>
          <p:spPr bwMode="auto">
            <a:xfrm>
              <a:off x="7462550" y="4899380"/>
              <a:ext cx="297332" cy="297409"/>
            </a:xfrm>
            <a:custGeom>
              <a:avLst/>
              <a:gdLst>
                <a:gd name="T0" fmla="*/ 852 w 1606"/>
                <a:gd name="T1" fmla="*/ 0 h 1607"/>
                <a:gd name="T2" fmla="*/ 0 w 1606"/>
                <a:gd name="T3" fmla="*/ 753 h 1607"/>
                <a:gd name="T4" fmla="*/ 752 w 1606"/>
                <a:gd name="T5" fmla="*/ 1606 h 1607"/>
                <a:gd name="T6" fmla="*/ 1605 w 1606"/>
                <a:gd name="T7" fmla="*/ 853 h 1607"/>
                <a:gd name="T8" fmla="*/ 501 w 1606"/>
                <a:gd name="T9" fmla="*/ 176 h 1607"/>
                <a:gd name="T10" fmla="*/ 217 w 1606"/>
                <a:gd name="T11" fmla="*/ 427 h 1607"/>
                <a:gd name="T12" fmla="*/ 158 w 1606"/>
                <a:gd name="T13" fmla="*/ 535 h 1607"/>
                <a:gd name="T14" fmla="*/ 317 w 1606"/>
                <a:gd name="T15" fmla="*/ 753 h 1607"/>
                <a:gd name="T16" fmla="*/ 158 w 1606"/>
                <a:gd name="T17" fmla="*/ 535 h 1607"/>
                <a:gd name="T18" fmla="*/ 317 w 1606"/>
                <a:gd name="T19" fmla="*/ 853 h 1607"/>
                <a:gd name="T20" fmla="*/ 158 w 1606"/>
                <a:gd name="T21" fmla="*/ 1071 h 1607"/>
                <a:gd name="T22" fmla="*/ 217 w 1606"/>
                <a:gd name="T23" fmla="*/ 1179 h 1607"/>
                <a:gd name="T24" fmla="*/ 501 w 1606"/>
                <a:gd name="T25" fmla="*/ 1430 h 1607"/>
                <a:gd name="T26" fmla="*/ 752 w 1606"/>
                <a:gd name="T27" fmla="*/ 1497 h 1607"/>
                <a:gd name="T28" fmla="*/ 752 w 1606"/>
                <a:gd name="T29" fmla="*/ 1179 h 1607"/>
                <a:gd name="T30" fmla="*/ 752 w 1606"/>
                <a:gd name="T31" fmla="*/ 1071 h 1607"/>
                <a:gd name="T32" fmla="*/ 426 w 1606"/>
                <a:gd name="T33" fmla="*/ 853 h 1607"/>
                <a:gd name="T34" fmla="*/ 752 w 1606"/>
                <a:gd name="T35" fmla="*/ 1071 h 1607"/>
                <a:gd name="T36" fmla="*/ 426 w 1606"/>
                <a:gd name="T37" fmla="*/ 753 h 1607"/>
                <a:gd name="T38" fmla="*/ 752 w 1606"/>
                <a:gd name="T39" fmla="*/ 535 h 1607"/>
                <a:gd name="T40" fmla="*/ 752 w 1606"/>
                <a:gd name="T41" fmla="*/ 427 h 1607"/>
                <a:gd name="T42" fmla="*/ 752 w 1606"/>
                <a:gd name="T43" fmla="*/ 109 h 1607"/>
                <a:gd name="T44" fmla="*/ 1387 w 1606"/>
                <a:gd name="T45" fmla="*/ 427 h 1607"/>
                <a:gd name="T46" fmla="*/ 1103 w 1606"/>
                <a:gd name="T47" fmla="*/ 176 h 1607"/>
                <a:gd name="T48" fmla="*/ 852 w 1606"/>
                <a:gd name="T49" fmla="*/ 109 h 1607"/>
                <a:gd name="T50" fmla="*/ 852 w 1606"/>
                <a:gd name="T51" fmla="*/ 427 h 1607"/>
                <a:gd name="T52" fmla="*/ 852 w 1606"/>
                <a:gd name="T53" fmla="*/ 535 h 1607"/>
                <a:gd name="T54" fmla="*/ 1178 w 1606"/>
                <a:gd name="T55" fmla="*/ 753 h 1607"/>
                <a:gd name="T56" fmla="*/ 852 w 1606"/>
                <a:gd name="T57" fmla="*/ 535 h 1607"/>
                <a:gd name="T58" fmla="*/ 1178 w 1606"/>
                <a:gd name="T59" fmla="*/ 853 h 1607"/>
                <a:gd name="T60" fmla="*/ 852 w 1606"/>
                <a:gd name="T61" fmla="*/ 1071 h 1607"/>
                <a:gd name="T62" fmla="*/ 852 w 1606"/>
                <a:gd name="T63" fmla="*/ 1497 h 1607"/>
                <a:gd name="T64" fmla="*/ 1120 w 1606"/>
                <a:gd name="T65" fmla="*/ 1179 h 1607"/>
                <a:gd name="T66" fmla="*/ 1103 w 1606"/>
                <a:gd name="T67" fmla="*/ 1430 h 1607"/>
                <a:gd name="T68" fmla="*/ 1387 w 1606"/>
                <a:gd name="T69" fmla="*/ 1179 h 1607"/>
                <a:gd name="T70" fmla="*/ 1446 w 1606"/>
                <a:gd name="T71" fmla="*/ 1071 h 1607"/>
                <a:gd name="T72" fmla="*/ 1287 w 1606"/>
                <a:gd name="T73" fmla="*/ 853 h 1607"/>
                <a:gd name="T74" fmla="*/ 1446 w 1606"/>
                <a:gd name="T75" fmla="*/ 1071 h 1607"/>
                <a:gd name="T76" fmla="*/ 1254 w 1606"/>
                <a:gd name="T77" fmla="*/ 535 h 1607"/>
                <a:gd name="T78" fmla="*/ 1496 w 1606"/>
                <a:gd name="T79" fmla="*/ 753 h 1607"/>
                <a:gd name="T80" fmla="*/ 1287 w 1606"/>
                <a:gd name="T81" fmla="*/ 753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6" h="1607">
                  <a:moveTo>
                    <a:pt x="1605" y="753"/>
                  </a:moveTo>
                  <a:cubicBezTo>
                    <a:pt x="1580" y="352"/>
                    <a:pt x="1254" y="26"/>
                    <a:pt x="852" y="0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351" y="26"/>
                    <a:pt x="25" y="352"/>
                    <a:pt x="0" y="7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25" y="1255"/>
                    <a:pt x="351" y="1581"/>
                    <a:pt x="752" y="1606"/>
                  </a:cubicBezTo>
                  <a:cubicBezTo>
                    <a:pt x="852" y="1606"/>
                    <a:pt x="852" y="1606"/>
                    <a:pt x="852" y="1606"/>
                  </a:cubicBezTo>
                  <a:cubicBezTo>
                    <a:pt x="1254" y="1581"/>
                    <a:pt x="1580" y="1255"/>
                    <a:pt x="1605" y="853"/>
                  </a:cubicBezTo>
                  <a:cubicBezTo>
                    <a:pt x="1605" y="753"/>
                    <a:pt x="1605" y="753"/>
                    <a:pt x="1605" y="753"/>
                  </a:cubicBezTo>
                  <a:close/>
                  <a:moveTo>
                    <a:pt x="501" y="176"/>
                  </a:moveTo>
                  <a:cubicBezTo>
                    <a:pt x="451" y="243"/>
                    <a:pt x="409" y="327"/>
                    <a:pt x="376" y="427"/>
                  </a:cubicBezTo>
                  <a:cubicBezTo>
                    <a:pt x="217" y="427"/>
                    <a:pt x="217" y="427"/>
                    <a:pt x="217" y="427"/>
                  </a:cubicBezTo>
                  <a:cubicBezTo>
                    <a:pt x="284" y="318"/>
                    <a:pt x="384" y="226"/>
                    <a:pt x="501" y="176"/>
                  </a:cubicBezTo>
                  <a:close/>
                  <a:moveTo>
                    <a:pt x="158" y="535"/>
                  </a:moveTo>
                  <a:cubicBezTo>
                    <a:pt x="351" y="535"/>
                    <a:pt x="351" y="535"/>
                    <a:pt x="351" y="535"/>
                  </a:cubicBezTo>
                  <a:cubicBezTo>
                    <a:pt x="334" y="602"/>
                    <a:pt x="326" y="678"/>
                    <a:pt x="317" y="753"/>
                  </a:cubicBezTo>
                  <a:cubicBezTo>
                    <a:pt x="108" y="753"/>
                    <a:pt x="108" y="753"/>
                    <a:pt x="108" y="753"/>
                  </a:cubicBezTo>
                  <a:cubicBezTo>
                    <a:pt x="108" y="678"/>
                    <a:pt x="133" y="602"/>
                    <a:pt x="158" y="535"/>
                  </a:cubicBezTo>
                  <a:close/>
                  <a:moveTo>
                    <a:pt x="108" y="853"/>
                  </a:moveTo>
                  <a:cubicBezTo>
                    <a:pt x="317" y="853"/>
                    <a:pt x="317" y="853"/>
                    <a:pt x="317" y="853"/>
                  </a:cubicBezTo>
                  <a:cubicBezTo>
                    <a:pt x="326" y="929"/>
                    <a:pt x="334" y="1004"/>
                    <a:pt x="351" y="1071"/>
                  </a:cubicBezTo>
                  <a:cubicBezTo>
                    <a:pt x="158" y="1071"/>
                    <a:pt x="158" y="1071"/>
                    <a:pt x="158" y="1071"/>
                  </a:cubicBezTo>
                  <a:cubicBezTo>
                    <a:pt x="133" y="1004"/>
                    <a:pt x="108" y="929"/>
                    <a:pt x="108" y="853"/>
                  </a:cubicBezTo>
                  <a:close/>
                  <a:moveTo>
                    <a:pt x="217" y="1179"/>
                  </a:moveTo>
                  <a:cubicBezTo>
                    <a:pt x="376" y="1179"/>
                    <a:pt x="376" y="1179"/>
                    <a:pt x="376" y="1179"/>
                  </a:cubicBezTo>
                  <a:cubicBezTo>
                    <a:pt x="409" y="1280"/>
                    <a:pt x="451" y="1363"/>
                    <a:pt x="501" y="1430"/>
                  </a:cubicBezTo>
                  <a:cubicBezTo>
                    <a:pt x="384" y="1380"/>
                    <a:pt x="284" y="1288"/>
                    <a:pt x="217" y="1179"/>
                  </a:cubicBezTo>
                  <a:close/>
                  <a:moveTo>
                    <a:pt x="752" y="1497"/>
                  </a:moveTo>
                  <a:cubicBezTo>
                    <a:pt x="635" y="1464"/>
                    <a:pt x="543" y="1346"/>
                    <a:pt x="484" y="1179"/>
                  </a:cubicBezTo>
                  <a:cubicBezTo>
                    <a:pt x="752" y="1179"/>
                    <a:pt x="752" y="1179"/>
                    <a:pt x="752" y="1179"/>
                  </a:cubicBezTo>
                  <a:lnTo>
                    <a:pt x="752" y="1497"/>
                  </a:lnTo>
                  <a:close/>
                  <a:moveTo>
                    <a:pt x="752" y="1071"/>
                  </a:moveTo>
                  <a:cubicBezTo>
                    <a:pt x="459" y="1071"/>
                    <a:pt x="459" y="1071"/>
                    <a:pt x="459" y="1071"/>
                  </a:cubicBezTo>
                  <a:cubicBezTo>
                    <a:pt x="443" y="1004"/>
                    <a:pt x="434" y="929"/>
                    <a:pt x="426" y="853"/>
                  </a:cubicBezTo>
                  <a:cubicBezTo>
                    <a:pt x="752" y="853"/>
                    <a:pt x="752" y="853"/>
                    <a:pt x="752" y="853"/>
                  </a:cubicBezTo>
                  <a:lnTo>
                    <a:pt x="752" y="1071"/>
                  </a:lnTo>
                  <a:close/>
                  <a:moveTo>
                    <a:pt x="752" y="753"/>
                  </a:moveTo>
                  <a:cubicBezTo>
                    <a:pt x="426" y="753"/>
                    <a:pt x="426" y="753"/>
                    <a:pt x="426" y="753"/>
                  </a:cubicBezTo>
                  <a:cubicBezTo>
                    <a:pt x="434" y="678"/>
                    <a:pt x="443" y="602"/>
                    <a:pt x="459" y="535"/>
                  </a:cubicBezTo>
                  <a:cubicBezTo>
                    <a:pt x="752" y="535"/>
                    <a:pt x="752" y="535"/>
                    <a:pt x="752" y="535"/>
                  </a:cubicBezTo>
                  <a:lnTo>
                    <a:pt x="752" y="753"/>
                  </a:lnTo>
                  <a:close/>
                  <a:moveTo>
                    <a:pt x="752" y="427"/>
                  </a:moveTo>
                  <a:cubicBezTo>
                    <a:pt x="484" y="427"/>
                    <a:pt x="484" y="427"/>
                    <a:pt x="484" y="427"/>
                  </a:cubicBezTo>
                  <a:cubicBezTo>
                    <a:pt x="543" y="260"/>
                    <a:pt x="635" y="142"/>
                    <a:pt x="752" y="109"/>
                  </a:cubicBezTo>
                  <a:lnTo>
                    <a:pt x="752" y="427"/>
                  </a:lnTo>
                  <a:close/>
                  <a:moveTo>
                    <a:pt x="1387" y="427"/>
                  </a:moveTo>
                  <a:cubicBezTo>
                    <a:pt x="1229" y="427"/>
                    <a:pt x="1229" y="427"/>
                    <a:pt x="1229" y="427"/>
                  </a:cubicBezTo>
                  <a:cubicBezTo>
                    <a:pt x="1195" y="327"/>
                    <a:pt x="1153" y="243"/>
                    <a:pt x="1103" y="176"/>
                  </a:cubicBezTo>
                  <a:cubicBezTo>
                    <a:pt x="1220" y="226"/>
                    <a:pt x="1320" y="318"/>
                    <a:pt x="1387" y="427"/>
                  </a:cubicBezTo>
                  <a:close/>
                  <a:moveTo>
                    <a:pt x="852" y="109"/>
                  </a:moveTo>
                  <a:cubicBezTo>
                    <a:pt x="969" y="142"/>
                    <a:pt x="1061" y="260"/>
                    <a:pt x="1120" y="427"/>
                  </a:cubicBezTo>
                  <a:cubicBezTo>
                    <a:pt x="852" y="427"/>
                    <a:pt x="852" y="427"/>
                    <a:pt x="852" y="427"/>
                  </a:cubicBezTo>
                  <a:lnTo>
                    <a:pt x="852" y="109"/>
                  </a:lnTo>
                  <a:close/>
                  <a:moveTo>
                    <a:pt x="852" y="535"/>
                  </a:moveTo>
                  <a:cubicBezTo>
                    <a:pt x="1153" y="535"/>
                    <a:pt x="1153" y="535"/>
                    <a:pt x="1153" y="535"/>
                  </a:cubicBezTo>
                  <a:cubicBezTo>
                    <a:pt x="1162" y="602"/>
                    <a:pt x="1170" y="678"/>
                    <a:pt x="1178" y="753"/>
                  </a:cubicBezTo>
                  <a:cubicBezTo>
                    <a:pt x="852" y="753"/>
                    <a:pt x="852" y="753"/>
                    <a:pt x="852" y="753"/>
                  </a:cubicBezTo>
                  <a:lnTo>
                    <a:pt x="852" y="535"/>
                  </a:lnTo>
                  <a:close/>
                  <a:moveTo>
                    <a:pt x="852" y="853"/>
                  </a:moveTo>
                  <a:cubicBezTo>
                    <a:pt x="1178" y="853"/>
                    <a:pt x="1178" y="853"/>
                    <a:pt x="1178" y="853"/>
                  </a:cubicBezTo>
                  <a:cubicBezTo>
                    <a:pt x="1170" y="929"/>
                    <a:pt x="1162" y="1004"/>
                    <a:pt x="1153" y="1071"/>
                  </a:cubicBezTo>
                  <a:cubicBezTo>
                    <a:pt x="852" y="1071"/>
                    <a:pt x="852" y="1071"/>
                    <a:pt x="852" y="1071"/>
                  </a:cubicBezTo>
                  <a:lnTo>
                    <a:pt x="852" y="853"/>
                  </a:lnTo>
                  <a:close/>
                  <a:moveTo>
                    <a:pt x="852" y="1497"/>
                  </a:moveTo>
                  <a:cubicBezTo>
                    <a:pt x="852" y="1179"/>
                    <a:pt x="852" y="1179"/>
                    <a:pt x="852" y="1179"/>
                  </a:cubicBezTo>
                  <a:cubicBezTo>
                    <a:pt x="1120" y="1179"/>
                    <a:pt x="1120" y="1179"/>
                    <a:pt x="1120" y="1179"/>
                  </a:cubicBezTo>
                  <a:cubicBezTo>
                    <a:pt x="1061" y="1346"/>
                    <a:pt x="969" y="1464"/>
                    <a:pt x="852" y="1497"/>
                  </a:cubicBezTo>
                  <a:close/>
                  <a:moveTo>
                    <a:pt x="1103" y="1430"/>
                  </a:moveTo>
                  <a:cubicBezTo>
                    <a:pt x="1153" y="1363"/>
                    <a:pt x="1195" y="1280"/>
                    <a:pt x="1229" y="1179"/>
                  </a:cubicBezTo>
                  <a:cubicBezTo>
                    <a:pt x="1387" y="1179"/>
                    <a:pt x="1387" y="1179"/>
                    <a:pt x="1387" y="1179"/>
                  </a:cubicBezTo>
                  <a:cubicBezTo>
                    <a:pt x="1320" y="1288"/>
                    <a:pt x="1220" y="1380"/>
                    <a:pt x="1103" y="1430"/>
                  </a:cubicBezTo>
                  <a:close/>
                  <a:moveTo>
                    <a:pt x="1446" y="1071"/>
                  </a:moveTo>
                  <a:cubicBezTo>
                    <a:pt x="1254" y="1071"/>
                    <a:pt x="1254" y="1071"/>
                    <a:pt x="1254" y="1071"/>
                  </a:cubicBezTo>
                  <a:cubicBezTo>
                    <a:pt x="1270" y="1004"/>
                    <a:pt x="1279" y="929"/>
                    <a:pt x="1287" y="853"/>
                  </a:cubicBezTo>
                  <a:cubicBezTo>
                    <a:pt x="1496" y="853"/>
                    <a:pt x="1496" y="853"/>
                    <a:pt x="1496" y="853"/>
                  </a:cubicBezTo>
                  <a:cubicBezTo>
                    <a:pt x="1496" y="929"/>
                    <a:pt x="1471" y="1004"/>
                    <a:pt x="1446" y="1071"/>
                  </a:cubicBezTo>
                  <a:close/>
                  <a:moveTo>
                    <a:pt x="1287" y="753"/>
                  </a:moveTo>
                  <a:cubicBezTo>
                    <a:pt x="1279" y="678"/>
                    <a:pt x="1270" y="602"/>
                    <a:pt x="1254" y="535"/>
                  </a:cubicBezTo>
                  <a:cubicBezTo>
                    <a:pt x="1446" y="535"/>
                    <a:pt x="1446" y="535"/>
                    <a:pt x="1446" y="535"/>
                  </a:cubicBezTo>
                  <a:cubicBezTo>
                    <a:pt x="1471" y="602"/>
                    <a:pt x="1496" y="678"/>
                    <a:pt x="1496" y="753"/>
                  </a:cubicBezTo>
                  <a:lnTo>
                    <a:pt x="1287" y="753"/>
                  </a:lnTo>
                  <a:close/>
                  <a:moveTo>
                    <a:pt x="1287" y="753"/>
                  </a:moveTo>
                  <a:lnTo>
                    <a:pt x="1287" y="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78" name="矩形 77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26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26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26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48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0"/>
          <p:cNvSpPr txBox="1"/>
          <p:nvPr/>
        </p:nvSpPr>
        <p:spPr>
          <a:xfrm>
            <a:off x="1434971" y="2191897"/>
            <a:ext cx="4063309" cy="652430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 defTabSz="914400">
              <a:spcBef>
                <a:spcPts val="0"/>
              </a:spcBef>
            </a:pPr>
            <a:r>
              <a:rPr lang="zh-CN" altLang="en-US" sz="1200" b="1" dirty="0">
                <a:solidFill>
                  <a:srgbClr val="1A6568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点击此处添加文本</a:t>
            </a:r>
            <a:endParaRPr lang="en-US" altLang="zh-CN" sz="1200" b="1" dirty="0">
              <a:solidFill>
                <a:srgbClr val="1A6568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lvl="0" algn="l" defTabSz="914400">
              <a:lnSpc>
                <a:spcPct val="120000"/>
              </a:lnSpc>
              <a:spcBef>
                <a:spcPts val="0"/>
              </a:spcBef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  <a:latin typeface="Verdana" panose="020B0604030504040204"/>
                <a:cs typeface="+mn-cs"/>
              </a:rPr>
              <a:t>此部分内容作为文字排版</a:t>
            </a:r>
            <a:r>
              <a:rPr lang="zh-CN" altLang="en-US" sz="1200" dirty="0">
                <a:solidFill>
                  <a:srgbClr val="000000">
                    <a:lumMod val="100000"/>
                  </a:srgbClr>
                </a:solidFill>
                <a:latin typeface="Verdana" panose="020B0604030504040204"/>
                <a:cs typeface="+mn-cs"/>
              </a:rPr>
              <a:t>占位显示（建议使用主题字体）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16701" y="2252468"/>
            <a:ext cx="560116" cy="560262"/>
            <a:chOff x="816701" y="2252468"/>
            <a:chExt cx="560116" cy="560262"/>
          </a:xfrm>
        </p:grpSpPr>
        <p:sp>
          <p:nvSpPr>
            <p:cNvPr id="10" name="Rectangle 78"/>
            <p:cNvSpPr/>
            <p:nvPr/>
          </p:nvSpPr>
          <p:spPr>
            <a:xfrm>
              <a:off x="816701" y="2252468"/>
              <a:ext cx="560116" cy="560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" name="AutoShape 124"/>
            <p:cNvSpPr/>
            <p:nvPr/>
          </p:nvSpPr>
          <p:spPr bwMode="auto">
            <a:xfrm>
              <a:off x="921969" y="2392378"/>
              <a:ext cx="348478" cy="2785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9" name="Title 20"/>
          <p:cNvSpPr txBox="1"/>
          <p:nvPr/>
        </p:nvSpPr>
        <p:spPr>
          <a:xfrm>
            <a:off x="1492524" y="4688479"/>
            <a:ext cx="4005756" cy="652430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 defTabSz="914400">
              <a:spcBef>
                <a:spcPts val="0"/>
              </a:spcBef>
            </a:pPr>
            <a:r>
              <a:rPr lang="zh-CN" altLang="en-US" sz="1200" b="1" dirty="0">
                <a:solidFill>
                  <a:srgbClr val="1A6568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点击此处添加文本</a:t>
            </a:r>
            <a:endParaRPr lang="en-US" altLang="zh-CN" sz="1200" b="1" dirty="0">
              <a:solidFill>
                <a:srgbClr val="1A6568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lvl="0" algn="l" defTabSz="914400">
              <a:lnSpc>
                <a:spcPct val="120000"/>
              </a:lnSpc>
              <a:spcBef>
                <a:spcPts val="0"/>
              </a:spcBef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  <a:latin typeface="Verdana" panose="020B0604030504040204"/>
                <a:cs typeface="+mn-cs"/>
              </a:rPr>
              <a:t>此部分内容作为文字排版</a:t>
            </a:r>
            <a:r>
              <a:rPr lang="zh-CN" altLang="en-US" sz="1200" dirty="0">
                <a:solidFill>
                  <a:srgbClr val="000000">
                    <a:lumMod val="100000"/>
                  </a:srgbClr>
                </a:solidFill>
                <a:latin typeface="Verdana" panose="020B0604030504040204"/>
                <a:cs typeface="+mn-cs"/>
              </a:rPr>
              <a:t>占位显示（建议使用主题字体）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16701" y="4763820"/>
            <a:ext cx="560116" cy="560262"/>
            <a:chOff x="816701" y="4763820"/>
            <a:chExt cx="560116" cy="560262"/>
          </a:xfrm>
        </p:grpSpPr>
        <p:sp>
          <p:nvSpPr>
            <p:cNvPr id="16" name="Rectangle 81"/>
            <p:cNvSpPr/>
            <p:nvPr/>
          </p:nvSpPr>
          <p:spPr>
            <a:xfrm>
              <a:off x="816701" y="4763820"/>
              <a:ext cx="560116" cy="5602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AutoShape 14"/>
            <p:cNvSpPr/>
            <p:nvPr/>
          </p:nvSpPr>
          <p:spPr bwMode="auto">
            <a:xfrm>
              <a:off x="965131" y="4922991"/>
              <a:ext cx="251618" cy="2757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561" y="5503"/>
                  </a:moveTo>
                  <a:cubicBezTo>
                    <a:pt x="20836" y="5503"/>
                    <a:pt x="21078" y="5553"/>
                    <a:pt x="21285" y="5656"/>
                  </a:cubicBezTo>
                  <a:cubicBezTo>
                    <a:pt x="21498" y="5760"/>
                    <a:pt x="21599" y="5889"/>
                    <a:pt x="21599" y="6045"/>
                  </a:cubicBezTo>
                  <a:cubicBezTo>
                    <a:pt x="21599" y="6136"/>
                    <a:pt x="21585" y="6208"/>
                    <a:pt x="21556" y="6261"/>
                  </a:cubicBezTo>
                  <a:lnTo>
                    <a:pt x="8488" y="21266"/>
                  </a:lnTo>
                  <a:cubicBezTo>
                    <a:pt x="8333" y="21489"/>
                    <a:pt x="8000" y="21599"/>
                    <a:pt x="7493" y="21599"/>
                  </a:cubicBezTo>
                  <a:cubicBezTo>
                    <a:pt x="7217" y="21599"/>
                    <a:pt x="6961" y="21549"/>
                    <a:pt x="6729" y="21446"/>
                  </a:cubicBezTo>
                  <a:cubicBezTo>
                    <a:pt x="6497" y="21343"/>
                    <a:pt x="6381" y="21213"/>
                    <a:pt x="6381" y="21057"/>
                  </a:cubicBezTo>
                  <a:cubicBezTo>
                    <a:pt x="6381" y="21014"/>
                    <a:pt x="6406" y="20973"/>
                    <a:pt x="6454" y="20947"/>
                  </a:cubicBezTo>
                  <a:lnTo>
                    <a:pt x="11169" y="10444"/>
                  </a:lnTo>
                  <a:cubicBezTo>
                    <a:pt x="10985" y="10473"/>
                    <a:pt x="10613" y="10531"/>
                    <a:pt x="10058" y="10610"/>
                  </a:cubicBezTo>
                  <a:cubicBezTo>
                    <a:pt x="9502" y="10689"/>
                    <a:pt x="8874" y="10776"/>
                    <a:pt x="8164" y="10867"/>
                  </a:cubicBezTo>
                  <a:cubicBezTo>
                    <a:pt x="7454" y="10960"/>
                    <a:pt x="6705" y="11061"/>
                    <a:pt x="5922" y="11171"/>
                  </a:cubicBezTo>
                  <a:cubicBezTo>
                    <a:pt x="5135" y="11284"/>
                    <a:pt x="4401" y="11387"/>
                    <a:pt x="3724" y="11483"/>
                  </a:cubicBezTo>
                  <a:cubicBezTo>
                    <a:pt x="3043" y="11579"/>
                    <a:pt x="2459" y="11654"/>
                    <a:pt x="1966" y="11707"/>
                  </a:cubicBezTo>
                  <a:cubicBezTo>
                    <a:pt x="1473" y="11760"/>
                    <a:pt x="1178" y="11786"/>
                    <a:pt x="1087" y="11786"/>
                  </a:cubicBezTo>
                  <a:cubicBezTo>
                    <a:pt x="777" y="11786"/>
                    <a:pt x="521" y="11733"/>
                    <a:pt x="314" y="11623"/>
                  </a:cubicBezTo>
                  <a:cubicBezTo>
                    <a:pt x="106" y="11510"/>
                    <a:pt x="0" y="11385"/>
                    <a:pt x="0" y="11248"/>
                  </a:cubicBezTo>
                  <a:cubicBezTo>
                    <a:pt x="0" y="11186"/>
                    <a:pt x="14" y="11150"/>
                    <a:pt x="43" y="11133"/>
                  </a:cubicBezTo>
                  <a:lnTo>
                    <a:pt x="4879" y="424"/>
                  </a:lnTo>
                  <a:cubicBezTo>
                    <a:pt x="4942" y="302"/>
                    <a:pt x="5067" y="201"/>
                    <a:pt x="5261" y="120"/>
                  </a:cubicBezTo>
                  <a:cubicBezTo>
                    <a:pt x="5454" y="40"/>
                    <a:pt x="5671" y="0"/>
                    <a:pt x="5922" y="0"/>
                  </a:cubicBezTo>
                  <a:lnTo>
                    <a:pt x="13874" y="0"/>
                  </a:lnTo>
                  <a:cubicBezTo>
                    <a:pt x="14155" y="0"/>
                    <a:pt x="14396" y="52"/>
                    <a:pt x="14604" y="153"/>
                  </a:cubicBezTo>
                  <a:cubicBezTo>
                    <a:pt x="14812" y="256"/>
                    <a:pt x="14918" y="386"/>
                    <a:pt x="14918" y="539"/>
                  </a:cubicBezTo>
                  <a:cubicBezTo>
                    <a:pt x="14918" y="585"/>
                    <a:pt x="14908" y="623"/>
                    <a:pt x="14894" y="652"/>
                  </a:cubicBezTo>
                  <a:cubicBezTo>
                    <a:pt x="14879" y="686"/>
                    <a:pt x="14855" y="729"/>
                    <a:pt x="14821" y="779"/>
                  </a:cubicBezTo>
                  <a:lnTo>
                    <a:pt x="10662" y="6801"/>
                  </a:lnTo>
                  <a:cubicBezTo>
                    <a:pt x="10845" y="6770"/>
                    <a:pt x="11208" y="6719"/>
                    <a:pt x="11749" y="6647"/>
                  </a:cubicBezTo>
                  <a:cubicBezTo>
                    <a:pt x="12290" y="6573"/>
                    <a:pt x="12913" y="6491"/>
                    <a:pt x="13618" y="6398"/>
                  </a:cubicBezTo>
                  <a:cubicBezTo>
                    <a:pt x="14329" y="6307"/>
                    <a:pt x="15063" y="6206"/>
                    <a:pt x="15821" y="6095"/>
                  </a:cubicBezTo>
                  <a:cubicBezTo>
                    <a:pt x="16575" y="5983"/>
                    <a:pt x="17290" y="5884"/>
                    <a:pt x="17971" y="5800"/>
                  </a:cubicBezTo>
                  <a:cubicBezTo>
                    <a:pt x="18648" y="5719"/>
                    <a:pt x="19227" y="5647"/>
                    <a:pt x="19706" y="5589"/>
                  </a:cubicBezTo>
                  <a:cubicBezTo>
                    <a:pt x="20179" y="5534"/>
                    <a:pt x="20464" y="5503"/>
                    <a:pt x="20561" y="550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30" name="Title 20"/>
          <p:cNvSpPr txBox="1"/>
          <p:nvPr/>
        </p:nvSpPr>
        <p:spPr>
          <a:xfrm>
            <a:off x="1433472" y="3069750"/>
            <a:ext cx="4195839" cy="652430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 defTabSz="914400">
              <a:spcBef>
                <a:spcPts val="0"/>
              </a:spcBef>
            </a:pPr>
            <a:r>
              <a:rPr lang="zh-CN" altLang="en-US" sz="1200" b="1" dirty="0">
                <a:solidFill>
                  <a:srgbClr val="1A6568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点击此处添加文本</a:t>
            </a:r>
            <a:endParaRPr lang="en-US" altLang="zh-CN" sz="1200" b="1" dirty="0">
              <a:solidFill>
                <a:srgbClr val="1A6568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lvl="0" algn="l" defTabSz="914400">
              <a:lnSpc>
                <a:spcPct val="120000"/>
              </a:lnSpc>
              <a:spcBef>
                <a:spcPts val="0"/>
              </a:spcBef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  <a:latin typeface="Verdana" panose="020B0604030504040204"/>
                <a:cs typeface="+mn-cs"/>
              </a:rPr>
              <a:t>此部分内容作为文字排版</a:t>
            </a:r>
            <a:r>
              <a:rPr lang="zh-CN" altLang="en-US" sz="1200" dirty="0">
                <a:solidFill>
                  <a:srgbClr val="000000">
                    <a:lumMod val="100000"/>
                  </a:srgbClr>
                </a:solidFill>
                <a:latin typeface="Verdana" panose="020B0604030504040204"/>
                <a:cs typeface="+mn-cs"/>
              </a:rPr>
              <a:t>占位显示（建议使用主题字体）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6701" y="3107606"/>
            <a:ext cx="560116" cy="560262"/>
            <a:chOff x="816701" y="3107606"/>
            <a:chExt cx="560116" cy="560262"/>
          </a:xfrm>
        </p:grpSpPr>
        <p:sp>
          <p:nvSpPr>
            <p:cNvPr id="27" name="Rectangle 79"/>
            <p:cNvSpPr/>
            <p:nvPr/>
          </p:nvSpPr>
          <p:spPr>
            <a:xfrm>
              <a:off x="816701" y="3107606"/>
              <a:ext cx="560116" cy="5602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28" name="AutoShape 38"/>
            <p:cNvSpPr/>
            <p:nvPr/>
          </p:nvSpPr>
          <p:spPr bwMode="auto">
            <a:xfrm>
              <a:off x="965131" y="3266620"/>
              <a:ext cx="250613" cy="2516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36" name="Title 20"/>
          <p:cNvSpPr txBox="1"/>
          <p:nvPr/>
        </p:nvSpPr>
        <p:spPr>
          <a:xfrm>
            <a:off x="1454783" y="3921947"/>
            <a:ext cx="4051989" cy="652430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 defTabSz="914400">
              <a:spcBef>
                <a:spcPts val="0"/>
              </a:spcBef>
            </a:pPr>
            <a:r>
              <a:rPr lang="zh-CN" altLang="en-US" sz="1200" b="1" dirty="0">
                <a:solidFill>
                  <a:srgbClr val="1A6568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点击此处添加文本</a:t>
            </a:r>
            <a:endParaRPr lang="en-US" altLang="zh-CN" sz="1200" b="1" dirty="0">
              <a:solidFill>
                <a:srgbClr val="1A6568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lvl="0" algn="l" defTabSz="914400">
              <a:lnSpc>
                <a:spcPct val="120000"/>
              </a:lnSpc>
              <a:spcBef>
                <a:spcPts val="0"/>
              </a:spcBef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  <a:latin typeface="Verdana" panose="020B0604030504040204"/>
                <a:cs typeface="+mn-cs"/>
              </a:rPr>
              <a:t>此部分内容作为文字排版</a:t>
            </a:r>
            <a:r>
              <a:rPr lang="zh-CN" altLang="en-US" sz="1200" dirty="0">
                <a:solidFill>
                  <a:srgbClr val="000000">
                    <a:lumMod val="100000"/>
                  </a:srgbClr>
                </a:solidFill>
                <a:latin typeface="Verdana" panose="020B0604030504040204"/>
                <a:cs typeface="+mn-cs"/>
              </a:rPr>
              <a:t>占位显示（建议使用主题字体）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16701" y="3944043"/>
            <a:ext cx="560116" cy="560262"/>
            <a:chOff x="816701" y="3944043"/>
            <a:chExt cx="560116" cy="560262"/>
          </a:xfrm>
        </p:grpSpPr>
        <p:sp>
          <p:nvSpPr>
            <p:cNvPr id="33" name="Rectangle 80"/>
            <p:cNvSpPr/>
            <p:nvPr/>
          </p:nvSpPr>
          <p:spPr>
            <a:xfrm>
              <a:off x="816701" y="3944043"/>
              <a:ext cx="560116" cy="5602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AutoShape 84"/>
            <p:cNvSpPr/>
            <p:nvPr/>
          </p:nvSpPr>
          <p:spPr bwMode="auto">
            <a:xfrm>
              <a:off x="956392" y="4084096"/>
              <a:ext cx="250613" cy="2516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7" name="Group 8"/>
          <p:cNvGrpSpPr/>
          <p:nvPr/>
        </p:nvGrpSpPr>
        <p:grpSpPr>
          <a:xfrm>
            <a:off x="5981156" y="2111075"/>
            <a:ext cx="5394142" cy="3313407"/>
            <a:chOff x="12239219" y="3974289"/>
            <a:chExt cx="10311633" cy="6334025"/>
          </a:xfrm>
        </p:grpSpPr>
        <p:sp>
          <p:nvSpPr>
            <p:cNvPr id="38" name="Freeform 1"/>
            <p:cNvSpPr>
              <a:spLocks noChangeArrowheads="1"/>
            </p:cNvSpPr>
            <p:nvPr/>
          </p:nvSpPr>
          <p:spPr bwMode="auto">
            <a:xfrm>
              <a:off x="20625828" y="10060148"/>
              <a:ext cx="16234" cy="25513"/>
            </a:xfrm>
            <a:custGeom>
              <a:avLst/>
              <a:gdLst>
                <a:gd name="T0" fmla="*/ 15 w 32"/>
                <a:gd name="T1" fmla="*/ 0 h 49"/>
                <a:gd name="T2" fmla="*/ 15 w 32"/>
                <a:gd name="T3" fmla="*/ 0 h 49"/>
                <a:gd name="T4" fmla="*/ 0 w 32"/>
                <a:gd name="T5" fmla="*/ 16 h 49"/>
                <a:gd name="T6" fmla="*/ 15 w 32"/>
                <a:gd name="T7" fmla="*/ 32 h 49"/>
                <a:gd name="T8" fmla="*/ 15 w 3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9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0" y="8"/>
                    <a:pt x="0" y="16"/>
                  </a:cubicBezTo>
                  <a:cubicBezTo>
                    <a:pt x="0" y="32"/>
                    <a:pt x="7" y="48"/>
                    <a:pt x="15" y="32"/>
                  </a:cubicBezTo>
                  <a:cubicBezTo>
                    <a:pt x="23" y="24"/>
                    <a:pt x="31" y="0"/>
                    <a:pt x="15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"/>
            <p:cNvSpPr>
              <a:spLocks noChangeArrowheads="1"/>
            </p:cNvSpPr>
            <p:nvPr/>
          </p:nvSpPr>
          <p:spPr bwMode="auto">
            <a:xfrm>
              <a:off x="20625828" y="10060148"/>
              <a:ext cx="16234" cy="20874"/>
            </a:xfrm>
            <a:custGeom>
              <a:avLst/>
              <a:gdLst>
                <a:gd name="T0" fmla="*/ 7 w 32"/>
                <a:gd name="T1" fmla="*/ 40 h 41"/>
                <a:gd name="T2" fmla="*/ 7 w 32"/>
                <a:gd name="T3" fmla="*/ 40 h 41"/>
                <a:gd name="T4" fmla="*/ 7 w 32"/>
                <a:gd name="T5" fmla="*/ 40 h 41"/>
                <a:gd name="T6" fmla="*/ 0 w 32"/>
                <a:gd name="T7" fmla="*/ 16 h 41"/>
                <a:gd name="T8" fmla="*/ 15 w 32"/>
                <a:gd name="T9" fmla="*/ 0 h 41"/>
                <a:gd name="T10" fmla="*/ 15 w 32"/>
                <a:gd name="T11" fmla="*/ 0 h 41"/>
                <a:gd name="T12" fmla="*/ 23 w 32"/>
                <a:gd name="T13" fmla="*/ 0 h 41"/>
                <a:gd name="T14" fmla="*/ 15 w 32"/>
                <a:gd name="T15" fmla="*/ 32 h 41"/>
                <a:gd name="T16" fmla="*/ 7 w 32"/>
                <a:gd name="T17" fmla="*/ 40 h 41"/>
                <a:gd name="T18" fmla="*/ 15 w 32"/>
                <a:gd name="T19" fmla="*/ 8 h 41"/>
                <a:gd name="T20" fmla="*/ 15 w 32"/>
                <a:gd name="T21" fmla="*/ 8 h 41"/>
                <a:gd name="T22" fmla="*/ 7 w 32"/>
                <a:gd name="T23" fmla="*/ 16 h 41"/>
                <a:gd name="T24" fmla="*/ 7 w 32"/>
                <a:gd name="T25" fmla="*/ 32 h 41"/>
                <a:gd name="T26" fmla="*/ 15 w 32"/>
                <a:gd name="T27" fmla="*/ 32 h 41"/>
                <a:gd name="T28" fmla="*/ 15 w 32"/>
                <a:gd name="T2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1">
                  <a:moveTo>
                    <a:pt x="7" y="40"/>
                  </a:moveTo>
                  <a:lnTo>
                    <a:pt x="7" y="40"/>
                  </a:lnTo>
                  <a:lnTo>
                    <a:pt x="7" y="40"/>
                  </a:lnTo>
                  <a:cubicBezTo>
                    <a:pt x="0" y="40"/>
                    <a:pt x="0" y="24"/>
                    <a:pt x="0" y="16"/>
                  </a:cubicBezTo>
                  <a:cubicBezTo>
                    <a:pt x="0" y="0"/>
                    <a:pt x="15" y="0"/>
                    <a:pt x="15" y="0"/>
                  </a:cubicBezTo>
                  <a:lnTo>
                    <a:pt x="15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31" y="8"/>
                    <a:pt x="23" y="24"/>
                    <a:pt x="15" y="32"/>
                  </a:cubicBezTo>
                  <a:cubicBezTo>
                    <a:pt x="15" y="40"/>
                    <a:pt x="15" y="40"/>
                    <a:pt x="7" y="40"/>
                  </a:cubicBezTo>
                  <a:close/>
                  <a:moveTo>
                    <a:pt x="15" y="8"/>
                  </a:moveTo>
                  <a:lnTo>
                    <a:pt x="15" y="8"/>
                  </a:lnTo>
                  <a:cubicBezTo>
                    <a:pt x="15" y="8"/>
                    <a:pt x="7" y="8"/>
                    <a:pt x="7" y="16"/>
                  </a:cubicBezTo>
                  <a:cubicBezTo>
                    <a:pt x="7" y="24"/>
                    <a:pt x="7" y="32"/>
                    <a:pt x="7" y="32"/>
                  </a:cubicBezTo>
                  <a:lnTo>
                    <a:pt x="15" y="32"/>
                  </a:lnTo>
                  <a:cubicBezTo>
                    <a:pt x="15" y="16"/>
                    <a:pt x="15" y="8"/>
                    <a:pt x="15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3"/>
            <p:cNvSpPr>
              <a:spLocks noChangeArrowheads="1"/>
            </p:cNvSpPr>
            <p:nvPr/>
          </p:nvSpPr>
          <p:spPr bwMode="auto">
            <a:xfrm>
              <a:off x="20604954" y="10074063"/>
              <a:ext cx="16236" cy="13916"/>
            </a:xfrm>
            <a:custGeom>
              <a:avLst/>
              <a:gdLst>
                <a:gd name="T0" fmla="*/ 8 w 33"/>
                <a:gd name="T1" fmla="*/ 0 h 25"/>
                <a:gd name="T2" fmla="*/ 8 w 33"/>
                <a:gd name="T3" fmla="*/ 0 h 25"/>
                <a:gd name="T4" fmla="*/ 8 w 33"/>
                <a:gd name="T5" fmla="*/ 16 h 25"/>
                <a:gd name="T6" fmla="*/ 24 w 33"/>
                <a:gd name="T7" fmla="*/ 8 h 25"/>
                <a:gd name="T8" fmla="*/ 8 w 3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8" y="0"/>
                  </a:moveTo>
                  <a:lnTo>
                    <a:pt x="8" y="0"/>
                  </a:lnTo>
                  <a:cubicBezTo>
                    <a:pt x="8" y="0"/>
                    <a:pt x="0" y="16"/>
                    <a:pt x="8" y="16"/>
                  </a:cubicBezTo>
                  <a:cubicBezTo>
                    <a:pt x="24" y="16"/>
                    <a:pt x="32" y="24"/>
                    <a:pt x="24" y="8"/>
                  </a:cubicBezTo>
                  <a:cubicBezTo>
                    <a:pt x="16" y="0"/>
                    <a:pt x="16" y="0"/>
                    <a:pt x="8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4"/>
            <p:cNvSpPr>
              <a:spLocks noChangeArrowheads="1"/>
            </p:cNvSpPr>
            <p:nvPr/>
          </p:nvSpPr>
          <p:spPr bwMode="auto">
            <a:xfrm>
              <a:off x="20604954" y="10069425"/>
              <a:ext cx="16236" cy="16236"/>
            </a:xfrm>
            <a:custGeom>
              <a:avLst/>
              <a:gdLst>
                <a:gd name="T0" fmla="*/ 24 w 33"/>
                <a:gd name="T1" fmla="*/ 32 h 33"/>
                <a:gd name="T2" fmla="*/ 24 w 33"/>
                <a:gd name="T3" fmla="*/ 32 h 33"/>
                <a:gd name="T4" fmla="*/ 24 w 33"/>
                <a:gd name="T5" fmla="*/ 32 h 33"/>
                <a:gd name="T6" fmla="*/ 8 w 33"/>
                <a:gd name="T7" fmla="*/ 24 h 33"/>
                <a:gd name="T8" fmla="*/ 0 w 33"/>
                <a:gd name="T9" fmla="*/ 24 h 33"/>
                <a:gd name="T10" fmla="*/ 0 w 33"/>
                <a:gd name="T11" fmla="*/ 8 h 33"/>
                <a:gd name="T12" fmla="*/ 0 w 33"/>
                <a:gd name="T13" fmla="*/ 0 h 33"/>
                <a:gd name="T14" fmla="*/ 8 w 33"/>
                <a:gd name="T15" fmla="*/ 0 h 33"/>
                <a:gd name="T16" fmla="*/ 32 w 33"/>
                <a:gd name="T17" fmla="*/ 16 h 33"/>
                <a:gd name="T18" fmla="*/ 32 w 33"/>
                <a:gd name="T19" fmla="*/ 16 h 33"/>
                <a:gd name="T20" fmla="*/ 32 w 33"/>
                <a:gd name="T21" fmla="*/ 24 h 33"/>
                <a:gd name="T22" fmla="*/ 24 w 33"/>
                <a:gd name="T23" fmla="*/ 32 h 33"/>
                <a:gd name="T24" fmla="*/ 8 w 33"/>
                <a:gd name="T25" fmla="*/ 8 h 33"/>
                <a:gd name="T26" fmla="*/ 8 w 33"/>
                <a:gd name="T27" fmla="*/ 8 h 33"/>
                <a:gd name="T28" fmla="*/ 8 w 33"/>
                <a:gd name="T29" fmla="*/ 16 h 33"/>
                <a:gd name="T30" fmla="*/ 8 w 33"/>
                <a:gd name="T31" fmla="*/ 24 h 33"/>
                <a:gd name="T32" fmla="*/ 24 w 33"/>
                <a:gd name="T33" fmla="*/ 24 h 33"/>
                <a:gd name="T34" fmla="*/ 24 w 33"/>
                <a:gd name="T35" fmla="*/ 24 h 33"/>
                <a:gd name="T36" fmla="*/ 24 w 33"/>
                <a:gd name="T37" fmla="*/ 24 h 33"/>
                <a:gd name="T38" fmla="*/ 8 w 33"/>
                <a:gd name="T3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33">
                  <a:moveTo>
                    <a:pt x="24" y="32"/>
                  </a:moveTo>
                  <a:lnTo>
                    <a:pt x="24" y="32"/>
                  </a:lnTo>
                  <a:lnTo>
                    <a:pt x="24" y="32"/>
                  </a:lnTo>
                  <a:cubicBezTo>
                    <a:pt x="24" y="32"/>
                    <a:pt x="16" y="32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0"/>
                    <a:pt x="24" y="8"/>
                    <a:pt x="32" y="16"/>
                  </a:cubicBezTo>
                  <a:lnTo>
                    <a:pt x="32" y="16"/>
                  </a:lnTo>
                  <a:lnTo>
                    <a:pt x="32" y="24"/>
                  </a:lnTo>
                  <a:cubicBezTo>
                    <a:pt x="32" y="32"/>
                    <a:pt x="24" y="32"/>
                    <a:pt x="24" y="32"/>
                  </a:cubicBezTo>
                  <a:close/>
                  <a:moveTo>
                    <a:pt x="8" y="8"/>
                  </a:moveTo>
                  <a:lnTo>
                    <a:pt x="8" y="8"/>
                  </a:ln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24"/>
                  </a:cubicBezTo>
                  <a:cubicBezTo>
                    <a:pt x="16" y="24"/>
                    <a:pt x="24" y="24"/>
                    <a:pt x="24" y="24"/>
                  </a:cubicBezTo>
                  <a:lnTo>
                    <a:pt x="24" y="24"/>
                  </a:lnTo>
                  <a:lnTo>
                    <a:pt x="24" y="24"/>
                  </a:lnTo>
                  <a:cubicBezTo>
                    <a:pt x="16" y="16"/>
                    <a:pt x="16" y="8"/>
                    <a:pt x="8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5"/>
            <p:cNvSpPr>
              <a:spLocks noChangeArrowheads="1"/>
            </p:cNvSpPr>
            <p:nvPr/>
          </p:nvSpPr>
          <p:spPr bwMode="auto">
            <a:xfrm>
              <a:off x="20546972" y="10099576"/>
              <a:ext cx="46386" cy="16234"/>
            </a:xfrm>
            <a:custGeom>
              <a:avLst/>
              <a:gdLst>
                <a:gd name="T0" fmla="*/ 71 w 88"/>
                <a:gd name="T1" fmla="*/ 0 h 32"/>
                <a:gd name="T2" fmla="*/ 71 w 88"/>
                <a:gd name="T3" fmla="*/ 0 h 32"/>
                <a:gd name="T4" fmla="*/ 56 w 88"/>
                <a:gd name="T5" fmla="*/ 7 h 32"/>
                <a:gd name="T6" fmla="*/ 24 w 88"/>
                <a:gd name="T7" fmla="*/ 31 h 32"/>
                <a:gd name="T8" fmla="*/ 71 w 88"/>
                <a:gd name="T9" fmla="*/ 15 h 32"/>
                <a:gd name="T10" fmla="*/ 71 w 8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2">
                  <a:moveTo>
                    <a:pt x="71" y="0"/>
                  </a:moveTo>
                  <a:lnTo>
                    <a:pt x="71" y="0"/>
                  </a:lnTo>
                  <a:cubicBezTo>
                    <a:pt x="71" y="0"/>
                    <a:pt x="64" y="15"/>
                    <a:pt x="56" y="7"/>
                  </a:cubicBezTo>
                  <a:cubicBezTo>
                    <a:pt x="40" y="0"/>
                    <a:pt x="0" y="23"/>
                    <a:pt x="24" y="31"/>
                  </a:cubicBezTo>
                  <a:cubicBezTo>
                    <a:pt x="56" y="31"/>
                    <a:pt x="71" y="15"/>
                    <a:pt x="71" y="15"/>
                  </a:cubicBezTo>
                  <a:cubicBezTo>
                    <a:pt x="71" y="15"/>
                    <a:pt x="87" y="7"/>
                    <a:pt x="71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6"/>
            <p:cNvSpPr>
              <a:spLocks noChangeArrowheads="1"/>
            </p:cNvSpPr>
            <p:nvPr/>
          </p:nvSpPr>
          <p:spPr bwMode="auto">
            <a:xfrm>
              <a:off x="20556249" y="10094938"/>
              <a:ext cx="37109" cy="20873"/>
            </a:xfrm>
            <a:custGeom>
              <a:avLst/>
              <a:gdLst>
                <a:gd name="T0" fmla="*/ 24 w 72"/>
                <a:gd name="T1" fmla="*/ 39 h 40"/>
                <a:gd name="T2" fmla="*/ 24 w 72"/>
                <a:gd name="T3" fmla="*/ 39 h 40"/>
                <a:gd name="T4" fmla="*/ 24 w 72"/>
                <a:gd name="T5" fmla="*/ 39 h 40"/>
                <a:gd name="T6" fmla="*/ 8 w 72"/>
                <a:gd name="T7" fmla="*/ 39 h 40"/>
                <a:gd name="T8" fmla="*/ 0 w 72"/>
                <a:gd name="T9" fmla="*/ 31 h 40"/>
                <a:gd name="T10" fmla="*/ 32 w 72"/>
                <a:gd name="T11" fmla="*/ 8 h 40"/>
                <a:gd name="T12" fmla="*/ 40 w 72"/>
                <a:gd name="T13" fmla="*/ 15 h 40"/>
                <a:gd name="T14" fmla="*/ 55 w 72"/>
                <a:gd name="T15" fmla="*/ 8 h 40"/>
                <a:gd name="T16" fmla="*/ 55 w 72"/>
                <a:gd name="T17" fmla="*/ 0 h 40"/>
                <a:gd name="T18" fmla="*/ 55 w 72"/>
                <a:gd name="T19" fmla="*/ 0 h 40"/>
                <a:gd name="T20" fmla="*/ 71 w 72"/>
                <a:gd name="T21" fmla="*/ 15 h 40"/>
                <a:gd name="T22" fmla="*/ 55 w 72"/>
                <a:gd name="T23" fmla="*/ 23 h 40"/>
                <a:gd name="T24" fmla="*/ 24 w 72"/>
                <a:gd name="T25" fmla="*/ 39 h 40"/>
                <a:gd name="T26" fmla="*/ 8 w 72"/>
                <a:gd name="T27" fmla="*/ 31 h 40"/>
                <a:gd name="T28" fmla="*/ 8 w 72"/>
                <a:gd name="T29" fmla="*/ 31 h 40"/>
                <a:gd name="T30" fmla="*/ 8 w 72"/>
                <a:gd name="T31" fmla="*/ 31 h 40"/>
                <a:gd name="T32" fmla="*/ 24 w 72"/>
                <a:gd name="T33" fmla="*/ 31 h 40"/>
                <a:gd name="T34" fmla="*/ 55 w 72"/>
                <a:gd name="T35" fmla="*/ 23 h 40"/>
                <a:gd name="T36" fmla="*/ 55 w 72"/>
                <a:gd name="T37" fmla="*/ 15 h 40"/>
                <a:gd name="T38" fmla="*/ 63 w 72"/>
                <a:gd name="T39" fmla="*/ 15 h 40"/>
                <a:gd name="T40" fmla="*/ 55 w 72"/>
                <a:gd name="T41" fmla="*/ 8 h 40"/>
                <a:gd name="T42" fmla="*/ 40 w 72"/>
                <a:gd name="T43" fmla="*/ 23 h 40"/>
                <a:gd name="T44" fmla="*/ 32 w 72"/>
                <a:gd name="T45" fmla="*/ 23 h 40"/>
                <a:gd name="T46" fmla="*/ 32 w 72"/>
                <a:gd name="T47" fmla="*/ 15 h 40"/>
                <a:gd name="T48" fmla="*/ 8 w 72"/>
                <a:gd name="T4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40">
                  <a:moveTo>
                    <a:pt x="24" y="39"/>
                  </a:moveTo>
                  <a:lnTo>
                    <a:pt x="24" y="39"/>
                  </a:lnTo>
                  <a:lnTo>
                    <a:pt x="24" y="39"/>
                  </a:lnTo>
                  <a:cubicBezTo>
                    <a:pt x="16" y="39"/>
                    <a:pt x="16" y="39"/>
                    <a:pt x="8" y="39"/>
                  </a:cubicBezTo>
                  <a:cubicBezTo>
                    <a:pt x="0" y="39"/>
                    <a:pt x="0" y="31"/>
                    <a:pt x="0" y="31"/>
                  </a:cubicBezTo>
                  <a:cubicBezTo>
                    <a:pt x="0" y="23"/>
                    <a:pt x="24" y="8"/>
                    <a:pt x="32" y="8"/>
                  </a:cubicBezTo>
                  <a:lnTo>
                    <a:pt x="40" y="15"/>
                  </a:lnTo>
                  <a:cubicBezTo>
                    <a:pt x="48" y="15"/>
                    <a:pt x="48" y="8"/>
                    <a:pt x="55" y="8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0"/>
                  </a:lnTo>
                  <a:cubicBezTo>
                    <a:pt x="63" y="8"/>
                    <a:pt x="63" y="8"/>
                    <a:pt x="71" y="15"/>
                  </a:cubicBezTo>
                  <a:cubicBezTo>
                    <a:pt x="71" y="15"/>
                    <a:pt x="63" y="23"/>
                    <a:pt x="55" y="23"/>
                  </a:cubicBezTo>
                  <a:cubicBezTo>
                    <a:pt x="55" y="31"/>
                    <a:pt x="40" y="39"/>
                    <a:pt x="24" y="39"/>
                  </a:cubicBezTo>
                  <a:close/>
                  <a:moveTo>
                    <a:pt x="8" y="31"/>
                  </a:moveTo>
                  <a:lnTo>
                    <a:pt x="8" y="31"/>
                  </a:lnTo>
                  <a:lnTo>
                    <a:pt x="8" y="31"/>
                  </a:lnTo>
                  <a:cubicBezTo>
                    <a:pt x="16" y="31"/>
                    <a:pt x="16" y="31"/>
                    <a:pt x="24" y="31"/>
                  </a:cubicBezTo>
                  <a:cubicBezTo>
                    <a:pt x="40" y="31"/>
                    <a:pt x="55" y="23"/>
                    <a:pt x="55" y="23"/>
                  </a:cubicBezTo>
                  <a:cubicBezTo>
                    <a:pt x="55" y="15"/>
                    <a:pt x="55" y="15"/>
                    <a:pt x="55" y="15"/>
                  </a:cubicBezTo>
                  <a:lnTo>
                    <a:pt x="63" y="15"/>
                  </a:lnTo>
                  <a:lnTo>
                    <a:pt x="55" y="8"/>
                  </a:lnTo>
                  <a:cubicBezTo>
                    <a:pt x="55" y="15"/>
                    <a:pt x="48" y="23"/>
                    <a:pt x="40" y="23"/>
                  </a:cubicBezTo>
                  <a:cubicBezTo>
                    <a:pt x="40" y="23"/>
                    <a:pt x="40" y="23"/>
                    <a:pt x="32" y="23"/>
                  </a:cubicBezTo>
                  <a:lnTo>
                    <a:pt x="32" y="15"/>
                  </a:lnTo>
                  <a:cubicBezTo>
                    <a:pt x="24" y="15"/>
                    <a:pt x="8" y="23"/>
                    <a:pt x="8" y="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7"/>
            <p:cNvSpPr>
              <a:spLocks noChangeArrowheads="1"/>
            </p:cNvSpPr>
            <p:nvPr/>
          </p:nvSpPr>
          <p:spPr bwMode="auto">
            <a:xfrm>
              <a:off x="20468116" y="10120449"/>
              <a:ext cx="25512" cy="37109"/>
            </a:xfrm>
            <a:custGeom>
              <a:avLst/>
              <a:gdLst>
                <a:gd name="T0" fmla="*/ 16 w 49"/>
                <a:gd name="T1" fmla="*/ 8 h 72"/>
                <a:gd name="T2" fmla="*/ 16 w 49"/>
                <a:gd name="T3" fmla="*/ 8 h 72"/>
                <a:gd name="T4" fmla="*/ 8 w 49"/>
                <a:gd name="T5" fmla="*/ 16 h 72"/>
                <a:gd name="T6" fmla="*/ 32 w 49"/>
                <a:gd name="T7" fmla="*/ 47 h 72"/>
                <a:gd name="T8" fmla="*/ 48 w 49"/>
                <a:gd name="T9" fmla="*/ 55 h 72"/>
                <a:gd name="T10" fmla="*/ 32 w 49"/>
                <a:gd name="T11" fmla="*/ 24 h 72"/>
                <a:gd name="T12" fmla="*/ 16 w 49"/>
                <a:gd name="T13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2">
                  <a:moveTo>
                    <a:pt x="16" y="8"/>
                  </a:moveTo>
                  <a:lnTo>
                    <a:pt x="16" y="8"/>
                  </a:lnTo>
                  <a:cubicBezTo>
                    <a:pt x="16" y="8"/>
                    <a:pt x="0" y="8"/>
                    <a:pt x="8" y="16"/>
                  </a:cubicBezTo>
                  <a:cubicBezTo>
                    <a:pt x="8" y="24"/>
                    <a:pt x="24" y="32"/>
                    <a:pt x="32" y="47"/>
                  </a:cubicBezTo>
                  <a:cubicBezTo>
                    <a:pt x="32" y="63"/>
                    <a:pt x="48" y="71"/>
                    <a:pt x="48" y="55"/>
                  </a:cubicBezTo>
                  <a:cubicBezTo>
                    <a:pt x="48" y="40"/>
                    <a:pt x="40" y="32"/>
                    <a:pt x="32" y="24"/>
                  </a:cubicBezTo>
                  <a:cubicBezTo>
                    <a:pt x="32" y="8"/>
                    <a:pt x="32" y="0"/>
                    <a:pt x="16" y="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8"/>
            <p:cNvSpPr>
              <a:spLocks noChangeArrowheads="1"/>
            </p:cNvSpPr>
            <p:nvPr/>
          </p:nvSpPr>
          <p:spPr bwMode="auto">
            <a:xfrm>
              <a:off x="20468116" y="10120449"/>
              <a:ext cx="30150" cy="37109"/>
            </a:xfrm>
            <a:custGeom>
              <a:avLst/>
              <a:gdLst>
                <a:gd name="T0" fmla="*/ 48 w 56"/>
                <a:gd name="T1" fmla="*/ 71 h 72"/>
                <a:gd name="T2" fmla="*/ 48 w 56"/>
                <a:gd name="T3" fmla="*/ 71 h 72"/>
                <a:gd name="T4" fmla="*/ 48 w 56"/>
                <a:gd name="T5" fmla="*/ 71 h 72"/>
                <a:gd name="T6" fmla="*/ 24 w 56"/>
                <a:gd name="T7" fmla="*/ 47 h 72"/>
                <a:gd name="T8" fmla="*/ 8 w 56"/>
                <a:gd name="T9" fmla="*/ 32 h 72"/>
                <a:gd name="T10" fmla="*/ 0 w 56"/>
                <a:gd name="T11" fmla="*/ 16 h 72"/>
                <a:gd name="T12" fmla="*/ 0 w 56"/>
                <a:gd name="T13" fmla="*/ 8 h 72"/>
                <a:gd name="T14" fmla="*/ 16 w 56"/>
                <a:gd name="T15" fmla="*/ 0 h 72"/>
                <a:gd name="T16" fmla="*/ 32 w 56"/>
                <a:gd name="T17" fmla="*/ 16 h 72"/>
                <a:gd name="T18" fmla="*/ 40 w 56"/>
                <a:gd name="T19" fmla="*/ 24 h 72"/>
                <a:gd name="T20" fmla="*/ 48 w 56"/>
                <a:gd name="T21" fmla="*/ 32 h 72"/>
                <a:gd name="T22" fmla="*/ 55 w 56"/>
                <a:gd name="T23" fmla="*/ 55 h 72"/>
                <a:gd name="T24" fmla="*/ 55 w 56"/>
                <a:gd name="T25" fmla="*/ 63 h 72"/>
                <a:gd name="T26" fmla="*/ 48 w 56"/>
                <a:gd name="T27" fmla="*/ 71 h 72"/>
                <a:gd name="T28" fmla="*/ 24 w 56"/>
                <a:gd name="T29" fmla="*/ 8 h 72"/>
                <a:gd name="T30" fmla="*/ 24 w 56"/>
                <a:gd name="T31" fmla="*/ 8 h 72"/>
                <a:gd name="T32" fmla="*/ 16 w 56"/>
                <a:gd name="T33" fmla="*/ 8 h 72"/>
                <a:gd name="T34" fmla="*/ 16 w 56"/>
                <a:gd name="T35" fmla="*/ 8 h 72"/>
                <a:gd name="T36" fmla="*/ 8 w 56"/>
                <a:gd name="T37" fmla="*/ 16 h 72"/>
                <a:gd name="T38" fmla="*/ 8 w 56"/>
                <a:gd name="T39" fmla="*/ 16 h 72"/>
                <a:gd name="T40" fmla="*/ 16 w 56"/>
                <a:gd name="T41" fmla="*/ 24 h 72"/>
                <a:gd name="T42" fmla="*/ 32 w 56"/>
                <a:gd name="T43" fmla="*/ 47 h 72"/>
                <a:gd name="T44" fmla="*/ 48 w 56"/>
                <a:gd name="T45" fmla="*/ 63 h 72"/>
                <a:gd name="T46" fmla="*/ 48 w 56"/>
                <a:gd name="T47" fmla="*/ 63 h 72"/>
                <a:gd name="T48" fmla="*/ 48 w 56"/>
                <a:gd name="T49" fmla="*/ 55 h 72"/>
                <a:gd name="T50" fmla="*/ 40 w 56"/>
                <a:gd name="T51" fmla="*/ 40 h 72"/>
                <a:gd name="T52" fmla="*/ 32 w 56"/>
                <a:gd name="T53" fmla="*/ 24 h 72"/>
                <a:gd name="T54" fmla="*/ 24 w 56"/>
                <a:gd name="T55" fmla="*/ 16 h 72"/>
                <a:gd name="T56" fmla="*/ 24 w 56"/>
                <a:gd name="T57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72">
                  <a:moveTo>
                    <a:pt x="48" y="71"/>
                  </a:moveTo>
                  <a:lnTo>
                    <a:pt x="48" y="71"/>
                  </a:lnTo>
                  <a:lnTo>
                    <a:pt x="48" y="71"/>
                  </a:lnTo>
                  <a:cubicBezTo>
                    <a:pt x="40" y="71"/>
                    <a:pt x="32" y="63"/>
                    <a:pt x="24" y="47"/>
                  </a:cubicBezTo>
                  <a:cubicBezTo>
                    <a:pt x="24" y="40"/>
                    <a:pt x="16" y="32"/>
                    <a:pt x="8" y="32"/>
                  </a:cubicBezTo>
                  <a:cubicBezTo>
                    <a:pt x="8" y="24"/>
                    <a:pt x="0" y="24"/>
                    <a:pt x="0" y="16"/>
                  </a:cubicBezTo>
                  <a:lnTo>
                    <a:pt x="0" y="8"/>
                  </a:lnTo>
                  <a:cubicBezTo>
                    <a:pt x="0" y="0"/>
                    <a:pt x="16" y="0"/>
                    <a:pt x="16" y="0"/>
                  </a:cubicBezTo>
                  <a:cubicBezTo>
                    <a:pt x="32" y="0"/>
                    <a:pt x="32" y="8"/>
                    <a:pt x="32" y="16"/>
                  </a:cubicBezTo>
                  <a:cubicBezTo>
                    <a:pt x="32" y="16"/>
                    <a:pt x="40" y="16"/>
                    <a:pt x="40" y="24"/>
                  </a:cubicBezTo>
                  <a:cubicBezTo>
                    <a:pt x="40" y="24"/>
                    <a:pt x="40" y="24"/>
                    <a:pt x="48" y="32"/>
                  </a:cubicBezTo>
                  <a:cubicBezTo>
                    <a:pt x="48" y="32"/>
                    <a:pt x="55" y="40"/>
                    <a:pt x="55" y="55"/>
                  </a:cubicBezTo>
                  <a:lnTo>
                    <a:pt x="55" y="63"/>
                  </a:lnTo>
                  <a:cubicBezTo>
                    <a:pt x="48" y="63"/>
                    <a:pt x="48" y="71"/>
                    <a:pt x="48" y="71"/>
                  </a:cubicBezTo>
                  <a:close/>
                  <a:moveTo>
                    <a:pt x="24" y="8"/>
                  </a:moveTo>
                  <a:lnTo>
                    <a:pt x="24" y="8"/>
                  </a:lnTo>
                  <a:cubicBezTo>
                    <a:pt x="24" y="8"/>
                    <a:pt x="24" y="8"/>
                    <a:pt x="16" y="8"/>
                  </a:cubicBezTo>
                  <a:lnTo>
                    <a:pt x="16" y="8"/>
                  </a:lnTo>
                  <a:cubicBezTo>
                    <a:pt x="16" y="8"/>
                    <a:pt x="8" y="8"/>
                    <a:pt x="8" y="16"/>
                  </a:cubicBezTo>
                  <a:lnTo>
                    <a:pt x="8" y="16"/>
                  </a:lnTo>
                  <a:lnTo>
                    <a:pt x="16" y="24"/>
                  </a:lnTo>
                  <a:cubicBezTo>
                    <a:pt x="24" y="32"/>
                    <a:pt x="32" y="40"/>
                    <a:pt x="32" y="47"/>
                  </a:cubicBezTo>
                  <a:cubicBezTo>
                    <a:pt x="32" y="55"/>
                    <a:pt x="40" y="63"/>
                    <a:pt x="48" y="63"/>
                  </a:cubicBezTo>
                  <a:lnTo>
                    <a:pt x="48" y="63"/>
                  </a:lnTo>
                  <a:cubicBezTo>
                    <a:pt x="48" y="55"/>
                    <a:pt x="48" y="55"/>
                    <a:pt x="48" y="55"/>
                  </a:cubicBezTo>
                  <a:cubicBezTo>
                    <a:pt x="48" y="47"/>
                    <a:pt x="40" y="40"/>
                    <a:pt x="40" y="40"/>
                  </a:cubicBezTo>
                  <a:cubicBezTo>
                    <a:pt x="32" y="32"/>
                    <a:pt x="32" y="32"/>
                    <a:pt x="32" y="24"/>
                  </a:cubicBezTo>
                  <a:cubicBezTo>
                    <a:pt x="32" y="24"/>
                    <a:pt x="32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9"/>
            <p:cNvSpPr>
              <a:spLocks noChangeArrowheads="1"/>
            </p:cNvSpPr>
            <p:nvPr/>
          </p:nvSpPr>
          <p:spPr bwMode="auto">
            <a:xfrm>
              <a:off x="20375343" y="10143643"/>
              <a:ext cx="78856" cy="55663"/>
            </a:xfrm>
            <a:custGeom>
              <a:avLst/>
              <a:gdLst>
                <a:gd name="T0" fmla="*/ 135 w 151"/>
                <a:gd name="T1" fmla="*/ 16 h 104"/>
                <a:gd name="T2" fmla="*/ 135 w 151"/>
                <a:gd name="T3" fmla="*/ 16 h 104"/>
                <a:gd name="T4" fmla="*/ 135 w 151"/>
                <a:gd name="T5" fmla="*/ 32 h 104"/>
                <a:gd name="T6" fmla="*/ 111 w 151"/>
                <a:gd name="T7" fmla="*/ 40 h 104"/>
                <a:gd name="T8" fmla="*/ 63 w 151"/>
                <a:gd name="T9" fmla="*/ 56 h 104"/>
                <a:gd name="T10" fmla="*/ 8 w 151"/>
                <a:gd name="T11" fmla="*/ 80 h 104"/>
                <a:gd name="T12" fmla="*/ 32 w 151"/>
                <a:gd name="T13" fmla="*/ 95 h 104"/>
                <a:gd name="T14" fmla="*/ 79 w 151"/>
                <a:gd name="T15" fmla="*/ 72 h 104"/>
                <a:gd name="T16" fmla="*/ 119 w 151"/>
                <a:gd name="T17" fmla="*/ 56 h 104"/>
                <a:gd name="T18" fmla="*/ 127 w 151"/>
                <a:gd name="T19" fmla="*/ 48 h 104"/>
                <a:gd name="T20" fmla="*/ 142 w 151"/>
                <a:gd name="T21" fmla="*/ 32 h 104"/>
                <a:gd name="T22" fmla="*/ 150 w 151"/>
                <a:gd name="T23" fmla="*/ 24 h 104"/>
                <a:gd name="T24" fmla="*/ 135 w 151"/>
                <a:gd name="T25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04">
                  <a:moveTo>
                    <a:pt x="135" y="16"/>
                  </a:moveTo>
                  <a:lnTo>
                    <a:pt x="135" y="16"/>
                  </a:lnTo>
                  <a:cubicBezTo>
                    <a:pt x="135" y="16"/>
                    <a:pt x="135" y="24"/>
                    <a:pt x="135" y="32"/>
                  </a:cubicBezTo>
                  <a:cubicBezTo>
                    <a:pt x="135" y="40"/>
                    <a:pt x="127" y="40"/>
                    <a:pt x="111" y="40"/>
                  </a:cubicBezTo>
                  <a:cubicBezTo>
                    <a:pt x="95" y="40"/>
                    <a:pt x="71" y="48"/>
                    <a:pt x="63" y="56"/>
                  </a:cubicBezTo>
                  <a:cubicBezTo>
                    <a:pt x="47" y="72"/>
                    <a:pt x="8" y="72"/>
                    <a:pt x="8" y="80"/>
                  </a:cubicBezTo>
                  <a:cubicBezTo>
                    <a:pt x="16" y="87"/>
                    <a:pt x="0" y="95"/>
                    <a:pt x="32" y="95"/>
                  </a:cubicBezTo>
                  <a:cubicBezTo>
                    <a:pt x="63" y="103"/>
                    <a:pt x="63" y="72"/>
                    <a:pt x="79" y="72"/>
                  </a:cubicBezTo>
                  <a:cubicBezTo>
                    <a:pt x="103" y="72"/>
                    <a:pt x="119" y="64"/>
                    <a:pt x="119" y="56"/>
                  </a:cubicBezTo>
                  <a:cubicBezTo>
                    <a:pt x="119" y="48"/>
                    <a:pt x="119" y="48"/>
                    <a:pt x="127" y="48"/>
                  </a:cubicBezTo>
                  <a:cubicBezTo>
                    <a:pt x="135" y="48"/>
                    <a:pt x="142" y="32"/>
                    <a:pt x="142" y="32"/>
                  </a:cubicBezTo>
                  <a:cubicBezTo>
                    <a:pt x="150" y="32"/>
                    <a:pt x="150" y="32"/>
                    <a:pt x="150" y="24"/>
                  </a:cubicBezTo>
                  <a:cubicBezTo>
                    <a:pt x="150" y="16"/>
                    <a:pt x="142" y="0"/>
                    <a:pt x="135" y="16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0"/>
            <p:cNvSpPr>
              <a:spLocks noChangeArrowheads="1"/>
            </p:cNvSpPr>
            <p:nvPr/>
          </p:nvSpPr>
          <p:spPr bwMode="auto">
            <a:xfrm>
              <a:off x="20379982" y="10148281"/>
              <a:ext cx="78856" cy="51025"/>
            </a:xfrm>
            <a:custGeom>
              <a:avLst/>
              <a:gdLst>
                <a:gd name="T0" fmla="*/ 24 w 151"/>
                <a:gd name="T1" fmla="*/ 95 h 96"/>
                <a:gd name="T2" fmla="*/ 24 w 151"/>
                <a:gd name="T3" fmla="*/ 95 h 96"/>
                <a:gd name="T4" fmla="*/ 24 w 151"/>
                <a:gd name="T5" fmla="*/ 95 h 96"/>
                <a:gd name="T6" fmla="*/ 24 w 151"/>
                <a:gd name="T7" fmla="*/ 95 h 96"/>
                <a:gd name="T8" fmla="*/ 0 w 151"/>
                <a:gd name="T9" fmla="*/ 87 h 96"/>
                <a:gd name="T10" fmla="*/ 0 w 151"/>
                <a:gd name="T11" fmla="*/ 79 h 96"/>
                <a:gd name="T12" fmla="*/ 0 w 151"/>
                <a:gd name="T13" fmla="*/ 72 h 96"/>
                <a:gd name="T14" fmla="*/ 24 w 151"/>
                <a:gd name="T15" fmla="*/ 56 h 96"/>
                <a:gd name="T16" fmla="*/ 48 w 151"/>
                <a:gd name="T17" fmla="*/ 48 h 96"/>
                <a:gd name="T18" fmla="*/ 103 w 151"/>
                <a:gd name="T19" fmla="*/ 32 h 96"/>
                <a:gd name="T20" fmla="*/ 127 w 151"/>
                <a:gd name="T21" fmla="*/ 24 h 96"/>
                <a:gd name="T22" fmla="*/ 127 w 151"/>
                <a:gd name="T23" fmla="*/ 8 h 96"/>
                <a:gd name="T24" fmla="*/ 127 w 151"/>
                <a:gd name="T25" fmla="*/ 0 h 96"/>
                <a:gd name="T26" fmla="*/ 134 w 151"/>
                <a:gd name="T27" fmla="*/ 0 h 96"/>
                <a:gd name="T28" fmla="*/ 142 w 151"/>
                <a:gd name="T29" fmla="*/ 16 h 96"/>
                <a:gd name="T30" fmla="*/ 142 w 151"/>
                <a:gd name="T31" fmla="*/ 24 h 96"/>
                <a:gd name="T32" fmla="*/ 134 w 151"/>
                <a:gd name="T33" fmla="*/ 32 h 96"/>
                <a:gd name="T34" fmla="*/ 134 w 151"/>
                <a:gd name="T35" fmla="*/ 32 h 96"/>
                <a:gd name="T36" fmla="*/ 119 w 151"/>
                <a:gd name="T37" fmla="*/ 40 h 96"/>
                <a:gd name="T38" fmla="*/ 111 w 151"/>
                <a:gd name="T39" fmla="*/ 40 h 96"/>
                <a:gd name="T40" fmla="*/ 111 w 151"/>
                <a:gd name="T41" fmla="*/ 48 h 96"/>
                <a:gd name="T42" fmla="*/ 71 w 151"/>
                <a:gd name="T43" fmla="*/ 72 h 96"/>
                <a:gd name="T44" fmla="*/ 55 w 151"/>
                <a:gd name="T45" fmla="*/ 79 h 96"/>
                <a:gd name="T46" fmla="*/ 24 w 151"/>
                <a:gd name="T47" fmla="*/ 95 h 96"/>
                <a:gd name="T48" fmla="*/ 8 w 151"/>
                <a:gd name="T49" fmla="*/ 72 h 96"/>
                <a:gd name="T50" fmla="*/ 8 w 151"/>
                <a:gd name="T51" fmla="*/ 72 h 96"/>
                <a:gd name="T52" fmla="*/ 8 w 151"/>
                <a:gd name="T53" fmla="*/ 79 h 96"/>
                <a:gd name="T54" fmla="*/ 8 w 151"/>
                <a:gd name="T55" fmla="*/ 87 h 96"/>
                <a:gd name="T56" fmla="*/ 24 w 151"/>
                <a:gd name="T57" fmla="*/ 87 h 96"/>
                <a:gd name="T58" fmla="*/ 24 w 151"/>
                <a:gd name="T59" fmla="*/ 87 h 96"/>
                <a:gd name="T60" fmla="*/ 48 w 151"/>
                <a:gd name="T61" fmla="*/ 72 h 96"/>
                <a:gd name="T62" fmla="*/ 71 w 151"/>
                <a:gd name="T63" fmla="*/ 64 h 96"/>
                <a:gd name="T64" fmla="*/ 103 w 151"/>
                <a:gd name="T65" fmla="*/ 48 h 96"/>
                <a:gd name="T66" fmla="*/ 111 w 151"/>
                <a:gd name="T67" fmla="*/ 32 h 96"/>
                <a:gd name="T68" fmla="*/ 103 w 151"/>
                <a:gd name="T69" fmla="*/ 32 h 96"/>
                <a:gd name="T70" fmla="*/ 55 w 151"/>
                <a:gd name="T71" fmla="*/ 48 h 96"/>
                <a:gd name="T72" fmla="*/ 24 w 151"/>
                <a:gd name="T73" fmla="*/ 64 h 96"/>
                <a:gd name="T74" fmla="*/ 8 w 151"/>
                <a:gd name="T75" fmla="*/ 72 h 96"/>
                <a:gd name="T76" fmla="*/ 134 w 151"/>
                <a:gd name="T77" fmla="*/ 8 h 96"/>
                <a:gd name="T78" fmla="*/ 134 w 151"/>
                <a:gd name="T79" fmla="*/ 8 h 96"/>
                <a:gd name="T80" fmla="*/ 134 w 151"/>
                <a:gd name="T81" fmla="*/ 24 h 96"/>
                <a:gd name="T82" fmla="*/ 134 w 151"/>
                <a:gd name="T83" fmla="*/ 24 h 96"/>
                <a:gd name="T84" fmla="*/ 134 w 151"/>
                <a:gd name="T85" fmla="*/ 24 h 96"/>
                <a:gd name="T86" fmla="*/ 134 w 151"/>
                <a:gd name="T87" fmla="*/ 16 h 96"/>
                <a:gd name="T88" fmla="*/ 134 w 151"/>
                <a:gd name="T8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" h="96">
                  <a:moveTo>
                    <a:pt x="24" y="95"/>
                  </a:moveTo>
                  <a:lnTo>
                    <a:pt x="24" y="95"/>
                  </a:lnTo>
                  <a:lnTo>
                    <a:pt x="24" y="95"/>
                  </a:lnTo>
                  <a:lnTo>
                    <a:pt x="24" y="95"/>
                  </a:lnTo>
                  <a:cubicBezTo>
                    <a:pt x="8" y="95"/>
                    <a:pt x="8" y="95"/>
                    <a:pt x="0" y="87"/>
                  </a:cubicBezTo>
                  <a:lnTo>
                    <a:pt x="0" y="79"/>
                  </a:lnTo>
                  <a:cubicBezTo>
                    <a:pt x="0" y="79"/>
                    <a:pt x="0" y="79"/>
                    <a:pt x="0" y="72"/>
                  </a:cubicBezTo>
                  <a:cubicBezTo>
                    <a:pt x="0" y="72"/>
                    <a:pt x="8" y="64"/>
                    <a:pt x="24" y="56"/>
                  </a:cubicBezTo>
                  <a:cubicBezTo>
                    <a:pt x="32" y="56"/>
                    <a:pt x="48" y="48"/>
                    <a:pt x="48" y="48"/>
                  </a:cubicBezTo>
                  <a:cubicBezTo>
                    <a:pt x="63" y="32"/>
                    <a:pt x="79" y="32"/>
                    <a:pt x="103" y="32"/>
                  </a:cubicBezTo>
                  <a:cubicBezTo>
                    <a:pt x="111" y="24"/>
                    <a:pt x="127" y="24"/>
                    <a:pt x="127" y="24"/>
                  </a:cubicBezTo>
                  <a:lnTo>
                    <a:pt x="127" y="8"/>
                  </a:ln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34" y="0"/>
                  </a:cubicBezTo>
                  <a:cubicBezTo>
                    <a:pt x="142" y="0"/>
                    <a:pt x="142" y="8"/>
                    <a:pt x="142" y="16"/>
                  </a:cubicBezTo>
                  <a:cubicBezTo>
                    <a:pt x="150" y="24"/>
                    <a:pt x="142" y="24"/>
                    <a:pt x="142" y="24"/>
                  </a:cubicBezTo>
                  <a:cubicBezTo>
                    <a:pt x="142" y="32"/>
                    <a:pt x="134" y="32"/>
                    <a:pt x="134" y="32"/>
                  </a:cubicBezTo>
                  <a:lnTo>
                    <a:pt x="134" y="32"/>
                  </a:lnTo>
                  <a:cubicBezTo>
                    <a:pt x="127" y="40"/>
                    <a:pt x="119" y="40"/>
                    <a:pt x="119" y="40"/>
                  </a:cubicBezTo>
                  <a:lnTo>
                    <a:pt x="111" y="40"/>
                  </a:lnTo>
                  <a:lnTo>
                    <a:pt x="111" y="48"/>
                  </a:lnTo>
                  <a:cubicBezTo>
                    <a:pt x="111" y="56"/>
                    <a:pt x="95" y="72"/>
                    <a:pt x="71" y="72"/>
                  </a:cubicBezTo>
                  <a:cubicBezTo>
                    <a:pt x="63" y="72"/>
                    <a:pt x="63" y="72"/>
                    <a:pt x="55" y="79"/>
                  </a:cubicBezTo>
                  <a:cubicBezTo>
                    <a:pt x="48" y="87"/>
                    <a:pt x="39" y="95"/>
                    <a:pt x="24" y="95"/>
                  </a:cubicBezTo>
                  <a:close/>
                  <a:moveTo>
                    <a:pt x="8" y="72"/>
                  </a:moveTo>
                  <a:lnTo>
                    <a:pt x="8" y="72"/>
                  </a:ln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87"/>
                  </a:cubicBezTo>
                  <a:cubicBezTo>
                    <a:pt x="8" y="87"/>
                    <a:pt x="8" y="87"/>
                    <a:pt x="24" y="87"/>
                  </a:cubicBezTo>
                  <a:lnTo>
                    <a:pt x="24" y="87"/>
                  </a:lnTo>
                  <a:cubicBezTo>
                    <a:pt x="39" y="87"/>
                    <a:pt x="48" y="79"/>
                    <a:pt x="48" y="72"/>
                  </a:cubicBezTo>
                  <a:cubicBezTo>
                    <a:pt x="55" y="64"/>
                    <a:pt x="63" y="64"/>
                    <a:pt x="71" y="64"/>
                  </a:cubicBezTo>
                  <a:cubicBezTo>
                    <a:pt x="95" y="64"/>
                    <a:pt x="103" y="48"/>
                    <a:pt x="103" y="48"/>
                  </a:cubicBezTo>
                  <a:cubicBezTo>
                    <a:pt x="103" y="40"/>
                    <a:pt x="103" y="40"/>
                    <a:pt x="11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87" y="40"/>
                    <a:pt x="63" y="40"/>
                    <a:pt x="55" y="48"/>
                  </a:cubicBezTo>
                  <a:cubicBezTo>
                    <a:pt x="48" y="56"/>
                    <a:pt x="39" y="64"/>
                    <a:pt x="24" y="64"/>
                  </a:cubicBezTo>
                  <a:cubicBezTo>
                    <a:pt x="16" y="72"/>
                    <a:pt x="8" y="72"/>
                    <a:pt x="8" y="72"/>
                  </a:cubicBezTo>
                  <a:close/>
                  <a:moveTo>
                    <a:pt x="134" y="8"/>
                  </a:moveTo>
                  <a:lnTo>
                    <a:pt x="134" y="8"/>
                  </a:lnTo>
                  <a:cubicBezTo>
                    <a:pt x="134" y="8"/>
                    <a:pt x="134" y="16"/>
                    <a:pt x="134" y="24"/>
                  </a:cubicBezTo>
                  <a:lnTo>
                    <a:pt x="134" y="24"/>
                  </a:lnTo>
                  <a:lnTo>
                    <a:pt x="134" y="24"/>
                  </a:lnTo>
                  <a:cubicBezTo>
                    <a:pt x="134" y="24"/>
                    <a:pt x="142" y="16"/>
                    <a:pt x="134" y="16"/>
                  </a:cubicBezTo>
                  <a:cubicBezTo>
                    <a:pt x="134" y="8"/>
                    <a:pt x="134" y="8"/>
                    <a:pt x="13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1"/>
            <p:cNvSpPr>
              <a:spLocks noChangeArrowheads="1"/>
            </p:cNvSpPr>
            <p:nvPr/>
          </p:nvSpPr>
          <p:spPr bwMode="auto">
            <a:xfrm>
              <a:off x="15284467" y="7615599"/>
              <a:ext cx="2785487" cy="2690395"/>
            </a:xfrm>
            <a:custGeom>
              <a:avLst/>
              <a:gdLst>
                <a:gd name="T0" fmla="*/ 5193 w 5297"/>
                <a:gd name="T1" fmla="*/ 3170 h 5116"/>
                <a:gd name="T2" fmla="*/ 5217 w 5297"/>
                <a:gd name="T3" fmla="*/ 2965 h 5116"/>
                <a:gd name="T4" fmla="*/ 5272 w 5297"/>
                <a:gd name="T5" fmla="*/ 2799 h 5116"/>
                <a:gd name="T6" fmla="*/ 5232 w 5297"/>
                <a:gd name="T7" fmla="*/ 2498 h 5116"/>
                <a:gd name="T8" fmla="*/ 5114 w 5297"/>
                <a:gd name="T9" fmla="*/ 2237 h 5116"/>
                <a:gd name="T10" fmla="*/ 4956 w 5297"/>
                <a:gd name="T11" fmla="*/ 1431 h 5116"/>
                <a:gd name="T12" fmla="*/ 4766 w 5297"/>
                <a:gd name="T13" fmla="*/ 1376 h 5116"/>
                <a:gd name="T14" fmla="*/ 4497 w 5297"/>
                <a:gd name="T15" fmla="*/ 1320 h 5116"/>
                <a:gd name="T16" fmla="*/ 4292 w 5297"/>
                <a:gd name="T17" fmla="*/ 1312 h 5116"/>
                <a:gd name="T18" fmla="*/ 4008 w 5297"/>
                <a:gd name="T19" fmla="*/ 1305 h 5116"/>
                <a:gd name="T20" fmla="*/ 3881 w 5297"/>
                <a:gd name="T21" fmla="*/ 1336 h 5116"/>
                <a:gd name="T22" fmla="*/ 3739 w 5297"/>
                <a:gd name="T23" fmla="*/ 1312 h 5116"/>
                <a:gd name="T24" fmla="*/ 3518 w 5297"/>
                <a:gd name="T25" fmla="*/ 1320 h 5116"/>
                <a:gd name="T26" fmla="*/ 3399 w 5297"/>
                <a:gd name="T27" fmla="*/ 1194 h 5116"/>
                <a:gd name="T28" fmla="*/ 3202 w 5297"/>
                <a:gd name="T29" fmla="*/ 1194 h 5116"/>
                <a:gd name="T30" fmla="*/ 2980 w 5297"/>
                <a:gd name="T31" fmla="*/ 1028 h 5116"/>
                <a:gd name="T32" fmla="*/ 2759 w 5297"/>
                <a:gd name="T33" fmla="*/ 55 h 5116"/>
                <a:gd name="T34" fmla="*/ 39 w 5297"/>
                <a:gd name="T35" fmla="*/ 2024 h 5116"/>
                <a:gd name="T36" fmla="*/ 253 w 5297"/>
                <a:gd name="T37" fmla="*/ 2316 h 5116"/>
                <a:gd name="T38" fmla="*/ 672 w 5297"/>
                <a:gd name="T39" fmla="*/ 2719 h 5116"/>
                <a:gd name="T40" fmla="*/ 798 w 5297"/>
                <a:gd name="T41" fmla="*/ 3178 h 5116"/>
                <a:gd name="T42" fmla="*/ 1154 w 5297"/>
                <a:gd name="T43" fmla="*/ 3431 h 5116"/>
                <a:gd name="T44" fmla="*/ 1541 w 5297"/>
                <a:gd name="T45" fmla="*/ 3265 h 5116"/>
                <a:gd name="T46" fmla="*/ 1889 w 5297"/>
                <a:gd name="T47" fmla="*/ 3178 h 5116"/>
                <a:gd name="T48" fmla="*/ 2324 w 5297"/>
                <a:gd name="T49" fmla="*/ 3463 h 5116"/>
                <a:gd name="T50" fmla="*/ 2704 w 5297"/>
                <a:gd name="T51" fmla="*/ 4134 h 5116"/>
                <a:gd name="T52" fmla="*/ 2870 w 5297"/>
                <a:gd name="T53" fmla="*/ 4411 h 5116"/>
                <a:gd name="T54" fmla="*/ 3012 w 5297"/>
                <a:gd name="T55" fmla="*/ 4806 h 5116"/>
                <a:gd name="T56" fmla="*/ 3423 w 5297"/>
                <a:gd name="T57" fmla="*/ 4988 h 5116"/>
                <a:gd name="T58" fmla="*/ 3747 w 5297"/>
                <a:gd name="T59" fmla="*/ 5107 h 5116"/>
                <a:gd name="T60" fmla="*/ 3826 w 5297"/>
                <a:gd name="T61" fmla="*/ 5036 h 5116"/>
                <a:gd name="T62" fmla="*/ 3747 w 5297"/>
                <a:gd name="T63" fmla="*/ 4901 h 5116"/>
                <a:gd name="T64" fmla="*/ 3660 w 5297"/>
                <a:gd name="T65" fmla="*/ 4593 h 5116"/>
                <a:gd name="T66" fmla="*/ 3755 w 5297"/>
                <a:gd name="T67" fmla="*/ 4743 h 5116"/>
                <a:gd name="T68" fmla="*/ 3779 w 5297"/>
                <a:gd name="T69" fmla="*/ 4712 h 5116"/>
                <a:gd name="T70" fmla="*/ 3668 w 5297"/>
                <a:gd name="T71" fmla="*/ 4435 h 5116"/>
                <a:gd name="T72" fmla="*/ 3715 w 5297"/>
                <a:gd name="T73" fmla="*/ 4403 h 5116"/>
                <a:gd name="T74" fmla="*/ 3834 w 5297"/>
                <a:gd name="T75" fmla="*/ 4222 h 5116"/>
                <a:gd name="T76" fmla="*/ 3771 w 5297"/>
                <a:gd name="T77" fmla="*/ 4253 h 5116"/>
                <a:gd name="T78" fmla="*/ 3771 w 5297"/>
                <a:gd name="T79" fmla="*/ 4142 h 5116"/>
                <a:gd name="T80" fmla="*/ 3826 w 5297"/>
                <a:gd name="T81" fmla="*/ 4056 h 5116"/>
                <a:gd name="T82" fmla="*/ 3992 w 5297"/>
                <a:gd name="T83" fmla="*/ 3937 h 5116"/>
                <a:gd name="T84" fmla="*/ 4094 w 5297"/>
                <a:gd name="T85" fmla="*/ 3921 h 5116"/>
                <a:gd name="T86" fmla="*/ 4110 w 5297"/>
                <a:gd name="T87" fmla="*/ 3858 h 5116"/>
                <a:gd name="T88" fmla="*/ 4157 w 5297"/>
                <a:gd name="T89" fmla="*/ 3803 h 5116"/>
                <a:gd name="T90" fmla="*/ 4220 w 5297"/>
                <a:gd name="T91" fmla="*/ 3874 h 5116"/>
                <a:gd name="T92" fmla="*/ 4473 w 5297"/>
                <a:gd name="T93" fmla="*/ 3723 h 5116"/>
                <a:gd name="T94" fmla="*/ 4750 w 5297"/>
                <a:gd name="T95" fmla="*/ 3407 h 5116"/>
                <a:gd name="T96" fmla="*/ 4766 w 5297"/>
                <a:gd name="T97" fmla="*/ 3305 h 5116"/>
                <a:gd name="T98" fmla="*/ 4813 w 5297"/>
                <a:gd name="T99" fmla="*/ 3328 h 5116"/>
                <a:gd name="T100" fmla="*/ 4790 w 5297"/>
                <a:gd name="T101" fmla="*/ 3447 h 5116"/>
                <a:gd name="T102" fmla="*/ 4797 w 5297"/>
                <a:gd name="T103" fmla="*/ 3478 h 5116"/>
                <a:gd name="T104" fmla="*/ 5185 w 5297"/>
                <a:gd name="T105" fmla="*/ 3265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97" h="5116">
                  <a:moveTo>
                    <a:pt x="5169" y="3249"/>
                  </a:moveTo>
                  <a:lnTo>
                    <a:pt x="5169" y="3249"/>
                  </a:lnTo>
                  <a:cubicBezTo>
                    <a:pt x="5161" y="3241"/>
                    <a:pt x="5145" y="3233"/>
                    <a:pt x="5153" y="3217"/>
                  </a:cubicBezTo>
                  <a:cubicBezTo>
                    <a:pt x="5161" y="3202"/>
                    <a:pt x="5177" y="3186"/>
                    <a:pt x="5193" y="3170"/>
                  </a:cubicBezTo>
                  <a:cubicBezTo>
                    <a:pt x="5217" y="3146"/>
                    <a:pt x="5209" y="3123"/>
                    <a:pt x="5217" y="3107"/>
                  </a:cubicBezTo>
                  <a:cubicBezTo>
                    <a:pt x="5232" y="3091"/>
                    <a:pt x="5240" y="3099"/>
                    <a:pt x="5240" y="3083"/>
                  </a:cubicBezTo>
                  <a:cubicBezTo>
                    <a:pt x="5240" y="3059"/>
                    <a:pt x="5248" y="3043"/>
                    <a:pt x="5232" y="3020"/>
                  </a:cubicBezTo>
                  <a:cubicBezTo>
                    <a:pt x="5224" y="2996"/>
                    <a:pt x="5209" y="2980"/>
                    <a:pt x="5217" y="2965"/>
                  </a:cubicBezTo>
                  <a:cubicBezTo>
                    <a:pt x="5217" y="2957"/>
                    <a:pt x="5224" y="2925"/>
                    <a:pt x="5232" y="2925"/>
                  </a:cubicBezTo>
                  <a:cubicBezTo>
                    <a:pt x="5248" y="2925"/>
                    <a:pt x="5248" y="2901"/>
                    <a:pt x="5240" y="2886"/>
                  </a:cubicBezTo>
                  <a:cubicBezTo>
                    <a:pt x="5232" y="2870"/>
                    <a:pt x="5193" y="2878"/>
                    <a:pt x="5217" y="2854"/>
                  </a:cubicBezTo>
                  <a:cubicBezTo>
                    <a:pt x="5248" y="2822"/>
                    <a:pt x="5248" y="2838"/>
                    <a:pt x="5272" y="2799"/>
                  </a:cubicBezTo>
                  <a:cubicBezTo>
                    <a:pt x="5288" y="2759"/>
                    <a:pt x="5288" y="2727"/>
                    <a:pt x="5288" y="2712"/>
                  </a:cubicBezTo>
                  <a:cubicBezTo>
                    <a:pt x="5288" y="2688"/>
                    <a:pt x="5280" y="2672"/>
                    <a:pt x="5288" y="2648"/>
                  </a:cubicBezTo>
                  <a:cubicBezTo>
                    <a:pt x="5296" y="2617"/>
                    <a:pt x="5288" y="2585"/>
                    <a:pt x="5272" y="2553"/>
                  </a:cubicBezTo>
                  <a:cubicBezTo>
                    <a:pt x="5256" y="2522"/>
                    <a:pt x="5232" y="2546"/>
                    <a:pt x="5232" y="2498"/>
                  </a:cubicBezTo>
                  <a:cubicBezTo>
                    <a:pt x="5232" y="2459"/>
                    <a:pt x="5217" y="2435"/>
                    <a:pt x="5201" y="2419"/>
                  </a:cubicBezTo>
                  <a:cubicBezTo>
                    <a:pt x="5185" y="2403"/>
                    <a:pt x="5161" y="2403"/>
                    <a:pt x="5169" y="2380"/>
                  </a:cubicBezTo>
                  <a:cubicBezTo>
                    <a:pt x="5177" y="2356"/>
                    <a:pt x="5185" y="2348"/>
                    <a:pt x="5177" y="2316"/>
                  </a:cubicBezTo>
                  <a:cubicBezTo>
                    <a:pt x="5161" y="2277"/>
                    <a:pt x="5130" y="2261"/>
                    <a:pt x="5114" y="2237"/>
                  </a:cubicBezTo>
                  <a:cubicBezTo>
                    <a:pt x="5098" y="2213"/>
                    <a:pt x="5066" y="2198"/>
                    <a:pt x="5066" y="2198"/>
                  </a:cubicBezTo>
                  <a:cubicBezTo>
                    <a:pt x="5059" y="1455"/>
                    <a:pt x="5059" y="1455"/>
                    <a:pt x="5059" y="1455"/>
                  </a:cubicBezTo>
                  <a:cubicBezTo>
                    <a:pt x="5059" y="1455"/>
                    <a:pt x="5043" y="1431"/>
                    <a:pt x="5019" y="1431"/>
                  </a:cubicBezTo>
                  <a:cubicBezTo>
                    <a:pt x="4987" y="1431"/>
                    <a:pt x="4964" y="1423"/>
                    <a:pt x="4956" y="1431"/>
                  </a:cubicBezTo>
                  <a:cubicBezTo>
                    <a:pt x="4940" y="1431"/>
                    <a:pt x="4948" y="1478"/>
                    <a:pt x="4924" y="1463"/>
                  </a:cubicBezTo>
                  <a:cubicBezTo>
                    <a:pt x="4900" y="1439"/>
                    <a:pt x="4916" y="1399"/>
                    <a:pt x="4884" y="1399"/>
                  </a:cubicBezTo>
                  <a:cubicBezTo>
                    <a:pt x="4853" y="1391"/>
                    <a:pt x="4869" y="1407"/>
                    <a:pt x="4829" y="1407"/>
                  </a:cubicBezTo>
                  <a:cubicBezTo>
                    <a:pt x="4797" y="1407"/>
                    <a:pt x="4774" y="1391"/>
                    <a:pt x="4766" y="1376"/>
                  </a:cubicBezTo>
                  <a:cubicBezTo>
                    <a:pt x="4758" y="1368"/>
                    <a:pt x="4726" y="1376"/>
                    <a:pt x="4687" y="1328"/>
                  </a:cubicBezTo>
                  <a:cubicBezTo>
                    <a:pt x="4647" y="1281"/>
                    <a:pt x="4624" y="1265"/>
                    <a:pt x="4600" y="1265"/>
                  </a:cubicBezTo>
                  <a:cubicBezTo>
                    <a:pt x="4576" y="1265"/>
                    <a:pt x="4568" y="1289"/>
                    <a:pt x="4553" y="1305"/>
                  </a:cubicBezTo>
                  <a:cubicBezTo>
                    <a:pt x="4544" y="1320"/>
                    <a:pt x="4529" y="1344"/>
                    <a:pt x="4497" y="1320"/>
                  </a:cubicBezTo>
                  <a:cubicBezTo>
                    <a:pt x="4466" y="1296"/>
                    <a:pt x="4473" y="1281"/>
                    <a:pt x="4450" y="1281"/>
                  </a:cubicBezTo>
                  <a:cubicBezTo>
                    <a:pt x="4434" y="1281"/>
                    <a:pt x="4386" y="1281"/>
                    <a:pt x="4386" y="1305"/>
                  </a:cubicBezTo>
                  <a:cubicBezTo>
                    <a:pt x="4379" y="1336"/>
                    <a:pt x="4363" y="1360"/>
                    <a:pt x="4331" y="1344"/>
                  </a:cubicBezTo>
                  <a:cubicBezTo>
                    <a:pt x="4307" y="1320"/>
                    <a:pt x="4323" y="1305"/>
                    <a:pt x="4292" y="1312"/>
                  </a:cubicBezTo>
                  <a:cubicBezTo>
                    <a:pt x="4252" y="1320"/>
                    <a:pt x="4220" y="1344"/>
                    <a:pt x="4204" y="1368"/>
                  </a:cubicBezTo>
                  <a:cubicBezTo>
                    <a:pt x="4181" y="1391"/>
                    <a:pt x="4165" y="1423"/>
                    <a:pt x="4141" y="1399"/>
                  </a:cubicBezTo>
                  <a:cubicBezTo>
                    <a:pt x="4110" y="1383"/>
                    <a:pt x="4094" y="1368"/>
                    <a:pt x="4062" y="1336"/>
                  </a:cubicBezTo>
                  <a:cubicBezTo>
                    <a:pt x="4039" y="1312"/>
                    <a:pt x="4016" y="1281"/>
                    <a:pt x="4008" y="1305"/>
                  </a:cubicBezTo>
                  <a:cubicBezTo>
                    <a:pt x="4000" y="1328"/>
                    <a:pt x="3992" y="1352"/>
                    <a:pt x="3976" y="1336"/>
                  </a:cubicBezTo>
                  <a:cubicBezTo>
                    <a:pt x="3953" y="1312"/>
                    <a:pt x="3945" y="1296"/>
                    <a:pt x="3929" y="1281"/>
                  </a:cubicBezTo>
                  <a:cubicBezTo>
                    <a:pt x="3913" y="1273"/>
                    <a:pt x="3913" y="1241"/>
                    <a:pt x="3897" y="1273"/>
                  </a:cubicBezTo>
                  <a:cubicBezTo>
                    <a:pt x="3881" y="1312"/>
                    <a:pt x="3881" y="1305"/>
                    <a:pt x="3881" y="1336"/>
                  </a:cubicBezTo>
                  <a:cubicBezTo>
                    <a:pt x="3881" y="1360"/>
                    <a:pt x="3874" y="1399"/>
                    <a:pt x="3858" y="1391"/>
                  </a:cubicBezTo>
                  <a:cubicBezTo>
                    <a:pt x="3842" y="1383"/>
                    <a:pt x="3818" y="1383"/>
                    <a:pt x="3826" y="1352"/>
                  </a:cubicBezTo>
                  <a:cubicBezTo>
                    <a:pt x="3834" y="1320"/>
                    <a:pt x="3842" y="1305"/>
                    <a:pt x="3826" y="1305"/>
                  </a:cubicBezTo>
                  <a:cubicBezTo>
                    <a:pt x="3810" y="1305"/>
                    <a:pt x="3739" y="1296"/>
                    <a:pt x="3739" y="1312"/>
                  </a:cubicBezTo>
                  <a:cubicBezTo>
                    <a:pt x="3739" y="1336"/>
                    <a:pt x="3708" y="1336"/>
                    <a:pt x="3692" y="1320"/>
                  </a:cubicBezTo>
                  <a:cubicBezTo>
                    <a:pt x="3684" y="1305"/>
                    <a:pt x="3676" y="1289"/>
                    <a:pt x="3644" y="1281"/>
                  </a:cubicBezTo>
                  <a:cubicBezTo>
                    <a:pt x="3613" y="1273"/>
                    <a:pt x="3589" y="1273"/>
                    <a:pt x="3581" y="1296"/>
                  </a:cubicBezTo>
                  <a:cubicBezTo>
                    <a:pt x="3565" y="1312"/>
                    <a:pt x="3534" y="1352"/>
                    <a:pt x="3518" y="1320"/>
                  </a:cubicBezTo>
                  <a:cubicBezTo>
                    <a:pt x="3510" y="1296"/>
                    <a:pt x="3526" y="1265"/>
                    <a:pt x="3510" y="1249"/>
                  </a:cubicBezTo>
                  <a:cubicBezTo>
                    <a:pt x="3486" y="1241"/>
                    <a:pt x="3478" y="1249"/>
                    <a:pt x="3478" y="1225"/>
                  </a:cubicBezTo>
                  <a:cubicBezTo>
                    <a:pt x="3478" y="1202"/>
                    <a:pt x="3486" y="1186"/>
                    <a:pt x="3462" y="1186"/>
                  </a:cubicBezTo>
                  <a:cubicBezTo>
                    <a:pt x="3431" y="1186"/>
                    <a:pt x="3407" y="1178"/>
                    <a:pt x="3399" y="1194"/>
                  </a:cubicBezTo>
                  <a:cubicBezTo>
                    <a:pt x="3399" y="1202"/>
                    <a:pt x="3375" y="1178"/>
                    <a:pt x="3368" y="1210"/>
                  </a:cubicBezTo>
                  <a:cubicBezTo>
                    <a:pt x="3360" y="1241"/>
                    <a:pt x="3328" y="1249"/>
                    <a:pt x="3320" y="1225"/>
                  </a:cubicBezTo>
                  <a:cubicBezTo>
                    <a:pt x="3320" y="1202"/>
                    <a:pt x="3320" y="1194"/>
                    <a:pt x="3289" y="1186"/>
                  </a:cubicBezTo>
                  <a:cubicBezTo>
                    <a:pt x="3257" y="1186"/>
                    <a:pt x="3225" y="1210"/>
                    <a:pt x="3202" y="1194"/>
                  </a:cubicBezTo>
                  <a:cubicBezTo>
                    <a:pt x="3202" y="1194"/>
                    <a:pt x="3186" y="1162"/>
                    <a:pt x="3146" y="1162"/>
                  </a:cubicBezTo>
                  <a:cubicBezTo>
                    <a:pt x="3099" y="1170"/>
                    <a:pt x="3091" y="1154"/>
                    <a:pt x="3059" y="1146"/>
                  </a:cubicBezTo>
                  <a:cubicBezTo>
                    <a:pt x="3028" y="1138"/>
                    <a:pt x="3036" y="1099"/>
                    <a:pt x="3028" y="1075"/>
                  </a:cubicBezTo>
                  <a:cubicBezTo>
                    <a:pt x="3012" y="1052"/>
                    <a:pt x="2996" y="1020"/>
                    <a:pt x="2980" y="1028"/>
                  </a:cubicBezTo>
                  <a:cubicBezTo>
                    <a:pt x="2957" y="1036"/>
                    <a:pt x="2972" y="1075"/>
                    <a:pt x="2933" y="1059"/>
                  </a:cubicBezTo>
                  <a:cubicBezTo>
                    <a:pt x="2885" y="1052"/>
                    <a:pt x="2885" y="1083"/>
                    <a:pt x="2854" y="1052"/>
                  </a:cubicBezTo>
                  <a:cubicBezTo>
                    <a:pt x="2814" y="1020"/>
                    <a:pt x="2806" y="988"/>
                    <a:pt x="2775" y="965"/>
                  </a:cubicBezTo>
                  <a:cubicBezTo>
                    <a:pt x="2743" y="941"/>
                    <a:pt x="2759" y="55"/>
                    <a:pt x="2759" y="55"/>
                  </a:cubicBezTo>
                  <a:cubicBezTo>
                    <a:pt x="1613" y="0"/>
                    <a:pt x="1613" y="0"/>
                    <a:pt x="1613" y="0"/>
                  </a:cubicBezTo>
                  <a:cubicBezTo>
                    <a:pt x="1470" y="2095"/>
                    <a:pt x="1470" y="2095"/>
                    <a:pt x="1470" y="2095"/>
                  </a:cubicBezTo>
                  <a:cubicBezTo>
                    <a:pt x="1470" y="2095"/>
                    <a:pt x="1470" y="2142"/>
                    <a:pt x="1439" y="2142"/>
                  </a:cubicBezTo>
                  <a:cubicBezTo>
                    <a:pt x="1415" y="2142"/>
                    <a:pt x="39" y="2024"/>
                    <a:pt x="39" y="2024"/>
                  </a:cubicBezTo>
                  <a:cubicBezTo>
                    <a:pt x="39" y="2024"/>
                    <a:pt x="0" y="1984"/>
                    <a:pt x="71" y="2127"/>
                  </a:cubicBezTo>
                  <a:cubicBezTo>
                    <a:pt x="87" y="2127"/>
                    <a:pt x="103" y="2135"/>
                    <a:pt x="103" y="2135"/>
                  </a:cubicBezTo>
                  <a:cubicBezTo>
                    <a:pt x="111" y="2135"/>
                    <a:pt x="182" y="2182"/>
                    <a:pt x="182" y="2253"/>
                  </a:cubicBezTo>
                  <a:cubicBezTo>
                    <a:pt x="182" y="2316"/>
                    <a:pt x="190" y="2277"/>
                    <a:pt x="253" y="2316"/>
                  </a:cubicBezTo>
                  <a:cubicBezTo>
                    <a:pt x="308" y="2348"/>
                    <a:pt x="332" y="2372"/>
                    <a:pt x="371" y="2419"/>
                  </a:cubicBezTo>
                  <a:cubicBezTo>
                    <a:pt x="411" y="2459"/>
                    <a:pt x="427" y="2466"/>
                    <a:pt x="443" y="2530"/>
                  </a:cubicBezTo>
                  <a:cubicBezTo>
                    <a:pt x="458" y="2593"/>
                    <a:pt x="506" y="2569"/>
                    <a:pt x="545" y="2609"/>
                  </a:cubicBezTo>
                  <a:cubicBezTo>
                    <a:pt x="593" y="2648"/>
                    <a:pt x="609" y="2672"/>
                    <a:pt x="672" y="2719"/>
                  </a:cubicBezTo>
                  <a:cubicBezTo>
                    <a:pt x="735" y="2767"/>
                    <a:pt x="719" y="2767"/>
                    <a:pt x="719" y="2806"/>
                  </a:cubicBezTo>
                  <a:cubicBezTo>
                    <a:pt x="719" y="2846"/>
                    <a:pt x="696" y="2830"/>
                    <a:pt x="767" y="2909"/>
                  </a:cubicBezTo>
                  <a:cubicBezTo>
                    <a:pt x="830" y="2988"/>
                    <a:pt x="759" y="2957"/>
                    <a:pt x="743" y="3012"/>
                  </a:cubicBezTo>
                  <a:cubicBezTo>
                    <a:pt x="719" y="3059"/>
                    <a:pt x="782" y="3123"/>
                    <a:pt x="798" y="3178"/>
                  </a:cubicBezTo>
                  <a:cubicBezTo>
                    <a:pt x="814" y="3225"/>
                    <a:pt x="838" y="3225"/>
                    <a:pt x="885" y="3241"/>
                  </a:cubicBezTo>
                  <a:cubicBezTo>
                    <a:pt x="925" y="3257"/>
                    <a:pt x="909" y="3265"/>
                    <a:pt x="925" y="3296"/>
                  </a:cubicBezTo>
                  <a:cubicBezTo>
                    <a:pt x="949" y="3336"/>
                    <a:pt x="1012" y="3360"/>
                    <a:pt x="1044" y="3360"/>
                  </a:cubicBezTo>
                  <a:cubicBezTo>
                    <a:pt x="1083" y="3360"/>
                    <a:pt x="1138" y="3439"/>
                    <a:pt x="1154" y="3431"/>
                  </a:cubicBezTo>
                  <a:cubicBezTo>
                    <a:pt x="1178" y="3423"/>
                    <a:pt x="1288" y="3502"/>
                    <a:pt x="1344" y="3542"/>
                  </a:cubicBezTo>
                  <a:cubicBezTo>
                    <a:pt x="1407" y="3581"/>
                    <a:pt x="1383" y="3510"/>
                    <a:pt x="1431" y="3486"/>
                  </a:cubicBezTo>
                  <a:cubicBezTo>
                    <a:pt x="1478" y="3463"/>
                    <a:pt x="1478" y="3399"/>
                    <a:pt x="1486" y="3360"/>
                  </a:cubicBezTo>
                  <a:cubicBezTo>
                    <a:pt x="1502" y="3320"/>
                    <a:pt x="1526" y="3289"/>
                    <a:pt x="1541" y="3265"/>
                  </a:cubicBezTo>
                  <a:cubicBezTo>
                    <a:pt x="1549" y="3241"/>
                    <a:pt x="1534" y="3194"/>
                    <a:pt x="1613" y="3186"/>
                  </a:cubicBezTo>
                  <a:cubicBezTo>
                    <a:pt x="1692" y="3178"/>
                    <a:pt x="1692" y="3139"/>
                    <a:pt x="1739" y="3139"/>
                  </a:cubicBezTo>
                  <a:cubicBezTo>
                    <a:pt x="1794" y="3146"/>
                    <a:pt x="1794" y="3186"/>
                    <a:pt x="1826" y="3186"/>
                  </a:cubicBezTo>
                  <a:cubicBezTo>
                    <a:pt x="1850" y="3194"/>
                    <a:pt x="1850" y="3186"/>
                    <a:pt x="1889" y="3178"/>
                  </a:cubicBezTo>
                  <a:cubicBezTo>
                    <a:pt x="1929" y="3162"/>
                    <a:pt x="1929" y="3178"/>
                    <a:pt x="1952" y="3202"/>
                  </a:cubicBezTo>
                  <a:cubicBezTo>
                    <a:pt x="1968" y="3217"/>
                    <a:pt x="2008" y="3210"/>
                    <a:pt x="2024" y="3194"/>
                  </a:cubicBezTo>
                  <a:cubicBezTo>
                    <a:pt x="2047" y="3178"/>
                    <a:pt x="2127" y="3296"/>
                    <a:pt x="2166" y="3328"/>
                  </a:cubicBezTo>
                  <a:cubicBezTo>
                    <a:pt x="2205" y="3368"/>
                    <a:pt x="2277" y="3431"/>
                    <a:pt x="2324" y="3463"/>
                  </a:cubicBezTo>
                  <a:cubicBezTo>
                    <a:pt x="2372" y="3494"/>
                    <a:pt x="2316" y="3510"/>
                    <a:pt x="2419" y="3660"/>
                  </a:cubicBezTo>
                  <a:cubicBezTo>
                    <a:pt x="2522" y="3810"/>
                    <a:pt x="2482" y="3834"/>
                    <a:pt x="2514" y="3874"/>
                  </a:cubicBezTo>
                  <a:cubicBezTo>
                    <a:pt x="2545" y="3905"/>
                    <a:pt x="2498" y="3921"/>
                    <a:pt x="2538" y="3945"/>
                  </a:cubicBezTo>
                  <a:cubicBezTo>
                    <a:pt x="2585" y="3969"/>
                    <a:pt x="2688" y="4095"/>
                    <a:pt x="2704" y="4134"/>
                  </a:cubicBezTo>
                  <a:cubicBezTo>
                    <a:pt x="2727" y="4174"/>
                    <a:pt x="2727" y="4206"/>
                    <a:pt x="2767" y="4214"/>
                  </a:cubicBezTo>
                  <a:cubicBezTo>
                    <a:pt x="2806" y="4222"/>
                    <a:pt x="2814" y="4253"/>
                    <a:pt x="2838" y="4269"/>
                  </a:cubicBezTo>
                  <a:cubicBezTo>
                    <a:pt x="2862" y="4293"/>
                    <a:pt x="2838" y="4293"/>
                    <a:pt x="2838" y="4324"/>
                  </a:cubicBezTo>
                  <a:cubicBezTo>
                    <a:pt x="2830" y="4356"/>
                    <a:pt x="2814" y="4380"/>
                    <a:pt x="2870" y="4411"/>
                  </a:cubicBezTo>
                  <a:cubicBezTo>
                    <a:pt x="2917" y="4443"/>
                    <a:pt x="2830" y="4474"/>
                    <a:pt x="2862" y="4514"/>
                  </a:cubicBezTo>
                  <a:cubicBezTo>
                    <a:pt x="2893" y="4553"/>
                    <a:pt x="2941" y="4648"/>
                    <a:pt x="2964" y="4672"/>
                  </a:cubicBezTo>
                  <a:cubicBezTo>
                    <a:pt x="2988" y="4696"/>
                    <a:pt x="2949" y="4743"/>
                    <a:pt x="2972" y="4759"/>
                  </a:cubicBezTo>
                  <a:cubicBezTo>
                    <a:pt x="3004" y="4775"/>
                    <a:pt x="2988" y="4806"/>
                    <a:pt x="3012" y="4806"/>
                  </a:cubicBezTo>
                  <a:cubicBezTo>
                    <a:pt x="3028" y="4814"/>
                    <a:pt x="3067" y="4822"/>
                    <a:pt x="3115" y="4854"/>
                  </a:cubicBezTo>
                  <a:cubicBezTo>
                    <a:pt x="3170" y="4878"/>
                    <a:pt x="3154" y="4893"/>
                    <a:pt x="3202" y="4886"/>
                  </a:cubicBezTo>
                  <a:cubicBezTo>
                    <a:pt x="3241" y="4886"/>
                    <a:pt x="3257" y="4901"/>
                    <a:pt x="3312" y="4941"/>
                  </a:cubicBezTo>
                  <a:cubicBezTo>
                    <a:pt x="3360" y="4973"/>
                    <a:pt x="3375" y="4988"/>
                    <a:pt x="3423" y="4988"/>
                  </a:cubicBezTo>
                  <a:cubicBezTo>
                    <a:pt x="3470" y="4996"/>
                    <a:pt x="3478" y="4996"/>
                    <a:pt x="3510" y="4973"/>
                  </a:cubicBezTo>
                  <a:cubicBezTo>
                    <a:pt x="3542" y="4949"/>
                    <a:pt x="3597" y="5004"/>
                    <a:pt x="3637" y="5020"/>
                  </a:cubicBezTo>
                  <a:cubicBezTo>
                    <a:pt x="3668" y="5036"/>
                    <a:pt x="3684" y="5067"/>
                    <a:pt x="3708" y="5083"/>
                  </a:cubicBezTo>
                  <a:cubicBezTo>
                    <a:pt x="3723" y="5107"/>
                    <a:pt x="3715" y="5115"/>
                    <a:pt x="3747" y="5107"/>
                  </a:cubicBezTo>
                  <a:cubicBezTo>
                    <a:pt x="3779" y="5099"/>
                    <a:pt x="3763" y="5075"/>
                    <a:pt x="3763" y="5075"/>
                  </a:cubicBezTo>
                  <a:cubicBezTo>
                    <a:pt x="3763" y="5075"/>
                    <a:pt x="3794" y="5052"/>
                    <a:pt x="3802" y="5044"/>
                  </a:cubicBezTo>
                  <a:cubicBezTo>
                    <a:pt x="3810" y="5028"/>
                    <a:pt x="3826" y="5044"/>
                    <a:pt x="3834" y="5044"/>
                  </a:cubicBezTo>
                  <a:cubicBezTo>
                    <a:pt x="3834" y="5036"/>
                    <a:pt x="3826" y="5036"/>
                    <a:pt x="3826" y="5036"/>
                  </a:cubicBezTo>
                  <a:cubicBezTo>
                    <a:pt x="3818" y="4980"/>
                    <a:pt x="3810" y="4996"/>
                    <a:pt x="3802" y="5012"/>
                  </a:cubicBezTo>
                  <a:cubicBezTo>
                    <a:pt x="3794" y="5020"/>
                    <a:pt x="3794" y="5044"/>
                    <a:pt x="3779" y="5028"/>
                  </a:cubicBezTo>
                  <a:cubicBezTo>
                    <a:pt x="3771" y="5012"/>
                    <a:pt x="3802" y="5012"/>
                    <a:pt x="3779" y="4973"/>
                  </a:cubicBezTo>
                  <a:cubicBezTo>
                    <a:pt x="3763" y="4941"/>
                    <a:pt x="3755" y="4949"/>
                    <a:pt x="3747" y="4901"/>
                  </a:cubicBezTo>
                  <a:cubicBezTo>
                    <a:pt x="3739" y="4854"/>
                    <a:pt x="3708" y="4870"/>
                    <a:pt x="3708" y="4814"/>
                  </a:cubicBezTo>
                  <a:cubicBezTo>
                    <a:pt x="3708" y="4759"/>
                    <a:pt x="3731" y="4727"/>
                    <a:pt x="3708" y="4696"/>
                  </a:cubicBezTo>
                  <a:cubicBezTo>
                    <a:pt x="3684" y="4664"/>
                    <a:pt x="3668" y="4656"/>
                    <a:pt x="3676" y="4633"/>
                  </a:cubicBezTo>
                  <a:cubicBezTo>
                    <a:pt x="3684" y="4609"/>
                    <a:pt x="3660" y="4617"/>
                    <a:pt x="3660" y="4593"/>
                  </a:cubicBezTo>
                  <a:cubicBezTo>
                    <a:pt x="3652" y="4569"/>
                    <a:pt x="3652" y="4562"/>
                    <a:pt x="3676" y="4553"/>
                  </a:cubicBezTo>
                  <a:cubicBezTo>
                    <a:pt x="3700" y="4538"/>
                    <a:pt x="3708" y="4522"/>
                    <a:pt x="3708" y="4506"/>
                  </a:cubicBezTo>
                  <a:cubicBezTo>
                    <a:pt x="3700" y="4490"/>
                    <a:pt x="3723" y="4514"/>
                    <a:pt x="3723" y="4553"/>
                  </a:cubicBezTo>
                  <a:cubicBezTo>
                    <a:pt x="3723" y="4593"/>
                    <a:pt x="3739" y="4727"/>
                    <a:pt x="3755" y="4743"/>
                  </a:cubicBezTo>
                  <a:cubicBezTo>
                    <a:pt x="3771" y="4767"/>
                    <a:pt x="3802" y="4862"/>
                    <a:pt x="3802" y="4878"/>
                  </a:cubicBezTo>
                  <a:cubicBezTo>
                    <a:pt x="3794" y="4901"/>
                    <a:pt x="3802" y="4957"/>
                    <a:pt x="3818" y="4941"/>
                  </a:cubicBezTo>
                  <a:cubicBezTo>
                    <a:pt x="3826" y="4925"/>
                    <a:pt x="3826" y="4925"/>
                    <a:pt x="3818" y="4886"/>
                  </a:cubicBezTo>
                  <a:cubicBezTo>
                    <a:pt x="3802" y="4838"/>
                    <a:pt x="3794" y="4775"/>
                    <a:pt x="3779" y="4712"/>
                  </a:cubicBezTo>
                  <a:cubicBezTo>
                    <a:pt x="3755" y="4640"/>
                    <a:pt x="3747" y="4617"/>
                    <a:pt x="3747" y="4577"/>
                  </a:cubicBezTo>
                  <a:cubicBezTo>
                    <a:pt x="3747" y="4546"/>
                    <a:pt x="3739" y="4522"/>
                    <a:pt x="3731" y="4498"/>
                  </a:cubicBezTo>
                  <a:cubicBezTo>
                    <a:pt x="3723" y="4474"/>
                    <a:pt x="3723" y="4467"/>
                    <a:pt x="3715" y="4451"/>
                  </a:cubicBezTo>
                  <a:cubicBezTo>
                    <a:pt x="3700" y="4435"/>
                    <a:pt x="3692" y="4435"/>
                    <a:pt x="3668" y="4435"/>
                  </a:cubicBezTo>
                  <a:cubicBezTo>
                    <a:pt x="3652" y="4435"/>
                    <a:pt x="3637" y="4451"/>
                    <a:pt x="3621" y="4435"/>
                  </a:cubicBezTo>
                  <a:cubicBezTo>
                    <a:pt x="3597" y="4411"/>
                    <a:pt x="3581" y="4411"/>
                    <a:pt x="3597" y="4395"/>
                  </a:cubicBezTo>
                  <a:cubicBezTo>
                    <a:pt x="3613" y="4387"/>
                    <a:pt x="3652" y="4395"/>
                    <a:pt x="3676" y="4403"/>
                  </a:cubicBezTo>
                  <a:cubicBezTo>
                    <a:pt x="3692" y="4411"/>
                    <a:pt x="3700" y="4419"/>
                    <a:pt x="3715" y="4403"/>
                  </a:cubicBezTo>
                  <a:cubicBezTo>
                    <a:pt x="3731" y="4395"/>
                    <a:pt x="3731" y="4364"/>
                    <a:pt x="3739" y="4380"/>
                  </a:cubicBezTo>
                  <a:cubicBezTo>
                    <a:pt x="3739" y="4403"/>
                    <a:pt x="3723" y="4427"/>
                    <a:pt x="3739" y="4427"/>
                  </a:cubicBezTo>
                  <a:cubicBezTo>
                    <a:pt x="3763" y="4427"/>
                    <a:pt x="3755" y="4411"/>
                    <a:pt x="3763" y="4387"/>
                  </a:cubicBezTo>
                  <a:cubicBezTo>
                    <a:pt x="3763" y="4364"/>
                    <a:pt x="3826" y="4245"/>
                    <a:pt x="3834" y="4222"/>
                  </a:cubicBezTo>
                  <a:cubicBezTo>
                    <a:pt x="3850" y="4190"/>
                    <a:pt x="3850" y="4166"/>
                    <a:pt x="3834" y="4182"/>
                  </a:cubicBezTo>
                  <a:cubicBezTo>
                    <a:pt x="3818" y="4198"/>
                    <a:pt x="3802" y="4206"/>
                    <a:pt x="3802" y="4229"/>
                  </a:cubicBezTo>
                  <a:cubicBezTo>
                    <a:pt x="3802" y="4253"/>
                    <a:pt x="3794" y="4277"/>
                    <a:pt x="3779" y="4285"/>
                  </a:cubicBezTo>
                  <a:cubicBezTo>
                    <a:pt x="3771" y="4285"/>
                    <a:pt x="3771" y="4293"/>
                    <a:pt x="3771" y="4253"/>
                  </a:cubicBezTo>
                  <a:cubicBezTo>
                    <a:pt x="3771" y="4222"/>
                    <a:pt x="3771" y="4229"/>
                    <a:pt x="3747" y="4206"/>
                  </a:cubicBezTo>
                  <a:cubicBezTo>
                    <a:pt x="3723" y="4190"/>
                    <a:pt x="3700" y="4198"/>
                    <a:pt x="3700" y="4174"/>
                  </a:cubicBezTo>
                  <a:cubicBezTo>
                    <a:pt x="3700" y="4150"/>
                    <a:pt x="3684" y="4142"/>
                    <a:pt x="3708" y="4142"/>
                  </a:cubicBezTo>
                  <a:cubicBezTo>
                    <a:pt x="3731" y="4142"/>
                    <a:pt x="3755" y="4134"/>
                    <a:pt x="3771" y="4142"/>
                  </a:cubicBezTo>
                  <a:cubicBezTo>
                    <a:pt x="3779" y="4150"/>
                    <a:pt x="3779" y="4174"/>
                    <a:pt x="3794" y="4174"/>
                  </a:cubicBezTo>
                  <a:cubicBezTo>
                    <a:pt x="3810" y="4174"/>
                    <a:pt x="3802" y="4174"/>
                    <a:pt x="3826" y="4142"/>
                  </a:cubicBezTo>
                  <a:cubicBezTo>
                    <a:pt x="3842" y="4119"/>
                    <a:pt x="3897" y="4040"/>
                    <a:pt x="3874" y="4047"/>
                  </a:cubicBezTo>
                  <a:cubicBezTo>
                    <a:pt x="3850" y="4047"/>
                    <a:pt x="3826" y="4079"/>
                    <a:pt x="3826" y="4056"/>
                  </a:cubicBezTo>
                  <a:cubicBezTo>
                    <a:pt x="3818" y="4040"/>
                    <a:pt x="3818" y="4016"/>
                    <a:pt x="3842" y="4016"/>
                  </a:cubicBezTo>
                  <a:cubicBezTo>
                    <a:pt x="3858" y="4016"/>
                    <a:pt x="3881" y="3992"/>
                    <a:pt x="3905" y="4008"/>
                  </a:cubicBezTo>
                  <a:cubicBezTo>
                    <a:pt x="3929" y="4024"/>
                    <a:pt x="3929" y="4032"/>
                    <a:pt x="3937" y="4016"/>
                  </a:cubicBezTo>
                  <a:cubicBezTo>
                    <a:pt x="3953" y="4008"/>
                    <a:pt x="4016" y="3945"/>
                    <a:pt x="3992" y="3937"/>
                  </a:cubicBezTo>
                  <a:cubicBezTo>
                    <a:pt x="3961" y="3937"/>
                    <a:pt x="3961" y="3929"/>
                    <a:pt x="3961" y="3913"/>
                  </a:cubicBezTo>
                  <a:cubicBezTo>
                    <a:pt x="3961" y="3897"/>
                    <a:pt x="3961" y="3866"/>
                    <a:pt x="3992" y="3897"/>
                  </a:cubicBezTo>
                  <a:cubicBezTo>
                    <a:pt x="4023" y="3929"/>
                    <a:pt x="4000" y="3937"/>
                    <a:pt x="4039" y="3937"/>
                  </a:cubicBezTo>
                  <a:cubicBezTo>
                    <a:pt x="4070" y="3937"/>
                    <a:pt x="4094" y="3897"/>
                    <a:pt x="4094" y="3921"/>
                  </a:cubicBezTo>
                  <a:cubicBezTo>
                    <a:pt x="4086" y="3937"/>
                    <a:pt x="3984" y="4000"/>
                    <a:pt x="3992" y="4016"/>
                  </a:cubicBezTo>
                  <a:cubicBezTo>
                    <a:pt x="4000" y="4032"/>
                    <a:pt x="4016" y="4016"/>
                    <a:pt x="4039" y="4000"/>
                  </a:cubicBezTo>
                  <a:cubicBezTo>
                    <a:pt x="4054" y="3984"/>
                    <a:pt x="4165" y="3921"/>
                    <a:pt x="4141" y="3905"/>
                  </a:cubicBezTo>
                  <a:cubicBezTo>
                    <a:pt x="4118" y="3897"/>
                    <a:pt x="4149" y="3874"/>
                    <a:pt x="4110" y="3858"/>
                  </a:cubicBezTo>
                  <a:cubicBezTo>
                    <a:pt x="4070" y="3842"/>
                    <a:pt x="4094" y="3834"/>
                    <a:pt x="4070" y="3818"/>
                  </a:cubicBezTo>
                  <a:cubicBezTo>
                    <a:pt x="4054" y="3795"/>
                    <a:pt x="4039" y="3771"/>
                    <a:pt x="4054" y="3763"/>
                  </a:cubicBezTo>
                  <a:cubicBezTo>
                    <a:pt x="4078" y="3755"/>
                    <a:pt x="4062" y="3787"/>
                    <a:pt x="4094" y="3795"/>
                  </a:cubicBezTo>
                  <a:cubicBezTo>
                    <a:pt x="4126" y="3810"/>
                    <a:pt x="4141" y="3826"/>
                    <a:pt x="4157" y="3803"/>
                  </a:cubicBezTo>
                  <a:cubicBezTo>
                    <a:pt x="4173" y="3779"/>
                    <a:pt x="4181" y="3779"/>
                    <a:pt x="4204" y="3787"/>
                  </a:cubicBezTo>
                  <a:cubicBezTo>
                    <a:pt x="4220" y="3795"/>
                    <a:pt x="4244" y="3818"/>
                    <a:pt x="4268" y="3810"/>
                  </a:cubicBezTo>
                  <a:cubicBezTo>
                    <a:pt x="4292" y="3810"/>
                    <a:pt x="4276" y="3826"/>
                    <a:pt x="4252" y="3834"/>
                  </a:cubicBezTo>
                  <a:cubicBezTo>
                    <a:pt x="4228" y="3842"/>
                    <a:pt x="4213" y="3874"/>
                    <a:pt x="4220" y="3874"/>
                  </a:cubicBezTo>
                  <a:cubicBezTo>
                    <a:pt x="4236" y="3874"/>
                    <a:pt x="4276" y="3842"/>
                    <a:pt x="4323" y="3818"/>
                  </a:cubicBezTo>
                  <a:cubicBezTo>
                    <a:pt x="4371" y="3795"/>
                    <a:pt x="4402" y="3779"/>
                    <a:pt x="4386" y="3771"/>
                  </a:cubicBezTo>
                  <a:cubicBezTo>
                    <a:pt x="4371" y="3755"/>
                    <a:pt x="4379" y="3755"/>
                    <a:pt x="4402" y="3747"/>
                  </a:cubicBezTo>
                  <a:cubicBezTo>
                    <a:pt x="4426" y="3747"/>
                    <a:pt x="4450" y="3739"/>
                    <a:pt x="4473" y="3723"/>
                  </a:cubicBezTo>
                  <a:cubicBezTo>
                    <a:pt x="4489" y="3708"/>
                    <a:pt x="4616" y="3644"/>
                    <a:pt x="4639" y="3597"/>
                  </a:cubicBezTo>
                  <a:cubicBezTo>
                    <a:pt x="4663" y="3549"/>
                    <a:pt x="4647" y="3534"/>
                    <a:pt x="4679" y="3518"/>
                  </a:cubicBezTo>
                  <a:cubicBezTo>
                    <a:pt x="4703" y="3502"/>
                    <a:pt x="4734" y="3478"/>
                    <a:pt x="4742" y="3470"/>
                  </a:cubicBezTo>
                  <a:cubicBezTo>
                    <a:pt x="4758" y="3463"/>
                    <a:pt x="4766" y="3423"/>
                    <a:pt x="4750" y="3407"/>
                  </a:cubicBezTo>
                  <a:cubicBezTo>
                    <a:pt x="4734" y="3383"/>
                    <a:pt x="4734" y="3383"/>
                    <a:pt x="4726" y="3360"/>
                  </a:cubicBezTo>
                  <a:cubicBezTo>
                    <a:pt x="4711" y="3336"/>
                    <a:pt x="4703" y="3344"/>
                    <a:pt x="4703" y="3320"/>
                  </a:cubicBezTo>
                  <a:cubicBezTo>
                    <a:pt x="4703" y="3296"/>
                    <a:pt x="4695" y="3281"/>
                    <a:pt x="4711" y="3289"/>
                  </a:cubicBezTo>
                  <a:cubicBezTo>
                    <a:pt x="4726" y="3296"/>
                    <a:pt x="4750" y="3320"/>
                    <a:pt x="4766" y="3305"/>
                  </a:cubicBezTo>
                  <a:cubicBezTo>
                    <a:pt x="4774" y="3281"/>
                    <a:pt x="4774" y="3281"/>
                    <a:pt x="4790" y="3265"/>
                  </a:cubicBezTo>
                  <a:cubicBezTo>
                    <a:pt x="4797" y="3249"/>
                    <a:pt x="4813" y="3241"/>
                    <a:pt x="4821" y="3257"/>
                  </a:cubicBezTo>
                  <a:cubicBezTo>
                    <a:pt x="4821" y="3265"/>
                    <a:pt x="4853" y="3281"/>
                    <a:pt x="4829" y="3289"/>
                  </a:cubicBezTo>
                  <a:cubicBezTo>
                    <a:pt x="4813" y="3305"/>
                    <a:pt x="4813" y="3320"/>
                    <a:pt x="4813" y="3328"/>
                  </a:cubicBezTo>
                  <a:cubicBezTo>
                    <a:pt x="4821" y="3336"/>
                    <a:pt x="4790" y="3336"/>
                    <a:pt x="4806" y="3352"/>
                  </a:cubicBezTo>
                  <a:cubicBezTo>
                    <a:pt x="4813" y="3368"/>
                    <a:pt x="4797" y="3376"/>
                    <a:pt x="4829" y="3368"/>
                  </a:cubicBezTo>
                  <a:cubicBezTo>
                    <a:pt x="4853" y="3368"/>
                    <a:pt x="4869" y="3368"/>
                    <a:pt x="4853" y="3376"/>
                  </a:cubicBezTo>
                  <a:cubicBezTo>
                    <a:pt x="4837" y="3383"/>
                    <a:pt x="4797" y="3431"/>
                    <a:pt x="4790" y="3447"/>
                  </a:cubicBezTo>
                  <a:cubicBezTo>
                    <a:pt x="4782" y="3463"/>
                    <a:pt x="4766" y="3478"/>
                    <a:pt x="4750" y="3486"/>
                  </a:cubicBezTo>
                  <a:cubicBezTo>
                    <a:pt x="4734" y="3502"/>
                    <a:pt x="4703" y="3518"/>
                    <a:pt x="4703" y="3526"/>
                  </a:cubicBezTo>
                  <a:cubicBezTo>
                    <a:pt x="4695" y="3542"/>
                    <a:pt x="4679" y="3557"/>
                    <a:pt x="4719" y="3542"/>
                  </a:cubicBezTo>
                  <a:cubicBezTo>
                    <a:pt x="4758" y="3518"/>
                    <a:pt x="4790" y="3494"/>
                    <a:pt x="4797" y="3478"/>
                  </a:cubicBezTo>
                  <a:cubicBezTo>
                    <a:pt x="4806" y="3455"/>
                    <a:pt x="4829" y="3415"/>
                    <a:pt x="4877" y="3392"/>
                  </a:cubicBezTo>
                  <a:cubicBezTo>
                    <a:pt x="4932" y="3368"/>
                    <a:pt x="4964" y="3336"/>
                    <a:pt x="4995" y="3336"/>
                  </a:cubicBezTo>
                  <a:cubicBezTo>
                    <a:pt x="5035" y="3328"/>
                    <a:pt x="5145" y="3273"/>
                    <a:pt x="5177" y="3273"/>
                  </a:cubicBezTo>
                  <a:lnTo>
                    <a:pt x="5185" y="3265"/>
                  </a:lnTo>
                  <a:lnTo>
                    <a:pt x="5185" y="3265"/>
                  </a:lnTo>
                  <a:cubicBezTo>
                    <a:pt x="5185" y="3265"/>
                    <a:pt x="5185" y="3257"/>
                    <a:pt x="5169" y="3249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2"/>
            <p:cNvSpPr>
              <a:spLocks noChangeArrowheads="1"/>
            </p:cNvSpPr>
            <p:nvPr/>
          </p:nvSpPr>
          <p:spPr bwMode="auto">
            <a:xfrm>
              <a:off x="15291425" y="7613281"/>
              <a:ext cx="2778528" cy="2695033"/>
            </a:xfrm>
            <a:custGeom>
              <a:avLst/>
              <a:gdLst>
                <a:gd name="T0" fmla="*/ 3170 w 5281"/>
                <a:gd name="T1" fmla="*/ 4901 h 5124"/>
                <a:gd name="T2" fmla="*/ 2822 w 5281"/>
                <a:gd name="T3" fmla="*/ 4301 h 5124"/>
                <a:gd name="T4" fmla="*/ 2018 w 5281"/>
                <a:gd name="T5" fmla="*/ 3202 h 5124"/>
                <a:gd name="T6" fmla="*/ 1525 w 5281"/>
                <a:gd name="T7" fmla="*/ 3273 h 5124"/>
                <a:gd name="T8" fmla="*/ 893 w 5281"/>
                <a:gd name="T9" fmla="*/ 3281 h 5124"/>
                <a:gd name="T10" fmla="*/ 482 w 5281"/>
                <a:gd name="T11" fmla="*/ 2593 h 5124"/>
                <a:gd name="T12" fmla="*/ 1454 w 5281"/>
                <a:gd name="T13" fmla="*/ 2103 h 5124"/>
                <a:gd name="T14" fmla="*/ 2972 w 5281"/>
                <a:gd name="T15" fmla="*/ 1028 h 5124"/>
                <a:gd name="T16" fmla="*/ 3320 w 5281"/>
                <a:gd name="T17" fmla="*/ 1241 h 5124"/>
                <a:gd name="T18" fmla="*/ 3510 w 5281"/>
                <a:gd name="T19" fmla="*/ 1328 h 5124"/>
                <a:gd name="T20" fmla="*/ 3842 w 5281"/>
                <a:gd name="T21" fmla="*/ 1399 h 5124"/>
                <a:gd name="T22" fmla="*/ 4125 w 5281"/>
                <a:gd name="T23" fmla="*/ 1407 h 5124"/>
                <a:gd name="T24" fmla="*/ 4537 w 5281"/>
                <a:gd name="T25" fmla="*/ 1313 h 5124"/>
                <a:gd name="T26" fmla="*/ 5003 w 5281"/>
                <a:gd name="T27" fmla="*/ 1439 h 5124"/>
                <a:gd name="T28" fmla="*/ 5280 w 5281"/>
                <a:gd name="T29" fmla="*/ 2656 h 5124"/>
                <a:gd name="T30" fmla="*/ 5232 w 5281"/>
                <a:gd name="T31" fmla="*/ 3075 h 5124"/>
                <a:gd name="T32" fmla="*/ 4924 w 5281"/>
                <a:gd name="T33" fmla="*/ 3368 h 5124"/>
                <a:gd name="T34" fmla="*/ 4813 w 5281"/>
                <a:gd name="T35" fmla="*/ 3384 h 5124"/>
                <a:gd name="T36" fmla="*/ 4734 w 5281"/>
                <a:gd name="T37" fmla="*/ 3320 h 5124"/>
                <a:gd name="T38" fmla="*/ 4457 w 5281"/>
                <a:gd name="T39" fmla="*/ 3739 h 5124"/>
                <a:gd name="T40" fmla="*/ 4204 w 5281"/>
                <a:gd name="T41" fmla="*/ 3811 h 5124"/>
                <a:gd name="T42" fmla="*/ 4125 w 5281"/>
                <a:gd name="T43" fmla="*/ 3913 h 5124"/>
                <a:gd name="T44" fmla="*/ 3960 w 5281"/>
                <a:gd name="T45" fmla="*/ 3897 h 5124"/>
                <a:gd name="T46" fmla="*/ 3826 w 5281"/>
                <a:gd name="T47" fmla="*/ 4064 h 5124"/>
                <a:gd name="T48" fmla="*/ 3684 w 5281"/>
                <a:gd name="T49" fmla="*/ 4158 h 5124"/>
                <a:gd name="T50" fmla="*/ 3826 w 5281"/>
                <a:gd name="T51" fmla="*/ 4230 h 5124"/>
                <a:gd name="T52" fmla="*/ 3581 w 5281"/>
                <a:gd name="T53" fmla="*/ 4411 h 5124"/>
                <a:gd name="T54" fmla="*/ 3802 w 5281"/>
                <a:gd name="T55" fmla="*/ 4949 h 5124"/>
                <a:gd name="T56" fmla="*/ 3699 w 5281"/>
                <a:gd name="T57" fmla="*/ 4822 h 5124"/>
                <a:gd name="T58" fmla="*/ 3810 w 5281"/>
                <a:gd name="T59" fmla="*/ 5052 h 5124"/>
                <a:gd name="T60" fmla="*/ 3723 w 5281"/>
                <a:gd name="T61" fmla="*/ 5115 h 5124"/>
                <a:gd name="T62" fmla="*/ 3763 w 5281"/>
                <a:gd name="T63" fmla="*/ 4981 h 5124"/>
                <a:gd name="T64" fmla="*/ 3707 w 5281"/>
                <a:gd name="T65" fmla="*/ 4561 h 5124"/>
                <a:gd name="T66" fmla="*/ 3652 w 5281"/>
                <a:gd name="T67" fmla="*/ 4443 h 5124"/>
                <a:gd name="T68" fmla="*/ 3723 w 5281"/>
                <a:gd name="T69" fmla="*/ 4435 h 5124"/>
                <a:gd name="T70" fmla="*/ 3731 w 5281"/>
                <a:gd name="T71" fmla="*/ 4222 h 5124"/>
                <a:gd name="T72" fmla="*/ 3802 w 5281"/>
                <a:gd name="T73" fmla="*/ 4150 h 5124"/>
                <a:gd name="T74" fmla="*/ 3976 w 5281"/>
                <a:gd name="T75" fmla="*/ 3953 h 5124"/>
                <a:gd name="T76" fmla="*/ 3984 w 5281"/>
                <a:gd name="T77" fmla="*/ 4024 h 5124"/>
                <a:gd name="T78" fmla="*/ 4117 w 5281"/>
                <a:gd name="T79" fmla="*/ 3818 h 5124"/>
                <a:gd name="T80" fmla="*/ 4363 w 5281"/>
                <a:gd name="T81" fmla="*/ 3763 h 5124"/>
                <a:gd name="T82" fmla="*/ 4687 w 5281"/>
                <a:gd name="T83" fmla="*/ 3289 h 5124"/>
                <a:gd name="T84" fmla="*/ 4790 w 5281"/>
                <a:gd name="T85" fmla="*/ 3360 h 5124"/>
                <a:gd name="T86" fmla="*/ 4781 w 5281"/>
                <a:gd name="T87" fmla="*/ 3478 h 5124"/>
                <a:gd name="T88" fmla="*/ 5224 w 5281"/>
                <a:gd name="T89" fmla="*/ 3075 h 5124"/>
                <a:gd name="T90" fmla="*/ 5272 w 5281"/>
                <a:gd name="T91" fmla="*/ 2656 h 5124"/>
                <a:gd name="T92" fmla="*/ 5003 w 5281"/>
                <a:gd name="T93" fmla="*/ 1447 h 5124"/>
                <a:gd name="T94" fmla="*/ 4544 w 5281"/>
                <a:gd name="T95" fmla="*/ 1313 h 5124"/>
                <a:gd name="T96" fmla="*/ 4117 w 5281"/>
                <a:gd name="T97" fmla="*/ 1415 h 5124"/>
                <a:gd name="T98" fmla="*/ 3842 w 5281"/>
                <a:gd name="T99" fmla="*/ 1399 h 5124"/>
                <a:gd name="T100" fmla="*/ 3502 w 5281"/>
                <a:gd name="T101" fmla="*/ 1336 h 5124"/>
                <a:gd name="T102" fmla="*/ 3320 w 5281"/>
                <a:gd name="T103" fmla="*/ 1249 h 5124"/>
                <a:gd name="T104" fmla="*/ 3004 w 5281"/>
                <a:gd name="T105" fmla="*/ 1083 h 5124"/>
                <a:gd name="T106" fmla="*/ 1423 w 5281"/>
                <a:gd name="T107" fmla="*/ 2150 h 5124"/>
                <a:gd name="T108" fmla="*/ 569 w 5281"/>
                <a:gd name="T109" fmla="*/ 2648 h 5124"/>
                <a:gd name="T110" fmla="*/ 1028 w 5281"/>
                <a:gd name="T111" fmla="*/ 3368 h 5124"/>
                <a:gd name="T112" fmla="*/ 1597 w 5281"/>
                <a:gd name="T113" fmla="*/ 3186 h 5124"/>
                <a:gd name="T114" fmla="*/ 2150 w 5281"/>
                <a:gd name="T115" fmla="*/ 3336 h 5124"/>
                <a:gd name="T116" fmla="*/ 2822 w 5281"/>
                <a:gd name="T117" fmla="*/ 4348 h 5124"/>
                <a:gd name="T118" fmla="*/ 3265 w 5281"/>
                <a:gd name="T119" fmla="*/ 4917 h 5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81" h="5124">
                  <a:moveTo>
                    <a:pt x="3715" y="5123"/>
                  </a:moveTo>
                  <a:lnTo>
                    <a:pt x="3715" y="5123"/>
                  </a:lnTo>
                  <a:cubicBezTo>
                    <a:pt x="3699" y="5123"/>
                    <a:pt x="3699" y="5115"/>
                    <a:pt x="3699" y="5115"/>
                  </a:cubicBezTo>
                  <a:cubicBezTo>
                    <a:pt x="3699" y="5107"/>
                    <a:pt x="3692" y="5107"/>
                    <a:pt x="3684" y="5099"/>
                  </a:cubicBezTo>
                  <a:cubicBezTo>
                    <a:pt x="3684" y="5091"/>
                    <a:pt x="3676" y="5083"/>
                    <a:pt x="3668" y="5075"/>
                  </a:cubicBezTo>
                  <a:cubicBezTo>
                    <a:pt x="3660" y="5060"/>
                    <a:pt x="3644" y="5044"/>
                    <a:pt x="3621" y="5028"/>
                  </a:cubicBezTo>
                  <a:cubicBezTo>
                    <a:pt x="3605" y="5028"/>
                    <a:pt x="3597" y="5020"/>
                    <a:pt x="3589" y="5012"/>
                  </a:cubicBezTo>
                  <a:cubicBezTo>
                    <a:pt x="3565" y="4996"/>
                    <a:pt x="3534" y="4981"/>
                    <a:pt x="3518" y="4981"/>
                  </a:cubicBezTo>
                  <a:cubicBezTo>
                    <a:pt x="3510" y="4981"/>
                    <a:pt x="3502" y="4981"/>
                    <a:pt x="3494" y="4988"/>
                  </a:cubicBezTo>
                  <a:cubicBezTo>
                    <a:pt x="3462" y="5012"/>
                    <a:pt x="3454" y="5012"/>
                    <a:pt x="3407" y="5004"/>
                  </a:cubicBezTo>
                  <a:cubicBezTo>
                    <a:pt x="3367" y="4996"/>
                    <a:pt x="3352" y="4988"/>
                    <a:pt x="3312" y="4965"/>
                  </a:cubicBezTo>
                  <a:cubicBezTo>
                    <a:pt x="3304" y="4957"/>
                    <a:pt x="3296" y="4957"/>
                    <a:pt x="3288" y="4949"/>
                  </a:cubicBezTo>
                  <a:cubicBezTo>
                    <a:pt x="3281" y="4941"/>
                    <a:pt x="3265" y="4933"/>
                    <a:pt x="3257" y="4925"/>
                  </a:cubicBezTo>
                  <a:cubicBezTo>
                    <a:pt x="3233" y="4909"/>
                    <a:pt x="3217" y="4894"/>
                    <a:pt x="3186" y="4901"/>
                  </a:cubicBezTo>
                  <a:cubicBezTo>
                    <a:pt x="3178" y="4901"/>
                    <a:pt x="3170" y="4901"/>
                    <a:pt x="3170" y="4901"/>
                  </a:cubicBezTo>
                  <a:cubicBezTo>
                    <a:pt x="3154" y="4901"/>
                    <a:pt x="3146" y="4894"/>
                    <a:pt x="3138" y="4886"/>
                  </a:cubicBezTo>
                  <a:cubicBezTo>
                    <a:pt x="3130" y="4886"/>
                    <a:pt x="3122" y="4878"/>
                    <a:pt x="3099" y="4862"/>
                  </a:cubicBezTo>
                  <a:cubicBezTo>
                    <a:pt x="3035" y="4830"/>
                    <a:pt x="3004" y="4822"/>
                    <a:pt x="2988" y="4822"/>
                  </a:cubicBezTo>
                  <a:cubicBezTo>
                    <a:pt x="2980" y="4822"/>
                    <a:pt x="2980" y="4807"/>
                    <a:pt x="2972" y="4799"/>
                  </a:cubicBezTo>
                  <a:cubicBezTo>
                    <a:pt x="2972" y="4791"/>
                    <a:pt x="2972" y="4775"/>
                    <a:pt x="2956" y="4767"/>
                  </a:cubicBezTo>
                  <a:cubicBezTo>
                    <a:pt x="2941" y="4759"/>
                    <a:pt x="2948" y="4743"/>
                    <a:pt x="2948" y="4728"/>
                  </a:cubicBezTo>
                  <a:cubicBezTo>
                    <a:pt x="2956" y="4712"/>
                    <a:pt x="2956" y="4696"/>
                    <a:pt x="2948" y="4688"/>
                  </a:cubicBezTo>
                  <a:cubicBezTo>
                    <a:pt x="2933" y="4672"/>
                    <a:pt x="2917" y="4641"/>
                    <a:pt x="2901" y="4617"/>
                  </a:cubicBezTo>
                  <a:cubicBezTo>
                    <a:pt x="2877" y="4577"/>
                    <a:pt x="2862" y="4546"/>
                    <a:pt x="2846" y="4530"/>
                  </a:cubicBezTo>
                  <a:cubicBezTo>
                    <a:pt x="2830" y="4506"/>
                    <a:pt x="2838" y="4482"/>
                    <a:pt x="2854" y="4467"/>
                  </a:cubicBezTo>
                  <a:cubicBezTo>
                    <a:pt x="2862" y="4459"/>
                    <a:pt x="2862" y="4443"/>
                    <a:pt x="2862" y="4435"/>
                  </a:cubicBezTo>
                  <a:cubicBezTo>
                    <a:pt x="2862" y="4435"/>
                    <a:pt x="2854" y="4427"/>
                    <a:pt x="2846" y="4419"/>
                  </a:cubicBezTo>
                  <a:cubicBezTo>
                    <a:pt x="2798" y="4395"/>
                    <a:pt x="2806" y="4372"/>
                    <a:pt x="2814" y="4348"/>
                  </a:cubicBezTo>
                  <a:cubicBezTo>
                    <a:pt x="2814" y="4340"/>
                    <a:pt x="2814" y="4332"/>
                    <a:pt x="2814" y="4332"/>
                  </a:cubicBezTo>
                  <a:cubicBezTo>
                    <a:pt x="2814" y="4317"/>
                    <a:pt x="2822" y="4308"/>
                    <a:pt x="2822" y="4301"/>
                  </a:cubicBezTo>
                  <a:cubicBezTo>
                    <a:pt x="2830" y="4293"/>
                    <a:pt x="2830" y="4293"/>
                    <a:pt x="2822" y="4285"/>
                  </a:cubicBezTo>
                  <a:cubicBezTo>
                    <a:pt x="2814" y="4277"/>
                    <a:pt x="2806" y="4269"/>
                    <a:pt x="2798" y="4261"/>
                  </a:cubicBezTo>
                  <a:cubicBezTo>
                    <a:pt x="2790" y="4245"/>
                    <a:pt x="2775" y="4230"/>
                    <a:pt x="2751" y="4222"/>
                  </a:cubicBezTo>
                  <a:cubicBezTo>
                    <a:pt x="2719" y="4222"/>
                    <a:pt x="2711" y="4206"/>
                    <a:pt x="2703" y="4182"/>
                  </a:cubicBezTo>
                  <a:cubicBezTo>
                    <a:pt x="2703" y="4166"/>
                    <a:pt x="2695" y="4158"/>
                    <a:pt x="2688" y="4142"/>
                  </a:cubicBezTo>
                  <a:cubicBezTo>
                    <a:pt x="2664" y="4111"/>
                    <a:pt x="2569" y="3977"/>
                    <a:pt x="2522" y="3953"/>
                  </a:cubicBezTo>
                  <a:cubicBezTo>
                    <a:pt x="2498" y="3945"/>
                    <a:pt x="2498" y="3929"/>
                    <a:pt x="2506" y="3921"/>
                  </a:cubicBezTo>
                  <a:cubicBezTo>
                    <a:pt x="2506" y="3905"/>
                    <a:pt x="2514" y="3897"/>
                    <a:pt x="2498" y="3882"/>
                  </a:cubicBezTo>
                  <a:cubicBezTo>
                    <a:pt x="2490" y="3866"/>
                    <a:pt x="2482" y="3858"/>
                    <a:pt x="2482" y="3842"/>
                  </a:cubicBezTo>
                  <a:cubicBezTo>
                    <a:pt x="2474" y="3811"/>
                    <a:pt x="2466" y="3763"/>
                    <a:pt x="2395" y="3668"/>
                  </a:cubicBezTo>
                  <a:cubicBezTo>
                    <a:pt x="2340" y="3581"/>
                    <a:pt x="2332" y="3534"/>
                    <a:pt x="2332" y="3510"/>
                  </a:cubicBezTo>
                  <a:cubicBezTo>
                    <a:pt x="2332" y="3494"/>
                    <a:pt x="2324" y="3486"/>
                    <a:pt x="2308" y="3471"/>
                  </a:cubicBezTo>
                  <a:cubicBezTo>
                    <a:pt x="2261" y="3439"/>
                    <a:pt x="2182" y="3376"/>
                    <a:pt x="2150" y="3336"/>
                  </a:cubicBezTo>
                  <a:cubicBezTo>
                    <a:pt x="2134" y="3328"/>
                    <a:pt x="2118" y="3313"/>
                    <a:pt x="2103" y="3289"/>
                  </a:cubicBezTo>
                  <a:cubicBezTo>
                    <a:pt x="2071" y="3249"/>
                    <a:pt x="2031" y="3202"/>
                    <a:pt x="2018" y="3202"/>
                  </a:cubicBezTo>
                  <a:lnTo>
                    <a:pt x="2018" y="3202"/>
                  </a:lnTo>
                  <a:cubicBezTo>
                    <a:pt x="2000" y="3218"/>
                    <a:pt x="1976" y="3225"/>
                    <a:pt x="1960" y="3225"/>
                  </a:cubicBezTo>
                  <a:cubicBezTo>
                    <a:pt x="1952" y="3225"/>
                    <a:pt x="1945" y="3218"/>
                    <a:pt x="1936" y="3210"/>
                  </a:cubicBezTo>
                  <a:cubicBezTo>
                    <a:pt x="1929" y="3210"/>
                    <a:pt x="1929" y="3202"/>
                    <a:pt x="1921" y="3202"/>
                  </a:cubicBezTo>
                  <a:cubicBezTo>
                    <a:pt x="1913" y="3186"/>
                    <a:pt x="1905" y="3186"/>
                    <a:pt x="1897" y="3186"/>
                  </a:cubicBezTo>
                  <a:cubicBezTo>
                    <a:pt x="1889" y="3186"/>
                    <a:pt x="1881" y="3186"/>
                    <a:pt x="1873" y="3186"/>
                  </a:cubicBezTo>
                  <a:cubicBezTo>
                    <a:pt x="1865" y="3186"/>
                    <a:pt x="1858" y="3194"/>
                    <a:pt x="1850" y="3194"/>
                  </a:cubicBezTo>
                  <a:cubicBezTo>
                    <a:pt x="1834" y="3202"/>
                    <a:pt x="1826" y="3202"/>
                    <a:pt x="1810" y="3202"/>
                  </a:cubicBezTo>
                  <a:cubicBezTo>
                    <a:pt x="1794" y="3202"/>
                    <a:pt x="1786" y="3186"/>
                    <a:pt x="1778" y="3178"/>
                  </a:cubicBezTo>
                  <a:cubicBezTo>
                    <a:pt x="1763" y="3170"/>
                    <a:pt x="1755" y="3154"/>
                    <a:pt x="1723" y="3154"/>
                  </a:cubicBezTo>
                  <a:cubicBezTo>
                    <a:pt x="1723" y="3154"/>
                    <a:pt x="1723" y="3154"/>
                    <a:pt x="1715" y="3154"/>
                  </a:cubicBezTo>
                  <a:cubicBezTo>
                    <a:pt x="1699" y="3154"/>
                    <a:pt x="1692" y="3154"/>
                    <a:pt x="1676" y="3162"/>
                  </a:cubicBezTo>
                  <a:cubicBezTo>
                    <a:pt x="1660" y="3178"/>
                    <a:pt x="1644" y="3186"/>
                    <a:pt x="1597" y="3194"/>
                  </a:cubicBezTo>
                  <a:cubicBezTo>
                    <a:pt x="1533" y="3202"/>
                    <a:pt x="1533" y="3225"/>
                    <a:pt x="1533" y="3249"/>
                  </a:cubicBezTo>
                  <a:cubicBezTo>
                    <a:pt x="1533" y="3257"/>
                    <a:pt x="1525" y="3265"/>
                    <a:pt x="1525" y="3273"/>
                  </a:cubicBezTo>
                  <a:cubicBezTo>
                    <a:pt x="1525" y="3281"/>
                    <a:pt x="1518" y="3289"/>
                    <a:pt x="1510" y="3297"/>
                  </a:cubicBezTo>
                  <a:cubicBezTo>
                    <a:pt x="1502" y="3320"/>
                    <a:pt x="1486" y="3344"/>
                    <a:pt x="1478" y="3376"/>
                  </a:cubicBezTo>
                  <a:cubicBezTo>
                    <a:pt x="1470" y="3384"/>
                    <a:pt x="1470" y="3391"/>
                    <a:pt x="1470" y="3400"/>
                  </a:cubicBezTo>
                  <a:cubicBezTo>
                    <a:pt x="1462" y="3439"/>
                    <a:pt x="1454" y="3478"/>
                    <a:pt x="1415" y="3494"/>
                  </a:cubicBezTo>
                  <a:cubicBezTo>
                    <a:pt x="1399" y="3502"/>
                    <a:pt x="1391" y="3526"/>
                    <a:pt x="1383" y="3542"/>
                  </a:cubicBezTo>
                  <a:cubicBezTo>
                    <a:pt x="1375" y="3550"/>
                    <a:pt x="1375" y="3565"/>
                    <a:pt x="1359" y="3565"/>
                  </a:cubicBezTo>
                  <a:cubicBezTo>
                    <a:pt x="1352" y="3565"/>
                    <a:pt x="1336" y="3565"/>
                    <a:pt x="1328" y="3557"/>
                  </a:cubicBezTo>
                  <a:cubicBezTo>
                    <a:pt x="1312" y="3550"/>
                    <a:pt x="1304" y="3534"/>
                    <a:pt x="1288" y="3526"/>
                  </a:cubicBezTo>
                  <a:cubicBezTo>
                    <a:pt x="1233" y="3494"/>
                    <a:pt x="1162" y="3439"/>
                    <a:pt x="1146" y="3439"/>
                  </a:cubicBezTo>
                  <a:cubicBezTo>
                    <a:pt x="1138" y="3439"/>
                    <a:pt x="1138" y="3439"/>
                    <a:pt x="1138" y="3439"/>
                  </a:cubicBezTo>
                  <a:cubicBezTo>
                    <a:pt x="1138" y="3447"/>
                    <a:pt x="1138" y="3447"/>
                    <a:pt x="1138" y="3447"/>
                  </a:cubicBezTo>
                  <a:cubicBezTo>
                    <a:pt x="1122" y="3447"/>
                    <a:pt x="1106" y="3431"/>
                    <a:pt x="1091" y="3415"/>
                  </a:cubicBezTo>
                  <a:cubicBezTo>
                    <a:pt x="1067" y="3391"/>
                    <a:pt x="1051" y="3376"/>
                    <a:pt x="1028" y="3376"/>
                  </a:cubicBezTo>
                  <a:cubicBezTo>
                    <a:pt x="996" y="3376"/>
                    <a:pt x="933" y="3344"/>
                    <a:pt x="909" y="3304"/>
                  </a:cubicBezTo>
                  <a:cubicBezTo>
                    <a:pt x="901" y="3297"/>
                    <a:pt x="901" y="3289"/>
                    <a:pt x="893" y="3281"/>
                  </a:cubicBezTo>
                  <a:cubicBezTo>
                    <a:pt x="893" y="3265"/>
                    <a:pt x="893" y="3265"/>
                    <a:pt x="869" y="3257"/>
                  </a:cubicBezTo>
                  <a:cubicBezTo>
                    <a:pt x="861" y="3249"/>
                    <a:pt x="861" y="3249"/>
                    <a:pt x="861" y="3249"/>
                  </a:cubicBezTo>
                  <a:cubicBezTo>
                    <a:pt x="822" y="3241"/>
                    <a:pt x="798" y="3233"/>
                    <a:pt x="782" y="3186"/>
                  </a:cubicBezTo>
                  <a:cubicBezTo>
                    <a:pt x="775" y="3170"/>
                    <a:pt x="766" y="3147"/>
                    <a:pt x="751" y="3131"/>
                  </a:cubicBezTo>
                  <a:cubicBezTo>
                    <a:pt x="735" y="3091"/>
                    <a:pt x="711" y="3051"/>
                    <a:pt x="719" y="3020"/>
                  </a:cubicBezTo>
                  <a:cubicBezTo>
                    <a:pt x="727" y="2996"/>
                    <a:pt x="743" y="2988"/>
                    <a:pt x="759" y="2980"/>
                  </a:cubicBezTo>
                  <a:cubicBezTo>
                    <a:pt x="766" y="2980"/>
                    <a:pt x="766" y="2973"/>
                    <a:pt x="775" y="2965"/>
                  </a:cubicBezTo>
                  <a:cubicBezTo>
                    <a:pt x="775" y="2957"/>
                    <a:pt x="766" y="2941"/>
                    <a:pt x="743" y="2917"/>
                  </a:cubicBezTo>
                  <a:cubicBezTo>
                    <a:pt x="695" y="2854"/>
                    <a:pt x="695" y="2854"/>
                    <a:pt x="695" y="2830"/>
                  </a:cubicBezTo>
                  <a:cubicBezTo>
                    <a:pt x="695" y="2830"/>
                    <a:pt x="695" y="2822"/>
                    <a:pt x="695" y="2814"/>
                  </a:cubicBezTo>
                  <a:cubicBezTo>
                    <a:pt x="695" y="2807"/>
                    <a:pt x="695" y="2799"/>
                    <a:pt x="695" y="2791"/>
                  </a:cubicBezTo>
                  <a:cubicBezTo>
                    <a:pt x="703" y="2775"/>
                    <a:pt x="703" y="2767"/>
                    <a:pt x="656" y="2727"/>
                  </a:cubicBezTo>
                  <a:cubicBezTo>
                    <a:pt x="608" y="2696"/>
                    <a:pt x="585" y="2672"/>
                    <a:pt x="561" y="2648"/>
                  </a:cubicBezTo>
                  <a:cubicBezTo>
                    <a:pt x="553" y="2641"/>
                    <a:pt x="545" y="2633"/>
                    <a:pt x="529" y="2617"/>
                  </a:cubicBezTo>
                  <a:cubicBezTo>
                    <a:pt x="513" y="2601"/>
                    <a:pt x="498" y="2593"/>
                    <a:pt x="482" y="2593"/>
                  </a:cubicBezTo>
                  <a:cubicBezTo>
                    <a:pt x="458" y="2585"/>
                    <a:pt x="435" y="2577"/>
                    <a:pt x="427" y="2538"/>
                  </a:cubicBezTo>
                  <a:cubicBezTo>
                    <a:pt x="411" y="2490"/>
                    <a:pt x="403" y="2474"/>
                    <a:pt x="371" y="2451"/>
                  </a:cubicBezTo>
                  <a:cubicBezTo>
                    <a:pt x="371" y="2443"/>
                    <a:pt x="363" y="2435"/>
                    <a:pt x="355" y="2427"/>
                  </a:cubicBezTo>
                  <a:cubicBezTo>
                    <a:pt x="308" y="2380"/>
                    <a:pt x="292" y="2364"/>
                    <a:pt x="229" y="2324"/>
                  </a:cubicBezTo>
                  <a:cubicBezTo>
                    <a:pt x="213" y="2308"/>
                    <a:pt x="197" y="2308"/>
                    <a:pt x="189" y="2308"/>
                  </a:cubicBezTo>
                  <a:cubicBezTo>
                    <a:pt x="166" y="2301"/>
                    <a:pt x="166" y="2301"/>
                    <a:pt x="166" y="2261"/>
                  </a:cubicBezTo>
                  <a:cubicBezTo>
                    <a:pt x="166" y="2190"/>
                    <a:pt x="95" y="2143"/>
                    <a:pt x="87" y="2143"/>
                  </a:cubicBezTo>
                  <a:cubicBezTo>
                    <a:pt x="87" y="2143"/>
                    <a:pt x="87" y="2143"/>
                    <a:pt x="55" y="2143"/>
                  </a:cubicBezTo>
                  <a:cubicBezTo>
                    <a:pt x="47" y="2143"/>
                    <a:pt x="47" y="2143"/>
                    <a:pt x="47" y="2143"/>
                  </a:cubicBezTo>
                  <a:cubicBezTo>
                    <a:pt x="47" y="2135"/>
                    <a:pt x="47" y="2135"/>
                    <a:pt x="47" y="2135"/>
                  </a:cubicBezTo>
                  <a:cubicBezTo>
                    <a:pt x="0" y="2040"/>
                    <a:pt x="8" y="2032"/>
                    <a:pt x="8" y="2024"/>
                  </a:cubicBezTo>
                  <a:lnTo>
                    <a:pt x="16" y="2024"/>
                  </a:lnTo>
                  <a:lnTo>
                    <a:pt x="23" y="2024"/>
                  </a:lnTo>
                  <a:cubicBezTo>
                    <a:pt x="71" y="2032"/>
                    <a:pt x="1399" y="2143"/>
                    <a:pt x="1423" y="2143"/>
                  </a:cubicBezTo>
                  <a:cubicBezTo>
                    <a:pt x="1454" y="2143"/>
                    <a:pt x="1454" y="2103"/>
                    <a:pt x="1454" y="2103"/>
                  </a:cubicBezTo>
                  <a:cubicBezTo>
                    <a:pt x="1597" y="0"/>
                    <a:pt x="1597" y="0"/>
                    <a:pt x="1597" y="0"/>
                  </a:cubicBezTo>
                  <a:lnTo>
                    <a:pt x="1597" y="0"/>
                  </a:lnTo>
                  <a:cubicBezTo>
                    <a:pt x="2743" y="63"/>
                    <a:pt x="2743" y="63"/>
                    <a:pt x="2743" y="63"/>
                  </a:cubicBezTo>
                  <a:lnTo>
                    <a:pt x="2743" y="63"/>
                  </a:lnTo>
                  <a:cubicBezTo>
                    <a:pt x="2735" y="419"/>
                    <a:pt x="2735" y="949"/>
                    <a:pt x="2759" y="965"/>
                  </a:cubicBezTo>
                  <a:cubicBezTo>
                    <a:pt x="2775" y="980"/>
                    <a:pt x="2790" y="996"/>
                    <a:pt x="2798" y="1012"/>
                  </a:cubicBezTo>
                  <a:cubicBezTo>
                    <a:pt x="2806" y="1028"/>
                    <a:pt x="2822" y="1044"/>
                    <a:pt x="2838" y="1060"/>
                  </a:cubicBezTo>
                  <a:cubicBezTo>
                    <a:pt x="2846" y="1067"/>
                    <a:pt x="2854" y="1067"/>
                    <a:pt x="2862" y="1067"/>
                  </a:cubicBezTo>
                  <a:cubicBezTo>
                    <a:pt x="2869" y="1067"/>
                    <a:pt x="2869" y="1067"/>
                    <a:pt x="2877" y="1067"/>
                  </a:cubicBezTo>
                  <a:cubicBezTo>
                    <a:pt x="2885" y="1067"/>
                    <a:pt x="2885" y="1060"/>
                    <a:pt x="2893" y="1060"/>
                  </a:cubicBezTo>
                  <a:cubicBezTo>
                    <a:pt x="2901" y="1060"/>
                    <a:pt x="2909" y="1060"/>
                    <a:pt x="2917" y="1067"/>
                  </a:cubicBezTo>
                  <a:cubicBezTo>
                    <a:pt x="2925" y="1067"/>
                    <a:pt x="2925" y="1067"/>
                    <a:pt x="2933" y="1067"/>
                  </a:cubicBezTo>
                  <a:cubicBezTo>
                    <a:pt x="2941" y="1067"/>
                    <a:pt x="2941" y="1060"/>
                    <a:pt x="2948" y="1051"/>
                  </a:cubicBezTo>
                  <a:cubicBezTo>
                    <a:pt x="2948" y="1044"/>
                    <a:pt x="2948" y="1036"/>
                    <a:pt x="2964" y="1028"/>
                  </a:cubicBezTo>
                  <a:cubicBezTo>
                    <a:pt x="2964" y="1028"/>
                    <a:pt x="2964" y="1028"/>
                    <a:pt x="2972" y="1028"/>
                  </a:cubicBezTo>
                  <a:cubicBezTo>
                    <a:pt x="2988" y="1028"/>
                    <a:pt x="2996" y="1051"/>
                    <a:pt x="3012" y="1075"/>
                  </a:cubicBezTo>
                  <a:cubicBezTo>
                    <a:pt x="3012" y="1083"/>
                    <a:pt x="3012" y="1083"/>
                    <a:pt x="3012" y="1083"/>
                  </a:cubicBezTo>
                  <a:cubicBezTo>
                    <a:pt x="3020" y="1091"/>
                    <a:pt x="3020" y="1099"/>
                    <a:pt x="3020" y="1107"/>
                  </a:cubicBezTo>
                  <a:cubicBezTo>
                    <a:pt x="3020" y="1131"/>
                    <a:pt x="3028" y="1146"/>
                    <a:pt x="3043" y="1146"/>
                  </a:cubicBezTo>
                  <a:cubicBezTo>
                    <a:pt x="3051" y="1154"/>
                    <a:pt x="3067" y="1154"/>
                    <a:pt x="3067" y="1162"/>
                  </a:cubicBezTo>
                  <a:cubicBezTo>
                    <a:pt x="3083" y="1162"/>
                    <a:pt x="3091" y="1170"/>
                    <a:pt x="3115" y="1170"/>
                  </a:cubicBezTo>
                  <a:cubicBezTo>
                    <a:pt x="3115" y="1170"/>
                    <a:pt x="3122" y="1170"/>
                    <a:pt x="3130" y="1170"/>
                  </a:cubicBezTo>
                  <a:cubicBezTo>
                    <a:pt x="3170" y="1162"/>
                    <a:pt x="3186" y="1194"/>
                    <a:pt x="3186" y="1194"/>
                  </a:cubicBezTo>
                  <a:cubicBezTo>
                    <a:pt x="3194" y="1202"/>
                    <a:pt x="3201" y="1202"/>
                    <a:pt x="3209" y="1202"/>
                  </a:cubicBezTo>
                  <a:cubicBezTo>
                    <a:pt x="3217" y="1202"/>
                    <a:pt x="3225" y="1202"/>
                    <a:pt x="3233" y="1202"/>
                  </a:cubicBezTo>
                  <a:cubicBezTo>
                    <a:pt x="3241" y="1194"/>
                    <a:pt x="3249" y="1194"/>
                    <a:pt x="3265" y="1194"/>
                  </a:cubicBezTo>
                  <a:lnTo>
                    <a:pt x="3273" y="1194"/>
                  </a:lnTo>
                  <a:cubicBezTo>
                    <a:pt x="3304" y="1194"/>
                    <a:pt x="3304" y="1210"/>
                    <a:pt x="3312" y="1226"/>
                  </a:cubicBezTo>
                  <a:cubicBezTo>
                    <a:pt x="3312" y="1233"/>
                    <a:pt x="3312" y="1233"/>
                    <a:pt x="3312" y="1233"/>
                  </a:cubicBezTo>
                  <a:cubicBezTo>
                    <a:pt x="3312" y="1241"/>
                    <a:pt x="3312" y="1241"/>
                    <a:pt x="3320" y="1241"/>
                  </a:cubicBezTo>
                  <a:cubicBezTo>
                    <a:pt x="3328" y="1241"/>
                    <a:pt x="3344" y="1233"/>
                    <a:pt x="3352" y="1218"/>
                  </a:cubicBezTo>
                  <a:cubicBezTo>
                    <a:pt x="3352" y="1202"/>
                    <a:pt x="3359" y="1194"/>
                    <a:pt x="3367" y="1194"/>
                  </a:cubicBezTo>
                  <a:cubicBezTo>
                    <a:pt x="3367" y="1194"/>
                    <a:pt x="3375" y="1194"/>
                    <a:pt x="3375" y="1202"/>
                  </a:cubicBezTo>
                  <a:lnTo>
                    <a:pt x="3383" y="1202"/>
                  </a:lnTo>
                  <a:lnTo>
                    <a:pt x="3383" y="1202"/>
                  </a:lnTo>
                  <a:cubicBezTo>
                    <a:pt x="3383" y="1186"/>
                    <a:pt x="3399" y="1186"/>
                    <a:pt x="3399" y="1186"/>
                  </a:cubicBezTo>
                  <a:cubicBezTo>
                    <a:pt x="3407" y="1186"/>
                    <a:pt x="3415" y="1186"/>
                    <a:pt x="3423" y="1186"/>
                  </a:cubicBezTo>
                  <a:cubicBezTo>
                    <a:pt x="3423" y="1186"/>
                    <a:pt x="3439" y="1186"/>
                    <a:pt x="3446" y="1186"/>
                  </a:cubicBezTo>
                  <a:cubicBezTo>
                    <a:pt x="3454" y="1186"/>
                    <a:pt x="3462" y="1194"/>
                    <a:pt x="3462" y="1194"/>
                  </a:cubicBezTo>
                  <a:cubicBezTo>
                    <a:pt x="3470" y="1202"/>
                    <a:pt x="3470" y="1210"/>
                    <a:pt x="3470" y="1226"/>
                  </a:cubicBezTo>
                  <a:lnTo>
                    <a:pt x="3470" y="1233"/>
                  </a:lnTo>
                  <a:cubicBezTo>
                    <a:pt x="3470" y="1249"/>
                    <a:pt x="3470" y="1249"/>
                    <a:pt x="3478" y="1249"/>
                  </a:cubicBezTo>
                  <a:cubicBezTo>
                    <a:pt x="3486" y="1257"/>
                    <a:pt x="3486" y="1257"/>
                    <a:pt x="3494" y="1257"/>
                  </a:cubicBezTo>
                  <a:cubicBezTo>
                    <a:pt x="3510" y="1265"/>
                    <a:pt x="3510" y="1281"/>
                    <a:pt x="3510" y="1297"/>
                  </a:cubicBezTo>
                  <a:cubicBezTo>
                    <a:pt x="3510" y="1304"/>
                    <a:pt x="3502" y="1320"/>
                    <a:pt x="3510" y="1328"/>
                  </a:cubicBezTo>
                  <a:cubicBezTo>
                    <a:pt x="3510" y="1336"/>
                    <a:pt x="3518" y="1336"/>
                    <a:pt x="3518" y="1336"/>
                  </a:cubicBezTo>
                  <a:cubicBezTo>
                    <a:pt x="3526" y="1336"/>
                    <a:pt x="3549" y="1320"/>
                    <a:pt x="3557" y="1304"/>
                  </a:cubicBezTo>
                  <a:cubicBezTo>
                    <a:pt x="3573" y="1281"/>
                    <a:pt x="3597" y="1273"/>
                    <a:pt x="3628" y="1281"/>
                  </a:cubicBezTo>
                  <a:cubicBezTo>
                    <a:pt x="3660" y="1289"/>
                    <a:pt x="3668" y="1304"/>
                    <a:pt x="3676" y="1320"/>
                  </a:cubicBezTo>
                  <a:cubicBezTo>
                    <a:pt x="3684" y="1328"/>
                    <a:pt x="3684" y="1328"/>
                    <a:pt x="3684" y="1328"/>
                  </a:cubicBezTo>
                  <a:cubicBezTo>
                    <a:pt x="3684" y="1336"/>
                    <a:pt x="3692" y="1336"/>
                    <a:pt x="3699" y="1336"/>
                  </a:cubicBezTo>
                  <a:cubicBezTo>
                    <a:pt x="3707" y="1336"/>
                    <a:pt x="3715" y="1336"/>
                    <a:pt x="3715" y="1320"/>
                  </a:cubicBezTo>
                  <a:cubicBezTo>
                    <a:pt x="3715" y="1313"/>
                    <a:pt x="3739" y="1304"/>
                    <a:pt x="3778" y="1304"/>
                  </a:cubicBezTo>
                  <a:cubicBezTo>
                    <a:pt x="3786" y="1304"/>
                    <a:pt x="3794" y="1304"/>
                    <a:pt x="3802" y="1304"/>
                  </a:cubicBezTo>
                  <a:cubicBezTo>
                    <a:pt x="3810" y="1304"/>
                    <a:pt x="3810" y="1304"/>
                    <a:pt x="3810" y="1304"/>
                  </a:cubicBezTo>
                  <a:cubicBezTo>
                    <a:pt x="3818" y="1304"/>
                    <a:pt x="3818" y="1304"/>
                    <a:pt x="3818" y="1313"/>
                  </a:cubicBezTo>
                  <a:cubicBezTo>
                    <a:pt x="3826" y="1313"/>
                    <a:pt x="3818" y="1320"/>
                    <a:pt x="3818" y="1336"/>
                  </a:cubicBezTo>
                  <a:cubicBezTo>
                    <a:pt x="3818" y="1344"/>
                    <a:pt x="3818" y="1352"/>
                    <a:pt x="3810" y="1360"/>
                  </a:cubicBezTo>
                  <a:cubicBezTo>
                    <a:pt x="3810" y="1384"/>
                    <a:pt x="3818" y="1391"/>
                    <a:pt x="3834" y="1391"/>
                  </a:cubicBezTo>
                  <a:cubicBezTo>
                    <a:pt x="3834" y="1391"/>
                    <a:pt x="3842" y="1391"/>
                    <a:pt x="3842" y="1399"/>
                  </a:cubicBezTo>
                  <a:lnTo>
                    <a:pt x="3842" y="1399"/>
                  </a:lnTo>
                  <a:cubicBezTo>
                    <a:pt x="3850" y="1399"/>
                    <a:pt x="3858" y="1368"/>
                    <a:pt x="3858" y="1344"/>
                  </a:cubicBezTo>
                  <a:cubicBezTo>
                    <a:pt x="3858" y="1320"/>
                    <a:pt x="3865" y="1320"/>
                    <a:pt x="3865" y="1304"/>
                  </a:cubicBezTo>
                  <a:cubicBezTo>
                    <a:pt x="3874" y="1297"/>
                    <a:pt x="3874" y="1297"/>
                    <a:pt x="3881" y="1281"/>
                  </a:cubicBezTo>
                  <a:cubicBezTo>
                    <a:pt x="3881" y="1273"/>
                    <a:pt x="3889" y="1265"/>
                    <a:pt x="3897" y="1265"/>
                  </a:cubicBezTo>
                  <a:lnTo>
                    <a:pt x="3905" y="1273"/>
                  </a:lnTo>
                  <a:cubicBezTo>
                    <a:pt x="3913" y="1281"/>
                    <a:pt x="3913" y="1289"/>
                    <a:pt x="3913" y="1289"/>
                  </a:cubicBezTo>
                  <a:cubicBezTo>
                    <a:pt x="3929" y="1304"/>
                    <a:pt x="3945" y="1313"/>
                    <a:pt x="3960" y="1336"/>
                  </a:cubicBezTo>
                  <a:cubicBezTo>
                    <a:pt x="3960" y="1344"/>
                    <a:pt x="3968" y="1344"/>
                    <a:pt x="3968" y="1344"/>
                  </a:cubicBezTo>
                  <a:cubicBezTo>
                    <a:pt x="3976" y="1344"/>
                    <a:pt x="3984" y="1328"/>
                    <a:pt x="3984" y="1313"/>
                  </a:cubicBezTo>
                  <a:lnTo>
                    <a:pt x="3984" y="1313"/>
                  </a:lnTo>
                  <a:cubicBezTo>
                    <a:pt x="3992" y="1304"/>
                    <a:pt x="3992" y="1297"/>
                    <a:pt x="4000" y="1297"/>
                  </a:cubicBezTo>
                  <a:cubicBezTo>
                    <a:pt x="4007" y="1297"/>
                    <a:pt x="4023" y="1313"/>
                    <a:pt x="4038" y="1328"/>
                  </a:cubicBezTo>
                  <a:cubicBezTo>
                    <a:pt x="4046" y="1336"/>
                    <a:pt x="4046" y="1336"/>
                    <a:pt x="4054" y="1344"/>
                  </a:cubicBezTo>
                  <a:cubicBezTo>
                    <a:pt x="4078" y="1368"/>
                    <a:pt x="4094" y="1391"/>
                    <a:pt x="4125" y="1407"/>
                  </a:cubicBezTo>
                  <a:cubicBezTo>
                    <a:pt x="4133" y="1415"/>
                    <a:pt x="4133" y="1415"/>
                    <a:pt x="4141" y="1415"/>
                  </a:cubicBezTo>
                  <a:cubicBezTo>
                    <a:pt x="4157" y="1415"/>
                    <a:pt x="4165" y="1399"/>
                    <a:pt x="4181" y="1384"/>
                  </a:cubicBezTo>
                  <a:cubicBezTo>
                    <a:pt x="4181" y="1376"/>
                    <a:pt x="4181" y="1376"/>
                    <a:pt x="4188" y="1376"/>
                  </a:cubicBezTo>
                  <a:cubicBezTo>
                    <a:pt x="4204" y="1352"/>
                    <a:pt x="4236" y="1328"/>
                    <a:pt x="4276" y="1320"/>
                  </a:cubicBezTo>
                  <a:cubicBezTo>
                    <a:pt x="4276" y="1313"/>
                    <a:pt x="4284" y="1313"/>
                    <a:pt x="4291" y="1313"/>
                  </a:cubicBezTo>
                  <a:cubicBezTo>
                    <a:pt x="4299" y="1313"/>
                    <a:pt x="4299" y="1320"/>
                    <a:pt x="4307" y="1328"/>
                  </a:cubicBezTo>
                  <a:cubicBezTo>
                    <a:pt x="4307" y="1328"/>
                    <a:pt x="4315" y="1336"/>
                    <a:pt x="4323" y="1344"/>
                  </a:cubicBezTo>
                  <a:cubicBezTo>
                    <a:pt x="4323" y="1352"/>
                    <a:pt x="4331" y="1352"/>
                    <a:pt x="4339" y="1352"/>
                  </a:cubicBezTo>
                  <a:cubicBezTo>
                    <a:pt x="4347" y="1352"/>
                    <a:pt x="4363" y="1328"/>
                    <a:pt x="4363" y="1313"/>
                  </a:cubicBezTo>
                  <a:cubicBezTo>
                    <a:pt x="4370" y="1281"/>
                    <a:pt x="4410" y="1281"/>
                    <a:pt x="4434" y="1281"/>
                  </a:cubicBezTo>
                  <a:cubicBezTo>
                    <a:pt x="4450" y="1281"/>
                    <a:pt x="4450" y="1289"/>
                    <a:pt x="4457" y="1297"/>
                  </a:cubicBezTo>
                  <a:cubicBezTo>
                    <a:pt x="4465" y="1304"/>
                    <a:pt x="4465" y="1313"/>
                    <a:pt x="4481" y="1328"/>
                  </a:cubicBezTo>
                  <a:cubicBezTo>
                    <a:pt x="4489" y="1336"/>
                    <a:pt x="4497" y="1336"/>
                    <a:pt x="4505" y="1336"/>
                  </a:cubicBezTo>
                  <a:cubicBezTo>
                    <a:pt x="4521" y="1336"/>
                    <a:pt x="4528" y="1320"/>
                    <a:pt x="4537" y="1313"/>
                  </a:cubicBezTo>
                  <a:lnTo>
                    <a:pt x="4537" y="1313"/>
                  </a:lnTo>
                  <a:cubicBezTo>
                    <a:pt x="4537" y="1304"/>
                    <a:pt x="4544" y="1304"/>
                    <a:pt x="4544" y="1304"/>
                  </a:cubicBezTo>
                  <a:cubicBezTo>
                    <a:pt x="4552" y="1289"/>
                    <a:pt x="4568" y="1273"/>
                    <a:pt x="4584" y="1265"/>
                  </a:cubicBezTo>
                  <a:cubicBezTo>
                    <a:pt x="4608" y="1265"/>
                    <a:pt x="4631" y="1281"/>
                    <a:pt x="4671" y="1328"/>
                  </a:cubicBezTo>
                  <a:cubicBezTo>
                    <a:pt x="4703" y="1368"/>
                    <a:pt x="4718" y="1368"/>
                    <a:pt x="4734" y="1376"/>
                  </a:cubicBezTo>
                  <a:cubicBezTo>
                    <a:pt x="4742" y="1376"/>
                    <a:pt x="4750" y="1376"/>
                    <a:pt x="4750" y="1384"/>
                  </a:cubicBezTo>
                  <a:cubicBezTo>
                    <a:pt x="4766" y="1391"/>
                    <a:pt x="4781" y="1415"/>
                    <a:pt x="4813" y="1415"/>
                  </a:cubicBezTo>
                  <a:cubicBezTo>
                    <a:pt x="4829" y="1415"/>
                    <a:pt x="4837" y="1407"/>
                    <a:pt x="4845" y="1407"/>
                  </a:cubicBezTo>
                  <a:cubicBezTo>
                    <a:pt x="4845" y="1399"/>
                    <a:pt x="4853" y="1399"/>
                    <a:pt x="4868" y="1399"/>
                  </a:cubicBezTo>
                  <a:cubicBezTo>
                    <a:pt x="4884" y="1399"/>
                    <a:pt x="4892" y="1415"/>
                    <a:pt x="4892" y="1431"/>
                  </a:cubicBezTo>
                  <a:cubicBezTo>
                    <a:pt x="4900" y="1447"/>
                    <a:pt x="4900" y="1455"/>
                    <a:pt x="4908" y="1463"/>
                  </a:cubicBezTo>
                  <a:cubicBezTo>
                    <a:pt x="4916" y="1471"/>
                    <a:pt x="4916" y="1471"/>
                    <a:pt x="4916" y="1471"/>
                  </a:cubicBezTo>
                  <a:cubicBezTo>
                    <a:pt x="4916" y="1471"/>
                    <a:pt x="4924" y="1463"/>
                    <a:pt x="4924" y="1455"/>
                  </a:cubicBezTo>
                  <a:cubicBezTo>
                    <a:pt x="4924" y="1439"/>
                    <a:pt x="4932" y="1431"/>
                    <a:pt x="4940" y="1431"/>
                  </a:cubicBezTo>
                  <a:cubicBezTo>
                    <a:pt x="4940" y="1431"/>
                    <a:pt x="4956" y="1431"/>
                    <a:pt x="4963" y="1431"/>
                  </a:cubicBezTo>
                  <a:cubicBezTo>
                    <a:pt x="4971" y="1439"/>
                    <a:pt x="4987" y="1439"/>
                    <a:pt x="5003" y="1439"/>
                  </a:cubicBezTo>
                  <a:cubicBezTo>
                    <a:pt x="5027" y="1439"/>
                    <a:pt x="5043" y="1463"/>
                    <a:pt x="5043" y="1463"/>
                  </a:cubicBezTo>
                  <a:lnTo>
                    <a:pt x="5043" y="1463"/>
                  </a:lnTo>
                  <a:lnTo>
                    <a:pt x="5043" y="1463"/>
                  </a:lnTo>
                  <a:cubicBezTo>
                    <a:pt x="5058" y="2206"/>
                    <a:pt x="5058" y="2206"/>
                    <a:pt x="5058" y="2206"/>
                  </a:cubicBezTo>
                  <a:cubicBezTo>
                    <a:pt x="5066" y="2206"/>
                    <a:pt x="5090" y="2221"/>
                    <a:pt x="5106" y="2245"/>
                  </a:cubicBezTo>
                  <a:cubicBezTo>
                    <a:pt x="5106" y="2253"/>
                    <a:pt x="5114" y="2261"/>
                    <a:pt x="5121" y="2269"/>
                  </a:cubicBezTo>
                  <a:cubicBezTo>
                    <a:pt x="5137" y="2277"/>
                    <a:pt x="5153" y="2293"/>
                    <a:pt x="5161" y="2316"/>
                  </a:cubicBezTo>
                  <a:cubicBezTo>
                    <a:pt x="5169" y="2348"/>
                    <a:pt x="5169" y="2356"/>
                    <a:pt x="5161" y="2372"/>
                  </a:cubicBezTo>
                  <a:cubicBezTo>
                    <a:pt x="5161" y="2372"/>
                    <a:pt x="5161" y="2380"/>
                    <a:pt x="5153" y="2388"/>
                  </a:cubicBezTo>
                  <a:cubicBezTo>
                    <a:pt x="5153" y="2403"/>
                    <a:pt x="5161" y="2403"/>
                    <a:pt x="5169" y="2411"/>
                  </a:cubicBezTo>
                  <a:cubicBezTo>
                    <a:pt x="5177" y="2411"/>
                    <a:pt x="5177" y="2419"/>
                    <a:pt x="5185" y="2419"/>
                  </a:cubicBezTo>
                  <a:cubicBezTo>
                    <a:pt x="5201" y="2435"/>
                    <a:pt x="5224" y="2459"/>
                    <a:pt x="5216" y="2506"/>
                  </a:cubicBezTo>
                  <a:cubicBezTo>
                    <a:pt x="5216" y="2530"/>
                    <a:pt x="5224" y="2530"/>
                    <a:pt x="5232" y="2538"/>
                  </a:cubicBezTo>
                  <a:cubicBezTo>
                    <a:pt x="5240" y="2538"/>
                    <a:pt x="5256" y="2546"/>
                    <a:pt x="5264" y="2561"/>
                  </a:cubicBezTo>
                  <a:cubicBezTo>
                    <a:pt x="5280" y="2593"/>
                    <a:pt x="5280" y="2625"/>
                    <a:pt x="5280" y="2656"/>
                  </a:cubicBezTo>
                  <a:cubicBezTo>
                    <a:pt x="5272" y="2672"/>
                    <a:pt x="5272" y="2696"/>
                    <a:pt x="5272" y="2712"/>
                  </a:cubicBezTo>
                  <a:cubicBezTo>
                    <a:pt x="5272" y="2712"/>
                    <a:pt x="5272" y="2712"/>
                    <a:pt x="5280" y="2720"/>
                  </a:cubicBezTo>
                  <a:cubicBezTo>
                    <a:pt x="5280" y="2727"/>
                    <a:pt x="5280" y="2759"/>
                    <a:pt x="5256" y="2807"/>
                  </a:cubicBezTo>
                  <a:cubicBezTo>
                    <a:pt x="5248" y="2830"/>
                    <a:pt x="5240" y="2838"/>
                    <a:pt x="5224" y="2846"/>
                  </a:cubicBezTo>
                  <a:cubicBezTo>
                    <a:pt x="5224" y="2846"/>
                    <a:pt x="5216" y="2854"/>
                    <a:pt x="5208" y="2862"/>
                  </a:cubicBezTo>
                  <a:cubicBezTo>
                    <a:pt x="5201" y="2870"/>
                    <a:pt x="5201" y="2878"/>
                    <a:pt x="5201" y="2878"/>
                  </a:cubicBezTo>
                  <a:cubicBezTo>
                    <a:pt x="5201" y="2878"/>
                    <a:pt x="5201" y="2878"/>
                    <a:pt x="5208" y="2878"/>
                  </a:cubicBezTo>
                  <a:cubicBezTo>
                    <a:pt x="5216" y="2886"/>
                    <a:pt x="5224" y="2886"/>
                    <a:pt x="5224" y="2894"/>
                  </a:cubicBezTo>
                  <a:cubicBezTo>
                    <a:pt x="5232" y="2909"/>
                    <a:pt x="5232" y="2925"/>
                    <a:pt x="5232" y="2933"/>
                  </a:cubicBezTo>
                  <a:cubicBezTo>
                    <a:pt x="5224" y="2933"/>
                    <a:pt x="5224" y="2933"/>
                    <a:pt x="5216" y="2933"/>
                  </a:cubicBezTo>
                  <a:cubicBezTo>
                    <a:pt x="5216" y="2933"/>
                    <a:pt x="5208" y="2957"/>
                    <a:pt x="5201" y="2973"/>
                  </a:cubicBezTo>
                  <a:cubicBezTo>
                    <a:pt x="5201" y="2973"/>
                    <a:pt x="5201" y="2973"/>
                    <a:pt x="5201" y="2980"/>
                  </a:cubicBezTo>
                  <a:cubicBezTo>
                    <a:pt x="5201" y="2988"/>
                    <a:pt x="5208" y="2996"/>
                    <a:pt x="5216" y="3012"/>
                  </a:cubicBezTo>
                  <a:cubicBezTo>
                    <a:pt x="5216" y="3020"/>
                    <a:pt x="5216" y="3020"/>
                    <a:pt x="5224" y="3028"/>
                  </a:cubicBezTo>
                  <a:cubicBezTo>
                    <a:pt x="5232" y="3044"/>
                    <a:pt x="5232" y="3060"/>
                    <a:pt x="5232" y="3075"/>
                  </a:cubicBezTo>
                  <a:cubicBezTo>
                    <a:pt x="5232" y="3083"/>
                    <a:pt x="5232" y="3083"/>
                    <a:pt x="5232" y="3091"/>
                  </a:cubicBezTo>
                  <a:cubicBezTo>
                    <a:pt x="5232" y="3099"/>
                    <a:pt x="5224" y="3107"/>
                    <a:pt x="5216" y="3107"/>
                  </a:cubicBezTo>
                  <a:lnTo>
                    <a:pt x="5208" y="3115"/>
                  </a:lnTo>
                  <a:cubicBezTo>
                    <a:pt x="5201" y="3123"/>
                    <a:pt x="5201" y="3131"/>
                    <a:pt x="5201" y="3138"/>
                  </a:cubicBezTo>
                  <a:cubicBezTo>
                    <a:pt x="5201" y="3154"/>
                    <a:pt x="5193" y="3170"/>
                    <a:pt x="5185" y="3178"/>
                  </a:cubicBezTo>
                  <a:cubicBezTo>
                    <a:pt x="5161" y="3202"/>
                    <a:pt x="5153" y="3210"/>
                    <a:pt x="5145" y="3225"/>
                  </a:cubicBezTo>
                  <a:cubicBezTo>
                    <a:pt x="5137" y="3241"/>
                    <a:pt x="5145" y="3241"/>
                    <a:pt x="5153" y="3249"/>
                  </a:cubicBezTo>
                  <a:lnTo>
                    <a:pt x="5153" y="3249"/>
                  </a:lnTo>
                  <a:cubicBezTo>
                    <a:pt x="5169" y="3257"/>
                    <a:pt x="5177" y="3273"/>
                    <a:pt x="5177" y="3273"/>
                  </a:cubicBezTo>
                  <a:cubicBezTo>
                    <a:pt x="5177" y="3281"/>
                    <a:pt x="5177" y="3281"/>
                    <a:pt x="5177" y="3281"/>
                  </a:cubicBezTo>
                  <a:cubicBezTo>
                    <a:pt x="5169" y="3281"/>
                    <a:pt x="5169" y="3281"/>
                    <a:pt x="5169" y="3281"/>
                  </a:cubicBezTo>
                  <a:cubicBezTo>
                    <a:pt x="5169" y="3281"/>
                    <a:pt x="5169" y="3281"/>
                    <a:pt x="5161" y="3281"/>
                  </a:cubicBezTo>
                  <a:cubicBezTo>
                    <a:pt x="5145" y="3281"/>
                    <a:pt x="5114" y="3297"/>
                    <a:pt x="5074" y="3313"/>
                  </a:cubicBezTo>
                  <a:cubicBezTo>
                    <a:pt x="5034" y="3328"/>
                    <a:pt x="5003" y="3336"/>
                    <a:pt x="4979" y="3344"/>
                  </a:cubicBezTo>
                  <a:cubicBezTo>
                    <a:pt x="4963" y="3344"/>
                    <a:pt x="4948" y="3360"/>
                    <a:pt x="4924" y="3368"/>
                  </a:cubicBezTo>
                  <a:cubicBezTo>
                    <a:pt x="4908" y="3384"/>
                    <a:pt x="4892" y="3391"/>
                    <a:pt x="4868" y="3407"/>
                  </a:cubicBezTo>
                  <a:cubicBezTo>
                    <a:pt x="4813" y="3431"/>
                    <a:pt x="4797" y="3463"/>
                    <a:pt x="4790" y="3486"/>
                  </a:cubicBezTo>
                  <a:lnTo>
                    <a:pt x="4790" y="3486"/>
                  </a:lnTo>
                  <a:cubicBezTo>
                    <a:pt x="4781" y="3502"/>
                    <a:pt x="4742" y="3534"/>
                    <a:pt x="4703" y="3550"/>
                  </a:cubicBezTo>
                  <a:cubicBezTo>
                    <a:pt x="4695" y="3557"/>
                    <a:pt x="4687" y="3557"/>
                    <a:pt x="4679" y="3557"/>
                  </a:cubicBezTo>
                  <a:lnTo>
                    <a:pt x="4679" y="3557"/>
                  </a:lnTo>
                  <a:cubicBezTo>
                    <a:pt x="4671" y="3550"/>
                    <a:pt x="4671" y="3550"/>
                    <a:pt x="4679" y="3542"/>
                  </a:cubicBezTo>
                  <a:lnTo>
                    <a:pt x="4679" y="3534"/>
                  </a:lnTo>
                  <a:cubicBezTo>
                    <a:pt x="4679" y="3526"/>
                    <a:pt x="4695" y="3518"/>
                    <a:pt x="4710" y="3510"/>
                  </a:cubicBezTo>
                  <a:cubicBezTo>
                    <a:pt x="4718" y="3502"/>
                    <a:pt x="4726" y="3494"/>
                    <a:pt x="4734" y="3494"/>
                  </a:cubicBezTo>
                  <a:cubicBezTo>
                    <a:pt x="4758" y="3478"/>
                    <a:pt x="4766" y="3463"/>
                    <a:pt x="4774" y="3455"/>
                  </a:cubicBezTo>
                  <a:cubicBezTo>
                    <a:pt x="4781" y="3439"/>
                    <a:pt x="4813" y="3391"/>
                    <a:pt x="4837" y="3384"/>
                  </a:cubicBezTo>
                  <a:lnTo>
                    <a:pt x="4837" y="3384"/>
                  </a:lnTo>
                  <a:lnTo>
                    <a:pt x="4829" y="3384"/>
                  </a:lnTo>
                  <a:cubicBezTo>
                    <a:pt x="4821" y="3384"/>
                    <a:pt x="4821" y="3384"/>
                    <a:pt x="4813" y="3384"/>
                  </a:cubicBezTo>
                  <a:cubicBezTo>
                    <a:pt x="4805" y="3384"/>
                    <a:pt x="4805" y="3384"/>
                    <a:pt x="4797" y="3384"/>
                  </a:cubicBezTo>
                  <a:cubicBezTo>
                    <a:pt x="4790" y="3384"/>
                    <a:pt x="4790" y="3384"/>
                    <a:pt x="4790" y="3376"/>
                  </a:cubicBezTo>
                  <a:cubicBezTo>
                    <a:pt x="4790" y="3368"/>
                    <a:pt x="4781" y="3368"/>
                    <a:pt x="4781" y="3360"/>
                  </a:cubicBezTo>
                  <a:cubicBezTo>
                    <a:pt x="4774" y="3352"/>
                    <a:pt x="4790" y="3344"/>
                    <a:pt x="4790" y="3344"/>
                  </a:cubicBezTo>
                  <a:cubicBezTo>
                    <a:pt x="4790" y="3336"/>
                    <a:pt x="4797" y="3336"/>
                    <a:pt x="4797" y="3336"/>
                  </a:cubicBezTo>
                  <a:cubicBezTo>
                    <a:pt x="4790" y="3336"/>
                    <a:pt x="4790" y="3328"/>
                    <a:pt x="4797" y="3320"/>
                  </a:cubicBezTo>
                  <a:cubicBezTo>
                    <a:pt x="4797" y="3313"/>
                    <a:pt x="4805" y="3304"/>
                    <a:pt x="4813" y="3297"/>
                  </a:cubicBezTo>
                  <a:cubicBezTo>
                    <a:pt x="4821" y="3297"/>
                    <a:pt x="4821" y="3297"/>
                    <a:pt x="4821" y="3289"/>
                  </a:cubicBezTo>
                  <a:cubicBezTo>
                    <a:pt x="4821" y="3289"/>
                    <a:pt x="4813" y="3281"/>
                    <a:pt x="4805" y="3273"/>
                  </a:cubicBezTo>
                  <a:lnTo>
                    <a:pt x="4797" y="3265"/>
                  </a:lnTo>
                  <a:lnTo>
                    <a:pt x="4797" y="3265"/>
                  </a:lnTo>
                  <a:cubicBezTo>
                    <a:pt x="4790" y="3265"/>
                    <a:pt x="4781" y="3265"/>
                    <a:pt x="4774" y="3273"/>
                  </a:cubicBezTo>
                  <a:cubicBezTo>
                    <a:pt x="4766" y="3281"/>
                    <a:pt x="4766" y="3289"/>
                    <a:pt x="4766" y="3297"/>
                  </a:cubicBezTo>
                  <a:cubicBezTo>
                    <a:pt x="4758" y="3297"/>
                    <a:pt x="4758" y="3304"/>
                    <a:pt x="4750" y="3313"/>
                  </a:cubicBezTo>
                  <a:cubicBezTo>
                    <a:pt x="4742" y="3320"/>
                    <a:pt x="4742" y="3320"/>
                    <a:pt x="4734" y="3320"/>
                  </a:cubicBezTo>
                  <a:cubicBezTo>
                    <a:pt x="4726" y="3320"/>
                    <a:pt x="4718" y="3313"/>
                    <a:pt x="4710" y="3304"/>
                  </a:cubicBezTo>
                  <a:cubicBezTo>
                    <a:pt x="4703" y="3304"/>
                    <a:pt x="4695" y="3297"/>
                    <a:pt x="4695" y="3297"/>
                  </a:cubicBezTo>
                  <a:lnTo>
                    <a:pt x="4687" y="3297"/>
                  </a:lnTo>
                  <a:lnTo>
                    <a:pt x="4687" y="3304"/>
                  </a:lnTo>
                  <a:cubicBezTo>
                    <a:pt x="4687" y="3313"/>
                    <a:pt x="4695" y="3320"/>
                    <a:pt x="4687" y="3328"/>
                  </a:cubicBezTo>
                  <a:cubicBezTo>
                    <a:pt x="4687" y="3336"/>
                    <a:pt x="4695" y="3344"/>
                    <a:pt x="4695" y="3344"/>
                  </a:cubicBezTo>
                  <a:cubicBezTo>
                    <a:pt x="4703" y="3352"/>
                    <a:pt x="4703" y="3352"/>
                    <a:pt x="4710" y="3368"/>
                  </a:cubicBezTo>
                  <a:cubicBezTo>
                    <a:pt x="4718" y="3376"/>
                    <a:pt x="4718" y="3384"/>
                    <a:pt x="4718" y="3384"/>
                  </a:cubicBezTo>
                  <a:cubicBezTo>
                    <a:pt x="4726" y="3391"/>
                    <a:pt x="4726" y="3400"/>
                    <a:pt x="4734" y="3407"/>
                  </a:cubicBezTo>
                  <a:cubicBezTo>
                    <a:pt x="4758" y="3431"/>
                    <a:pt x="4742" y="3471"/>
                    <a:pt x="4734" y="3478"/>
                  </a:cubicBezTo>
                  <a:cubicBezTo>
                    <a:pt x="4726" y="3486"/>
                    <a:pt x="4695" y="3518"/>
                    <a:pt x="4663" y="3534"/>
                  </a:cubicBezTo>
                  <a:cubicBezTo>
                    <a:pt x="4647" y="3534"/>
                    <a:pt x="4647" y="3542"/>
                    <a:pt x="4647" y="3557"/>
                  </a:cubicBezTo>
                  <a:cubicBezTo>
                    <a:pt x="4639" y="3565"/>
                    <a:pt x="4639" y="3581"/>
                    <a:pt x="4631" y="3605"/>
                  </a:cubicBezTo>
                  <a:cubicBezTo>
                    <a:pt x="4608" y="3637"/>
                    <a:pt x="4537" y="3684"/>
                    <a:pt x="4489" y="3716"/>
                  </a:cubicBezTo>
                  <a:cubicBezTo>
                    <a:pt x="4473" y="3724"/>
                    <a:pt x="4465" y="3731"/>
                    <a:pt x="4457" y="3739"/>
                  </a:cubicBezTo>
                  <a:cubicBezTo>
                    <a:pt x="4442" y="3755"/>
                    <a:pt x="4410" y="3755"/>
                    <a:pt x="4386" y="3763"/>
                  </a:cubicBezTo>
                  <a:lnTo>
                    <a:pt x="4386" y="3763"/>
                  </a:lnTo>
                  <a:cubicBezTo>
                    <a:pt x="4370" y="3763"/>
                    <a:pt x="4370" y="3763"/>
                    <a:pt x="4370" y="3763"/>
                  </a:cubicBezTo>
                  <a:cubicBezTo>
                    <a:pt x="4370" y="3771"/>
                    <a:pt x="4370" y="3771"/>
                    <a:pt x="4378" y="3779"/>
                  </a:cubicBezTo>
                  <a:cubicBezTo>
                    <a:pt x="4378" y="3779"/>
                    <a:pt x="4378" y="3779"/>
                    <a:pt x="4378" y="3787"/>
                  </a:cubicBezTo>
                  <a:cubicBezTo>
                    <a:pt x="4378" y="3803"/>
                    <a:pt x="4355" y="3811"/>
                    <a:pt x="4315" y="3834"/>
                  </a:cubicBezTo>
                  <a:cubicBezTo>
                    <a:pt x="4291" y="3842"/>
                    <a:pt x="4268" y="3858"/>
                    <a:pt x="4252" y="3866"/>
                  </a:cubicBezTo>
                  <a:cubicBezTo>
                    <a:pt x="4228" y="3882"/>
                    <a:pt x="4212" y="3890"/>
                    <a:pt x="4204" y="3890"/>
                  </a:cubicBezTo>
                  <a:lnTo>
                    <a:pt x="4204" y="3882"/>
                  </a:lnTo>
                  <a:cubicBezTo>
                    <a:pt x="4204" y="3874"/>
                    <a:pt x="4212" y="3842"/>
                    <a:pt x="4236" y="3834"/>
                  </a:cubicBezTo>
                  <a:cubicBezTo>
                    <a:pt x="4252" y="3834"/>
                    <a:pt x="4260" y="3826"/>
                    <a:pt x="4260" y="3818"/>
                  </a:cubicBezTo>
                  <a:cubicBezTo>
                    <a:pt x="4260" y="3826"/>
                    <a:pt x="4260" y="3818"/>
                    <a:pt x="4252" y="3818"/>
                  </a:cubicBezTo>
                  <a:lnTo>
                    <a:pt x="4252" y="3826"/>
                  </a:lnTo>
                  <a:cubicBezTo>
                    <a:pt x="4244" y="3826"/>
                    <a:pt x="4244" y="3826"/>
                    <a:pt x="4244" y="3826"/>
                  </a:cubicBezTo>
                  <a:cubicBezTo>
                    <a:pt x="4228" y="3826"/>
                    <a:pt x="4220" y="3818"/>
                    <a:pt x="4204" y="3811"/>
                  </a:cubicBezTo>
                  <a:cubicBezTo>
                    <a:pt x="4197" y="3803"/>
                    <a:pt x="4188" y="3803"/>
                    <a:pt x="4188" y="3795"/>
                  </a:cubicBezTo>
                  <a:cubicBezTo>
                    <a:pt x="4181" y="3795"/>
                    <a:pt x="4173" y="3795"/>
                    <a:pt x="4165" y="3795"/>
                  </a:cubicBezTo>
                  <a:cubicBezTo>
                    <a:pt x="4157" y="3795"/>
                    <a:pt x="4149" y="3795"/>
                    <a:pt x="4141" y="3811"/>
                  </a:cubicBezTo>
                  <a:cubicBezTo>
                    <a:pt x="4133" y="3818"/>
                    <a:pt x="4133" y="3826"/>
                    <a:pt x="4117" y="3826"/>
                  </a:cubicBezTo>
                  <a:cubicBezTo>
                    <a:pt x="4110" y="3826"/>
                    <a:pt x="4102" y="3818"/>
                    <a:pt x="4086" y="3811"/>
                  </a:cubicBezTo>
                  <a:lnTo>
                    <a:pt x="4078" y="3811"/>
                  </a:lnTo>
                  <a:cubicBezTo>
                    <a:pt x="4054" y="3803"/>
                    <a:pt x="4054" y="3787"/>
                    <a:pt x="4054" y="3779"/>
                  </a:cubicBezTo>
                  <a:cubicBezTo>
                    <a:pt x="4054" y="3771"/>
                    <a:pt x="4046" y="3771"/>
                    <a:pt x="4046" y="3771"/>
                  </a:cubicBezTo>
                  <a:lnTo>
                    <a:pt x="4046" y="3771"/>
                  </a:lnTo>
                  <a:cubicBezTo>
                    <a:pt x="4038" y="3779"/>
                    <a:pt x="4038" y="3779"/>
                    <a:pt x="4038" y="3779"/>
                  </a:cubicBezTo>
                  <a:cubicBezTo>
                    <a:pt x="4031" y="3787"/>
                    <a:pt x="4046" y="3811"/>
                    <a:pt x="4062" y="3826"/>
                  </a:cubicBezTo>
                  <a:cubicBezTo>
                    <a:pt x="4070" y="3834"/>
                    <a:pt x="4070" y="3834"/>
                    <a:pt x="4070" y="3842"/>
                  </a:cubicBezTo>
                  <a:cubicBezTo>
                    <a:pt x="4070" y="3850"/>
                    <a:pt x="4078" y="3858"/>
                    <a:pt x="4094" y="3866"/>
                  </a:cubicBezTo>
                  <a:cubicBezTo>
                    <a:pt x="4117" y="3874"/>
                    <a:pt x="4117" y="3890"/>
                    <a:pt x="4117" y="3897"/>
                  </a:cubicBezTo>
                  <a:cubicBezTo>
                    <a:pt x="4117" y="3905"/>
                    <a:pt x="4117" y="3913"/>
                    <a:pt x="4125" y="3913"/>
                  </a:cubicBezTo>
                  <a:cubicBezTo>
                    <a:pt x="4133" y="3913"/>
                    <a:pt x="4133" y="3921"/>
                    <a:pt x="4133" y="3921"/>
                  </a:cubicBezTo>
                  <a:cubicBezTo>
                    <a:pt x="4133" y="3937"/>
                    <a:pt x="4094" y="3961"/>
                    <a:pt x="4046" y="3992"/>
                  </a:cubicBezTo>
                  <a:cubicBezTo>
                    <a:pt x="4038" y="4000"/>
                    <a:pt x="4023" y="4008"/>
                    <a:pt x="4023" y="4008"/>
                  </a:cubicBezTo>
                  <a:cubicBezTo>
                    <a:pt x="4015" y="4016"/>
                    <a:pt x="4015" y="4016"/>
                    <a:pt x="4015" y="4016"/>
                  </a:cubicBezTo>
                  <a:cubicBezTo>
                    <a:pt x="4007" y="4024"/>
                    <a:pt x="3992" y="4032"/>
                    <a:pt x="3984" y="4032"/>
                  </a:cubicBezTo>
                  <a:cubicBezTo>
                    <a:pt x="3976" y="4032"/>
                    <a:pt x="3976" y="4032"/>
                    <a:pt x="3968" y="4024"/>
                  </a:cubicBezTo>
                  <a:cubicBezTo>
                    <a:pt x="3968" y="4016"/>
                    <a:pt x="3992" y="4000"/>
                    <a:pt x="4023" y="3969"/>
                  </a:cubicBezTo>
                  <a:cubicBezTo>
                    <a:pt x="4046" y="3953"/>
                    <a:pt x="4070" y="3937"/>
                    <a:pt x="4070" y="3929"/>
                  </a:cubicBezTo>
                  <a:cubicBezTo>
                    <a:pt x="4070" y="3921"/>
                    <a:pt x="4070" y="3921"/>
                    <a:pt x="4070" y="3921"/>
                  </a:cubicBezTo>
                  <a:cubicBezTo>
                    <a:pt x="4070" y="3929"/>
                    <a:pt x="4070" y="3929"/>
                    <a:pt x="4062" y="3929"/>
                  </a:cubicBezTo>
                  <a:cubicBezTo>
                    <a:pt x="4054" y="3937"/>
                    <a:pt x="4038" y="3953"/>
                    <a:pt x="4023" y="3953"/>
                  </a:cubicBezTo>
                  <a:cubicBezTo>
                    <a:pt x="4015" y="3953"/>
                    <a:pt x="4015" y="3953"/>
                    <a:pt x="4015" y="3953"/>
                  </a:cubicBezTo>
                  <a:cubicBezTo>
                    <a:pt x="4000" y="3953"/>
                    <a:pt x="4000" y="3945"/>
                    <a:pt x="3992" y="3937"/>
                  </a:cubicBezTo>
                  <a:cubicBezTo>
                    <a:pt x="3992" y="3929"/>
                    <a:pt x="3992" y="3921"/>
                    <a:pt x="3976" y="3905"/>
                  </a:cubicBezTo>
                  <a:cubicBezTo>
                    <a:pt x="3968" y="3897"/>
                    <a:pt x="3960" y="3897"/>
                    <a:pt x="3960" y="3897"/>
                  </a:cubicBezTo>
                  <a:cubicBezTo>
                    <a:pt x="3952" y="3897"/>
                    <a:pt x="3952" y="3905"/>
                    <a:pt x="3952" y="3913"/>
                  </a:cubicBezTo>
                  <a:cubicBezTo>
                    <a:pt x="3952" y="3921"/>
                    <a:pt x="3952" y="3921"/>
                    <a:pt x="3952" y="3921"/>
                  </a:cubicBezTo>
                  <a:cubicBezTo>
                    <a:pt x="3945" y="3937"/>
                    <a:pt x="3945" y="3937"/>
                    <a:pt x="3976" y="3945"/>
                  </a:cubicBezTo>
                  <a:lnTo>
                    <a:pt x="3984" y="3953"/>
                  </a:lnTo>
                  <a:cubicBezTo>
                    <a:pt x="3992" y="3977"/>
                    <a:pt x="3929" y="4032"/>
                    <a:pt x="3929" y="4032"/>
                  </a:cubicBezTo>
                  <a:cubicBezTo>
                    <a:pt x="3921" y="4032"/>
                    <a:pt x="3913" y="4040"/>
                    <a:pt x="3913" y="4040"/>
                  </a:cubicBezTo>
                  <a:cubicBezTo>
                    <a:pt x="3905" y="4040"/>
                    <a:pt x="3905" y="4032"/>
                    <a:pt x="3897" y="4024"/>
                  </a:cubicBezTo>
                  <a:cubicBezTo>
                    <a:pt x="3889" y="4024"/>
                    <a:pt x="3889" y="4024"/>
                    <a:pt x="3889" y="4016"/>
                  </a:cubicBezTo>
                  <a:cubicBezTo>
                    <a:pt x="3881" y="4016"/>
                    <a:pt x="3874" y="4016"/>
                    <a:pt x="3874" y="4016"/>
                  </a:cubicBezTo>
                  <a:cubicBezTo>
                    <a:pt x="3865" y="4016"/>
                    <a:pt x="3858" y="4016"/>
                    <a:pt x="3850" y="4016"/>
                  </a:cubicBezTo>
                  <a:cubicBezTo>
                    <a:pt x="3842" y="4024"/>
                    <a:pt x="3834" y="4024"/>
                    <a:pt x="3826" y="4024"/>
                  </a:cubicBezTo>
                  <a:cubicBezTo>
                    <a:pt x="3818" y="4024"/>
                    <a:pt x="3818" y="4024"/>
                    <a:pt x="3810" y="4032"/>
                  </a:cubicBezTo>
                  <a:cubicBezTo>
                    <a:pt x="3810" y="4040"/>
                    <a:pt x="3810" y="4048"/>
                    <a:pt x="3810" y="4064"/>
                  </a:cubicBezTo>
                  <a:cubicBezTo>
                    <a:pt x="3810" y="4071"/>
                    <a:pt x="3810" y="4071"/>
                    <a:pt x="3810" y="4071"/>
                  </a:cubicBezTo>
                  <a:cubicBezTo>
                    <a:pt x="3818" y="4071"/>
                    <a:pt x="3818" y="4064"/>
                    <a:pt x="3826" y="4064"/>
                  </a:cubicBezTo>
                  <a:cubicBezTo>
                    <a:pt x="3834" y="4055"/>
                    <a:pt x="3842" y="4048"/>
                    <a:pt x="3858" y="4048"/>
                  </a:cubicBezTo>
                  <a:cubicBezTo>
                    <a:pt x="3858" y="4048"/>
                    <a:pt x="3865" y="4048"/>
                    <a:pt x="3865" y="4055"/>
                  </a:cubicBezTo>
                  <a:cubicBezTo>
                    <a:pt x="3874" y="4064"/>
                    <a:pt x="3850" y="4087"/>
                    <a:pt x="3826" y="4127"/>
                  </a:cubicBezTo>
                  <a:cubicBezTo>
                    <a:pt x="3818" y="4142"/>
                    <a:pt x="3818" y="4150"/>
                    <a:pt x="3810" y="4158"/>
                  </a:cubicBezTo>
                  <a:lnTo>
                    <a:pt x="3802" y="4166"/>
                  </a:lnTo>
                  <a:cubicBezTo>
                    <a:pt x="3794" y="4182"/>
                    <a:pt x="3794" y="4182"/>
                    <a:pt x="3786" y="4182"/>
                  </a:cubicBezTo>
                  <a:lnTo>
                    <a:pt x="3778" y="4182"/>
                  </a:lnTo>
                  <a:lnTo>
                    <a:pt x="3778" y="4182"/>
                  </a:lnTo>
                  <a:cubicBezTo>
                    <a:pt x="3763" y="4182"/>
                    <a:pt x="3763" y="4174"/>
                    <a:pt x="3755" y="4166"/>
                  </a:cubicBezTo>
                  <a:cubicBezTo>
                    <a:pt x="3755" y="4158"/>
                    <a:pt x="3755" y="4158"/>
                    <a:pt x="3747" y="4150"/>
                  </a:cubicBezTo>
                  <a:lnTo>
                    <a:pt x="3739" y="4150"/>
                  </a:lnTo>
                  <a:cubicBezTo>
                    <a:pt x="3731" y="4150"/>
                    <a:pt x="3723" y="4150"/>
                    <a:pt x="3715" y="4150"/>
                  </a:cubicBezTo>
                  <a:cubicBezTo>
                    <a:pt x="3707" y="4150"/>
                    <a:pt x="3699" y="4150"/>
                    <a:pt x="3692" y="4150"/>
                  </a:cubicBezTo>
                  <a:cubicBezTo>
                    <a:pt x="3684" y="4150"/>
                    <a:pt x="3684" y="4158"/>
                    <a:pt x="3684" y="4158"/>
                  </a:cubicBezTo>
                  <a:lnTo>
                    <a:pt x="3684" y="4158"/>
                  </a:lnTo>
                  <a:cubicBezTo>
                    <a:pt x="3684" y="4166"/>
                    <a:pt x="3684" y="4174"/>
                    <a:pt x="3684" y="4182"/>
                  </a:cubicBezTo>
                  <a:cubicBezTo>
                    <a:pt x="3684" y="4190"/>
                    <a:pt x="3692" y="4190"/>
                    <a:pt x="3699" y="4198"/>
                  </a:cubicBezTo>
                  <a:cubicBezTo>
                    <a:pt x="3715" y="4198"/>
                    <a:pt x="3723" y="4206"/>
                    <a:pt x="3731" y="4214"/>
                  </a:cubicBezTo>
                  <a:cubicBezTo>
                    <a:pt x="3739" y="4214"/>
                    <a:pt x="3739" y="4214"/>
                    <a:pt x="3739" y="4214"/>
                  </a:cubicBezTo>
                  <a:cubicBezTo>
                    <a:pt x="3755" y="4230"/>
                    <a:pt x="3755" y="4230"/>
                    <a:pt x="3755" y="4245"/>
                  </a:cubicBezTo>
                  <a:cubicBezTo>
                    <a:pt x="3755" y="4253"/>
                    <a:pt x="3755" y="4261"/>
                    <a:pt x="3755" y="4261"/>
                  </a:cubicBezTo>
                  <a:cubicBezTo>
                    <a:pt x="3755" y="4277"/>
                    <a:pt x="3755" y="4285"/>
                    <a:pt x="3755" y="4285"/>
                  </a:cubicBezTo>
                  <a:cubicBezTo>
                    <a:pt x="3755" y="4293"/>
                    <a:pt x="3755" y="4293"/>
                    <a:pt x="3763" y="4293"/>
                  </a:cubicBezTo>
                  <a:lnTo>
                    <a:pt x="3763" y="4285"/>
                  </a:lnTo>
                  <a:cubicBezTo>
                    <a:pt x="3771" y="4285"/>
                    <a:pt x="3778" y="4261"/>
                    <a:pt x="3778" y="4237"/>
                  </a:cubicBezTo>
                  <a:cubicBezTo>
                    <a:pt x="3778" y="4222"/>
                    <a:pt x="3786" y="4214"/>
                    <a:pt x="3802" y="4198"/>
                  </a:cubicBezTo>
                  <a:lnTo>
                    <a:pt x="3810" y="4190"/>
                  </a:lnTo>
                  <a:cubicBezTo>
                    <a:pt x="3818" y="4182"/>
                    <a:pt x="3818" y="4182"/>
                    <a:pt x="3826" y="4182"/>
                  </a:cubicBezTo>
                  <a:lnTo>
                    <a:pt x="3834" y="4182"/>
                  </a:lnTo>
                  <a:cubicBezTo>
                    <a:pt x="3834" y="4190"/>
                    <a:pt x="3834" y="4214"/>
                    <a:pt x="3826" y="4230"/>
                  </a:cubicBezTo>
                  <a:cubicBezTo>
                    <a:pt x="3810" y="4253"/>
                    <a:pt x="3747" y="4372"/>
                    <a:pt x="3747" y="4395"/>
                  </a:cubicBezTo>
                  <a:cubicBezTo>
                    <a:pt x="3747" y="4403"/>
                    <a:pt x="3747" y="4411"/>
                    <a:pt x="3747" y="4411"/>
                  </a:cubicBezTo>
                  <a:cubicBezTo>
                    <a:pt x="3747" y="4427"/>
                    <a:pt x="3739" y="4435"/>
                    <a:pt x="3723" y="4443"/>
                  </a:cubicBezTo>
                  <a:lnTo>
                    <a:pt x="3715" y="4435"/>
                  </a:lnTo>
                  <a:cubicBezTo>
                    <a:pt x="3715" y="4435"/>
                    <a:pt x="3715" y="4427"/>
                    <a:pt x="3715" y="4411"/>
                  </a:cubicBezTo>
                  <a:cubicBezTo>
                    <a:pt x="3715" y="4403"/>
                    <a:pt x="3723" y="4395"/>
                    <a:pt x="3715" y="4395"/>
                  </a:cubicBezTo>
                  <a:lnTo>
                    <a:pt x="3715" y="4395"/>
                  </a:lnTo>
                  <a:lnTo>
                    <a:pt x="3715" y="4395"/>
                  </a:lnTo>
                  <a:cubicBezTo>
                    <a:pt x="3715" y="4403"/>
                    <a:pt x="3707" y="4411"/>
                    <a:pt x="3699" y="4419"/>
                  </a:cubicBezTo>
                  <a:cubicBezTo>
                    <a:pt x="3692" y="4419"/>
                    <a:pt x="3692" y="4427"/>
                    <a:pt x="3684" y="4427"/>
                  </a:cubicBezTo>
                  <a:cubicBezTo>
                    <a:pt x="3676" y="4427"/>
                    <a:pt x="3676" y="4419"/>
                    <a:pt x="3668" y="4419"/>
                  </a:cubicBezTo>
                  <a:cubicBezTo>
                    <a:pt x="3660" y="4419"/>
                    <a:pt x="3660" y="4419"/>
                    <a:pt x="3660" y="4411"/>
                  </a:cubicBezTo>
                  <a:cubicBezTo>
                    <a:pt x="3644" y="4411"/>
                    <a:pt x="3628" y="4403"/>
                    <a:pt x="3605" y="4403"/>
                  </a:cubicBezTo>
                  <a:cubicBezTo>
                    <a:pt x="3597" y="4403"/>
                    <a:pt x="3589" y="4403"/>
                    <a:pt x="3581" y="4411"/>
                  </a:cubicBezTo>
                  <a:lnTo>
                    <a:pt x="3581" y="4411"/>
                  </a:lnTo>
                  <a:cubicBezTo>
                    <a:pt x="3581" y="4419"/>
                    <a:pt x="3581" y="4419"/>
                    <a:pt x="3589" y="4427"/>
                  </a:cubicBezTo>
                  <a:cubicBezTo>
                    <a:pt x="3597" y="4427"/>
                    <a:pt x="3597" y="4435"/>
                    <a:pt x="3605" y="4435"/>
                  </a:cubicBezTo>
                  <a:cubicBezTo>
                    <a:pt x="3612" y="4443"/>
                    <a:pt x="3612" y="4443"/>
                    <a:pt x="3621" y="4443"/>
                  </a:cubicBezTo>
                  <a:cubicBezTo>
                    <a:pt x="3621" y="4443"/>
                    <a:pt x="3628" y="4443"/>
                    <a:pt x="3636" y="4443"/>
                  </a:cubicBezTo>
                  <a:cubicBezTo>
                    <a:pt x="3636" y="4443"/>
                    <a:pt x="3644" y="4435"/>
                    <a:pt x="3652" y="4435"/>
                  </a:cubicBezTo>
                  <a:cubicBezTo>
                    <a:pt x="3684" y="4435"/>
                    <a:pt x="3692" y="4443"/>
                    <a:pt x="3699" y="4459"/>
                  </a:cubicBezTo>
                  <a:cubicBezTo>
                    <a:pt x="3707" y="4475"/>
                    <a:pt x="3715" y="4475"/>
                    <a:pt x="3715" y="4490"/>
                  </a:cubicBezTo>
                  <a:cubicBezTo>
                    <a:pt x="3715" y="4490"/>
                    <a:pt x="3715" y="4498"/>
                    <a:pt x="3715" y="4506"/>
                  </a:cubicBezTo>
                  <a:cubicBezTo>
                    <a:pt x="3715" y="4514"/>
                    <a:pt x="3723" y="4514"/>
                    <a:pt x="3723" y="4522"/>
                  </a:cubicBezTo>
                  <a:cubicBezTo>
                    <a:pt x="3723" y="4538"/>
                    <a:pt x="3731" y="4554"/>
                    <a:pt x="3731" y="4585"/>
                  </a:cubicBezTo>
                  <a:cubicBezTo>
                    <a:pt x="3731" y="4617"/>
                    <a:pt x="3739" y="4633"/>
                    <a:pt x="3747" y="4672"/>
                  </a:cubicBezTo>
                  <a:cubicBezTo>
                    <a:pt x="3755" y="4680"/>
                    <a:pt x="3755" y="4696"/>
                    <a:pt x="3763" y="4720"/>
                  </a:cubicBezTo>
                  <a:cubicBezTo>
                    <a:pt x="3778" y="4759"/>
                    <a:pt x="3786" y="4807"/>
                    <a:pt x="3794" y="4838"/>
                  </a:cubicBezTo>
                  <a:cubicBezTo>
                    <a:pt x="3794" y="4862"/>
                    <a:pt x="3802" y="4878"/>
                    <a:pt x="3802" y="4894"/>
                  </a:cubicBezTo>
                  <a:cubicBezTo>
                    <a:pt x="3810" y="4925"/>
                    <a:pt x="3810" y="4933"/>
                    <a:pt x="3802" y="4949"/>
                  </a:cubicBezTo>
                  <a:lnTo>
                    <a:pt x="3802" y="4949"/>
                  </a:lnTo>
                  <a:cubicBezTo>
                    <a:pt x="3802" y="4957"/>
                    <a:pt x="3794" y="4957"/>
                    <a:pt x="3794" y="4957"/>
                  </a:cubicBezTo>
                  <a:lnTo>
                    <a:pt x="3794" y="4957"/>
                  </a:lnTo>
                  <a:cubicBezTo>
                    <a:pt x="3786" y="4949"/>
                    <a:pt x="3778" y="4909"/>
                    <a:pt x="3778" y="4886"/>
                  </a:cubicBezTo>
                  <a:cubicBezTo>
                    <a:pt x="3778" y="4870"/>
                    <a:pt x="3747" y="4775"/>
                    <a:pt x="3731" y="4759"/>
                  </a:cubicBezTo>
                  <a:cubicBezTo>
                    <a:pt x="3715" y="4735"/>
                    <a:pt x="3699" y="4601"/>
                    <a:pt x="3699" y="4561"/>
                  </a:cubicBezTo>
                  <a:cubicBezTo>
                    <a:pt x="3699" y="4538"/>
                    <a:pt x="3699" y="4522"/>
                    <a:pt x="3692" y="4514"/>
                  </a:cubicBezTo>
                  <a:cubicBezTo>
                    <a:pt x="3692" y="4530"/>
                    <a:pt x="3684" y="4554"/>
                    <a:pt x="3660" y="4561"/>
                  </a:cubicBezTo>
                  <a:cubicBezTo>
                    <a:pt x="3636" y="4570"/>
                    <a:pt x="3636" y="4577"/>
                    <a:pt x="3644" y="4601"/>
                  </a:cubicBezTo>
                  <a:cubicBezTo>
                    <a:pt x="3644" y="4609"/>
                    <a:pt x="3652" y="4609"/>
                    <a:pt x="3652" y="4617"/>
                  </a:cubicBezTo>
                  <a:cubicBezTo>
                    <a:pt x="3660" y="4625"/>
                    <a:pt x="3668" y="4625"/>
                    <a:pt x="3660" y="4641"/>
                  </a:cubicBezTo>
                  <a:cubicBezTo>
                    <a:pt x="3660" y="4656"/>
                    <a:pt x="3668" y="4664"/>
                    <a:pt x="3684" y="4680"/>
                  </a:cubicBezTo>
                  <a:cubicBezTo>
                    <a:pt x="3684" y="4688"/>
                    <a:pt x="3692" y="4696"/>
                    <a:pt x="3692" y="4704"/>
                  </a:cubicBezTo>
                  <a:cubicBezTo>
                    <a:pt x="3707" y="4720"/>
                    <a:pt x="3707" y="4743"/>
                    <a:pt x="3699" y="4767"/>
                  </a:cubicBezTo>
                  <a:cubicBezTo>
                    <a:pt x="3699" y="4783"/>
                    <a:pt x="3699" y="4799"/>
                    <a:pt x="3699" y="4822"/>
                  </a:cubicBezTo>
                  <a:cubicBezTo>
                    <a:pt x="3699" y="4846"/>
                    <a:pt x="3707" y="4854"/>
                    <a:pt x="3715" y="4862"/>
                  </a:cubicBezTo>
                  <a:cubicBezTo>
                    <a:pt x="3723" y="4878"/>
                    <a:pt x="3731" y="4886"/>
                    <a:pt x="3739" y="4909"/>
                  </a:cubicBezTo>
                  <a:cubicBezTo>
                    <a:pt x="3739" y="4941"/>
                    <a:pt x="3747" y="4949"/>
                    <a:pt x="3755" y="4957"/>
                  </a:cubicBezTo>
                  <a:cubicBezTo>
                    <a:pt x="3755" y="4965"/>
                    <a:pt x="3763" y="4972"/>
                    <a:pt x="3771" y="4981"/>
                  </a:cubicBezTo>
                  <a:cubicBezTo>
                    <a:pt x="3778" y="5004"/>
                    <a:pt x="3778" y="5012"/>
                    <a:pt x="3771" y="5020"/>
                  </a:cubicBezTo>
                  <a:cubicBezTo>
                    <a:pt x="3771" y="5028"/>
                    <a:pt x="3763" y="5028"/>
                    <a:pt x="3771" y="5036"/>
                  </a:cubicBezTo>
                  <a:lnTo>
                    <a:pt x="3771" y="5036"/>
                  </a:lnTo>
                  <a:cubicBezTo>
                    <a:pt x="3771" y="5036"/>
                    <a:pt x="3771" y="5036"/>
                    <a:pt x="3778" y="5028"/>
                  </a:cubicBezTo>
                  <a:cubicBezTo>
                    <a:pt x="3778" y="5028"/>
                    <a:pt x="3778" y="5020"/>
                    <a:pt x="3786" y="5012"/>
                  </a:cubicBezTo>
                  <a:lnTo>
                    <a:pt x="3786" y="5012"/>
                  </a:lnTo>
                  <a:cubicBezTo>
                    <a:pt x="3786" y="5004"/>
                    <a:pt x="3794" y="5004"/>
                    <a:pt x="3794" y="5004"/>
                  </a:cubicBezTo>
                  <a:cubicBezTo>
                    <a:pt x="3802" y="5004"/>
                    <a:pt x="3810" y="5012"/>
                    <a:pt x="3818" y="5044"/>
                  </a:cubicBezTo>
                  <a:cubicBezTo>
                    <a:pt x="3818" y="5044"/>
                    <a:pt x="3818" y="5044"/>
                    <a:pt x="3818" y="5052"/>
                  </a:cubicBezTo>
                  <a:cubicBezTo>
                    <a:pt x="3818" y="5060"/>
                    <a:pt x="3818" y="5060"/>
                    <a:pt x="3818" y="5060"/>
                  </a:cubicBezTo>
                  <a:cubicBezTo>
                    <a:pt x="3810" y="5052"/>
                    <a:pt x="3810" y="5052"/>
                    <a:pt x="3810" y="5052"/>
                  </a:cubicBezTo>
                  <a:cubicBezTo>
                    <a:pt x="3810" y="5052"/>
                    <a:pt x="3802" y="5052"/>
                    <a:pt x="3794" y="5052"/>
                  </a:cubicBezTo>
                  <a:lnTo>
                    <a:pt x="3794" y="5052"/>
                  </a:lnTo>
                  <a:cubicBezTo>
                    <a:pt x="3786" y="5060"/>
                    <a:pt x="3763" y="5075"/>
                    <a:pt x="3755" y="5083"/>
                  </a:cubicBezTo>
                  <a:cubicBezTo>
                    <a:pt x="3755" y="5083"/>
                    <a:pt x="3755" y="5091"/>
                    <a:pt x="3755" y="5099"/>
                  </a:cubicBezTo>
                  <a:cubicBezTo>
                    <a:pt x="3747" y="5107"/>
                    <a:pt x="3739" y="5115"/>
                    <a:pt x="3731" y="5123"/>
                  </a:cubicBezTo>
                  <a:cubicBezTo>
                    <a:pt x="3723" y="5123"/>
                    <a:pt x="3715" y="5123"/>
                    <a:pt x="3715" y="5123"/>
                  </a:cubicBezTo>
                  <a:close/>
                  <a:moveTo>
                    <a:pt x="3518" y="4972"/>
                  </a:moveTo>
                  <a:lnTo>
                    <a:pt x="3518" y="4972"/>
                  </a:lnTo>
                  <a:cubicBezTo>
                    <a:pt x="3541" y="4972"/>
                    <a:pt x="3565" y="4988"/>
                    <a:pt x="3589" y="5004"/>
                  </a:cubicBezTo>
                  <a:cubicBezTo>
                    <a:pt x="3597" y="5012"/>
                    <a:pt x="3612" y="5020"/>
                    <a:pt x="3621" y="5020"/>
                  </a:cubicBezTo>
                  <a:cubicBezTo>
                    <a:pt x="3644" y="5036"/>
                    <a:pt x="3660" y="5060"/>
                    <a:pt x="3676" y="5075"/>
                  </a:cubicBezTo>
                  <a:cubicBezTo>
                    <a:pt x="3684" y="5083"/>
                    <a:pt x="3684" y="5083"/>
                    <a:pt x="3692" y="5091"/>
                  </a:cubicBezTo>
                  <a:cubicBezTo>
                    <a:pt x="3699" y="5099"/>
                    <a:pt x="3699" y="5107"/>
                    <a:pt x="3707" y="5107"/>
                  </a:cubicBezTo>
                  <a:cubicBezTo>
                    <a:pt x="3707" y="5115"/>
                    <a:pt x="3707" y="5115"/>
                    <a:pt x="3715" y="5115"/>
                  </a:cubicBezTo>
                  <a:lnTo>
                    <a:pt x="3723" y="5115"/>
                  </a:lnTo>
                  <a:cubicBezTo>
                    <a:pt x="3739" y="5107"/>
                    <a:pt x="3739" y="5107"/>
                    <a:pt x="3747" y="5099"/>
                  </a:cubicBezTo>
                  <a:cubicBezTo>
                    <a:pt x="3747" y="5091"/>
                    <a:pt x="3747" y="5083"/>
                    <a:pt x="3747" y="5083"/>
                  </a:cubicBezTo>
                  <a:cubicBezTo>
                    <a:pt x="3747" y="5075"/>
                    <a:pt x="3747" y="5075"/>
                    <a:pt x="3747" y="5075"/>
                  </a:cubicBezTo>
                  <a:lnTo>
                    <a:pt x="3747" y="5075"/>
                  </a:lnTo>
                  <a:cubicBezTo>
                    <a:pt x="3755" y="5075"/>
                    <a:pt x="3778" y="5060"/>
                    <a:pt x="3786" y="5052"/>
                  </a:cubicBezTo>
                  <a:cubicBezTo>
                    <a:pt x="3786" y="5044"/>
                    <a:pt x="3794" y="5044"/>
                    <a:pt x="3794" y="5044"/>
                  </a:cubicBezTo>
                  <a:cubicBezTo>
                    <a:pt x="3802" y="5044"/>
                    <a:pt x="3802" y="5044"/>
                    <a:pt x="3810" y="5044"/>
                  </a:cubicBezTo>
                  <a:cubicBezTo>
                    <a:pt x="3802" y="5012"/>
                    <a:pt x="3794" y="5012"/>
                    <a:pt x="3794" y="5012"/>
                  </a:cubicBezTo>
                  <a:lnTo>
                    <a:pt x="3794" y="5012"/>
                  </a:lnTo>
                  <a:cubicBezTo>
                    <a:pt x="3786" y="5020"/>
                    <a:pt x="3786" y="5020"/>
                    <a:pt x="3786" y="5020"/>
                  </a:cubicBezTo>
                  <a:cubicBezTo>
                    <a:pt x="3786" y="5020"/>
                    <a:pt x="3786" y="5028"/>
                    <a:pt x="3778" y="5036"/>
                  </a:cubicBezTo>
                  <a:cubicBezTo>
                    <a:pt x="3778" y="5044"/>
                    <a:pt x="3778" y="5044"/>
                    <a:pt x="3771" y="5044"/>
                  </a:cubicBezTo>
                  <a:cubicBezTo>
                    <a:pt x="3771" y="5044"/>
                    <a:pt x="3763" y="5044"/>
                    <a:pt x="3763" y="5036"/>
                  </a:cubicBezTo>
                  <a:cubicBezTo>
                    <a:pt x="3755" y="5028"/>
                    <a:pt x="3763" y="5028"/>
                    <a:pt x="3763" y="5020"/>
                  </a:cubicBezTo>
                  <a:cubicBezTo>
                    <a:pt x="3771" y="5012"/>
                    <a:pt x="3771" y="5004"/>
                    <a:pt x="3763" y="4981"/>
                  </a:cubicBezTo>
                  <a:cubicBezTo>
                    <a:pt x="3755" y="4972"/>
                    <a:pt x="3755" y="4972"/>
                    <a:pt x="3747" y="4965"/>
                  </a:cubicBezTo>
                  <a:cubicBezTo>
                    <a:pt x="3739" y="4949"/>
                    <a:pt x="3731" y="4949"/>
                    <a:pt x="3731" y="4909"/>
                  </a:cubicBezTo>
                  <a:cubicBezTo>
                    <a:pt x="3723" y="4886"/>
                    <a:pt x="3715" y="4878"/>
                    <a:pt x="3707" y="4870"/>
                  </a:cubicBezTo>
                  <a:cubicBezTo>
                    <a:pt x="3699" y="4862"/>
                    <a:pt x="3692" y="4854"/>
                    <a:pt x="3692" y="4822"/>
                  </a:cubicBezTo>
                  <a:cubicBezTo>
                    <a:pt x="3692" y="4799"/>
                    <a:pt x="3692" y="4783"/>
                    <a:pt x="3692" y="4767"/>
                  </a:cubicBezTo>
                  <a:cubicBezTo>
                    <a:pt x="3699" y="4743"/>
                    <a:pt x="3699" y="4728"/>
                    <a:pt x="3692" y="4704"/>
                  </a:cubicBezTo>
                  <a:cubicBezTo>
                    <a:pt x="3684" y="4704"/>
                    <a:pt x="3676" y="4696"/>
                    <a:pt x="3676" y="4688"/>
                  </a:cubicBezTo>
                  <a:cubicBezTo>
                    <a:pt x="3660" y="4672"/>
                    <a:pt x="3652" y="4656"/>
                    <a:pt x="3652" y="4641"/>
                  </a:cubicBezTo>
                  <a:cubicBezTo>
                    <a:pt x="3660" y="4625"/>
                    <a:pt x="3652" y="4625"/>
                    <a:pt x="3652" y="4617"/>
                  </a:cubicBezTo>
                  <a:cubicBezTo>
                    <a:pt x="3644" y="4617"/>
                    <a:pt x="3644" y="4609"/>
                    <a:pt x="3636" y="4601"/>
                  </a:cubicBezTo>
                  <a:cubicBezTo>
                    <a:pt x="3628" y="4577"/>
                    <a:pt x="3628" y="4570"/>
                    <a:pt x="3660" y="4554"/>
                  </a:cubicBezTo>
                  <a:cubicBezTo>
                    <a:pt x="3684" y="4546"/>
                    <a:pt x="3684" y="4530"/>
                    <a:pt x="3684" y="4514"/>
                  </a:cubicBezTo>
                  <a:lnTo>
                    <a:pt x="3684" y="4506"/>
                  </a:lnTo>
                  <a:cubicBezTo>
                    <a:pt x="3684" y="4506"/>
                    <a:pt x="3684" y="4506"/>
                    <a:pt x="3692" y="4506"/>
                  </a:cubicBezTo>
                  <a:cubicBezTo>
                    <a:pt x="3699" y="4506"/>
                    <a:pt x="3707" y="4530"/>
                    <a:pt x="3707" y="4561"/>
                  </a:cubicBezTo>
                  <a:cubicBezTo>
                    <a:pt x="3707" y="4601"/>
                    <a:pt x="3723" y="4735"/>
                    <a:pt x="3739" y="4751"/>
                  </a:cubicBezTo>
                  <a:cubicBezTo>
                    <a:pt x="3755" y="4775"/>
                    <a:pt x="3786" y="4862"/>
                    <a:pt x="3786" y="4886"/>
                  </a:cubicBezTo>
                  <a:cubicBezTo>
                    <a:pt x="3786" y="4909"/>
                    <a:pt x="3794" y="4941"/>
                    <a:pt x="3794" y="4949"/>
                  </a:cubicBezTo>
                  <a:lnTo>
                    <a:pt x="3794" y="4949"/>
                  </a:lnTo>
                  <a:cubicBezTo>
                    <a:pt x="3794" y="4949"/>
                    <a:pt x="3794" y="4941"/>
                    <a:pt x="3802" y="4941"/>
                  </a:cubicBezTo>
                  <a:cubicBezTo>
                    <a:pt x="3802" y="4933"/>
                    <a:pt x="3802" y="4933"/>
                    <a:pt x="3794" y="4894"/>
                  </a:cubicBezTo>
                  <a:cubicBezTo>
                    <a:pt x="3794" y="4878"/>
                    <a:pt x="3786" y="4862"/>
                    <a:pt x="3786" y="4846"/>
                  </a:cubicBezTo>
                  <a:cubicBezTo>
                    <a:pt x="3778" y="4807"/>
                    <a:pt x="3771" y="4759"/>
                    <a:pt x="3755" y="4720"/>
                  </a:cubicBezTo>
                  <a:cubicBezTo>
                    <a:pt x="3755" y="4704"/>
                    <a:pt x="3747" y="4688"/>
                    <a:pt x="3739" y="4672"/>
                  </a:cubicBezTo>
                  <a:cubicBezTo>
                    <a:pt x="3731" y="4641"/>
                    <a:pt x="3723" y="4617"/>
                    <a:pt x="3723" y="4585"/>
                  </a:cubicBezTo>
                  <a:cubicBezTo>
                    <a:pt x="3723" y="4561"/>
                    <a:pt x="3715" y="4538"/>
                    <a:pt x="3715" y="4522"/>
                  </a:cubicBezTo>
                  <a:cubicBezTo>
                    <a:pt x="3715" y="4514"/>
                    <a:pt x="3707" y="4514"/>
                    <a:pt x="3707" y="4506"/>
                  </a:cubicBezTo>
                  <a:cubicBezTo>
                    <a:pt x="3707" y="4498"/>
                    <a:pt x="3707" y="4498"/>
                    <a:pt x="3707" y="4490"/>
                  </a:cubicBezTo>
                  <a:cubicBezTo>
                    <a:pt x="3707" y="4482"/>
                    <a:pt x="3699" y="4475"/>
                    <a:pt x="3699" y="4467"/>
                  </a:cubicBezTo>
                  <a:cubicBezTo>
                    <a:pt x="3684" y="4451"/>
                    <a:pt x="3676" y="4443"/>
                    <a:pt x="3652" y="4443"/>
                  </a:cubicBezTo>
                  <a:cubicBezTo>
                    <a:pt x="3644" y="4443"/>
                    <a:pt x="3644" y="4443"/>
                    <a:pt x="3636" y="4451"/>
                  </a:cubicBezTo>
                  <a:cubicBezTo>
                    <a:pt x="3628" y="4451"/>
                    <a:pt x="3628" y="4451"/>
                    <a:pt x="3621" y="4451"/>
                  </a:cubicBezTo>
                  <a:cubicBezTo>
                    <a:pt x="3612" y="4451"/>
                    <a:pt x="3605" y="4451"/>
                    <a:pt x="3597" y="4443"/>
                  </a:cubicBezTo>
                  <a:cubicBezTo>
                    <a:pt x="3597" y="4435"/>
                    <a:pt x="3589" y="4435"/>
                    <a:pt x="3581" y="4427"/>
                  </a:cubicBezTo>
                  <a:cubicBezTo>
                    <a:pt x="3581" y="4427"/>
                    <a:pt x="3573" y="4419"/>
                    <a:pt x="3573" y="4411"/>
                  </a:cubicBezTo>
                  <a:cubicBezTo>
                    <a:pt x="3573" y="4411"/>
                    <a:pt x="3573" y="4403"/>
                    <a:pt x="3581" y="4403"/>
                  </a:cubicBezTo>
                  <a:cubicBezTo>
                    <a:pt x="3589" y="4395"/>
                    <a:pt x="3597" y="4395"/>
                    <a:pt x="3605" y="4395"/>
                  </a:cubicBezTo>
                  <a:cubicBezTo>
                    <a:pt x="3621" y="4395"/>
                    <a:pt x="3644" y="4403"/>
                    <a:pt x="3660" y="4403"/>
                  </a:cubicBezTo>
                  <a:cubicBezTo>
                    <a:pt x="3660" y="4411"/>
                    <a:pt x="3668" y="4411"/>
                    <a:pt x="3668" y="4411"/>
                  </a:cubicBezTo>
                  <a:cubicBezTo>
                    <a:pt x="3684" y="4419"/>
                    <a:pt x="3684" y="4419"/>
                    <a:pt x="3699" y="4411"/>
                  </a:cubicBezTo>
                  <a:cubicBezTo>
                    <a:pt x="3699" y="4403"/>
                    <a:pt x="3707" y="4395"/>
                    <a:pt x="3707" y="4395"/>
                  </a:cubicBezTo>
                  <a:cubicBezTo>
                    <a:pt x="3715" y="4388"/>
                    <a:pt x="3715" y="4380"/>
                    <a:pt x="3715" y="4380"/>
                  </a:cubicBezTo>
                  <a:cubicBezTo>
                    <a:pt x="3723" y="4380"/>
                    <a:pt x="3723" y="4388"/>
                    <a:pt x="3723" y="4388"/>
                  </a:cubicBezTo>
                  <a:cubicBezTo>
                    <a:pt x="3731" y="4395"/>
                    <a:pt x="3723" y="4411"/>
                    <a:pt x="3723" y="4419"/>
                  </a:cubicBezTo>
                  <a:cubicBezTo>
                    <a:pt x="3723" y="4419"/>
                    <a:pt x="3723" y="4427"/>
                    <a:pt x="3723" y="4435"/>
                  </a:cubicBezTo>
                  <a:lnTo>
                    <a:pt x="3723" y="4435"/>
                  </a:lnTo>
                  <a:cubicBezTo>
                    <a:pt x="3739" y="4427"/>
                    <a:pt x="3739" y="4427"/>
                    <a:pt x="3739" y="4411"/>
                  </a:cubicBezTo>
                  <a:cubicBezTo>
                    <a:pt x="3739" y="4411"/>
                    <a:pt x="3739" y="4403"/>
                    <a:pt x="3739" y="4395"/>
                  </a:cubicBezTo>
                  <a:cubicBezTo>
                    <a:pt x="3747" y="4372"/>
                    <a:pt x="3802" y="4253"/>
                    <a:pt x="3818" y="4222"/>
                  </a:cubicBezTo>
                  <a:cubicBezTo>
                    <a:pt x="3826" y="4206"/>
                    <a:pt x="3826" y="4190"/>
                    <a:pt x="3826" y="4190"/>
                  </a:cubicBezTo>
                  <a:lnTo>
                    <a:pt x="3826" y="4190"/>
                  </a:lnTo>
                  <a:cubicBezTo>
                    <a:pt x="3826" y="4190"/>
                    <a:pt x="3826" y="4190"/>
                    <a:pt x="3818" y="4190"/>
                  </a:cubicBezTo>
                  <a:cubicBezTo>
                    <a:pt x="3818" y="4198"/>
                    <a:pt x="3810" y="4198"/>
                    <a:pt x="3810" y="4206"/>
                  </a:cubicBezTo>
                  <a:cubicBezTo>
                    <a:pt x="3794" y="4214"/>
                    <a:pt x="3786" y="4222"/>
                    <a:pt x="3786" y="4237"/>
                  </a:cubicBezTo>
                  <a:cubicBezTo>
                    <a:pt x="3786" y="4261"/>
                    <a:pt x="3778" y="4285"/>
                    <a:pt x="3771" y="4293"/>
                  </a:cubicBezTo>
                  <a:cubicBezTo>
                    <a:pt x="3763" y="4293"/>
                    <a:pt x="3763" y="4301"/>
                    <a:pt x="3763" y="4301"/>
                  </a:cubicBezTo>
                  <a:cubicBezTo>
                    <a:pt x="3755" y="4301"/>
                    <a:pt x="3755" y="4293"/>
                    <a:pt x="3747" y="4285"/>
                  </a:cubicBezTo>
                  <a:cubicBezTo>
                    <a:pt x="3747" y="4285"/>
                    <a:pt x="3747" y="4277"/>
                    <a:pt x="3747" y="4261"/>
                  </a:cubicBezTo>
                  <a:cubicBezTo>
                    <a:pt x="3747" y="4261"/>
                    <a:pt x="3747" y="4253"/>
                    <a:pt x="3747" y="4245"/>
                  </a:cubicBezTo>
                  <a:cubicBezTo>
                    <a:pt x="3747" y="4237"/>
                    <a:pt x="3747" y="4237"/>
                    <a:pt x="3731" y="4222"/>
                  </a:cubicBezTo>
                  <a:lnTo>
                    <a:pt x="3731" y="4222"/>
                  </a:lnTo>
                  <a:cubicBezTo>
                    <a:pt x="3723" y="4206"/>
                    <a:pt x="3707" y="4206"/>
                    <a:pt x="3699" y="4206"/>
                  </a:cubicBezTo>
                  <a:cubicBezTo>
                    <a:pt x="3692" y="4198"/>
                    <a:pt x="3684" y="4198"/>
                    <a:pt x="3684" y="4182"/>
                  </a:cubicBezTo>
                  <a:cubicBezTo>
                    <a:pt x="3684" y="4174"/>
                    <a:pt x="3676" y="4166"/>
                    <a:pt x="3676" y="4166"/>
                  </a:cubicBezTo>
                  <a:cubicBezTo>
                    <a:pt x="3676" y="4158"/>
                    <a:pt x="3676" y="4158"/>
                    <a:pt x="3676" y="4150"/>
                  </a:cubicBezTo>
                  <a:cubicBezTo>
                    <a:pt x="3676" y="4150"/>
                    <a:pt x="3684" y="4142"/>
                    <a:pt x="3692" y="4142"/>
                  </a:cubicBezTo>
                  <a:cubicBezTo>
                    <a:pt x="3699" y="4142"/>
                    <a:pt x="3707" y="4142"/>
                    <a:pt x="3715" y="4142"/>
                  </a:cubicBezTo>
                  <a:cubicBezTo>
                    <a:pt x="3723" y="4142"/>
                    <a:pt x="3731" y="4142"/>
                    <a:pt x="3739" y="4142"/>
                  </a:cubicBezTo>
                  <a:cubicBezTo>
                    <a:pt x="3747" y="4142"/>
                    <a:pt x="3747" y="4142"/>
                    <a:pt x="3755" y="4150"/>
                  </a:cubicBezTo>
                  <a:cubicBezTo>
                    <a:pt x="3763" y="4150"/>
                    <a:pt x="3763" y="4158"/>
                    <a:pt x="3763" y="4166"/>
                  </a:cubicBezTo>
                  <a:cubicBezTo>
                    <a:pt x="3771" y="4174"/>
                    <a:pt x="3771" y="4174"/>
                    <a:pt x="3778" y="4174"/>
                  </a:cubicBezTo>
                  <a:lnTo>
                    <a:pt x="3778" y="4174"/>
                  </a:lnTo>
                  <a:cubicBezTo>
                    <a:pt x="3778" y="4182"/>
                    <a:pt x="3786" y="4182"/>
                    <a:pt x="3786" y="4182"/>
                  </a:cubicBezTo>
                  <a:cubicBezTo>
                    <a:pt x="3786" y="4182"/>
                    <a:pt x="3786" y="4174"/>
                    <a:pt x="3794" y="4166"/>
                  </a:cubicBezTo>
                  <a:cubicBezTo>
                    <a:pt x="3794" y="4166"/>
                    <a:pt x="3802" y="4158"/>
                    <a:pt x="3802" y="4150"/>
                  </a:cubicBezTo>
                  <a:cubicBezTo>
                    <a:pt x="3810" y="4142"/>
                    <a:pt x="3818" y="4135"/>
                    <a:pt x="3818" y="4127"/>
                  </a:cubicBezTo>
                  <a:cubicBezTo>
                    <a:pt x="3834" y="4103"/>
                    <a:pt x="3865" y="4064"/>
                    <a:pt x="3858" y="4055"/>
                  </a:cubicBezTo>
                  <a:lnTo>
                    <a:pt x="3858" y="4055"/>
                  </a:lnTo>
                  <a:cubicBezTo>
                    <a:pt x="3850" y="4055"/>
                    <a:pt x="3842" y="4064"/>
                    <a:pt x="3826" y="4071"/>
                  </a:cubicBezTo>
                  <a:cubicBezTo>
                    <a:pt x="3826" y="4071"/>
                    <a:pt x="3818" y="4079"/>
                    <a:pt x="3810" y="4079"/>
                  </a:cubicBezTo>
                  <a:cubicBezTo>
                    <a:pt x="3810" y="4079"/>
                    <a:pt x="3802" y="4079"/>
                    <a:pt x="3802" y="4071"/>
                  </a:cubicBezTo>
                  <a:cubicBezTo>
                    <a:pt x="3802" y="4055"/>
                    <a:pt x="3802" y="4040"/>
                    <a:pt x="3810" y="4024"/>
                  </a:cubicBezTo>
                  <a:cubicBezTo>
                    <a:pt x="3810" y="4024"/>
                    <a:pt x="3818" y="4016"/>
                    <a:pt x="3826" y="4016"/>
                  </a:cubicBezTo>
                  <a:cubicBezTo>
                    <a:pt x="3834" y="4016"/>
                    <a:pt x="3834" y="4016"/>
                    <a:pt x="3842" y="4016"/>
                  </a:cubicBezTo>
                  <a:cubicBezTo>
                    <a:pt x="3850" y="4008"/>
                    <a:pt x="3858" y="4008"/>
                    <a:pt x="3874" y="4008"/>
                  </a:cubicBezTo>
                  <a:cubicBezTo>
                    <a:pt x="3881" y="4008"/>
                    <a:pt x="3881" y="4008"/>
                    <a:pt x="3889" y="4016"/>
                  </a:cubicBezTo>
                  <a:cubicBezTo>
                    <a:pt x="3897" y="4016"/>
                    <a:pt x="3897" y="4016"/>
                    <a:pt x="3897" y="4024"/>
                  </a:cubicBezTo>
                  <a:cubicBezTo>
                    <a:pt x="3905" y="4024"/>
                    <a:pt x="3913" y="4032"/>
                    <a:pt x="3913" y="4032"/>
                  </a:cubicBezTo>
                  <a:cubicBezTo>
                    <a:pt x="3913" y="4032"/>
                    <a:pt x="3913" y="4032"/>
                    <a:pt x="3921" y="4024"/>
                  </a:cubicBezTo>
                  <a:cubicBezTo>
                    <a:pt x="3937" y="4008"/>
                    <a:pt x="3976" y="3969"/>
                    <a:pt x="3976" y="3953"/>
                  </a:cubicBezTo>
                  <a:lnTo>
                    <a:pt x="3976" y="3953"/>
                  </a:lnTo>
                  <a:cubicBezTo>
                    <a:pt x="3945" y="3945"/>
                    <a:pt x="3937" y="3945"/>
                    <a:pt x="3945" y="3921"/>
                  </a:cubicBezTo>
                  <a:cubicBezTo>
                    <a:pt x="3945" y="3913"/>
                    <a:pt x="3945" y="3913"/>
                    <a:pt x="3945" y="3913"/>
                  </a:cubicBezTo>
                  <a:cubicBezTo>
                    <a:pt x="3945" y="3905"/>
                    <a:pt x="3945" y="3890"/>
                    <a:pt x="3960" y="3890"/>
                  </a:cubicBezTo>
                  <a:cubicBezTo>
                    <a:pt x="3960" y="3890"/>
                    <a:pt x="3968" y="3890"/>
                    <a:pt x="3984" y="3905"/>
                  </a:cubicBezTo>
                  <a:cubicBezTo>
                    <a:pt x="3999" y="3921"/>
                    <a:pt x="4000" y="3929"/>
                    <a:pt x="4000" y="3937"/>
                  </a:cubicBezTo>
                  <a:cubicBezTo>
                    <a:pt x="4007" y="3945"/>
                    <a:pt x="4007" y="3945"/>
                    <a:pt x="4015" y="3945"/>
                  </a:cubicBezTo>
                  <a:lnTo>
                    <a:pt x="4015" y="3945"/>
                  </a:lnTo>
                  <a:cubicBezTo>
                    <a:pt x="4031" y="3945"/>
                    <a:pt x="4046" y="3929"/>
                    <a:pt x="4062" y="3921"/>
                  </a:cubicBezTo>
                  <a:cubicBezTo>
                    <a:pt x="4070" y="3921"/>
                    <a:pt x="4070" y="3921"/>
                    <a:pt x="4078" y="3921"/>
                  </a:cubicBezTo>
                  <a:lnTo>
                    <a:pt x="4078" y="3921"/>
                  </a:lnTo>
                  <a:cubicBezTo>
                    <a:pt x="4078" y="3921"/>
                    <a:pt x="4078" y="3921"/>
                    <a:pt x="4078" y="3929"/>
                  </a:cubicBezTo>
                  <a:cubicBezTo>
                    <a:pt x="4078" y="3937"/>
                    <a:pt x="4062" y="3953"/>
                    <a:pt x="4031" y="3977"/>
                  </a:cubicBezTo>
                  <a:cubicBezTo>
                    <a:pt x="4007" y="3992"/>
                    <a:pt x="3976" y="4016"/>
                    <a:pt x="3976" y="4024"/>
                  </a:cubicBezTo>
                  <a:cubicBezTo>
                    <a:pt x="3984" y="4024"/>
                    <a:pt x="3984" y="4024"/>
                    <a:pt x="3984" y="4024"/>
                  </a:cubicBezTo>
                  <a:cubicBezTo>
                    <a:pt x="3992" y="4024"/>
                    <a:pt x="4000" y="4016"/>
                    <a:pt x="4015" y="4008"/>
                  </a:cubicBezTo>
                  <a:lnTo>
                    <a:pt x="4015" y="4008"/>
                  </a:lnTo>
                  <a:cubicBezTo>
                    <a:pt x="4023" y="4000"/>
                    <a:pt x="4031" y="3992"/>
                    <a:pt x="4046" y="3984"/>
                  </a:cubicBezTo>
                  <a:cubicBezTo>
                    <a:pt x="4070" y="3969"/>
                    <a:pt x="4125" y="3929"/>
                    <a:pt x="4125" y="3921"/>
                  </a:cubicBezTo>
                  <a:lnTo>
                    <a:pt x="4125" y="3921"/>
                  </a:lnTo>
                  <a:cubicBezTo>
                    <a:pt x="4110" y="3913"/>
                    <a:pt x="4110" y="3905"/>
                    <a:pt x="4110" y="3897"/>
                  </a:cubicBezTo>
                  <a:cubicBezTo>
                    <a:pt x="4110" y="3890"/>
                    <a:pt x="4110" y="3882"/>
                    <a:pt x="4094" y="3874"/>
                  </a:cubicBezTo>
                  <a:cubicBezTo>
                    <a:pt x="4070" y="3866"/>
                    <a:pt x="4070" y="3858"/>
                    <a:pt x="4062" y="3842"/>
                  </a:cubicBezTo>
                  <a:cubicBezTo>
                    <a:pt x="4062" y="3842"/>
                    <a:pt x="4062" y="3834"/>
                    <a:pt x="4054" y="3826"/>
                  </a:cubicBezTo>
                  <a:cubicBezTo>
                    <a:pt x="4046" y="3818"/>
                    <a:pt x="4023" y="3795"/>
                    <a:pt x="4031" y="3779"/>
                  </a:cubicBezTo>
                  <a:cubicBezTo>
                    <a:pt x="4031" y="3779"/>
                    <a:pt x="4031" y="3771"/>
                    <a:pt x="4038" y="3771"/>
                  </a:cubicBezTo>
                  <a:cubicBezTo>
                    <a:pt x="4054" y="3763"/>
                    <a:pt x="4054" y="3771"/>
                    <a:pt x="4062" y="3779"/>
                  </a:cubicBezTo>
                  <a:cubicBezTo>
                    <a:pt x="4062" y="3787"/>
                    <a:pt x="4062" y="3795"/>
                    <a:pt x="4078" y="3803"/>
                  </a:cubicBezTo>
                  <a:cubicBezTo>
                    <a:pt x="4086" y="3803"/>
                    <a:pt x="4086" y="3803"/>
                    <a:pt x="4094" y="3811"/>
                  </a:cubicBezTo>
                  <a:cubicBezTo>
                    <a:pt x="4102" y="3811"/>
                    <a:pt x="4110" y="3818"/>
                    <a:pt x="4117" y="3818"/>
                  </a:cubicBezTo>
                  <a:cubicBezTo>
                    <a:pt x="4125" y="3818"/>
                    <a:pt x="4133" y="3811"/>
                    <a:pt x="4133" y="3811"/>
                  </a:cubicBezTo>
                  <a:cubicBezTo>
                    <a:pt x="4149" y="3795"/>
                    <a:pt x="4157" y="3787"/>
                    <a:pt x="4165" y="3787"/>
                  </a:cubicBezTo>
                  <a:cubicBezTo>
                    <a:pt x="4173" y="3787"/>
                    <a:pt x="4181" y="3787"/>
                    <a:pt x="4188" y="3787"/>
                  </a:cubicBezTo>
                  <a:cubicBezTo>
                    <a:pt x="4197" y="3795"/>
                    <a:pt x="4204" y="3795"/>
                    <a:pt x="4212" y="3803"/>
                  </a:cubicBezTo>
                  <a:cubicBezTo>
                    <a:pt x="4220" y="3811"/>
                    <a:pt x="4236" y="3818"/>
                    <a:pt x="4252" y="3818"/>
                  </a:cubicBezTo>
                  <a:lnTo>
                    <a:pt x="4252" y="3818"/>
                  </a:lnTo>
                  <a:cubicBezTo>
                    <a:pt x="4260" y="3818"/>
                    <a:pt x="4268" y="3818"/>
                    <a:pt x="4268" y="3818"/>
                  </a:cubicBezTo>
                  <a:cubicBezTo>
                    <a:pt x="4268" y="3826"/>
                    <a:pt x="4252" y="3842"/>
                    <a:pt x="4236" y="3842"/>
                  </a:cubicBezTo>
                  <a:cubicBezTo>
                    <a:pt x="4228" y="3850"/>
                    <a:pt x="4220" y="3858"/>
                    <a:pt x="4212" y="3866"/>
                  </a:cubicBezTo>
                  <a:cubicBezTo>
                    <a:pt x="4212" y="3874"/>
                    <a:pt x="4212" y="3874"/>
                    <a:pt x="4212" y="3882"/>
                  </a:cubicBezTo>
                  <a:cubicBezTo>
                    <a:pt x="4212" y="3874"/>
                    <a:pt x="4228" y="3866"/>
                    <a:pt x="4252" y="3858"/>
                  </a:cubicBezTo>
                  <a:cubicBezTo>
                    <a:pt x="4268" y="3850"/>
                    <a:pt x="4284" y="3834"/>
                    <a:pt x="4307" y="3826"/>
                  </a:cubicBezTo>
                  <a:cubicBezTo>
                    <a:pt x="4339" y="3811"/>
                    <a:pt x="4370" y="3795"/>
                    <a:pt x="4370" y="3787"/>
                  </a:cubicBezTo>
                  <a:lnTo>
                    <a:pt x="4370" y="3779"/>
                  </a:lnTo>
                  <a:cubicBezTo>
                    <a:pt x="4363" y="3771"/>
                    <a:pt x="4363" y="3771"/>
                    <a:pt x="4363" y="3763"/>
                  </a:cubicBezTo>
                  <a:cubicBezTo>
                    <a:pt x="4363" y="3763"/>
                    <a:pt x="4370" y="3755"/>
                    <a:pt x="4386" y="3755"/>
                  </a:cubicBezTo>
                  <a:lnTo>
                    <a:pt x="4386" y="3755"/>
                  </a:lnTo>
                  <a:cubicBezTo>
                    <a:pt x="4410" y="3747"/>
                    <a:pt x="4434" y="3747"/>
                    <a:pt x="4450" y="3731"/>
                  </a:cubicBezTo>
                  <a:cubicBezTo>
                    <a:pt x="4457" y="3724"/>
                    <a:pt x="4473" y="3716"/>
                    <a:pt x="4489" y="3708"/>
                  </a:cubicBezTo>
                  <a:cubicBezTo>
                    <a:pt x="4528" y="3684"/>
                    <a:pt x="4608" y="3637"/>
                    <a:pt x="4623" y="3605"/>
                  </a:cubicBezTo>
                  <a:cubicBezTo>
                    <a:pt x="4631" y="3581"/>
                    <a:pt x="4631" y="3565"/>
                    <a:pt x="4639" y="3557"/>
                  </a:cubicBezTo>
                  <a:cubicBezTo>
                    <a:pt x="4639" y="3542"/>
                    <a:pt x="4639" y="3534"/>
                    <a:pt x="4655" y="3526"/>
                  </a:cubicBezTo>
                  <a:cubicBezTo>
                    <a:pt x="4687" y="3510"/>
                    <a:pt x="4718" y="3486"/>
                    <a:pt x="4726" y="3478"/>
                  </a:cubicBezTo>
                  <a:cubicBezTo>
                    <a:pt x="4734" y="3463"/>
                    <a:pt x="4750" y="3431"/>
                    <a:pt x="4734" y="3415"/>
                  </a:cubicBezTo>
                  <a:cubicBezTo>
                    <a:pt x="4718" y="3407"/>
                    <a:pt x="4718" y="3400"/>
                    <a:pt x="4710" y="3391"/>
                  </a:cubicBezTo>
                  <a:cubicBezTo>
                    <a:pt x="4710" y="3384"/>
                    <a:pt x="4710" y="3376"/>
                    <a:pt x="4703" y="3368"/>
                  </a:cubicBezTo>
                  <a:cubicBezTo>
                    <a:pt x="4703" y="3360"/>
                    <a:pt x="4695" y="3352"/>
                    <a:pt x="4695" y="3352"/>
                  </a:cubicBezTo>
                  <a:cubicBezTo>
                    <a:pt x="4687" y="3344"/>
                    <a:pt x="4679" y="3344"/>
                    <a:pt x="4687" y="3328"/>
                  </a:cubicBezTo>
                  <a:cubicBezTo>
                    <a:pt x="4687" y="3320"/>
                    <a:pt x="4687" y="3313"/>
                    <a:pt x="4679" y="3304"/>
                  </a:cubicBezTo>
                  <a:cubicBezTo>
                    <a:pt x="4679" y="3297"/>
                    <a:pt x="4679" y="3297"/>
                    <a:pt x="4687" y="3289"/>
                  </a:cubicBezTo>
                  <a:cubicBezTo>
                    <a:pt x="4687" y="3289"/>
                    <a:pt x="4687" y="3289"/>
                    <a:pt x="4695" y="3289"/>
                  </a:cubicBezTo>
                  <a:cubicBezTo>
                    <a:pt x="4703" y="3297"/>
                    <a:pt x="4710" y="3297"/>
                    <a:pt x="4710" y="3304"/>
                  </a:cubicBezTo>
                  <a:cubicBezTo>
                    <a:pt x="4718" y="3304"/>
                    <a:pt x="4726" y="3313"/>
                    <a:pt x="4734" y="3313"/>
                  </a:cubicBezTo>
                  <a:cubicBezTo>
                    <a:pt x="4742" y="3313"/>
                    <a:pt x="4742" y="3313"/>
                    <a:pt x="4742" y="3304"/>
                  </a:cubicBezTo>
                  <a:cubicBezTo>
                    <a:pt x="4750" y="3297"/>
                    <a:pt x="4750" y="3297"/>
                    <a:pt x="4758" y="3289"/>
                  </a:cubicBezTo>
                  <a:cubicBezTo>
                    <a:pt x="4758" y="3281"/>
                    <a:pt x="4766" y="3281"/>
                    <a:pt x="4766" y="3273"/>
                  </a:cubicBezTo>
                  <a:cubicBezTo>
                    <a:pt x="4781" y="3257"/>
                    <a:pt x="4790" y="3257"/>
                    <a:pt x="4797" y="3257"/>
                  </a:cubicBezTo>
                  <a:lnTo>
                    <a:pt x="4805" y="3257"/>
                  </a:lnTo>
                  <a:cubicBezTo>
                    <a:pt x="4805" y="3265"/>
                    <a:pt x="4805" y="3265"/>
                    <a:pt x="4813" y="3265"/>
                  </a:cubicBezTo>
                  <a:cubicBezTo>
                    <a:pt x="4821" y="3273"/>
                    <a:pt x="4829" y="3289"/>
                    <a:pt x="4829" y="3297"/>
                  </a:cubicBezTo>
                  <a:lnTo>
                    <a:pt x="4821" y="3304"/>
                  </a:lnTo>
                  <a:cubicBezTo>
                    <a:pt x="4805" y="3304"/>
                    <a:pt x="4805" y="3313"/>
                    <a:pt x="4805" y="3320"/>
                  </a:cubicBezTo>
                  <a:cubicBezTo>
                    <a:pt x="4797" y="3328"/>
                    <a:pt x="4797" y="3336"/>
                    <a:pt x="4805" y="3336"/>
                  </a:cubicBezTo>
                  <a:cubicBezTo>
                    <a:pt x="4805" y="3344"/>
                    <a:pt x="4797" y="3344"/>
                    <a:pt x="4797" y="3344"/>
                  </a:cubicBezTo>
                  <a:cubicBezTo>
                    <a:pt x="4790" y="3352"/>
                    <a:pt x="4790" y="3352"/>
                    <a:pt x="4790" y="3360"/>
                  </a:cubicBezTo>
                  <a:cubicBezTo>
                    <a:pt x="4790" y="3368"/>
                    <a:pt x="4790" y="3368"/>
                    <a:pt x="4797" y="3368"/>
                  </a:cubicBezTo>
                  <a:cubicBezTo>
                    <a:pt x="4797" y="3376"/>
                    <a:pt x="4797" y="3376"/>
                    <a:pt x="4797" y="3376"/>
                  </a:cubicBezTo>
                  <a:cubicBezTo>
                    <a:pt x="4805" y="3376"/>
                    <a:pt x="4805" y="3376"/>
                    <a:pt x="4813" y="3376"/>
                  </a:cubicBezTo>
                  <a:cubicBezTo>
                    <a:pt x="4821" y="3376"/>
                    <a:pt x="4821" y="3376"/>
                    <a:pt x="4829" y="3376"/>
                  </a:cubicBezTo>
                  <a:cubicBezTo>
                    <a:pt x="4837" y="3376"/>
                    <a:pt x="4845" y="3376"/>
                    <a:pt x="4845" y="3384"/>
                  </a:cubicBezTo>
                  <a:cubicBezTo>
                    <a:pt x="4845" y="3384"/>
                    <a:pt x="4845" y="3391"/>
                    <a:pt x="4837" y="3391"/>
                  </a:cubicBezTo>
                  <a:cubicBezTo>
                    <a:pt x="4821" y="3400"/>
                    <a:pt x="4790" y="3439"/>
                    <a:pt x="4781" y="3455"/>
                  </a:cubicBezTo>
                  <a:cubicBezTo>
                    <a:pt x="4774" y="3471"/>
                    <a:pt x="4758" y="3486"/>
                    <a:pt x="4742" y="3502"/>
                  </a:cubicBezTo>
                  <a:cubicBezTo>
                    <a:pt x="4734" y="3502"/>
                    <a:pt x="4726" y="3510"/>
                    <a:pt x="4718" y="3510"/>
                  </a:cubicBezTo>
                  <a:cubicBezTo>
                    <a:pt x="4703" y="3518"/>
                    <a:pt x="4687" y="3526"/>
                    <a:pt x="4687" y="3534"/>
                  </a:cubicBezTo>
                  <a:cubicBezTo>
                    <a:pt x="4687" y="3542"/>
                    <a:pt x="4687" y="3542"/>
                    <a:pt x="4687" y="3542"/>
                  </a:cubicBezTo>
                  <a:cubicBezTo>
                    <a:pt x="4687" y="3550"/>
                    <a:pt x="4679" y="3550"/>
                    <a:pt x="4679" y="3550"/>
                  </a:cubicBezTo>
                  <a:cubicBezTo>
                    <a:pt x="4687" y="3550"/>
                    <a:pt x="4687" y="3550"/>
                    <a:pt x="4703" y="3542"/>
                  </a:cubicBezTo>
                  <a:cubicBezTo>
                    <a:pt x="4742" y="3526"/>
                    <a:pt x="4774" y="3502"/>
                    <a:pt x="4781" y="3486"/>
                  </a:cubicBezTo>
                  <a:cubicBezTo>
                    <a:pt x="4781" y="3478"/>
                    <a:pt x="4781" y="3478"/>
                    <a:pt x="4781" y="3478"/>
                  </a:cubicBezTo>
                  <a:cubicBezTo>
                    <a:pt x="4790" y="3463"/>
                    <a:pt x="4805" y="3423"/>
                    <a:pt x="4861" y="3400"/>
                  </a:cubicBezTo>
                  <a:cubicBezTo>
                    <a:pt x="4884" y="3391"/>
                    <a:pt x="4908" y="3376"/>
                    <a:pt x="4924" y="3368"/>
                  </a:cubicBezTo>
                  <a:cubicBezTo>
                    <a:pt x="4940" y="3352"/>
                    <a:pt x="4963" y="3344"/>
                    <a:pt x="4979" y="3336"/>
                  </a:cubicBezTo>
                  <a:cubicBezTo>
                    <a:pt x="4995" y="3336"/>
                    <a:pt x="5034" y="3320"/>
                    <a:pt x="5074" y="3304"/>
                  </a:cubicBezTo>
                  <a:cubicBezTo>
                    <a:pt x="5114" y="3289"/>
                    <a:pt x="5145" y="3273"/>
                    <a:pt x="5161" y="3273"/>
                  </a:cubicBezTo>
                  <a:cubicBezTo>
                    <a:pt x="5161" y="3273"/>
                    <a:pt x="5161" y="3273"/>
                    <a:pt x="5169" y="3273"/>
                  </a:cubicBezTo>
                  <a:cubicBezTo>
                    <a:pt x="5169" y="3273"/>
                    <a:pt x="5161" y="3265"/>
                    <a:pt x="5153" y="3257"/>
                  </a:cubicBezTo>
                  <a:lnTo>
                    <a:pt x="5153" y="3257"/>
                  </a:lnTo>
                  <a:cubicBezTo>
                    <a:pt x="5137" y="3249"/>
                    <a:pt x="5129" y="3241"/>
                    <a:pt x="5137" y="3225"/>
                  </a:cubicBezTo>
                  <a:cubicBezTo>
                    <a:pt x="5145" y="3210"/>
                    <a:pt x="5153" y="3194"/>
                    <a:pt x="5177" y="3178"/>
                  </a:cubicBezTo>
                  <a:cubicBezTo>
                    <a:pt x="5185" y="3162"/>
                    <a:pt x="5193" y="3154"/>
                    <a:pt x="5193" y="3138"/>
                  </a:cubicBezTo>
                  <a:cubicBezTo>
                    <a:pt x="5193" y="3131"/>
                    <a:pt x="5193" y="3123"/>
                    <a:pt x="5201" y="3115"/>
                  </a:cubicBezTo>
                  <a:cubicBezTo>
                    <a:pt x="5208" y="3107"/>
                    <a:pt x="5208" y="3107"/>
                    <a:pt x="5216" y="3099"/>
                  </a:cubicBezTo>
                  <a:cubicBezTo>
                    <a:pt x="5224" y="3099"/>
                    <a:pt x="5224" y="3099"/>
                    <a:pt x="5224" y="3091"/>
                  </a:cubicBezTo>
                  <a:cubicBezTo>
                    <a:pt x="5224" y="3083"/>
                    <a:pt x="5224" y="3083"/>
                    <a:pt x="5224" y="3075"/>
                  </a:cubicBezTo>
                  <a:cubicBezTo>
                    <a:pt x="5224" y="3060"/>
                    <a:pt x="5224" y="3044"/>
                    <a:pt x="5216" y="3028"/>
                  </a:cubicBezTo>
                  <a:lnTo>
                    <a:pt x="5208" y="3020"/>
                  </a:lnTo>
                  <a:cubicBezTo>
                    <a:pt x="5201" y="3004"/>
                    <a:pt x="5193" y="2988"/>
                    <a:pt x="5193" y="2973"/>
                  </a:cubicBezTo>
                  <a:cubicBezTo>
                    <a:pt x="5193" y="2973"/>
                    <a:pt x="5193" y="2973"/>
                    <a:pt x="5193" y="2965"/>
                  </a:cubicBezTo>
                  <a:cubicBezTo>
                    <a:pt x="5201" y="2949"/>
                    <a:pt x="5208" y="2925"/>
                    <a:pt x="5216" y="2925"/>
                  </a:cubicBezTo>
                  <a:cubicBezTo>
                    <a:pt x="5224" y="2925"/>
                    <a:pt x="5224" y="2925"/>
                    <a:pt x="5224" y="2925"/>
                  </a:cubicBezTo>
                  <a:cubicBezTo>
                    <a:pt x="5224" y="2925"/>
                    <a:pt x="5224" y="2909"/>
                    <a:pt x="5216" y="2894"/>
                  </a:cubicBezTo>
                  <a:cubicBezTo>
                    <a:pt x="5216" y="2894"/>
                    <a:pt x="5208" y="2886"/>
                    <a:pt x="5201" y="2886"/>
                  </a:cubicBezTo>
                  <a:cubicBezTo>
                    <a:pt x="5201" y="2886"/>
                    <a:pt x="5193" y="2886"/>
                    <a:pt x="5193" y="2878"/>
                  </a:cubicBezTo>
                  <a:cubicBezTo>
                    <a:pt x="5193" y="2870"/>
                    <a:pt x="5193" y="2862"/>
                    <a:pt x="5201" y="2854"/>
                  </a:cubicBezTo>
                  <a:cubicBezTo>
                    <a:pt x="5208" y="2846"/>
                    <a:pt x="5216" y="2838"/>
                    <a:pt x="5224" y="2838"/>
                  </a:cubicBezTo>
                  <a:cubicBezTo>
                    <a:pt x="5232" y="2830"/>
                    <a:pt x="5240" y="2830"/>
                    <a:pt x="5248" y="2807"/>
                  </a:cubicBezTo>
                  <a:cubicBezTo>
                    <a:pt x="5272" y="2759"/>
                    <a:pt x="5272" y="2727"/>
                    <a:pt x="5272" y="2720"/>
                  </a:cubicBezTo>
                  <a:cubicBezTo>
                    <a:pt x="5272" y="2712"/>
                    <a:pt x="5272" y="2712"/>
                    <a:pt x="5264" y="2712"/>
                  </a:cubicBezTo>
                  <a:cubicBezTo>
                    <a:pt x="5264" y="2696"/>
                    <a:pt x="5264" y="2672"/>
                    <a:pt x="5272" y="2656"/>
                  </a:cubicBezTo>
                  <a:cubicBezTo>
                    <a:pt x="5272" y="2625"/>
                    <a:pt x="5272" y="2593"/>
                    <a:pt x="5256" y="2561"/>
                  </a:cubicBezTo>
                  <a:cubicBezTo>
                    <a:pt x="5248" y="2554"/>
                    <a:pt x="5240" y="2546"/>
                    <a:pt x="5232" y="2546"/>
                  </a:cubicBezTo>
                  <a:cubicBezTo>
                    <a:pt x="5224" y="2538"/>
                    <a:pt x="5208" y="2538"/>
                    <a:pt x="5208" y="2506"/>
                  </a:cubicBezTo>
                  <a:cubicBezTo>
                    <a:pt x="5216" y="2459"/>
                    <a:pt x="5193" y="2443"/>
                    <a:pt x="5177" y="2427"/>
                  </a:cubicBezTo>
                  <a:lnTo>
                    <a:pt x="5169" y="2419"/>
                  </a:lnTo>
                  <a:cubicBezTo>
                    <a:pt x="5153" y="2411"/>
                    <a:pt x="5145" y="2403"/>
                    <a:pt x="5153" y="2388"/>
                  </a:cubicBezTo>
                  <a:cubicBezTo>
                    <a:pt x="5153" y="2380"/>
                    <a:pt x="5153" y="2372"/>
                    <a:pt x="5153" y="2364"/>
                  </a:cubicBezTo>
                  <a:cubicBezTo>
                    <a:pt x="5161" y="2356"/>
                    <a:pt x="5161" y="2348"/>
                    <a:pt x="5153" y="2324"/>
                  </a:cubicBezTo>
                  <a:cubicBezTo>
                    <a:pt x="5145" y="2301"/>
                    <a:pt x="5129" y="2285"/>
                    <a:pt x="5121" y="2269"/>
                  </a:cubicBezTo>
                  <a:cubicBezTo>
                    <a:pt x="5114" y="2261"/>
                    <a:pt x="5106" y="2253"/>
                    <a:pt x="5098" y="2245"/>
                  </a:cubicBezTo>
                  <a:cubicBezTo>
                    <a:pt x="5082" y="2221"/>
                    <a:pt x="5050" y="2214"/>
                    <a:pt x="5050" y="2214"/>
                  </a:cubicBezTo>
                  <a:cubicBezTo>
                    <a:pt x="5050" y="2206"/>
                    <a:pt x="5050" y="2206"/>
                    <a:pt x="5050" y="2206"/>
                  </a:cubicBezTo>
                  <a:lnTo>
                    <a:pt x="5050" y="2206"/>
                  </a:lnTo>
                  <a:cubicBezTo>
                    <a:pt x="5034" y="1463"/>
                    <a:pt x="5034" y="1463"/>
                    <a:pt x="5034" y="1463"/>
                  </a:cubicBezTo>
                  <a:cubicBezTo>
                    <a:pt x="5034" y="1463"/>
                    <a:pt x="5027" y="1447"/>
                    <a:pt x="5003" y="1447"/>
                  </a:cubicBezTo>
                  <a:cubicBezTo>
                    <a:pt x="4987" y="1447"/>
                    <a:pt x="4971" y="1447"/>
                    <a:pt x="4963" y="1439"/>
                  </a:cubicBezTo>
                  <a:cubicBezTo>
                    <a:pt x="4948" y="1439"/>
                    <a:pt x="4940" y="1439"/>
                    <a:pt x="4940" y="1439"/>
                  </a:cubicBezTo>
                  <a:cubicBezTo>
                    <a:pt x="4940" y="1439"/>
                    <a:pt x="4932" y="1447"/>
                    <a:pt x="4932" y="1455"/>
                  </a:cubicBezTo>
                  <a:cubicBezTo>
                    <a:pt x="4932" y="1463"/>
                    <a:pt x="4924" y="1478"/>
                    <a:pt x="4916" y="1478"/>
                  </a:cubicBezTo>
                  <a:cubicBezTo>
                    <a:pt x="4916" y="1478"/>
                    <a:pt x="4908" y="1471"/>
                    <a:pt x="4900" y="1471"/>
                  </a:cubicBezTo>
                  <a:cubicBezTo>
                    <a:pt x="4892" y="1463"/>
                    <a:pt x="4892" y="1447"/>
                    <a:pt x="4884" y="1431"/>
                  </a:cubicBezTo>
                  <a:cubicBezTo>
                    <a:pt x="4884" y="1415"/>
                    <a:pt x="4884" y="1407"/>
                    <a:pt x="4868" y="1407"/>
                  </a:cubicBezTo>
                  <a:cubicBezTo>
                    <a:pt x="4853" y="1407"/>
                    <a:pt x="4853" y="1407"/>
                    <a:pt x="4845" y="1415"/>
                  </a:cubicBezTo>
                  <a:cubicBezTo>
                    <a:pt x="4837" y="1415"/>
                    <a:pt x="4837" y="1423"/>
                    <a:pt x="4813" y="1423"/>
                  </a:cubicBezTo>
                  <a:cubicBezTo>
                    <a:pt x="4781" y="1423"/>
                    <a:pt x="4758" y="1399"/>
                    <a:pt x="4750" y="1391"/>
                  </a:cubicBezTo>
                  <a:cubicBezTo>
                    <a:pt x="4742" y="1384"/>
                    <a:pt x="4742" y="1384"/>
                    <a:pt x="4734" y="1384"/>
                  </a:cubicBezTo>
                  <a:cubicBezTo>
                    <a:pt x="4718" y="1376"/>
                    <a:pt x="4695" y="1368"/>
                    <a:pt x="4671" y="1336"/>
                  </a:cubicBezTo>
                  <a:cubicBezTo>
                    <a:pt x="4631" y="1289"/>
                    <a:pt x="4608" y="1273"/>
                    <a:pt x="4584" y="1273"/>
                  </a:cubicBezTo>
                  <a:cubicBezTo>
                    <a:pt x="4568" y="1281"/>
                    <a:pt x="4560" y="1289"/>
                    <a:pt x="4552" y="1304"/>
                  </a:cubicBezTo>
                  <a:cubicBezTo>
                    <a:pt x="4544" y="1304"/>
                    <a:pt x="4544" y="1313"/>
                    <a:pt x="4544" y="1313"/>
                  </a:cubicBezTo>
                  <a:cubicBezTo>
                    <a:pt x="4544" y="1313"/>
                    <a:pt x="4544" y="1320"/>
                    <a:pt x="4537" y="1320"/>
                  </a:cubicBezTo>
                  <a:cubicBezTo>
                    <a:pt x="4528" y="1328"/>
                    <a:pt x="4521" y="1344"/>
                    <a:pt x="4505" y="1344"/>
                  </a:cubicBezTo>
                  <a:cubicBezTo>
                    <a:pt x="4497" y="1344"/>
                    <a:pt x="4489" y="1336"/>
                    <a:pt x="4481" y="1328"/>
                  </a:cubicBezTo>
                  <a:cubicBezTo>
                    <a:pt x="4465" y="1320"/>
                    <a:pt x="4457" y="1313"/>
                    <a:pt x="4450" y="1304"/>
                  </a:cubicBezTo>
                  <a:cubicBezTo>
                    <a:pt x="4450" y="1297"/>
                    <a:pt x="4442" y="1289"/>
                    <a:pt x="4434" y="1289"/>
                  </a:cubicBezTo>
                  <a:cubicBezTo>
                    <a:pt x="4418" y="1289"/>
                    <a:pt x="4378" y="1289"/>
                    <a:pt x="4370" y="1313"/>
                  </a:cubicBezTo>
                  <a:cubicBezTo>
                    <a:pt x="4363" y="1336"/>
                    <a:pt x="4355" y="1360"/>
                    <a:pt x="4339" y="1360"/>
                  </a:cubicBezTo>
                  <a:cubicBezTo>
                    <a:pt x="4331" y="1360"/>
                    <a:pt x="4323" y="1360"/>
                    <a:pt x="4315" y="1352"/>
                  </a:cubicBezTo>
                  <a:cubicBezTo>
                    <a:pt x="4307" y="1344"/>
                    <a:pt x="4299" y="1336"/>
                    <a:pt x="4299" y="1328"/>
                  </a:cubicBezTo>
                  <a:cubicBezTo>
                    <a:pt x="4299" y="1320"/>
                    <a:pt x="4291" y="1320"/>
                    <a:pt x="4291" y="1320"/>
                  </a:cubicBezTo>
                  <a:cubicBezTo>
                    <a:pt x="4284" y="1320"/>
                    <a:pt x="4284" y="1320"/>
                    <a:pt x="4276" y="1320"/>
                  </a:cubicBezTo>
                  <a:cubicBezTo>
                    <a:pt x="4236" y="1336"/>
                    <a:pt x="4212" y="1352"/>
                    <a:pt x="4188" y="1376"/>
                  </a:cubicBezTo>
                  <a:cubicBezTo>
                    <a:pt x="4188" y="1384"/>
                    <a:pt x="4188" y="1384"/>
                    <a:pt x="4188" y="1384"/>
                  </a:cubicBezTo>
                  <a:cubicBezTo>
                    <a:pt x="4173" y="1407"/>
                    <a:pt x="4157" y="1423"/>
                    <a:pt x="4141" y="1423"/>
                  </a:cubicBezTo>
                  <a:cubicBezTo>
                    <a:pt x="4133" y="1423"/>
                    <a:pt x="4125" y="1415"/>
                    <a:pt x="4117" y="1415"/>
                  </a:cubicBezTo>
                  <a:cubicBezTo>
                    <a:pt x="4094" y="1391"/>
                    <a:pt x="4078" y="1376"/>
                    <a:pt x="4046" y="1352"/>
                  </a:cubicBezTo>
                  <a:cubicBezTo>
                    <a:pt x="4046" y="1344"/>
                    <a:pt x="4038" y="1344"/>
                    <a:pt x="4038" y="1336"/>
                  </a:cubicBezTo>
                  <a:cubicBezTo>
                    <a:pt x="4023" y="1320"/>
                    <a:pt x="4007" y="1304"/>
                    <a:pt x="4000" y="1304"/>
                  </a:cubicBezTo>
                  <a:cubicBezTo>
                    <a:pt x="4000" y="1304"/>
                    <a:pt x="4000" y="1304"/>
                    <a:pt x="3992" y="1313"/>
                  </a:cubicBezTo>
                  <a:cubicBezTo>
                    <a:pt x="3992" y="1320"/>
                    <a:pt x="3992" y="1320"/>
                    <a:pt x="3992" y="1320"/>
                  </a:cubicBezTo>
                  <a:cubicBezTo>
                    <a:pt x="3984" y="1336"/>
                    <a:pt x="3976" y="1352"/>
                    <a:pt x="3968" y="1352"/>
                  </a:cubicBezTo>
                  <a:cubicBezTo>
                    <a:pt x="3960" y="1352"/>
                    <a:pt x="3960" y="1352"/>
                    <a:pt x="3952" y="1344"/>
                  </a:cubicBezTo>
                  <a:cubicBezTo>
                    <a:pt x="3937" y="1320"/>
                    <a:pt x="3929" y="1313"/>
                    <a:pt x="3913" y="1297"/>
                  </a:cubicBezTo>
                  <a:cubicBezTo>
                    <a:pt x="3905" y="1289"/>
                    <a:pt x="3905" y="1289"/>
                    <a:pt x="3897" y="1281"/>
                  </a:cubicBezTo>
                  <a:cubicBezTo>
                    <a:pt x="3897" y="1273"/>
                    <a:pt x="3897" y="1273"/>
                    <a:pt x="3897" y="1273"/>
                  </a:cubicBezTo>
                  <a:cubicBezTo>
                    <a:pt x="3897" y="1273"/>
                    <a:pt x="3889" y="1273"/>
                    <a:pt x="3889" y="1289"/>
                  </a:cubicBezTo>
                  <a:cubicBezTo>
                    <a:pt x="3881" y="1297"/>
                    <a:pt x="3881" y="1304"/>
                    <a:pt x="3874" y="1313"/>
                  </a:cubicBezTo>
                  <a:cubicBezTo>
                    <a:pt x="3865" y="1320"/>
                    <a:pt x="3865" y="1328"/>
                    <a:pt x="3865" y="1344"/>
                  </a:cubicBezTo>
                  <a:cubicBezTo>
                    <a:pt x="3865" y="1368"/>
                    <a:pt x="3858" y="1407"/>
                    <a:pt x="3842" y="1407"/>
                  </a:cubicBezTo>
                  <a:cubicBezTo>
                    <a:pt x="3842" y="1407"/>
                    <a:pt x="3842" y="1407"/>
                    <a:pt x="3842" y="1399"/>
                  </a:cubicBezTo>
                  <a:cubicBezTo>
                    <a:pt x="3834" y="1399"/>
                    <a:pt x="3834" y="1399"/>
                    <a:pt x="3834" y="1399"/>
                  </a:cubicBezTo>
                  <a:cubicBezTo>
                    <a:pt x="3818" y="1399"/>
                    <a:pt x="3802" y="1391"/>
                    <a:pt x="3802" y="1360"/>
                  </a:cubicBezTo>
                  <a:cubicBezTo>
                    <a:pt x="3810" y="1352"/>
                    <a:pt x="3810" y="1344"/>
                    <a:pt x="3810" y="1336"/>
                  </a:cubicBezTo>
                  <a:cubicBezTo>
                    <a:pt x="3810" y="1328"/>
                    <a:pt x="3818" y="1313"/>
                    <a:pt x="3818" y="1313"/>
                  </a:cubicBezTo>
                  <a:cubicBezTo>
                    <a:pt x="3810" y="1313"/>
                    <a:pt x="3810" y="1313"/>
                    <a:pt x="3810" y="1313"/>
                  </a:cubicBezTo>
                  <a:cubicBezTo>
                    <a:pt x="3810" y="1313"/>
                    <a:pt x="3810" y="1313"/>
                    <a:pt x="3802" y="1313"/>
                  </a:cubicBezTo>
                  <a:cubicBezTo>
                    <a:pt x="3794" y="1313"/>
                    <a:pt x="3786" y="1313"/>
                    <a:pt x="3778" y="1313"/>
                  </a:cubicBezTo>
                  <a:cubicBezTo>
                    <a:pt x="3731" y="1313"/>
                    <a:pt x="3723" y="1320"/>
                    <a:pt x="3723" y="1320"/>
                  </a:cubicBezTo>
                  <a:cubicBezTo>
                    <a:pt x="3723" y="1336"/>
                    <a:pt x="3715" y="1344"/>
                    <a:pt x="3699" y="1344"/>
                  </a:cubicBezTo>
                  <a:cubicBezTo>
                    <a:pt x="3692" y="1344"/>
                    <a:pt x="3684" y="1336"/>
                    <a:pt x="3676" y="1328"/>
                  </a:cubicBezTo>
                  <a:lnTo>
                    <a:pt x="3676" y="1328"/>
                  </a:lnTo>
                  <a:cubicBezTo>
                    <a:pt x="3660" y="1313"/>
                    <a:pt x="3652" y="1297"/>
                    <a:pt x="3628" y="1289"/>
                  </a:cubicBezTo>
                  <a:cubicBezTo>
                    <a:pt x="3597" y="1281"/>
                    <a:pt x="3573" y="1289"/>
                    <a:pt x="3565" y="1304"/>
                  </a:cubicBezTo>
                  <a:cubicBezTo>
                    <a:pt x="3557" y="1320"/>
                    <a:pt x="3534" y="1344"/>
                    <a:pt x="3518" y="1344"/>
                  </a:cubicBezTo>
                  <a:cubicBezTo>
                    <a:pt x="3510" y="1344"/>
                    <a:pt x="3502" y="1344"/>
                    <a:pt x="3502" y="1336"/>
                  </a:cubicBezTo>
                  <a:cubicBezTo>
                    <a:pt x="3502" y="1320"/>
                    <a:pt x="3502" y="1304"/>
                    <a:pt x="3502" y="1297"/>
                  </a:cubicBezTo>
                  <a:cubicBezTo>
                    <a:pt x="3502" y="1281"/>
                    <a:pt x="3502" y="1265"/>
                    <a:pt x="3486" y="1265"/>
                  </a:cubicBezTo>
                  <a:lnTo>
                    <a:pt x="3478" y="1257"/>
                  </a:lnTo>
                  <a:cubicBezTo>
                    <a:pt x="3462" y="1257"/>
                    <a:pt x="3462" y="1257"/>
                    <a:pt x="3462" y="1233"/>
                  </a:cubicBezTo>
                  <a:lnTo>
                    <a:pt x="3462" y="1226"/>
                  </a:lnTo>
                  <a:cubicBezTo>
                    <a:pt x="3462" y="1210"/>
                    <a:pt x="3462" y="1202"/>
                    <a:pt x="3454" y="1202"/>
                  </a:cubicBezTo>
                  <a:lnTo>
                    <a:pt x="3446" y="1194"/>
                  </a:lnTo>
                  <a:cubicBezTo>
                    <a:pt x="3431" y="1194"/>
                    <a:pt x="3423" y="1194"/>
                    <a:pt x="3415" y="1194"/>
                  </a:cubicBezTo>
                  <a:cubicBezTo>
                    <a:pt x="3415" y="1194"/>
                    <a:pt x="3407" y="1194"/>
                    <a:pt x="3399" y="1194"/>
                  </a:cubicBezTo>
                  <a:cubicBezTo>
                    <a:pt x="3391" y="1194"/>
                    <a:pt x="3391" y="1194"/>
                    <a:pt x="3391" y="1202"/>
                  </a:cubicBezTo>
                  <a:lnTo>
                    <a:pt x="3383" y="1210"/>
                  </a:lnTo>
                  <a:cubicBezTo>
                    <a:pt x="3383" y="1210"/>
                    <a:pt x="3375" y="1210"/>
                    <a:pt x="3375" y="1202"/>
                  </a:cubicBezTo>
                  <a:lnTo>
                    <a:pt x="3367" y="1202"/>
                  </a:lnTo>
                  <a:cubicBezTo>
                    <a:pt x="3367" y="1202"/>
                    <a:pt x="3359" y="1202"/>
                    <a:pt x="3359" y="1218"/>
                  </a:cubicBezTo>
                  <a:cubicBezTo>
                    <a:pt x="3352" y="1241"/>
                    <a:pt x="3336" y="1249"/>
                    <a:pt x="3320" y="1249"/>
                  </a:cubicBezTo>
                  <a:cubicBezTo>
                    <a:pt x="3312" y="1249"/>
                    <a:pt x="3304" y="1249"/>
                    <a:pt x="3304" y="1233"/>
                  </a:cubicBezTo>
                  <a:cubicBezTo>
                    <a:pt x="3304" y="1233"/>
                    <a:pt x="3304" y="1233"/>
                    <a:pt x="3304" y="1226"/>
                  </a:cubicBezTo>
                  <a:cubicBezTo>
                    <a:pt x="3304" y="1210"/>
                    <a:pt x="3296" y="1202"/>
                    <a:pt x="3273" y="1202"/>
                  </a:cubicBezTo>
                  <a:lnTo>
                    <a:pt x="3265" y="1202"/>
                  </a:lnTo>
                  <a:cubicBezTo>
                    <a:pt x="3257" y="1202"/>
                    <a:pt x="3241" y="1202"/>
                    <a:pt x="3233" y="1202"/>
                  </a:cubicBezTo>
                  <a:cubicBezTo>
                    <a:pt x="3225" y="1210"/>
                    <a:pt x="3217" y="1210"/>
                    <a:pt x="3209" y="1210"/>
                  </a:cubicBezTo>
                  <a:cubicBezTo>
                    <a:pt x="3194" y="1210"/>
                    <a:pt x="3186" y="1210"/>
                    <a:pt x="3178" y="1202"/>
                  </a:cubicBezTo>
                  <a:lnTo>
                    <a:pt x="3178" y="1202"/>
                  </a:lnTo>
                  <a:lnTo>
                    <a:pt x="3178" y="1202"/>
                  </a:lnTo>
                  <a:cubicBezTo>
                    <a:pt x="3178" y="1202"/>
                    <a:pt x="3170" y="1170"/>
                    <a:pt x="3130" y="1178"/>
                  </a:cubicBezTo>
                  <a:cubicBezTo>
                    <a:pt x="3122" y="1178"/>
                    <a:pt x="3115" y="1178"/>
                    <a:pt x="3115" y="1178"/>
                  </a:cubicBezTo>
                  <a:cubicBezTo>
                    <a:pt x="3091" y="1178"/>
                    <a:pt x="3083" y="1170"/>
                    <a:pt x="3067" y="1162"/>
                  </a:cubicBezTo>
                  <a:cubicBezTo>
                    <a:pt x="3059" y="1162"/>
                    <a:pt x="3051" y="1162"/>
                    <a:pt x="3043" y="1154"/>
                  </a:cubicBezTo>
                  <a:cubicBezTo>
                    <a:pt x="3020" y="1154"/>
                    <a:pt x="3012" y="1131"/>
                    <a:pt x="3012" y="1115"/>
                  </a:cubicBezTo>
                  <a:cubicBezTo>
                    <a:pt x="3012" y="1099"/>
                    <a:pt x="3012" y="1091"/>
                    <a:pt x="3004" y="1083"/>
                  </a:cubicBezTo>
                  <a:cubicBezTo>
                    <a:pt x="3004" y="1075"/>
                    <a:pt x="3004" y="1075"/>
                    <a:pt x="3004" y="1075"/>
                  </a:cubicBezTo>
                  <a:cubicBezTo>
                    <a:pt x="2988" y="1051"/>
                    <a:pt x="2980" y="1028"/>
                    <a:pt x="2964" y="1036"/>
                  </a:cubicBezTo>
                  <a:cubicBezTo>
                    <a:pt x="2956" y="1044"/>
                    <a:pt x="2956" y="1044"/>
                    <a:pt x="2956" y="1051"/>
                  </a:cubicBezTo>
                  <a:cubicBezTo>
                    <a:pt x="2948" y="1067"/>
                    <a:pt x="2948" y="1075"/>
                    <a:pt x="2933" y="1075"/>
                  </a:cubicBezTo>
                  <a:cubicBezTo>
                    <a:pt x="2925" y="1075"/>
                    <a:pt x="2917" y="1075"/>
                    <a:pt x="2917" y="1075"/>
                  </a:cubicBezTo>
                  <a:cubicBezTo>
                    <a:pt x="2909" y="1067"/>
                    <a:pt x="2901" y="1067"/>
                    <a:pt x="2893" y="1067"/>
                  </a:cubicBezTo>
                  <a:cubicBezTo>
                    <a:pt x="2885" y="1067"/>
                    <a:pt x="2885" y="1075"/>
                    <a:pt x="2877" y="1075"/>
                  </a:cubicBezTo>
                  <a:cubicBezTo>
                    <a:pt x="2869" y="1075"/>
                    <a:pt x="2869" y="1075"/>
                    <a:pt x="2862" y="1075"/>
                  </a:cubicBezTo>
                  <a:cubicBezTo>
                    <a:pt x="2854" y="1075"/>
                    <a:pt x="2846" y="1075"/>
                    <a:pt x="2830" y="1060"/>
                  </a:cubicBezTo>
                  <a:cubicBezTo>
                    <a:pt x="2814" y="1051"/>
                    <a:pt x="2798" y="1028"/>
                    <a:pt x="2790" y="1012"/>
                  </a:cubicBezTo>
                  <a:cubicBezTo>
                    <a:pt x="2782" y="996"/>
                    <a:pt x="2775" y="988"/>
                    <a:pt x="2759" y="973"/>
                  </a:cubicBezTo>
                  <a:cubicBezTo>
                    <a:pt x="2719" y="957"/>
                    <a:pt x="2735" y="174"/>
                    <a:pt x="2735" y="71"/>
                  </a:cubicBezTo>
                  <a:cubicBezTo>
                    <a:pt x="1605" y="8"/>
                    <a:pt x="1605" y="8"/>
                    <a:pt x="1605" y="8"/>
                  </a:cubicBezTo>
                  <a:cubicBezTo>
                    <a:pt x="1462" y="2103"/>
                    <a:pt x="1462" y="2103"/>
                    <a:pt x="1462" y="2103"/>
                  </a:cubicBezTo>
                  <a:cubicBezTo>
                    <a:pt x="1462" y="2103"/>
                    <a:pt x="1454" y="2150"/>
                    <a:pt x="1423" y="2150"/>
                  </a:cubicBezTo>
                  <a:cubicBezTo>
                    <a:pt x="1399" y="2150"/>
                    <a:pt x="79" y="2040"/>
                    <a:pt x="23" y="2032"/>
                  </a:cubicBezTo>
                  <a:lnTo>
                    <a:pt x="23" y="2032"/>
                  </a:lnTo>
                  <a:lnTo>
                    <a:pt x="23" y="2032"/>
                  </a:lnTo>
                  <a:lnTo>
                    <a:pt x="16" y="2032"/>
                  </a:lnTo>
                  <a:cubicBezTo>
                    <a:pt x="16" y="2032"/>
                    <a:pt x="8" y="2040"/>
                    <a:pt x="55" y="2135"/>
                  </a:cubicBezTo>
                  <a:cubicBezTo>
                    <a:pt x="79" y="2135"/>
                    <a:pt x="87" y="2135"/>
                    <a:pt x="87" y="2135"/>
                  </a:cubicBezTo>
                  <a:cubicBezTo>
                    <a:pt x="95" y="2135"/>
                    <a:pt x="166" y="2190"/>
                    <a:pt x="166" y="2261"/>
                  </a:cubicBezTo>
                  <a:cubicBezTo>
                    <a:pt x="166" y="2293"/>
                    <a:pt x="174" y="2301"/>
                    <a:pt x="189" y="2301"/>
                  </a:cubicBezTo>
                  <a:cubicBezTo>
                    <a:pt x="197" y="2301"/>
                    <a:pt x="213" y="2301"/>
                    <a:pt x="237" y="2316"/>
                  </a:cubicBezTo>
                  <a:cubicBezTo>
                    <a:pt x="292" y="2356"/>
                    <a:pt x="316" y="2380"/>
                    <a:pt x="355" y="2419"/>
                  </a:cubicBezTo>
                  <a:cubicBezTo>
                    <a:pt x="363" y="2435"/>
                    <a:pt x="371" y="2435"/>
                    <a:pt x="379" y="2443"/>
                  </a:cubicBezTo>
                  <a:cubicBezTo>
                    <a:pt x="403" y="2474"/>
                    <a:pt x="419" y="2482"/>
                    <a:pt x="427" y="2538"/>
                  </a:cubicBezTo>
                  <a:cubicBezTo>
                    <a:pt x="442" y="2569"/>
                    <a:pt x="458" y="2577"/>
                    <a:pt x="482" y="2585"/>
                  </a:cubicBezTo>
                  <a:cubicBezTo>
                    <a:pt x="498" y="2593"/>
                    <a:pt x="513" y="2593"/>
                    <a:pt x="537" y="2609"/>
                  </a:cubicBezTo>
                  <a:cubicBezTo>
                    <a:pt x="545" y="2625"/>
                    <a:pt x="561" y="2633"/>
                    <a:pt x="569" y="2648"/>
                  </a:cubicBezTo>
                  <a:cubicBezTo>
                    <a:pt x="593" y="2672"/>
                    <a:pt x="616" y="2696"/>
                    <a:pt x="656" y="2727"/>
                  </a:cubicBezTo>
                  <a:cubicBezTo>
                    <a:pt x="711" y="2759"/>
                    <a:pt x="711" y="2775"/>
                    <a:pt x="703" y="2791"/>
                  </a:cubicBezTo>
                  <a:cubicBezTo>
                    <a:pt x="703" y="2799"/>
                    <a:pt x="703" y="2807"/>
                    <a:pt x="703" y="2814"/>
                  </a:cubicBezTo>
                  <a:cubicBezTo>
                    <a:pt x="703" y="2822"/>
                    <a:pt x="703" y="2830"/>
                    <a:pt x="703" y="2830"/>
                  </a:cubicBezTo>
                  <a:cubicBezTo>
                    <a:pt x="703" y="2846"/>
                    <a:pt x="695" y="2854"/>
                    <a:pt x="751" y="2917"/>
                  </a:cubicBezTo>
                  <a:cubicBezTo>
                    <a:pt x="775" y="2941"/>
                    <a:pt x="782" y="2957"/>
                    <a:pt x="782" y="2965"/>
                  </a:cubicBezTo>
                  <a:cubicBezTo>
                    <a:pt x="775" y="2980"/>
                    <a:pt x="766" y="2980"/>
                    <a:pt x="759" y="2988"/>
                  </a:cubicBezTo>
                  <a:cubicBezTo>
                    <a:pt x="751" y="2996"/>
                    <a:pt x="735" y="3004"/>
                    <a:pt x="727" y="3020"/>
                  </a:cubicBezTo>
                  <a:cubicBezTo>
                    <a:pt x="719" y="3051"/>
                    <a:pt x="735" y="3091"/>
                    <a:pt x="759" y="3123"/>
                  </a:cubicBezTo>
                  <a:cubicBezTo>
                    <a:pt x="775" y="3147"/>
                    <a:pt x="782" y="3162"/>
                    <a:pt x="790" y="3178"/>
                  </a:cubicBezTo>
                  <a:cubicBezTo>
                    <a:pt x="798" y="3225"/>
                    <a:pt x="822" y="3233"/>
                    <a:pt x="861" y="3241"/>
                  </a:cubicBezTo>
                  <a:cubicBezTo>
                    <a:pt x="869" y="3249"/>
                    <a:pt x="869" y="3249"/>
                    <a:pt x="869" y="3249"/>
                  </a:cubicBezTo>
                  <a:cubicBezTo>
                    <a:pt x="893" y="3257"/>
                    <a:pt x="901" y="3265"/>
                    <a:pt x="901" y="3281"/>
                  </a:cubicBezTo>
                  <a:cubicBezTo>
                    <a:pt x="901" y="3281"/>
                    <a:pt x="909" y="3289"/>
                    <a:pt x="917" y="3304"/>
                  </a:cubicBezTo>
                  <a:cubicBezTo>
                    <a:pt x="941" y="3336"/>
                    <a:pt x="996" y="3368"/>
                    <a:pt x="1028" y="3368"/>
                  </a:cubicBezTo>
                  <a:cubicBezTo>
                    <a:pt x="1051" y="3368"/>
                    <a:pt x="1075" y="3384"/>
                    <a:pt x="1099" y="3407"/>
                  </a:cubicBezTo>
                  <a:cubicBezTo>
                    <a:pt x="1114" y="3423"/>
                    <a:pt x="1130" y="3439"/>
                    <a:pt x="1138" y="3439"/>
                  </a:cubicBezTo>
                  <a:lnTo>
                    <a:pt x="1138" y="3439"/>
                  </a:lnTo>
                  <a:cubicBezTo>
                    <a:pt x="1138" y="3439"/>
                    <a:pt x="1138" y="3431"/>
                    <a:pt x="1146" y="3431"/>
                  </a:cubicBezTo>
                  <a:cubicBezTo>
                    <a:pt x="1162" y="3431"/>
                    <a:pt x="1233" y="3478"/>
                    <a:pt x="1288" y="3518"/>
                  </a:cubicBezTo>
                  <a:cubicBezTo>
                    <a:pt x="1304" y="3534"/>
                    <a:pt x="1320" y="3542"/>
                    <a:pt x="1328" y="3550"/>
                  </a:cubicBezTo>
                  <a:cubicBezTo>
                    <a:pt x="1344" y="3557"/>
                    <a:pt x="1352" y="3557"/>
                    <a:pt x="1359" y="3557"/>
                  </a:cubicBezTo>
                  <a:cubicBezTo>
                    <a:pt x="1367" y="3557"/>
                    <a:pt x="1367" y="3550"/>
                    <a:pt x="1375" y="3534"/>
                  </a:cubicBezTo>
                  <a:cubicBezTo>
                    <a:pt x="1383" y="3518"/>
                    <a:pt x="1391" y="3502"/>
                    <a:pt x="1415" y="3486"/>
                  </a:cubicBezTo>
                  <a:cubicBezTo>
                    <a:pt x="1446" y="3471"/>
                    <a:pt x="1454" y="3439"/>
                    <a:pt x="1462" y="3400"/>
                  </a:cubicBezTo>
                  <a:cubicBezTo>
                    <a:pt x="1462" y="3391"/>
                    <a:pt x="1462" y="3384"/>
                    <a:pt x="1470" y="3368"/>
                  </a:cubicBezTo>
                  <a:cubicBezTo>
                    <a:pt x="1478" y="3344"/>
                    <a:pt x="1494" y="3313"/>
                    <a:pt x="1502" y="3297"/>
                  </a:cubicBezTo>
                  <a:cubicBezTo>
                    <a:pt x="1510" y="3289"/>
                    <a:pt x="1518" y="3281"/>
                    <a:pt x="1518" y="3273"/>
                  </a:cubicBezTo>
                  <a:cubicBezTo>
                    <a:pt x="1518" y="3265"/>
                    <a:pt x="1525" y="3257"/>
                    <a:pt x="1525" y="3249"/>
                  </a:cubicBezTo>
                  <a:cubicBezTo>
                    <a:pt x="1525" y="3225"/>
                    <a:pt x="1533" y="3194"/>
                    <a:pt x="1597" y="3186"/>
                  </a:cubicBezTo>
                  <a:cubicBezTo>
                    <a:pt x="1636" y="3186"/>
                    <a:pt x="1660" y="3170"/>
                    <a:pt x="1676" y="3162"/>
                  </a:cubicBezTo>
                  <a:cubicBezTo>
                    <a:pt x="1692" y="3154"/>
                    <a:pt x="1699" y="3147"/>
                    <a:pt x="1715" y="3147"/>
                  </a:cubicBezTo>
                  <a:cubicBezTo>
                    <a:pt x="1723" y="3147"/>
                    <a:pt x="1723" y="3147"/>
                    <a:pt x="1723" y="3147"/>
                  </a:cubicBezTo>
                  <a:cubicBezTo>
                    <a:pt x="1755" y="3147"/>
                    <a:pt x="1771" y="3162"/>
                    <a:pt x="1778" y="3178"/>
                  </a:cubicBezTo>
                  <a:cubicBezTo>
                    <a:pt x="1794" y="3186"/>
                    <a:pt x="1794" y="3194"/>
                    <a:pt x="1810" y="3194"/>
                  </a:cubicBezTo>
                  <a:cubicBezTo>
                    <a:pt x="1826" y="3194"/>
                    <a:pt x="1834" y="3194"/>
                    <a:pt x="1850" y="3186"/>
                  </a:cubicBezTo>
                  <a:cubicBezTo>
                    <a:pt x="1858" y="3186"/>
                    <a:pt x="1865" y="3186"/>
                    <a:pt x="1873" y="3178"/>
                  </a:cubicBezTo>
                  <a:cubicBezTo>
                    <a:pt x="1881" y="3178"/>
                    <a:pt x="1889" y="3178"/>
                    <a:pt x="1897" y="3178"/>
                  </a:cubicBezTo>
                  <a:cubicBezTo>
                    <a:pt x="1913" y="3178"/>
                    <a:pt x="1921" y="3186"/>
                    <a:pt x="1929" y="3194"/>
                  </a:cubicBezTo>
                  <a:cubicBezTo>
                    <a:pt x="1936" y="3202"/>
                    <a:pt x="1936" y="3202"/>
                    <a:pt x="1936" y="3202"/>
                  </a:cubicBezTo>
                  <a:cubicBezTo>
                    <a:pt x="1945" y="3210"/>
                    <a:pt x="1952" y="3218"/>
                    <a:pt x="1960" y="3218"/>
                  </a:cubicBezTo>
                  <a:cubicBezTo>
                    <a:pt x="1976" y="3218"/>
                    <a:pt x="1992" y="3210"/>
                    <a:pt x="2008" y="3194"/>
                  </a:cubicBezTo>
                  <a:lnTo>
                    <a:pt x="2018" y="3194"/>
                  </a:lnTo>
                  <a:cubicBezTo>
                    <a:pt x="2031" y="3194"/>
                    <a:pt x="2063" y="3233"/>
                    <a:pt x="2111" y="3281"/>
                  </a:cubicBezTo>
                  <a:cubicBezTo>
                    <a:pt x="2126" y="3304"/>
                    <a:pt x="2142" y="3320"/>
                    <a:pt x="2150" y="3336"/>
                  </a:cubicBezTo>
                  <a:cubicBezTo>
                    <a:pt x="2189" y="3376"/>
                    <a:pt x="2269" y="3439"/>
                    <a:pt x="2316" y="3471"/>
                  </a:cubicBezTo>
                  <a:cubicBezTo>
                    <a:pt x="2332" y="3478"/>
                    <a:pt x="2332" y="3494"/>
                    <a:pt x="2340" y="3510"/>
                  </a:cubicBezTo>
                  <a:cubicBezTo>
                    <a:pt x="2340" y="3534"/>
                    <a:pt x="2348" y="3581"/>
                    <a:pt x="2403" y="3668"/>
                  </a:cubicBezTo>
                  <a:cubicBezTo>
                    <a:pt x="2474" y="3763"/>
                    <a:pt x="2482" y="3811"/>
                    <a:pt x="2490" y="3834"/>
                  </a:cubicBezTo>
                  <a:cubicBezTo>
                    <a:pt x="2490" y="3858"/>
                    <a:pt x="2490" y="3866"/>
                    <a:pt x="2506" y="3874"/>
                  </a:cubicBezTo>
                  <a:cubicBezTo>
                    <a:pt x="2522" y="3897"/>
                    <a:pt x="2514" y="3913"/>
                    <a:pt x="2514" y="3921"/>
                  </a:cubicBezTo>
                  <a:cubicBezTo>
                    <a:pt x="2506" y="3929"/>
                    <a:pt x="2506" y="3937"/>
                    <a:pt x="2522" y="3945"/>
                  </a:cubicBezTo>
                  <a:cubicBezTo>
                    <a:pt x="2569" y="3969"/>
                    <a:pt x="2672" y="4103"/>
                    <a:pt x="2695" y="4142"/>
                  </a:cubicBezTo>
                  <a:cubicBezTo>
                    <a:pt x="2703" y="4150"/>
                    <a:pt x="2703" y="4166"/>
                    <a:pt x="2711" y="4174"/>
                  </a:cubicBezTo>
                  <a:cubicBezTo>
                    <a:pt x="2719" y="4198"/>
                    <a:pt x="2727" y="4214"/>
                    <a:pt x="2751" y="4222"/>
                  </a:cubicBezTo>
                  <a:cubicBezTo>
                    <a:pt x="2775" y="4222"/>
                    <a:pt x="2790" y="4237"/>
                    <a:pt x="2806" y="4253"/>
                  </a:cubicBezTo>
                  <a:cubicBezTo>
                    <a:pt x="2814" y="4261"/>
                    <a:pt x="2814" y="4269"/>
                    <a:pt x="2822" y="4277"/>
                  </a:cubicBezTo>
                  <a:cubicBezTo>
                    <a:pt x="2838" y="4293"/>
                    <a:pt x="2838" y="4293"/>
                    <a:pt x="2830" y="4308"/>
                  </a:cubicBezTo>
                  <a:cubicBezTo>
                    <a:pt x="2830" y="4317"/>
                    <a:pt x="2822" y="4324"/>
                    <a:pt x="2822" y="4332"/>
                  </a:cubicBezTo>
                  <a:cubicBezTo>
                    <a:pt x="2822" y="4340"/>
                    <a:pt x="2822" y="4340"/>
                    <a:pt x="2822" y="4348"/>
                  </a:cubicBezTo>
                  <a:cubicBezTo>
                    <a:pt x="2814" y="4372"/>
                    <a:pt x="2806" y="4395"/>
                    <a:pt x="2854" y="4419"/>
                  </a:cubicBezTo>
                  <a:cubicBezTo>
                    <a:pt x="2862" y="4419"/>
                    <a:pt x="2869" y="4427"/>
                    <a:pt x="2869" y="4435"/>
                  </a:cubicBezTo>
                  <a:cubicBezTo>
                    <a:pt x="2869" y="4451"/>
                    <a:pt x="2862" y="4459"/>
                    <a:pt x="2854" y="4475"/>
                  </a:cubicBezTo>
                  <a:cubicBezTo>
                    <a:pt x="2846" y="4490"/>
                    <a:pt x="2838" y="4506"/>
                    <a:pt x="2854" y="4522"/>
                  </a:cubicBezTo>
                  <a:cubicBezTo>
                    <a:pt x="2869" y="4546"/>
                    <a:pt x="2885" y="4577"/>
                    <a:pt x="2909" y="4609"/>
                  </a:cubicBezTo>
                  <a:cubicBezTo>
                    <a:pt x="2925" y="4641"/>
                    <a:pt x="2941" y="4672"/>
                    <a:pt x="2948" y="4680"/>
                  </a:cubicBezTo>
                  <a:cubicBezTo>
                    <a:pt x="2964" y="4696"/>
                    <a:pt x="2956" y="4712"/>
                    <a:pt x="2956" y="4728"/>
                  </a:cubicBezTo>
                  <a:cubicBezTo>
                    <a:pt x="2956" y="4743"/>
                    <a:pt x="2948" y="4759"/>
                    <a:pt x="2964" y="4767"/>
                  </a:cubicBezTo>
                  <a:cubicBezTo>
                    <a:pt x="2972" y="4775"/>
                    <a:pt x="2980" y="4783"/>
                    <a:pt x="2980" y="4799"/>
                  </a:cubicBezTo>
                  <a:cubicBezTo>
                    <a:pt x="2988" y="4807"/>
                    <a:pt x="2988" y="4814"/>
                    <a:pt x="2996" y="4814"/>
                  </a:cubicBezTo>
                  <a:cubicBezTo>
                    <a:pt x="3004" y="4814"/>
                    <a:pt x="3043" y="4822"/>
                    <a:pt x="3106" y="4854"/>
                  </a:cubicBezTo>
                  <a:cubicBezTo>
                    <a:pt x="3122" y="4870"/>
                    <a:pt x="3138" y="4878"/>
                    <a:pt x="3146" y="4886"/>
                  </a:cubicBezTo>
                  <a:cubicBezTo>
                    <a:pt x="3154" y="4894"/>
                    <a:pt x="3154" y="4894"/>
                    <a:pt x="3186" y="4894"/>
                  </a:cubicBezTo>
                  <a:lnTo>
                    <a:pt x="3194" y="4894"/>
                  </a:lnTo>
                  <a:cubicBezTo>
                    <a:pt x="3225" y="4894"/>
                    <a:pt x="3241" y="4901"/>
                    <a:pt x="3265" y="4917"/>
                  </a:cubicBezTo>
                  <a:cubicBezTo>
                    <a:pt x="3273" y="4925"/>
                    <a:pt x="3281" y="4933"/>
                    <a:pt x="3296" y="4941"/>
                  </a:cubicBezTo>
                  <a:cubicBezTo>
                    <a:pt x="3304" y="4949"/>
                    <a:pt x="3312" y="4949"/>
                    <a:pt x="3312" y="4957"/>
                  </a:cubicBezTo>
                  <a:cubicBezTo>
                    <a:pt x="3352" y="4981"/>
                    <a:pt x="3367" y="4988"/>
                    <a:pt x="3407" y="4996"/>
                  </a:cubicBezTo>
                  <a:cubicBezTo>
                    <a:pt x="3423" y="4996"/>
                    <a:pt x="3431" y="4996"/>
                    <a:pt x="3446" y="4996"/>
                  </a:cubicBezTo>
                  <a:cubicBezTo>
                    <a:pt x="3462" y="4996"/>
                    <a:pt x="3470" y="4996"/>
                    <a:pt x="3494" y="4981"/>
                  </a:cubicBezTo>
                  <a:cubicBezTo>
                    <a:pt x="3502" y="4972"/>
                    <a:pt x="3510" y="4972"/>
                    <a:pt x="3518" y="4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0" name="Freeform 24"/>
            <p:cNvSpPr>
              <a:spLocks noChangeArrowheads="1"/>
            </p:cNvSpPr>
            <p:nvPr/>
          </p:nvSpPr>
          <p:spPr bwMode="auto">
            <a:xfrm>
              <a:off x="16144930" y="7488038"/>
              <a:ext cx="1704689" cy="876698"/>
            </a:xfrm>
            <a:custGeom>
              <a:avLst/>
              <a:gdLst>
                <a:gd name="T0" fmla="*/ 3233 w 3242"/>
                <a:gd name="T1" fmla="*/ 751 h 1669"/>
                <a:gd name="T2" fmla="*/ 3233 w 3242"/>
                <a:gd name="T3" fmla="*/ 751 h 1669"/>
                <a:gd name="T4" fmla="*/ 3130 w 3242"/>
                <a:gd name="T5" fmla="*/ 71 h 1669"/>
                <a:gd name="T6" fmla="*/ 0 w 3242"/>
                <a:gd name="T7" fmla="*/ 0 h 1669"/>
                <a:gd name="T8" fmla="*/ 0 w 3242"/>
                <a:gd name="T9" fmla="*/ 245 h 1669"/>
                <a:gd name="T10" fmla="*/ 1123 w 3242"/>
                <a:gd name="T11" fmla="*/ 300 h 1669"/>
                <a:gd name="T12" fmla="*/ 1139 w 3242"/>
                <a:gd name="T13" fmla="*/ 1210 h 1669"/>
                <a:gd name="T14" fmla="*/ 1218 w 3242"/>
                <a:gd name="T15" fmla="*/ 1297 h 1669"/>
                <a:gd name="T16" fmla="*/ 1297 w 3242"/>
                <a:gd name="T17" fmla="*/ 1304 h 1669"/>
                <a:gd name="T18" fmla="*/ 1344 w 3242"/>
                <a:gd name="T19" fmla="*/ 1273 h 1669"/>
                <a:gd name="T20" fmla="*/ 1392 w 3242"/>
                <a:gd name="T21" fmla="*/ 1320 h 1669"/>
                <a:gd name="T22" fmla="*/ 1423 w 3242"/>
                <a:gd name="T23" fmla="*/ 1391 h 1669"/>
                <a:gd name="T24" fmla="*/ 1510 w 3242"/>
                <a:gd name="T25" fmla="*/ 1407 h 1669"/>
                <a:gd name="T26" fmla="*/ 1566 w 3242"/>
                <a:gd name="T27" fmla="*/ 1439 h 1669"/>
                <a:gd name="T28" fmla="*/ 1653 w 3242"/>
                <a:gd name="T29" fmla="*/ 1431 h 1669"/>
                <a:gd name="T30" fmla="*/ 1684 w 3242"/>
                <a:gd name="T31" fmla="*/ 1470 h 1669"/>
                <a:gd name="T32" fmla="*/ 1732 w 3242"/>
                <a:gd name="T33" fmla="*/ 1455 h 1669"/>
                <a:gd name="T34" fmla="*/ 1763 w 3242"/>
                <a:gd name="T35" fmla="*/ 1439 h 1669"/>
                <a:gd name="T36" fmla="*/ 1826 w 3242"/>
                <a:gd name="T37" fmla="*/ 1431 h 1669"/>
                <a:gd name="T38" fmla="*/ 1842 w 3242"/>
                <a:gd name="T39" fmla="*/ 1470 h 1669"/>
                <a:gd name="T40" fmla="*/ 1874 w 3242"/>
                <a:gd name="T41" fmla="*/ 1494 h 1669"/>
                <a:gd name="T42" fmla="*/ 1882 w 3242"/>
                <a:gd name="T43" fmla="*/ 1565 h 1669"/>
                <a:gd name="T44" fmla="*/ 1945 w 3242"/>
                <a:gd name="T45" fmla="*/ 1541 h 1669"/>
                <a:gd name="T46" fmla="*/ 2008 w 3242"/>
                <a:gd name="T47" fmla="*/ 1526 h 1669"/>
                <a:gd name="T48" fmla="*/ 2056 w 3242"/>
                <a:gd name="T49" fmla="*/ 1565 h 1669"/>
                <a:gd name="T50" fmla="*/ 2103 w 3242"/>
                <a:gd name="T51" fmla="*/ 1557 h 1669"/>
                <a:gd name="T52" fmla="*/ 2190 w 3242"/>
                <a:gd name="T53" fmla="*/ 1550 h 1669"/>
                <a:gd name="T54" fmla="*/ 2190 w 3242"/>
                <a:gd name="T55" fmla="*/ 1597 h 1669"/>
                <a:gd name="T56" fmla="*/ 2222 w 3242"/>
                <a:gd name="T57" fmla="*/ 1636 h 1669"/>
                <a:gd name="T58" fmla="*/ 2245 w 3242"/>
                <a:gd name="T59" fmla="*/ 1581 h 1669"/>
                <a:gd name="T60" fmla="*/ 2261 w 3242"/>
                <a:gd name="T61" fmla="*/ 1518 h 1669"/>
                <a:gd name="T62" fmla="*/ 2293 w 3242"/>
                <a:gd name="T63" fmla="*/ 1526 h 1669"/>
                <a:gd name="T64" fmla="*/ 2340 w 3242"/>
                <a:gd name="T65" fmla="*/ 1581 h 1669"/>
                <a:gd name="T66" fmla="*/ 2372 w 3242"/>
                <a:gd name="T67" fmla="*/ 1550 h 1669"/>
                <a:gd name="T68" fmla="*/ 2426 w 3242"/>
                <a:gd name="T69" fmla="*/ 1581 h 1669"/>
                <a:gd name="T70" fmla="*/ 2505 w 3242"/>
                <a:gd name="T71" fmla="*/ 1644 h 1669"/>
                <a:gd name="T72" fmla="*/ 2568 w 3242"/>
                <a:gd name="T73" fmla="*/ 1613 h 1669"/>
                <a:gd name="T74" fmla="*/ 2656 w 3242"/>
                <a:gd name="T75" fmla="*/ 1557 h 1669"/>
                <a:gd name="T76" fmla="*/ 2695 w 3242"/>
                <a:gd name="T77" fmla="*/ 1589 h 1669"/>
                <a:gd name="T78" fmla="*/ 2750 w 3242"/>
                <a:gd name="T79" fmla="*/ 1550 h 1669"/>
                <a:gd name="T80" fmla="*/ 2814 w 3242"/>
                <a:gd name="T81" fmla="*/ 1526 h 1669"/>
                <a:gd name="T82" fmla="*/ 2861 w 3242"/>
                <a:gd name="T83" fmla="*/ 1565 h 1669"/>
                <a:gd name="T84" fmla="*/ 2917 w 3242"/>
                <a:gd name="T85" fmla="*/ 1550 h 1669"/>
                <a:gd name="T86" fmla="*/ 2964 w 3242"/>
                <a:gd name="T87" fmla="*/ 1510 h 1669"/>
                <a:gd name="T88" fmla="*/ 3051 w 3242"/>
                <a:gd name="T89" fmla="*/ 1573 h 1669"/>
                <a:gd name="T90" fmla="*/ 3130 w 3242"/>
                <a:gd name="T91" fmla="*/ 1621 h 1669"/>
                <a:gd name="T92" fmla="*/ 3193 w 3242"/>
                <a:gd name="T93" fmla="*/ 1652 h 1669"/>
                <a:gd name="T94" fmla="*/ 3241 w 3242"/>
                <a:gd name="T95" fmla="*/ 1644 h 1669"/>
                <a:gd name="T96" fmla="*/ 3233 w 3242"/>
                <a:gd name="T97" fmla="*/ 751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42" h="1669">
                  <a:moveTo>
                    <a:pt x="3233" y="751"/>
                  </a:moveTo>
                  <a:lnTo>
                    <a:pt x="3233" y="751"/>
                  </a:lnTo>
                  <a:cubicBezTo>
                    <a:pt x="3138" y="380"/>
                    <a:pt x="3130" y="71"/>
                    <a:pt x="3130" y="71"/>
                  </a:cubicBezTo>
                  <a:cubicBezTo>
                    <a:pt x="1953" y="87"/>
                    <a:pt x="909" y="55"/>
                    <a:pt x="0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123" y="300"/>
                    <a:pt x="1123" y="300"/>
                    <a:pt x="1123" y="300"/>
                  </a:cubicBezTo>
                  <a:cubicBezTo>
                    <a:pt x="1123" y="300"/>
                    <a:pt x="1107" y="1186"/>
                    <a:pt x="1139" y="1210"/>
                  </a:cubicBezTo>
                  <a:cubicBezTo>
                    <a:pt x="1170" y="1233"/>
                    <a:pt x="1178" y="1265"/>
                    <a:pt x="1218" y="1297"/>
                  </a:cubicBezTo>
                  <a:cubicBezTo>
                    <a:pt x="1249" y="1328"/>
                    <a:pt x="1249" y="1297"/>
                    <a:pt x="1297" y="1304"/>
                  </a:cubicBezTo>
                  <a:cubicBezTo>
                    <a:pt x="1336" y="1320"/>
                    <a:pt x="1321" y="1281"/>
                    <a:pt x="1344" y="1273"/>
                  </a:cubicBezTo>
                  <a:cubicBezTo>
                    <a:pt x="1360" y="1265"/>
                    <a:pt x="1376" y="1297"/>
                    <a:pt x="1392" y="1320"/>
                  </a:cubicBezTo>
                  <a:cubicBezTo>
                    <a:pt x="1400" y="1344"/>
                    <a:pt x="1392" y="1383"/>
                    <a:pt x="1423" y="1391"/>
                  </a:cubicBezTo>
                  <a:cubicBezTo>
                    <a:pt x="1455" y="1399"/>
                    <a:pt x="1463" y="1415"/>
                    <a:pt x="1510" y="1407"/>
                  </a:cubicBezTo>
                  <a:cubicBezTo>
                    <a:pt x="1550" y="1407"/>
                    <a:pt x="1566" y="1439"/>
                    <a:pt x="1566" y="1439"/>
                  </a:cubicBezTo>
                  <a:cubicBezTo>
                    <a:pt x="1589" y="1455"/>
                    <a:pt x="1621" y="1431"/>
                    <a:pt x="1653" y="1431"/>
                  </a:cubicBezTo>
                  <a:cubicBezTo>
                    <a:pt x="1684" y="1439"/>
                    <a:pt x="1684" y="1447"/>
                    <a:pt x="1684" y="1470"/>
                  </a:cubicBezTo>
                  <a:cubicBezTo>
                    <a:pt x="1692" y="1494"/>
                    <a:pt x="1724" y="1486"/>
                    <a:pt x="1732" y="1455"/>
                  </a:cubicBezTo>
                  <a:cubicBezTo>
                    <a:pt x="1739" y="1423"/>
                    <a:pt x="1763" y="1447"/>
                    <a:pt x="1763" y="1439"/>
                  </a:cubicBezTo>
                  <a:cubicBezTo>
                    <a:pt x="1771" y="1423"/>
                    <a:pt x="1795" y="1431"/>
                    <a:pt x="1826" y="1431"/>
                  </a:cubicBezTo>
                  <a:cubicBezTo>
                    <a:pt x="1850" y="1431"/>
                    <a:pt x="1842" y="1447"/>
                    <a:pt x="1842" y="1470"/>
                  </a:cubicBezTo>
                  <a:cubicBezTo>
                    <a:pt x="1842" y="1494"/>
                    <a:pt x="1850" y="1486"/>
                    <a:pt x="1874" y="1494"/>
                  </a:cubicBezTo>
                  <a:cubicBezTo>
                    <a:pt x="1890" y="1510"/>
                    <a:pt x="1874" y="1541"/>
                    <a:pt x="1882" y="1565"/>
                  </a:cubicBezTo>
                  <a:cubicBezTo>
                    <a:pt x="1898" y="1597"/>
                    <a:pt x="1929" y="1557"/>
                    <a:pt x="1945" y="1541"/>
                  </a:cubicBezTo>
                  <a:cubicBezTo>
                    <a:pt x="1953" y="1518"/>
                    <a:pt x="1977" y="1518"/>
                    <a:pt x="2008" y="1526"/>
                  </a:cubicBezTo>
                  <a:cubicBezTo>
                    <a:pt x="2040" y="1534"/>
                    <a:pt x="2048" y="1550"/>
                    <a:pt x="2056" y="1565"/>
                  </a:cubicBezTo>
                  <a:cubicBezTo>
                    <a:pt x="2072" y="1581"/>
                    <a:pt x="2103" y="1581"/>
                    <a:pt x="2103" y="1557"/>
                  </a:cubicBezTo>
                  <a:cubicBezTo>
                    <a:pt x="2103" y="1541"/>
                    <a:pt x="2174" y="1550"/>
                    <a:pt x="2190" y="1550"/>
                  </a:cubicBezTo>
                  <a:cubicBezTo>
                    <a:pt x="2206" y="1550"/>
                    <a:pt x="2198" y="1565"/>
                    <a:pt x="2190" y="1597"/>
                  </a:cubicBezTo>
                  <a:cubicBezTo>
                    <a:pt x="2182" y="1628"/>
                    <a:pt x="2206" y="1628"/>
                    <a:pt x="2222" y="1636"/>
                  </a:cubicBezTo>
                  <a:cubicBezTo>
                    <a:pt x="2238" y="1644"/>
                    <a:pt x="2245" y="1605"/>
                    <a:pt x="2245" y="1581"/>
                  </a:cubicBezTo>
                  <a:cubicBezTo>
                    <a:pt x="2245" y="1550"/>
                    <a:pt x="2245" y="1557"/>
                    <a:pt x="2261" y="1518"/>
                  </a:cubicBezTo>
                  <a:cubicBezTo>
                    <a:pt x="2277" y="1486"/>
                    <a:pt x="2277" y="1518"/>
                    <a:pt x="2293" y="1526"/>
                  </a:cubicBezTo>
                  <a:cubicBezTo>
                    <a:pt x="2309" y="1541"/>
                    <a:pt x="2317" y="1557"/>
                    <a:pt x="2340" y="1581"/>
                  </a:cubicBezTo>
                  <a:cubicBezTo>
                    <a:pt x="2356" y="1597"/>
                    <a:pt x="2364" y="1573"/>
                    <a:pt x="2372" y="1550"/>
                  </a:cubicBezTo>
                  <a:cubicBezTo>
                    <a:pt x="2380" y="1526"/>
                    <a:pt x="2403" y="1557"/>
                    <a:pt x="2426" y="1581"/>
                  </a:cubicBezTo>
                  <a:cubicBezTo>
                    <a:pt x="2458" y="1613"/>
                    <a:pt x="2474" y="1628"/>
                    <a:pt x="2505" y="1644"/>
                  </a:cubicBezTo>
                  <a:cubicBezTo>
                    <a:pt x="2529" y="1668"/>
                    <a:pt x="2545" y="1636"/>
                    <a:pt x="2568" y="1613"/>
                  </a:cubicBezTo>
                  <a:cubicBezTo>
                    <a:pt x="2584" y="1589"/>
                    <a:pt x="2616" y="1565"/>
                    <a:pt x="2656" y="1557"/>
                  </a:cubicBezTo>
                  <a:cubicBezTo>
                    <a:pt x="2687" y="1550"/>
                    <a:pt x="2671" y="1565"/>
                    <a:pt x="2695" y="1589"/>
                  </a:cubicBezTo>
                  <a:cubicBezTo>
                    <a:pt x="2727" y="1605"/>
                    <a:pt x="2743" y="1581"/>
                    <a:pt x="2750" y="1550"/>
                  </a:cubicBezTo>
                  <a:cubicBezTo>
                    <a:pt x="2750" y="1526"/>
                    <a:pt x="2798" y="1526"/>
                    <a:pt x="2814" y="1526"/>
                  </a:cubicBezTo>
                  <a:cubicBezTo>
                    <a:pt x="2837" y="1526"/>
                    <a:pt x="2830" y="1541"/>
                    <a:pt x="2861" y="1565"/>
                  </a:cubicBezTo>
                  <a:cubicBezTo>
                    <a:pt x="2893" y="1589"/>
                    <a:pt x="2908" y="1565"/>
                    <a:pt x="2917" y="1550"/>
                  </a:cubicBezTo>
                  <a:cubicBezTo>
                    <a:pt x="2932" y="1534"/>
                    <a:pt x="2940" y="1510"/>
                    <a:pt x="2964" y="1510"/>
                  </a:cubicBezTo>
                  <a:cubicBezTo>
                    <a:pt x="2988" y="1510"/>
                    <a:pt x="3011" y="1526"/>
                    <a:pt x="3051" y="1573"/>
                  </a:cubicBezTo>
                  <a:cubicBezTo>
                    <a:pt x="3090" y="1621"/>
                    <a:pt x="3122" y="1613"/>
                    <a:pt x="3130" y="1621"/>
                  </a:cubicBezTo>
                  <a:cubicBezTo>
                    <a:pt x="3138" y="1636"/>
                    <a:pt x="3161" y="1652"/>
                    <a:pt x="3193" y="1652"/>
                  </a:cubicBezTo>
                  <a:cubicBezTo>
                    <a:pt x="3225" y="1652"/>
                    <a:pt x="3225" y="1644"/>
                    <a:pt x="3241" y="1644"/>
                  </a:cubicBezTo>
                  <a:lnTo>
                    <a:pt x="3233" y="751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25"/>
            <p:cNvSpPr>
              <a:spLocks noChangeArrowheads="1"/>
            </p:cNvSpPr>
            <p:nvPr/>
          </p:nvSpPr>
          <p:spPr bwMode="auto">
            <a:xfrm>
              <a:off x="16140291" y="7488038"/>
              <a:ext cx="1709328" cy="874378"/>
            </a:xfrm>
            <a:custGeom>
              <a:avLst/>
              <a:gdLst>
                <a:gd name="T0" fmla="*/ 2434 w 3250"/>
                <a:gd name="T1" fmla="*/ 1589 h 1661"/>
                <a:gd name="T2" fmla="*/ 2380 w 3250"/>
                <a:gd name="T3" fmla="*/ 1557 h 1661"/>
                <a:gd name="T4" fmla="*/ 2285 w 3250"/>
                <a:gd name="T5" fmla="*/ 1518 h 1661"/>
                <a:gd name="T6" fmla="*/ 2253 w 3250"/>
                <a:gd name="T7" fmla="*/ 1581 h 1661"/>
                <a:gd name="T8" fmla="*/ 2190 w 3250"/>
                <a:gd name="T9" fmla="*/ 1597 h 1661"/>
                <a:gd name="T10" fmla="*/ 2190 w 3250"/>
                <a:gd name="T11" fmla="*/ 1550 h 1661"/>
                <a:gd name="T12" fmla="*/ 2064 w 3250"/>
                <a:gd name="T13" fmla="*/ 1565 h 1661"/>
                <a:gd name="T14" fmla="*/ 1906 w 3250"/>
                <a:gd name="T15" fmla="*/ 1581 h 1661"/>
                <a:gd name="T16" fmla="*/ 1866 w 3250"/>
                <a:gd name="T17" fmla="*/ 1494 h 1661"/>
                <a:gd name="T18" fmla="*/ 1834 w 3250"/>
                <a:gd name="T19" fmla="*/ 1431 h 1661"/>
                <a:gd name="T20" fmla="*/ 1771 w 3250"/>
                <a:gd name="T21" fmla="*/ 1447 h 1661"/>
                <a:gd name="T22" fmla="*/ 1708 w 3250"/>
                <a:gd name="T23" fmla="*/ 1486 h 1661"/>
                <a:gd name="T24" fmla="*/ 1621 w 3250"/>
                <a:gd name="T25" fmla="*/ 1439 h 1661"/>
                <a:gd name="T26" fmla="*/ 1566 w 3250"/>
                <a:gd name="T27" fmla="*/ 1439 h 1661"/>
                <a:gd name="T28" fmla="*/ 1431 w 3250"/>
                <a:gd name="T29" fmla="*/ 1391 h 1661"/>
                <a:gd name="T30" fmla="*/ 1360 w 3250"/>
                <a:gd name="T31" fmla="*/ 1273 h 1661"/>
                <a:gd name="T32" fmla="*/ 1305 w 3250"/>
                <a:gd name="T33" fmla="*/ 1312 h 1661"/>
                <a:gd name="T34" fmla="*/ 1218 w 3250"/>
                <a:gd name="T35" fmla="*/ 1297 h 1661"/>
                <a:gd name="T36" fmla="*/ 0 w 3250"/>
                <a:gd name="T37" fmla="*/ 245 h 1661"/>
                <a:gd name="T38" fmla="*/ 3138 w 3250"/>
                <a:gd name="T39" fmla="*/ 71 h 1661"/>
                <a:gd name="T40" fmla="*/ 3249 w 3250"/>
                <a:gd name="T41" fmla="*/ 751 h 1661"/>
                <a:gd name="T42" fmla="*/ 3201 w 3250"/>
                <a:gd name="T43" fmla="*/ 1660 h 1661"/>
                <a:gd name="T44" fmla="*/ 2972 w 3250"/>
                <a:gd name="T45" fmla="*/ 1510 h 1661"/>
                <a:gd name="T46" fmla="*/ 2893 w 3250"/>
                <a:gd name="T47" fmla="*/ 1581 h 1661"/>
                <a:gd name="T48" fmla="*/ 2758 w 3250"/>
                <a:gd name="T49" fmla="*/ 1550 h 1661"/>
                <a:gd name="T50" fmla="*/ 2679 w 3250"/>
                <a:gd name="T51" fmla="*/ 1557 h 1661"/>
                <a:gd name="T52" fmla="*/ 2529 w 3250"/>
                <a:gd name="T53" fmla="*/ 1660 h 1661"/>
                <a:gd name="T54" fmla="*/ 2442 w 3250"/>
                <a:gd name="T55" fmla="*/ 1581 h 1661"/>
                <a:gd name="T56" fmla="*/ 2576 w 3250"/>
                <a:gd name="T57" fmla="*/ 1613 h 1661"/>
                <a:gd name="T58" fmla="*/ 2711 w 3250"/>
                <a:gd name="T59" fmla="*/ 1581 h 1661"/>
                <a:gd name="T60" fmla="*/ 2845 w 3250"/>
                <a:gd name="T61" fmla="*/ 1534 h 1661"/>
                <a:gd name="T62" fmla="*/ 2925 w 3250"/>
                <a:gd name="T63" fmla="*/ 1550 h 1661"/>
                <a:gd name="T64" fmla="*/ 3122 w 3250"/>
                <a:gd name="T65" fmla="*/ 1613 h 1661"/>
                <a:gd name="T66" fmla="*/ 3241 w 3250"/>
                <a:gd name="T67" fmla="*/ 1636 h 1661"/>
                <a:gd name="T68" fmla="*/ 16 w 3250"/>
                <a:gd name="T69" fmla="*/ 8 h 1661"/>
                <a:gd name="T70" fmla="*/ 1147 w 3250"/>
                <a:gd name="T71" fmla="*/ 1202 h 1661"/>
                <a:gd name="T72" fmla="*/ 1265 w 3250"/>
                <a:gd name="T73" fmla="*/ 1304 h 1661"/>
                <a:gd name="T74" fmla="*/ 1336 w 3250"/>
                <a:gd name="T75" fmla="*/ 1288 h 1661"/>
                <a:gd name="T76" fmla="*/ 1400 w 3250"/>
                <a:gd name="T77" fmla="*/ 1320 h 1661"/>
                <a:gd name="T78" fmla="*/ 1503 w 3250"/>
                <a:gd name="T79" fmla="*/ 1407 h 1661"/>
                <a:gd name="T80" fmla="*/ 1621 w 3250"/>
                <a:gd name="T81" fmla="*/ 1439 h 1661"/>
                <a:gd name="T82" fmla="*/ 1700 w 3250"/>
                <a:gd name="T83" fmla="*/ 1470 h 1661"/>
                <a:gd name="T84" fmla="*/ 1763 w 3250"/>
                <a:gd name="T85" fmla="*/ 1439 h 1661"/>
                <a:gd name="T86" fmla="*/ 1811 w 3250"/>
                <a:gd name="T87" fmla="*/ 1423 h 1661"/>
                <a:gd name="T88" fmla="*/ 1858 w 3250"/>
                <a:gd name="T89" fmla="*/ 1470 h 1661"/>
                <a:gd name="T90" fmla="*/ 1898 w 3250"/>
                <a:gd name="T91" fmla="*/ 1565 h 1661"/>
                <a:gd name="T92" fmla="*/ 2064 w 3250"/>
                <a:gd name="T93" fmla="*/ 1557 h 1661"/>
                <a:gd name="T94" fmla="*/ 2166 w 3250"/>
                <a:gd name="T95" fmla="*/ 1541 h 1661"/>
                <a:gd name="T96" fmla="*/ 2206 w 3250"/>
                <a:gd name="T97" fmla="*/ 1573 h 1661"/>
                <a:gd name="T98" fmla="*/ 2230 w 3250"/>
                <a:gd name="T99" fmla="*/ 1636 h 1661"/>
                <a:gd name="T100" fmla="*/ 2285 w 3250"/>
                <a:gd name="T101" fmla="*/ 1502 h 1661"/>
                <a:gd name="T102" fmla="*/ 2356 w 3250"/>
                <a:gd name="T103" fmla="*/ 1581 h 1661"/>
                <a:gd name="T104" fmla="*/ 2529 w 3250"/>
                <a:gd name="T105" fmla="*/ 166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50" h="1661">
                  <a:moveTo>
                    <a:pt x="2529" y="1660"/>
                  </a:moveTo>
                  <a:lnTo>
                    <a:pt x="2529" y="1660"/>
                  </a:lnTo>
                  <a:cubicBezTo>
                    <a:pt x="2521" y="1660"/>
                    <a:pt x="2513" y="1652"/>
                    <a:pt x="2505" y="1652"/>
                  </a:cubicBezTo>
                  <a:cubicBezTo>
                    <a:pt x="2482" y="1628"/>
                    <a:pt x="2466" y="1613"/>
                    <a:pt x="2434" y="1589"/>
                  </a:cubicBezTo>
                  <a:cubicBezTo>
                    <a:pt x="2434" y="1581"/>
                    <a:pt x="2426" y="1581"/>
                    <a:pt x="2426" y="1573"/>
                  </a:cubicBezTo>
                  <a:cubicBezTo>
                    <a:pt x="2411" y="1557"/>
                    <a:pt x="2395" y="1541"/>
                    <a:pt x="2388" y="1541"/>
                  </a:cubicBezTo>
                  <a:cubicBezTo>
                    <a:pt x="2388" y="1541"/>
                    <a:pt x="2388" y="1541"/>
                    <a:pt x="2380" y="1550"/>
                  </a:cubicBezTo>
                  <a:cubicBezTo>
                    <a:pt x="2380" y="1557"/>
                    <a:pt x="2380" y="1557"/>
                    <a:pt x="2380" y="1557"/>
                  </a:cubicBezTo>
                  <a:cubicBezTo>
                    <a:pt x="2372" y="1573"/>
                    <a:pt x="2364" y="1589"/>
                    <a:pt x="2356" y="1589"/>
                  </a:cubicBezTo>
                  <a:cubicBezTo>
                    <a:pt x="2348" y="1589"/>
                    <a:pt x="2348" y="1589"/>
                    <a:pt x="2340" y="1581"/>
                  </a:cubicBezTo>
                  <a:cubicBezTo>
                    <a:pt x="2325" y="1557"/>
                    <a:pt x="2317" y="1550"/>
                    <a:pt x="2301" y="1534"/>
                  </a:cubicBezTo>
                  <a:cubicBezTo>
                    <a:pt x="2293" y="1526"/>
                    <a:pt x="2293" y="1526"/>
                    <a:pt x="2285" y="1518"/>
                  </a:cubicBezTo>
                  <a:cubicBezTo>
                    <a:pt x="2285" y="1510"/>
                    <a:pt x="2285" y="1510"/>
                    <a:pt x="2285" y="1510"/>
                  </a:cubicBezTo>
                  <a:cubicBezTo>
                    <a:pt x="2285" y="1510"/>
                    <a:pt x="2277" y="1510"/>
                    <a:pt x="2277" y="1526"/>
                  </a:cubicBezTo>
                  <a:cubicBezTo>
                    <a:pt x="2269" y="1534"/>
                    <a:pt x="2269" y="1541"/>
                    <a:pt x="2262" y="1550"/>
                  </a:cubicBezTo>
                  <a:cubicBezTo>
                    <a:pt x="2253" y="1557"/>
                    <a:pt x="2253" y="1565"/>
                    <a:pt x="2253" y="1581"/>
                  </a:cubicBezTo>
                  <a:cubicBezTo>
                    <a:pt x="2253" y="1605"/>
                    <a:pt x="2246" y="1644"/>
                    <a:pt x="2230" y="1644"/>
                  </a:cubicBezTo>
                  <a:cubicBezTo>
                    <a:pt x="2230" y="1644"/>
                    <a:pt x="2230" y="1644"/>
                    <a:pt x="2230" y="1636"/>
                  </a:cubicBezTo>
                  <a:cubicBezTo>
                    <a:pt x="2222" y="1636"/>
                    <a:pt x="2222" y="1636"/>
                    <a:pt x="2222" y="1636"/>
                  </a:cubicBezTo>
                  <a:cubicBezTo>
                    <a:pt x="2206" y="1636"/>
                    <a:pt x="2190" y="1628"/>
                    <a:pt x="2190" y="1597"/>
                  </a:cubicBezTo>
                  <a:cubicBezTo>
                    <a:pt x="2198" y="1589"/>
                    <a:pt x="2198" y="1581"/>
                    <a:pt x="2198" y="1573"/>
                  </a:cubicBezTo>
                  <a:cubicBezTo>
                    <a:pt x="2198" y="1565"/>
                    <a:pt x="2206" y="1550"/>
                    <a:pt x="2206" y="1550"/>
                  </a:cubicBezTo>
                  <a:cubicBezTo>
                    <a:pt x="2198" y="1550"/>
                    <a:pt x="2198" y="1550"/>
                    <a:pt x="2198" y="1550"/>
                  </a:cubicBezTo>
                  <a:cubicBezTo>
                    <a:pt x="2198" y="1550"/>
                    <a:pt x="2198" y="1550"/>
                    <a:pt x="2190" y="1550"/>
                  </a:cubicBezTo>
                  <a:cubicBezTo>
                    <a:pt x="2182" y="1550"/>
                    <a:pt x="2174" y="1550"/>
                    <a:pt x="2166" y="1550"/>
                  </a:cubicBezTo>
                  <a:cubicBezTo>
                    <a:pt x="2119" y="1550"/>
                    <a:pt x="2111" y="1557"/>
                    <a:pt x="2111" y="1557"/>
                  </a:cubicBezTo>
                  <a:cubicBezTo>
                    <a:pt x="2111" y="1573"/>
                    <a:pt x="2103" y="1581"/>
                    <a:pt x="2087" y="1581"/>
                  </a:cubicBezTo>
                  <a:cubicBezTo>
                    <a:pt x="2080" y="1581"/>
                    <a:pt x="2072" y="1573"/>
                    <a:pt x="2064" y="1565"/>
                  </a:cubicBezTo>
                  <a:lnTo>
                    <a:pt x="2064" y="1565"/>
                  </a:lnTo>
                  <a:cubicBezTo>
                    <a:pt x="2048" y="1550"/>
                    <a:pt x="2040" y="1534"/>
                    <a:pt x="2018" y="1526"/>
                  </a:cubicBezTo>
                  <a:cubicBezTo>
                    <a:pt x="1985" y="1518"/>
                    <a:pt x="1961" y="1526"/>
                    <a:pt x="1953" y="1541"/>
                  </a:cubicBezTo>
                  <a:cubicBezTo>
                    <a:pt x="1945" y="1557"/>
                    <a:pt x="1922" y="1581"/>
                    <a:pt x="1906" y="1581"/>
                  </a:cubicBezTo>
                  <a:cubicBezTo>
                    <a:pt x="1898" y="1581"/>
                    <a:pt x="1890" y="1581"/>
                    <a:pt x="1890" y="1573"/>
                  </a:cubicBezTo>
                  <a:cubicBezTo>
                    <a:pt x="1890" y="1557"/>
                    <a:pt x="1890" y="1541"/>
                    <a:pt x="1890" y="1534"/>
                  </a:cubicBezTo>
                  <a:cubicBezTo>
                    <a:pt x="1890" y="1518"/>
                    <a:pt x="1890" y="1502"/>
                    <a:pt x="1874" y="1502"/>
                  </a:cubicBezTo>
                  <a:lnTo>
                    <a:pt x="1866" y="1494"/>
                  </a:lnTo>
                  <a:cubicBezTo>
                    <a:pt x="1850" y="1494"/>
                    <a:pt x="1850" y="1494"/>
                    <a:pt x="1850" y="1470"/>
                  </a:cubicBezTo>
                  <a:lnTo>
                    <a:pt x="1850" y="1463"/>
                  </a:lnTo>
                  <a:cubicBezTo>
                    <a:pt x="1850" y="1447"/>
                    <a:pt x="1850" y="1439"/>
                    <a:pt x="1842" y="1439"/>
                  </a:cubicBezTo>
                  <a:lnTo>
                    <a:pt x="1834" y="1431"/>
                  </a:lnTo>
                  <a:cubicBezTo>
                    <a:pt x="1819" y="1431"/>
                    <a:pt x="1811" y="1431"/>
                    <a:pt x="1803" y="1431"/>
                  </a:cubicBezTo>
                  <a:cubicBezTo>
                    <a:pt x="1803" y="1431"/>
                    <a:pt x="1795" y="1431"/>
                    <a:pt x="1787" y="1431"/>
                  </a:cubicBezTo>
                  <a:cubicBezTo>
                    <a:pt x="1779" y="1431"/>
                    <a:pt x="1779" y="1431"/>
                    <a:pt x="1779" y="1439"/>
                  </a:cubicBezTo>
                  <a:lnTo>
                    <a:pt x="1771" y="1447"/>
                  </a:lnTo>
                  <a:cubicBezTo>
                    <a:pt x="1771" y="1447"/>
                    <a:pt x="1763" y="1447"/>
                    <a:pt x="1763" y="1439"/>
                  </a:cubicBezTo>
                  <a:lnTo>
                    <a:pt x="1755" y="1439"/>
                  </a:lnTo>
                  <a:cubicBezTo>
                    <a:pt x="1755" y="1439"/>
                    <a:pt x="1747" y="1439"/>
                    <a:pt x="1747" y="1455"/>
                  </a:cubicBezTo>
                  <a:cubicBezTo>
                    <a:pt x="1740" y="1478"/>
                    <a:pt x="1724" y="1486"/>
                    <a:pt x="1708" y="1486"/>
                  </a:cubicBezTo>
                  <a:cubicBezTo>
                    <a:pt x="1700" y="1486"/>
                    <a:pt x="1692" y="1486"/>
                    <a:pt x="1692" y="1470"/>
                  </a:cubicBezTo>
                  <a:cubicBezTo>
                    <a:pt x="1692" y="1470"/>
                    <a:pt x="1692" y="1470"/>
                    <a:pt x="1692" y="1463"/>
                  </a:cubicBezTo>
                  <a:cubicBezTo>
                    <a:pt x="1692" y="1447"/>
                    <a:pt x="1684" y="1439"/>
                    <a:pt x="1661" y="1439"/>
                  </a:cubicBezTo>
                  <a:cubicBezTo>
                    <a:pt x="1645" y="1431"/>
                    <a:pt x="1637" y="1439"/>
                    <a:pt x="1621" y="1439"/>
                  </a:cubicBezTo>
                  <a:cubicBezTo>
                    <a:pt x="1613" y="1447"/>
                    <a:pt x="1605" y="1447"/>
                    <a:pt x="1597" y="1447"/>
                  </a:cubicBezTo>
                  <a:cubicBezTo>
                    <a:pt x="1582" y="1447"/>
                    <a:pt x="1574" y="1447"/>
                    <a:pt x="1566" y="1439"/>
                  </a:cubicBezTo>
                  <a:lnTo>
                    <a:pt x="1566" y="1439"/>
                  </a:lnTo>
                  <a:lnTo>
                    <a:pt x="1566" y="1439"/>
                  </a:lnTo>
                  <a:cubicBezTo>
                    <a:pt x="1566" y="1439"/>
                    <a:pt x="1558" y="1407"/>
                    <a:pt x="1518" y="1415"/>
                  </a:cubicBezTo>
                  <a:cubicBezTo>
                    <a:pt x="1510" y="1415"/>
                    <a:pt x="1503" y="1415"/>
                    <a:pt x="1503" y="1415"/>
                  </a:cubicBezTo>
                  <a:cubicBezTo>
                    <a:pt x="1479" y="1415"/>
                    <a:pt x="1471" y="1407"/>
                    <a:pt x="1455" y="1399"/>
                  </a:cubicBezTo>
                  <a:cubicBezTo>
                    <a:pt x="1447" y="1399"/>
                    <a:pt x="1439" y="1399"/>
                    <a:pt x="1431" y="1391"/>
                  </a:cubicBezTo>
                  <a:cubicBezTo>
                    <a:pt x="1408" y="1391"/>
                    <a:pt x="1400" y="1368"/>
                    <a:pt x="1400" y="1352"/>
                  </a:cubicBezTo>
                  <a:cubicBezTo>
                    <a:pt x="1400" y="1336"/>
                    <a:pt x="1400" y="1328"/>
                    <a:pt x="1392" y="1320"/>
                  </a:cubicBezTo>
                  <a:cubicBezTo>
                    <a:pt x="1392" y="1312"/>
                    <a:pt x="1392" y="1312"/>
                    <a:pt x="1392" y="1312"/>
                  </a:cubicBezTo>
                  <a:cubicBezTo>
                    <a:pt x="1384" y="1297"/>
                    <a:pt x="1368" y="1273"/>
                    <a:pt x="1360" y="1273"/>
                  </a:cubicBezTo>
                  <a:cubicBezTo>
                    <a:pt x="1352" y="1273"/>
                    <a:pt x="1352" y="1273"/>
                    <a:pt x="1352" y="1273"/>
                  </a:cubicBezTo>
                  <a:cubicBezTo>
                    <a:pt x="1344" y="1281"/>
                    <a:pt x="1344" y="1281"/>
                    <a:pt x="1344" y="1288"/>
                  </a:cubicBezTo>
                  <a:cubicBezTo>
                    <a:pt x="1336" y="1304"/>
                    <a:pt x="1336" y="1312"/>
                    <a:pt x="1321" y="1312"/>
                  </a:cubicBezTo>
                  <a:cubicBezTo>
                    <a:pt x="1313" y="1312"/>
                    <a:pt x="1305" y="1312"/>
                    <a:pt x="1305" y="1312"/>
                  </a:cubicBezTo>
                  <a:cubicBezTo>
                    <a:pt x="1297" y="1304"/>
                    <a:pt x="1289" y="1304"/>
                    <a:pt x="1281" y="1304"/>
                  </a:cubicBezTo>
                  <a:cubicBezTo>
                    <a:pt x="1273" y="1304"/>
                    <a:pt x="1273" y="1312"/>
                    <a:pt x="1265" y="1312"/>
                  </a:cubicBezTo>
                  <a:cubicBezTo>
                    <a:pt x="1257" y="1312"/>
                    <a:pt x="1257" y="1312"/>
                    <a:pt x="1250" y="1312"/>
                  </a:cubicBezTo>
                  <a:cubicBezTo>
                    <a:pt x="1242" y="1312"/>
                    <a:pt x="1234" y="1312"/>
                    <a:pt x="1218" y="1297"/>
                  </a:cubicBezTo>
                  <a:cubicBezTo>
                    <a:pt x="1202" y="1288"/>
                    <a:pt x="1186" y="1265"/>
                    <a:pt x="1178" y="1249"/>
                  </a:cubicBezTo>
                  <a:cubicBezTo>
                    <a:pt x="1170" y="1233"/>
                    <a:pt x="1163" y="1225"/>
                    <a:pt x="1147" y="1210"/>
                  </a:cubicBezTo>
                  <a:cubicBezTo>
                    <a:pt x="1107" y="1194"/>
                    <a:pt x="1123" y="411"/>
                    <a:pt x="1123" y="308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39" y="47"/>
                    <a:pt x="1692" y="71"/>
                    <a:pt x="2569" y="71"/>
                  </a:cubicBezTo>
                  <a:cubicBezTo>
                    <a:pt x="2758" y="71"/>
                    <a:pt x="2948" y="71"/>
                    <a:pt x="3138" y="71"/>
                  </a:cubicBezTo>
                  <a:cubicBezTo>
                    <a:pt x="3146" y="71"/>
                    <a:pt x="3146" y="71"/>
                    <a:pt x="3146" y="71"/>
                  </a:cubicBezTo>
                  <a:lnTo>
                    <a:pt x="3146" y="71"/>
                  </a:lnTo>
                  <a:cubicBezTo>
                    <a:pt x="3146" y="71"/>
                    <a:pt x="3154" y="380"/>
                    <a:pt x="3249" y="751"/>
                  </a:cubicBezTo>
                  <a:lnTo>
                    <a:pt x="3249" y="751"/>
                  </a:lnTo>
                  <a:cubicBezTo>
                    <a:pt x="3249" y="1644"/>
                    <a:pt x="3249" y="1644"/>
                    <a:pt x="3249" y="1644"/>
                  </a:cubicBezTo>
                  <a:lnTo>
                    <a:pt x="3249" y="1644"/>
                  </a:lnTo>
                  <a:cubicBezTo>
                    <a:pt x="3241" y="1644"/>
                    <a:pt x="3241" y="1644"/>
                    <a:pt x="3233" y="1652"/>
                  </a:cubicBezTo>
                  <a:cubicBezTo>
                    <a:pt x="3225" y="1652"/>
                    <a:pt x="3225" y="1660"/>
                    <a:pt x="3201" y="1660"/>
                  </a:cubicBezTo>
                  <a:cubicBezTo>
                    <a:pt x="3169" y="1660"/>
                    <a:pt x="3146" y="1636"/>
                    <a:pt x="3138" y="1628"/>
                  </a:cubicBezTo>
                  <a:cubicBezTo>
                    <a:pt x="3130" y="1621"/>
                    <a:pt x="3130" y="1621"/>
                    <a:pt x="3122" y="1621"/>
                  </a:cubicBezTo>
                  <a:cubicBezTo>
                    <a:pt x="3106" y="1613"/>
                    <a:pt x="3083" y="1605"/>
                    <a:pt x="3059" y="1573"/>
                  </a:cubicBezTo>
                  <a:cubicBezTo>
                    <a:pt x="3019" y="1526"/>
                    <a:pt x="2996" y="1510"/>
                    <a:pt x="2972" y="1510"/>
                  </a:cubicBezTo>
                  <a:cubicBezTo>
                    <a:pt x="2956" y="1518"/>
                    <a:pt x="2948" y="1526"/>
                    <a:pt x="2940" y="1541"/>
                  </a:cubicBezTo>
                  <a:cubicBezTo>
                    <a:pt x="2932" y="1541"/>
                    <a:pt x="2932" y="1550"/>
                    <a:pt x="2932" y="1550"/>
                  </a:cubicBezTo>
                  <a:cubicBezTo>
                    <a:pt x="2932" y="1550"/>
                    <a:pt x="2932" y="1557"/>
                    <a:pt x="2925" y="1557"/>
                  </a:cubicBezTo>
                  <a:cubicBezTo>
                    <a:pt x="2916" y="1565"/>
                    <a:pt x="2909" y="1581"/>
                    <a:pt x="2893" y="1581"/>
                  </a:cubicBezTo>
                  <a:cubicBezTo>
                    <a:pt x="2885" y="1581"/>
                    <a:pt x="2877" y="1573"/>
                    <a:pt x="2869" y="1565"/>
                  </a:cubicBezTo>
                  <a:cubicBezTo>
                    <a:pt x="2853" y="1557"/>
                    <a:pt x="2845" y="1550"/>
                    <a:pt x="2838" y="1541"/>
                  </a:cubicBezTo>
                  <a:cubicBezTo>
                    <a:pt x="2838" y="1534"/>
                    <a:pt x="2830" y="1526"/>
                    <a:pt x="2822" y="1526"/>
                  </a:cubicBezTo>
                  <a:cubicBezTo>
                    <a:pt x="2806" y="1526"/>
                    <a:pt x="2766" y="1526"/>
                    <a:pt x="2758" y="1550"/>
                  </a:cubicBezTo>
                  <a:cubicBezTo>
                    <a:pt x="2751" y="1573"/>
                    <a:pt x="2743" y="1597"/>
                    <a:pt x="2727" y="1597"/>
                  </a:cubicBezTo>
                  <a:cubicBezTo>
                    <a:pt x="2719" y="1597"/>
                    <a:pt x="2711" y="1597"/>
                    <a:pt x="2703" y="1589"/>
                  </a:cubicBezTo>
                  <a:cubicBezTo>
                    <a:pt x="2695" y="1581"/>
                    <a:pt x="2687" y="1573"/>
                    <a:pt x="2687" y="1565"/>
                  </a:cubicBezTo>
                  <a:cubicBezTo>
                    <a:pt x="2687" y="1557"/>
                    <a:pt x="2679" y="1557"/>
                    <a:pt x="2679" y="1557"/>
                  </a:cubicBezTo>
                  <a:cubicBezTo>
                    <a:pt x="2672" y="1557"/>
                    <a:pt x="2672" y="1557"/>
                    <a:pt x="2664" y="1557"/>
                  </a:cubicBezTo>
                  <a:cubicBezTo>
                    <a:pt x="2624" y="1573"/>
                    <a:pt x="2600" y="1589"/>
                    <a:pt x="2576" y="1613"/>
                  </a:cubicBezTo>
                  <a:cubicBezTo>
                    <a:pt x="2576" y="1621"/>
                    <a:pt x="2576" y="1621"/>
                    <a:pt x="2576" y="1621"/>
                  </a:cubicBezTo>
                  <a:cubicBezTo>
                    <a:pt x="2561" y="1644"/>
                    <a:pt x="2545" y="1660"/>
                    <a:pt x="2529" y="1660"/>
                  </a:cubicBezTo>
                  <a:lnTo>
                    <a:pt x="2388" y="1534"/>
                  </a:lnTo>
                  <a:lnTo>
                    <a:pt x="2388" y="1534"/>
                  </a:lnTo>
                  <a:cubicBezTo>
                    <a:pt x="2395" y="1534"/>
                    <a:pt x="2411" y="1550"/>
                    <a:pt x="2426" y="1565"/>
                  </a:cubicBezTo>
                  <a:cubicBezTo>
                    <a:pt x="2434" y="1573"/>
                    <a:pt x="2434" y="1573"/>
                    <a:pt x="2442" y="1581"/>
                  </a:cubicBezTo>
                  <a:cubicBezTo>
                    <a:pt x="2466" y="1605"/>
                    <a:pt x="2482" y="1628"/>
                    <a:pt x="2513" y="1644"/>
                  </a:cubicBezTo>
                  <a:cubicBezTo>
                    <a:pt x="2521" y="1652"/>
                    <a:pt x="2521" y="1652"/>
                    <a:pt x="2529" y="1652"/>
                  </a:cubicBezTo>
                  <a:cubicBezTo>
                    <a:pt x="2545" y="1652"/>
                    <a:pt x="2553" y="1636"/>
                    <a:pt x="2569" y="1621"/>
                  </a:cubicBezTo>
                  <a:cubicBezTo>
                    <a:pt x="2569" y="1613"/>
                    <a:pt x="2569" y="1613"/>
                    <a:pt x="2576" y="1613"/>
                  </a:cubicBezTo>
                  <a:cubicBezTo>
                    <a:pt x="2592" y="1589"/>
                    <a:pt x="2624" y="1565"/>
                    <a:pt x="2664" y="1557"/>
                  </a:cubicBezTo>
                  <a:cubicBezTo>
                    <a:pt x="2664" y="1550"/>
                    <a:pt x="2672" y="1550"/>
                    <a:pt x="2679" y="1550"/>
                  </a:cubicBezTo>
                  <a:cubicBezTo>
                    <a:pt x="2687" y="1550"/>
                    <a:pt x="2687" y="1557"/>
                    <a:pt x="2695" y="1565"/>
                  </a:cubicBezTo>
                  <a:cubicBezTo>
                    <a:pt x="2695" y="1565"/>
                    <a:pt x="2703" y="1573"/>
                    <a:pt x="2711" y="1581"/>
                  </a:cubicBezTo>
                  <a:cubicBezTo>
                    <a:pt x="2711" y="1589"/>
                    <a:pt x="2719" y="1589"/>
                    <a:pt x="2727" y="1589"/>
                  </a:cubicBezTo>
                  <a:cubicBezTo>
                    <a:pt x="2735" y="1589"/>
                    <a:pt x="2751" y="1565"/>
                    <a:pt x="2751" y="1550"/>
                  </a:cubicBezTo>
                  <a:cubicBezTo>
                    <a:pt x="2758" y="1518"/>
                    <a:pt x="2798" y="1518"/>
                    <a:pt x="2822" y="1518"/>
                  </a:cubicBezTo>
                  <a:cubicBezTo>
                    <a:pt x="2838" y="1518"/>
                    <a:pt x="2838" y="1526"/>
                    <a:pt x="2845" y="1534"/>
                  </a:cubicBezTo>
                  <a:cubicBezTo>
                    <a:pt x="2853" y="1541"/>
                    <a:pt x="2853" y="1550"/>
                    <a:pt x="2869" y="1565"/>
                  </a:cubicBezTo>
                  <a:cubicBezTo>
                    <a:pt x="2877" y="1573"/>
                    <a:pt x="2885" y="1573"/>
                    <a:pt x="2893" y="1573"/>
                  </a:cubicBezTo>
                  <a:cubicBezTo>
                    <a:pt x="2909" y="1573"/>
                    <a:pt x="2916" y="1557"/>
                    <a:pt x="2925" y="1550"/>
                  </a:cubicBezTo>
                  <a:lnTo>
                    <a:pt x="2925" y="1550"/>
                  </a:lnTo>
                  <a:cubicBezTo>
                    <a:pt x="2925" y="1541"/>
                    <a:pt x="2932" y="1541"/>
                    <a:pt x="2932" y="1541"/>
                  </a:cubicBezTo>
                  <a:cubicBezTo>
                    <a:pt x="2940" y="1526"/>
                    <a:pt x="2956" y="1510"/>
                    <a:pt x="2972" y="1502"/>
                  </a:cubicBezTo>
                  <a:cubicBezTo>
                    <a:pt x="2996" y="1502"/>
                    <a:pt x="3019" y="1518"/>
                    <a:pt x="3059" y="1565"/>
                  </a:cubicBezTo>
                  <a:cubicBezTo>
                    <a:pt x="3091" y="1605"/>
                    <a:pt x="3106" y="1605"/>
                    <a:pt x="3122" y="1613"/>
                  </a:cubicBezTo>
                  <a:cubicBezTo>
                    <a:pt x="3130" y="1613"/>
                    <a:pt x="3138" y="1613"/>
                    <a:pt x="3138" y="1621"/>
                  </a:cubicBezTo>
                  <a:cubicBezTo>
                    <a:pt x="3154" y="1628"/>
                    <a:pt x="3169" y="1652"/>
                    <a:pt x="3201" y="1652"/>
                  </a:cubicBezTo>
                  <a:cubicBezTo>
                    <a:pt x="3217" y="1652"/>
                    <a:pt x="3225" y="1644"/>
                    <a:pt x="3233" y="1644"/>
                  </a:cubicBezTo>
                  <a:lnTo>
                    <a:pt x="3241" y="1636"/>
                  </a:lnTo>
                  <a:cubicBezTo>
                    <a:pt x="3241" y="751"/>
                    <a:pt x="3241" y="751"/>
                    <a:pt x="3241" y="751"/>
                  </a:cubicBezTo>
                  <a:cubicBezTo>
                    <a:pt x="3154" y="403"/>
                    <a:pt x="3138" y="111"/>
                    <a:pt x="3138" y="71"/>
                  </a:cubicBezTo>
                  <a:cubicBezTo>
                    <a:pt x="2948" y="79"/>
                    <a:pt x="2751" y="79"/>
                    <a:pt x="2569" y="79"/>
                  </a:cubicBezTo>
                  <a:cubicBezTo>
                    <a:pt x="1700" y="79"/>
                    <a:pt x="839" y="55"/>
                    <a:pt x="16" y="8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1131" y="300"/>
                    <a:pt x="1131" y="300"/>
                    <a:pt x="1131" y="300"/>
                  </a:cubicBezTo>
                  <a:lnTo>
                    <a:pt x="1131" y="300"/>
                  </a:lnTo>
                  <a:cubicBezTo>
                    <a:pt x="1123" y="656"/>
                    <a:pt x="1123" y="1186"/>
                    <a:pt x="1147" y="1202"/>
                  </a:cubicBezTo>
                  <a:cubicBezTo>
                    <a:pt x="1163" y="1217"/>
                    <a:pt x="1178" y="1233"/>
                    <a:pt x="1186" y="1249"/>
                  </a:cubicBezTo>
                  <a:cubicBezTo>
                    <a:pt x="1194" y="1265"/>
                    <a:pt x="1210" y="1281"/>
                    <a:pt x="1226" y="1297"/>
                  </a:cubicBezTo>
                  <a:cubicBezTo>
                    <a:pt x="1234" y="1304"/>
                    <a:pt x="1242" y="1304"/>
                    <a:pt x="1250" y="1304"/>
                  </a:cubicBezTo>
                  <a:cubicBezTo>
                    <a:pt x="1257" y="1304"/>
                    <a:pt x="1257" y="1304"/>
                    <a:pt x="1265" y="1304"/>
                  </a:cubicBezTo>
                  <a:cubicBezTo>
                    <a:pt x="1273" y="1304"/>
                    <a:pt x="1273" y="1297"/>
                    <a:pt x="1281" y="1297"/>
                  </a:cubicBezTo>
                  <a:cubicBezTo>
                    <a:pt x="1289" y="1297"/>
                    <a:pt x="1297" y="1297"/>
                    <a:pt x="1305" y="1304"/>
                  </a:cubicBezTo>
                  <a:cubicBezTo>
                    <a:pt x="1313" y="1304"/>
                    <a:pt x="1313" y="1304"/>
                    <a:pt x="1321" y="1304"/>
                  </a:cubicBezTo>
                  <a:cubicBezTo>
                    <a:pt x="1329" y="1304"/>
                    <a:pt x="1329" y="1297"/>
                    <a:pt x="1336" y="1288"/>
                  </a:cubicBezTo>
                  <a:cubicBezTo>
                    <a:pt x="1336" y="1281"/>
                    <a:pt x="1336" y="1273"/>
                    <a:pt x="1352" y="1265"/>
                  </a:cubicBezTo>
                  <a:cubicBezTo>
                    <a:pt x="1352" y="1265"/>
                    <a:pt x="1352" y="1265"/>
                    <a:pt x="1360" y="1265"/>
                  </a:cubicBezTo>
                  <a:cubicBezTo>
                    <a:pt x="1376" y="1265"/>
                    <a:pt x="1384" y="1288"/>
                    <a:pt x="1400" y="1312"/>
                  </a:cubicBezTo>
                  <a:cubicBezTo>
                    <a:pt x="1400" y="1320"/>
                    <a:pt x="1400" y="1320"/>
                    <a:pt x="1400" y="1320"/>
                  </a:cubicBezTo>
                  <a:cubicBezTo>
                    <a:pt x="1408" y="1328"/>
                    <a:pt x="1408" y="1336"/>
                    <a:pt x="1408" y="1344"/>
                  </a:cubicBezTo>
                  <a:cubicBezTo>
                    <a:pt x="1408" y="1368"/>
                    <a:pt x="1416" y="1383"/>
                    <a:pt x="1431" y="1383"/>
                  </a:cubicBezTo>
                  <a:cubicBezTo>
                    <a:pt x="1439" y="1391"/>
                    <a:pt x="1455" y="1391"/>
                    <a:pt x="1455" y="1399"/>
                  </a:cubicBezTo>
                  <a:cubicBezTo>
                    <a:pt x="1471" y="1399"/>
                    <a:pt x="1479" y="1407"/>
                    <a:pt x="1503" y="1407"/>
                  </a:cubicBezTo>
                  <a:cubicBezTo>
                    <a:pt x="1503" y="1407"/>
                    <a:pt x="1510" y="1407"/>
                    <a:pt x="1518" y="1407"/>
                  </a:cubicBezTo>
                  <a:cubicBezTo>
                    <a:pt x="1558" y="1399"/>
                    <a:pt x="1574" y="1431"/>
                    <a:pt x="1574" y="1431"/>
                  </a:cubicBezTo>
                  <a:cubicBezTo>
                    <a:pt x="1582" y="1439"/>
                    <a:pt x="1589" y="1439"/>
                    <a:pt x="1597" y="1439"/>
                  </a:cubicBezTo>
                  <a:cubicBezTo>
                    <a:pt x="1605" y="1439"/>
                    <a:pt x="1613" y="1439"/>
                    <a:pt x="1621" y="1439"/>
                  </a:cubicBezTo>
                  <a:cubicBezTo>
                    <a:pt x="1629" y="1431"/>
                    <a:pt x="1637" y="1431"/>
                    <a:pt x="1653" y="1431"/>
                  </a:cubicBezTo>
                  <a:lnTo>
                    <a:pt x="1661" y="1431"/>
                  </a:lnTo>
                  <a:cubicBezTo>
                    <a:pt x="1692" y="1431"/>
                    <a:pt x="1692" y="1447"/>
                    <a:pt x="1700" y="1463"/>
                  </a:cubicBezTo>
                  <a:cubicBezTo>
                    <a:pt x="1700" y="1470"/>
                    <a:pt x="1700" y="1470"/>
                    <a:pt x="1700" y="1470"/>
                  </a:cubicBezTo>
                  <a:cubicBezTo>
                    <a:pt x="1700" y="1478"/>
                    <a:pt x="1700" y="1478"/>
                    <a:pt x="1708" y="1478"/>
                  </a:cubicBezTo>
                  <a:cubicBezTo>
                    <a:pt x="1716" y="1478"/>
                    <a:pt x="1732" y="1470"/>
                    <a:pt x="1740" y="1455"/>
                  </a:cubicBezTo>
                  <a:cubicBezTo>
                    <a:pt x="1740" y="1439"/>
                    <a:pt x="1747" y="1431"/>
                    <a:pt x="1755" y="1431"/>
                  </a:cubicBezTo>
                  <a:cubicBezTo>
                    <a:pt x="1755" y="1431"/>
                    <a:pt x="1763" y="1431"/>
                    <a:pt x="1763" y="1439"/>
                  </a:cubicBezTo>
                  <a:lnTo>
                    <a:pt x="1771" y="1439"/>
                  </a:lnTo>
                  <a:lnTo>
                    <a:pt x="1771" y="1439"/>
                  </a:lnTo>
                  <a:cubicBezTo>
                    <a:pt x="1771" y="1423"/>
                    <a:pt x="1787" y="1423"/>
                    <a:pt x="1787" y="1423"/>
                  </a:cubicBezTo>
                  <a:cubicBezTo>
                    <a:pt x="1795" y="1423"/>
                    <a:pt x="1803" y="1423"/>
                    <a:pt x="1811" y="1423"/>
                  </a:cubicBezTo>
                  <a:cubicBezTo>
                    <a:pt x="1811" y="1423"/>
                    <a:pt x="1827" y="1423"/>
                    <a:pt x="1834" y="1423"/>
                  </a:cubicBezTo>
                  <a:cubicBezTo>
                    <a:pt x="1842" y="1423"/>
                    <a:pt x="1850" y="1431"/>
                    <a:pt x="1850" y="1431"/>
                  </a:cubicBezTo>
                  <a:cubicBezTo>
                    <a:pt x="1858" y="1439"/>
                    <a:pt x="1858" y="1447"/>
                    <a:pt x="1858" y="1463"/>
                  </a:cubicBezTo>
                  <a:lnTo>
                    <a:pt x="1858" y="1470"/>
                  </a:lnTo>
                  <a:cubicBezTo>
                    <a:pt x="1858" y="1486"/>
                    <a:pt x="1858" y="1486"/>
                    <a:pt x="1866" y="1486"/>
                  </a:cubicBezTo>
                  <a:cubicBezTo>
                    <a:pt x="1874" y="1494"/>
                    <a:pt x="1874" y="1494"/>
                    <a:pt x="1882" y="1494"/>
                  </a:cubicBezTo>
                  <a:cubicBezTo>
                    <a:pt x="1898" y="1502"/>
                    <a:pt x="1898" y="1518"/>
                    <a:pt x="1898" y="1534"/>
                  </a:cubicBezTo>
                  <a:cubicBezTo>
                    <a:pt x="1898" y="1541"/>
                    <a:pt x="1890" y="1557"/>
                    <a:pt x="1898" y="1565"/>
                  </a:cubicBezTo>
                  <a:cubicBezTo>
                    <a:pt x="1898" y="1573"/>
                    <a:pt x="1906" y="1573"/>
                    <a:pt x="1906" y="1573"/>
                  </a:cubicBezTo>
                  <a:cubicBezTo>
                    <a:pt x="1914" y="1573"/>
                    <a:pt x="1937" y="1557"/>
                    <a:pt x="1945" y="1541"/>
                  </a:cubicBezTo>
                  <a:cubicBezTo>
                    <a:pt x="1961" y="1518"/>
                    <a:pt x="1985" y="1510"/>
                    <a:pt x="2018" y="1518"/>
                  </a:cubicBezTo>
                  <a:cubicBezTo>
                    <a:pt x="2048" y="1526"/>
                    <a:pt x="2056" y="1541"/>
                    <a:pt x="2064" y="1557"/>
                  </a:cubicBezTo>
                  <a:cubicBezTo>
                    <a:pt x="2072" y="1565"/>
                    <a:pt x="2072" y="1565"/>
                    <a:pt x="2072" y="1565"/>
                  </a:cubicBezTo>
                  <a:cubicBezTo>
                    <a:pt x="2072" y="1573"/>
                    <a:pt x="2080" y="1573"/>
                    <a:pt x="2087" y="1573"/>
                  </a:cubicBezTo>
                  <a:cubicBezTo>
                    <a:pt x="2095" y="1573"/>
                    <a:pt x="2103" y="1573"/>
                    <a:pt x="2103" y="1557"/>
                  </a:cubicBezTo>
                  <a:cubicBezTo>
                    <a:pt x="2103" y="1550"/>
                    <a:pt x="2127" y="1541"/>
                    <a:pt x="2166" y="1541"/>
                  </a:cubicBezTo>
                  <a:cubicBezTo>
                    <a:pt x="2174" y="1541"/>
                    <a:pt x="2182" y="1541"/>
                    <a:pt x="2190" y="1541"/>
                  </a:cubicBezTo>
                  <a:cubicBezTo>
                    <a:pt x="2198" y="1541"/>
                    <a:pt x="2198" y="1541"/>
                    <a:pt x="2198" y="1541"/>
                  </a:cubicBezTo>
                  <a:cubicBezTo>
                    <a:pt x="2206" y="1541"/>
                    <a:pt x="2206" y="1541"/>
                    <a:pt x="2206" y="1550"/>
                  </a:cubicBezTo>
                  <a:cubicBezTo>
                    <a:pt x="2214" y="1550"/>
                    <a:pt x="2206" y="1557"/>
                    <a:pt x="2206" y="1573"/>
                  </a:cubicBezTo>
                  <a:cubicBezTo>
                    <a:pt x="2206" y="1581"/>
                    <a:pt x="2206" y="1589"/>
                    <a:pt x="2198" y="1597"/>
                  </a:cubicBezTo>
                  <a:cubicBezTo>
                    <a:pt x="2198" y="1621"/>
                    <a:pt x="2206" y="1628"/>
                    <a:pt x="2222" y="1628"/>
                  </a:cubicBezTo>
                  <a:cubicBezTo>
                    <a:pt x="2222" y="1628"/>
                    <a:pt x="2230" y="1628"/>
                    <a:pt x="2230" y="1636"/>
                  </a:cubicBezTo>
                  <a:lnTo>
                    <a:pt x="2230" y="1636"/>
                  </a:lnTo>
                  <a:cubicBezTo>
                    <a:pt x="2238" y="1636"/>
                    <a:pt x="2246" y="1605"/>
                    <a:pt x="2246" y="1581"/>
                  </a:cubicBezTo>
                  <a:cubicBezTo>
                    <a:pt x="2246" y="1557"/>
                    <a:pt x="2253" y="1557"/>
                    <a:pt x="2253" y="1541"/>
                  </a:cubicBezTo>
                  <a:cubicBezTo>
                    <a:pt x="2262" y="1534"/>
                    <a:pt x="2262" y="1534"/>
                    <a:pt x="2269" y="1518"/>
                  </a:cubicBezTo>
                  <a:cubicBezTo>
                    <a:pt x="2269" y="1510"/>
                    <a:pt x="2277" y="1502"/>
                    <a:pt x="2285" y="1502"/>
                  </a:cubicBezTo>
                  <a:lnTo>
                    <a:pt x="2293" y="1510"/>
                  </a:lnTo>
                  <a:cubicBezTo>
                    <a:pt x="2301" y="1518"/>
                    <a:pt x="2301" y="1526"/>
                    <a:pt x="2301" y="1526"/>
                  </a:cubicBezTo>
                  <a:cubicBezTo>
                    <a:pt x="2317" y="1541"/>
                    <a:pt x="2333" y="1550"/>
                    <a:pt x="2348" y="1573"/>
                  </a:cubicBezTo>
                  <a:cubicBezTo>
                    <a:pt x="2348" y="1581"/>
                    <a:pt x="2356" y="1581"/>
                    <a:pt x="2356" y="1581"/>
                  </a:cubicBezTo>
                  <a:cubicBezTo>
                    <a:pt x="2364" y="1581"/>
                    <a:pt x="2372" y="1565"/>
                    <a:pt x="2372" y="1550"/>
                  </a:cubicBezTo>
                  <a:lnTo>
                    <a:pt x="2372" y="1550"/>
                  </a:lnTo>
                  <a:cubicBezTo>
                    <a:pt x="2380" y="1541"/>
                    <a:pt x="2380" y="1534"/>
                    <a:pt x="2388" y="1534"/>
                  </a:cubicBezTo>
                  <a:lnTo>
                    <a:pt x="2529" y="166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Freeform 47"/>
            <p:cNvSpPr>
              <a:spLocks noChangeArrowheads="1"/>
            </p:cNvSpPr>
            <p:nvPr/>
          </p:nvSpPr>
          <p:spPr bwMode="auto">
            <a:xfrm>
              <a:off x="14781178" y="7379030"/>
              <a:ext cx="1363752" cy="1435651"/>
            </a:xfrm>
            <a:custGeom>
              <a:avLst/>
              <a:gdLst>
                <a:gd name="T0" fmla="*/ 2230 w 2594"/>
                <a:gd name="T1" fmla="*/ 182 h 2729"/>
                <a:gd name="T2" fmla="*/ 2230 w 2594"/>
                <a:gd name="T3" fmla="*/ 182 h 2729"/>
                <a:gd name="T4" fmla="*/ 340 w 2594"/>
                <a:gd name="T5" fmla="*/ 0 h 2729"/>
                <a:gd name="T6" fmla="*/ 0 w 2594"/>
                <a:gd name="T7" fmla="*/ 2664 h 2729"/>
                <a:gd name="T8" fmla="*/ 293 w 2594"/>
                <a:gd name="T9" fmla="*/ 2704 h 2729"/>
                <a:gd name="T10" fmla="*/ 356 w 2594"/>
                <a:gd name="T11" fmla="*/ 2672 h 2729"/>
                <a:gd name="T12" fmla="*/ 372 w 2594"/>
                <a:gd name="T13" fmla="*/ 2546 h 2729"/>
                <a:gd name="T14" fmla="*/ 443 w 2594"/>
                <a:gd name="T15" fmla="*/ 2506 h 2729"/>
                <a:gd name="T16" fmla="*/ 1028 w 2594"/>
                <a:gd name="T17" fmla="*/ 2578 h 2729"/>
                <a:gd name="T18" fmla="*/ 996 w 2594"/>
                <a:gd name="T19" fmla="*/ 2475 h 2729"/>
                <a:gd name="T20" fmla="*/ 2396 w 2594"/>
                <a:gd name="T21" fmla="*/ 2593 h 2729"/>
                <a:gd name="T22" fmla="*/ 2427 w 2594"/>
                <a:gd name="T23" fmla="*/ 2546 h 2729"/>
                <a:gd name="T24" fmla="*/ 2570 w 2594"/>
                <a:gd name="T25" fmla="*/ 451 h 2729"/>
                <a:gd name="T26" fmla="*/ 2593 w 2594"/>
                <a:gd name="T27" fmla="*/ 451 h 2729"/>
                <a:gd name="T28" fmla="*/ 2593 w 2594"/>
                <a:gd name="T29" fmla="*/ 206 h 2729"/>
                <a:gd name="T30" fmla="*/ 2238 w 2594"/>
                <a:gd name="T31" fmla="*/ 182 h 2729"/>
                <a:gd name="T32" fmla="*/ 2230 w 2594"/>
                <a:gd name="T33" fmla="*/ 182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4" h="2729">
                  <a:moveTo>
                    <a:pt x="2230" y="182"/>
                  </a:moveTo>
                  <a:lnTo>
                    <a:pt x="2230" y="182"/>
                  </a:lnTo>
                  <a:cubicBezTo>
                    <a:pt x="1495" y="135"/>
                    <a:pt x="862" y="72"/>
                    <a:pt x="340" y="0"/>
                  </a:cubicBezTo>
                  <a:cubicBezTo>
                    <a:pt x="0" y="2664"/>
                    <a:pt x="0" y="2664"/>
                    <a:pt x="0" y="2664"/>
                  </a:cubicBezTo>
                  <a:cubicBezTo>
                    <a:pt x="143" y="2672"/>
                    <a:pt x="277" y="2688"/>
                    <a:pt x="293" y="2704"/>
                  </a:cubicBezTo>
                  <a:cubicBezTo>
                    <a:pt x="348" y="2728"/>
                    <a:pt x="356" y="2672"/>
                    <a:pt x="356" y="2672"/>
                  </a:cubicBezTo>
                  <a:cubicBezTo>
                    <a:pt x="356" y="2672"/>
                    <a:pt x="364" y="2601"/>
                    <a:pt x="372" y="2546"/>
                  </a:cubicBezTo>
                  <a:cubicBezTo>
                    <a:pt x="388" y="2483"/>
                    <a:pt x="443" y="2506"/>
                    <a:pt x="443" y="2506"/>
                  </a:cubicBezTo>
                  <a:cubicBezTo>
                    <a:pt x="443" y="2506"/>
                    <a:pt x="894" y="2562"/>
                    <a:pt x="1028" y="2578"/>
                  </a:cubicBezTo>
                  <a:cubicBezTo>
                    <a:pt x="957" y="2435"/>
                    <a:pt x="996" y="2475"/>
                    <a:pt x="996" y="2475"/>
                  </a:cubicBezTo>
                  <a:cubicBezTo>
                    <a:pt x="996" y="2475"/>
                    <a:pt x="2372" y="2593"/>
                    <a:pt x="2396" y="2593"/>
                  </a:cubicBezTo>
                  <a:cubicBezTo>
                    <a:pt x="2427" y="2593"/>
                    <a:pt x="2427" y="2546"/>
                    <a:pt x="2427" y="2546"/>
                  </a:cubicBezTo>
                  <a:cubicBezTo>
                    <a:pt x="2570" y="451"/>
                    <a:pt x="2570" y="451"/>
                    <a:pt x="2570" y="451"/>
                  </a:cubicBezTo>
                  <a:cubicBezTo>
                    <a:pt x="2593" y="451"/>
                    <a:pt x="2593" y="451"/>
                    <a:pt x="2593" y="451"/>
                  </a:cubicBezTo>
                  <a:cubicBezTo>
                    <a:pt x="2593" y="206"/>
                    <a:pt x="2593" y="206"/>
                    <a:pt x="2593" y="206"/>
                  </a:cubicBezTo>
                  <a:cubicBezTo>
                    <a:pt x="2475" y="198"/>
                    <a:pt x="2356" y="190"/>
                    <a:pt x="2238" y="182"/>
                  </a:cubicBezTo>
                  <a:lnTo>
                    <a:pt x="2230" y="182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48"/>
            <p:cNvSpPr>
              <a:spLocks noChangeArrowheads="1"/>
            </p:cNvSpPr>
            <p:nvPr/>
          </p:nvSpPr>
          <p:spPr bwMode="auto">
            <a:xfrm>
              <a:off x="12239219" y="5583887"/>
              <a:ext cx="1618875" cy="2681118"/>
            </a:xfrm>
            <a:custGeom>
              <a:avLst/>
              <a:gdLst>
                <a:gd name="T0" fmla="*/ 1692 w 3076"/>
                <a:gd name="T1" fmla="*/ 364 h 5099"/>
                <a:gd name="T2" fmla="*/ 277 w 3076"/>
                <a:gd name="T3" fmla="*/ 40 h 5099"/>
                <a:gd name="T4" fmla="*/ 293 w 3076"/>
                <a:gd name="T5" fmla="*/ 182 h 5099"/>
                <a:gd name="T6" fmla="*/ 253 w 3076"/>
                <a:gd name="T7" fmla="*/ 301 h 5099"/>
                <a:gd name="T8" fmla="*/ 198 w 3076"/>
                <a:gd name="T9" fmla="*/ 435 h 5099"/>
                <a:gd name="T10" fmla="*/ 142 w 3076"/>
                <a:gd name="T11" fmla="*/ 546 h 5099"/>
                <a:gd name="T12" fmla="*/ 24 w 3076"/>
                <a:gd name="T13" fmla="*/ 696 h 5099"/>
                <a:gd name="T14" fmla="*/ 79 w 3076"/>
                <a:gd name="T15" fmla="*/ 878 h 5099"/>
                <a:gd name="T16" fmla="*/ 127 w 3076"/>
                <a:gd name="T17" fmla="*/ 1083 h 5099"/>
                <a:gd name="T18" fmla="*/ 87 w 3076"/>
                <a:gd name="T19" fmla="*/ 1234 h 5099"/>
                <a:gd name="T20" fmla="*/ 63 w 3076"/>
                <a:gd name="T21" fmla="*/ 1408 h 5099"/>
                <a:gd name="T22" fmla="*/ 119 w 3076"/>
                <a:gd name="T23" fmla="*/ 1581 h 5099"/>
                <a:gd name="T24" fmla="*/ 198 w 3076"/>
                <a:gd name="T25" fmla="*/ 1708 h 5099"/>
                <a:gd name="T26" fmla="*/ 245 w 3076"/>
                <a:gd name="T27" fmla="*/ 1819 h 5099"/>
                <a:gd name="T28" fmla="*/ 213 w 3076"/>
                <a:gd name="T29" fmla="*/ 1945 h 5099"/>
                <a:gd name="T30" fmla="*/ 340 w 3076"/>
                <a:gd name="T31" fmla="*/ 2064 h 5099"/>
                <a:gd name="T32" fmla="*/ 380 w 3076"/>
                <a:gd name="T33" fmla="*/ 1985 h 5099"/>
                <a:gd name="T34" fmla="*/ 459 w 3076"/>
                <a:gd name="T35" fmla="*/ 1961 h 5099"/>
                <a:gd name="T36" fmla="*/ 403 w 3076"/>
                <a:gd name="T37" fmla="*/ 2048 h 5099"/>
                <a:gd name="T38" fmla="*/ 459 w 3076"/>
                <a:gd name="T39" fmla="*/ 2198 h 5099"/>
                <a:gd name="T40" fmla="*/ 411 w 3076"/>
                <a:gd name="T41" fmla="*/ 2230 h 5099"/>
                <a:gd name="T42" fmla="*/ 332 w 3076"/>
                <a:gd name="T43" fmla="*/ 2167 h 5099"/>
                <a:gd name="T44" fmla="*/ 308 w 3076"/>
                <a:gd name="T45" fmla="*/ 2325 h 5099"/>
                <a:gd name="T46" fmla="*/ 380 w 3076"/>
                <a:gd name="T47" fmla="*/ 2498 h 5099"/>
                <a:gd name="T48" fmla="*/ 482 w 3076"/>
                <a:gd name="T49" fmla="*/ 2578 h 5099"/>
                <a:gd name="T50" fmla="*/ 403 w 3076"/>
                <a:gd name="T51" fmla="*/ 2712 h 5099"/>
                <a:gd name="T52" fmla="*/ 451 w 3076"/>
                <a:gd name="T53" fmla="*/ 2933 h 5099"/>
                <a:gd name="T54" fmla="*/ 514 w 3076"/>
                <a:gd name="T55" fmla="*/ 3067 h 5099"/>
                <a:gd name="T56" fmla="*/ 553 w 3076"/>
                <a:gd name="T57" fmla="*/ 3169 h 5099"/>
                <a:gd name="T58" fmla="*/ 617 w 3076"/>
                <a:gd name="T59" fmla="*/ 3296 h 5099"/>
                <a:gd name="T60" fmla="*/ 640 w 3076"/>
                <a:gd name="T61" fmla="*/ 3438 h 5099"/>
                <a:gd name="T62" fmla="*/ 672 w 3076"/>
                <a:gd name="T63" fmla="*/ 3580 h 5099"/>
                <a:gd name="T64" fmla="*/ 640 w 3076"/>
                <a:gd name="T65" fmla="*/ 3731 h 5099"/>
                <a:gd name="T66" fmla="*/ 743 w 3076"/>
                <a:gd name="T67" fmla="*/ 3818 h 5099"/>
                <a:gd name="T68" fmla="*/ 972 w 3076"/>
                <a:gd name="T69" fmla="*/ 3913 h 5099"/>
                <a:gd name="T70" fmla="*/ 1139 w 3076"/>
                <a:gd name="T71" fmla="*/ 4063 h 5099"/>
                <a:gd name="T72" fmla="*/ 1352 w 3076"/>
                <a:gd name="T73" fmla="*/ 4173 h 5099"/>
                <a:gd name="T74" fmla="*/ 1439 w 3076"/>
                <a:gd name="T75" fmla="*/ 4355 h 5099"/>
                <a:gd name="T76" fmla="*/ 1676 w 3076"/>
                <a:gd name="T77" fmla="*/ 4561 h 5099"/>
                <a:gd name="T78" fmla="*/ 1731 w 3076"/>
                <a:gd name="T79" fmla="*/ 4980 h 5099"/>
                <a:gd name="T80" fmla="*/ 2696 w 3076"/>
                <a:gd name="T81" fmla="*/ 5098 h 5099"/>
                <a:gd name="T82" fmla="*/ 2799 w 3076"/>
                <a:gd name="T83" fmla="*/ 5067 h 5099"/>
                <a:gd name="T84" fmla="*/ 2799 w 3076"/>
                <a:gd name="T85" fmla="*/ 4956 h 5099"/>
                <a:gd name="T86" fmla="*/ 2767 w 3076"/>
                <a:gd name="T87" fmla="*/ 4885 h 5099"/>
                <a:gd name="T88" fmla="*/ 2822 w 3076"/>
                <a:gd name="T89" fmla="*/ 4766 h 5099"/>
                <a:gd name="T90" fmla="*/ 2909 w 3076"/>
                <a:gd name="T91" fmla="*/ 4529 h 5099"/>
                <a:gd name="T92" fmla="*/ 3067 w 3076"/>
                <a:gd name="T93" fmla="*/ 4411 h 5099"/>
                <a:gd name="T94" fmla="*/ 2996 w 3076"/>
                <a:gd name="T95" fmla="*/ 4237 h 5099"/>
                <a:gd name="T96" fmla="*/ 2933 w 3076"/>
                <a:gd name="T97" fmla="*/ 4086 h 5099"/>
                <a:gd name="T98" fmla="*/ 1344 w 3076"/>
                <a:gd name="T99" fmla="*/ 1763 h 5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76" h="5099">
                  <a:moveTo>
                    <a:pt x="1692" y="364"/>
                  </a:moveTo>
                  <a:lnTo>
                    <a:pt x="1692" y="364"/>
                  </a:lnTo>
                  <a:cubicBezTo>
                    <a:pt x="1036" y="206"/>
                    <a:pt x="530" y="64"/>
                    <a:pt x="308" y="0"/>
                  </a:cubicBezTo>
                  <a:cubicBezTo>
                    <a:pt x="316" y="32"/>
                    <a:pt x="277" y="40"/>
                    <a:pt x="277" y="40"/>
                  </a:cubicBezTo>
                  <a:cubicBezTo>
                    <a:pt x="277" y="40"/>
                    <a:pt x="229" y="64"/>
                    <a:pt x="253" y="103"/>
                  </a:cubicBezTo>
                  <a:cubicBezTo>
                    <a:pt x="277" y="151"/>
                    <a:pt x="308" y="151"/>
                    <a:pt x="293" y="182"/>
                  </a:cubicBezTo>
                  <a:cubicBezTo>
                    <a:pt x="285" y="214"/>
                    <a:pt x="269" y="214"/>
                    <a:pt x="261" y="246"/>
                  </a:cubicBezTo>
                  <a:cubicBezTo>
                    <a:pt x="261" y="285"/>
                    <a:pt x="277" y="285"/>
                    <a:pt x="253" y="301"/>
                  </a:cubicBezTo>
                  <a:cubicBezTo>
                    <a:pt x="237" y="317"/>
                    <a:pt x="213" y="333"/>
                    <a:pt x="206" y="364"/>
                  </a:cubicBezTo>
                  <a:cubicBezTo>
                    <a:pt x="198" y="396"/>
                    <a:pt x="213" y="404"/>
                    <a:pt x="198" y="435"/>
                  </a:cubicBezTo>
                  <a:cubicBezTo>
                    <a:pt x="182" y="475"/>
                    <a:pt x="182" y="459"/>
                    <a:pt x="166" y="491"/>
                  </a:cubicBezTo>
                  <a:cubicBezTo>
                    <a:pt x="158" y="522"/>
                    <a:pt x="158" y="530"/>
                    <a:pt x="142" y="546"/>
                  </a:cubicBezTo>
                  <a:cubicBezTo>
                    <a:pt x="127" y="562"/>
                    <a:pt x="79" y="601"/>
                    <a:pt x="71" y="625"/>
                  </a:cubicBezTo>
                  <a:cubicBezTo>
                    <a:pt x="55" y="649"/>
                    <a:pt x="24" y="641"/>
                    <a:pt x="24" y="696"/>
                  </a:cubicBezTo>
                  <a:cubicBezTo>
                    <a:pt x="24" y="751"/>
                    <a:pt x="0" y="751"/>
                    <a:pt x="32" y="799"/>
                  </a:cubicBezTo>
                  <a:cubicBezTo>
                    <a:pt x="63" y="846"/>
                    <a:pt x="71" y="823"/>
                    <a:pt x="79" y="878"/>
                  </a:cubicBezTo>
                  <a:cubicBezTo>
                    <a:pt x="95" y="925"/>
                    <a:pt x="111" y="917"/>
                    <a:pt x="119" y="981"/>
                  </a:cubicBezTo>
                  <a:cubicBezTo>
                    <a:pt x="134" y="1036"/>
                    <a:pt x="127" y="1036"/>
                    <a:pt x="127" y="1083"/>
                  </a:cubicBezTo>
                  <a:cubicBezTo>
                    <a:pt x="127" y="1131"/>
                    <a:pt x="150" y="1147"/>
                    <a:pt x="119" y="1178"/>
                  </a:cubicBezTo>
                  <a:cubicBezTo>
                    <a:pt x="87" y="1202"/>
                    <a:pt x="71" y="1194"/>
                    <a:pt x="87" y="1234"/>
                  </a:cubicBezTo>
                  <a:cubicBezTo>
                    <a:pt x="103" y="1273"/>
                    <a:pt x="103" y="1273"/>
                    <a:pt x="87" y="1313"/>
                  </a:cubicBezTo>
                  <a:cubicBezTo>
                    <a:pt x="71" y="1360"/>
                    <a:pt x="55" y="1384"/>
                    <a:pt x="63" y="1408"/>
                  </a:cubicBezTo>
                  <a:cubicBezTo>
                    <a:pt x="71" y="1431"/>
                    <a:pt x="16" y="1392"/>
                    <a:pt x="71" y="1471"/>
                  </a:cubicBezTo>
                  <a:cubicBezTo>
                    <a:pt x="127" y="1542"/>
                    <a:pt x="95" y="1550"/>
                    <a:pt x="119" y="1581"/>
                  </a:cubicBezTo>
                  <a:cubicBezTo>
                    <a:pt x="142" y="1613"/>
                    <a:pt x="158" y="1613"/>
                    <a:pt x="166" y="1653"/>
                  </a:cubicBezTo>
                  <a:cubicBezTo>
                    <a:pt x="174" y="1692"/>
                    <a:pt x="182" y="1684"/>
                    <a:pt x="198" y="1708"/>
                  </a:cubicBezTo>
                  <a:cubicBezTo>
                    <a:pt x="222" y="1724"/>
                    <a:pt x="213" y="1724"/>
                    <a:pt x="222" y="1763"/>
                  </a:cubicBezTo>
                  <a:cubicBezTo>
                    <a:pt x="229" y="1803"/>
                    <a:pt x="237" y="1779"/>
                    <a:pt x="245" y="1819"/>
                  </a:cubicBezTo>
                  <a:cubicBezTo>
                    <a:pt x="253" y="1850"/>
                    <a:pt x="245" y="1890"/>
                    <a:pt x="229" y="1898"/>
                  </a:cubicBezTo>
                  <a:cubicBezTo>
                    <a:pt x="213" y="1914"/>
                    <a:pt x="174" y="1937"/>
                    <a:pt x="213" y="1945"/>
                  </a:cubicBezTo>
                  <a:cubicBezTo>
                    <a:pt x="245" y="1945"/>
                    <a:pt x="261" y="1921"/>
                    <a:pt x="285" y="1977"/>
                  </a:cubicBezTo>
                  <a:cubicBezTo>
                    <a:pt x="308" y="2032"/>
                    <a:pt x="324" y="2056"/>
                    <a:pt x="340" y="2064"/>
                  </a:cubicBezTo>
                  <a:cubicBezTo>
                    <a:pt x="348" y="2072"/>
                    <a:pt x="380" y="2072"/>
                    <a:pt x="380" y="2040"/>
                  </a:cubicBezTo>
                  <a:cubicBezTo>
                    <a:pt x="380" y="2008"/>
                    <a:pt x="364" y="2018"/>
                    <a:pt x="380" y="1985"/>
                  </a:cubicBezTo>
                  <a:cubicBezTo>
                    <a:pt x="403" y="1953"/>
                    <a:pt x="387" y="1921"/>
                    <a:pt x="403" y="1929"/>
                  </a:cubicBezTo>
                  <a:cubicBezTo>
                    <a:pt x="427" y="1937"/>
                    <a:pt x="435" y="1945"/>
                    <a:pt x="459" y="1961"/>
                  </a:cubicBezTo>
                  <a:cubicBezTo>
                    <a:pt x="474" y="1977"/>
                    <a:pt x="451" y="2008"/>
                    <a:pt x="435" y="2008"/>
                  </a:cubicBezTo>
                  <a:cubicBezTo>
                    <a:pt x="411" y="2008"/>
                    <a:pt x="403" y="2024"/>
                    <a:pt x="403" y="2048"/>
                  </a:cubicBezTo>
                  <a:cubicBezTo>
                    <a:pt x="411" y="2064"/>
                    <a:pt x="427" y="2056"/>
                    <a:pt x="435" y="2087"/>
                  </a:cubicBezTo>
                  <a:cubicBezTo>
                    <a:pt x="443" y="2119"/>
                    <a:pt x="451" y="2158"/>
                    <a:pt x="459" y="2198"/>
                  </a:cubicBezTo>
                  <a:cubicBezTo>
                    <a:pt x="459" y="2238"/>
                    <a:pt x="482" y="2269"/>
                    <a:pt x="459" y="2269"/>
                  </a:cubicBezTo>
                  <a:cubicBezTo>
                    <a:pt x="435" y="2269"/>
                    <a:pt x="443" y="2293"/>
                    <a:pt x="411" y="2230"/>
                  </a:cubicBezTo>
                  <a:cubicBezTo>
                    <a:pt x="380" y="2158"/>
                    <a:pt x="380" y="2158"/>
                    <a:pt x="364" y="2143"/>
                  </a:cubicBezTo>
                  <a:cubicBezTo>
                    <a:pt x="340" y="2127"/>
                    <a:pt x="332" y="2135"/>
                    <a:pt x="332" y="2167"/>
                  </a:cubicBezTo>
                  <a:cubicBezTo>
                    <a:pt x="332" y="2206"/>
                    <a:pt x="348" y="2214"/>
                    <a:pt x="332" y="2253"/>
                  </a:cubicBezTo>
                  <a:cubicBezTo>
                    <a:pt x="324" y="2293"/>
                    <a:pt x="308" y="2285"/>
                    <a:pt x="308" y="2325"/>
                  </a:cubicBezTo>
                  <a:cubicBezTo>
                    <a:pt x="308" y="2364"/>
                    <a:pt x="300" y="2411"/>
                    <a:pt x="332" y="2443"/>
                  </a:cubicBezTo>
                  <a:cubicBezTo>
                    <a:pt x="356" y="2475"/>
                    <a:pt x="348" y="2451"/>
                    <a:pt x="380" y="2498"/>
                  </a:cubicBezTo>
                  <a:cubicBezTo>
                    <a:pt x="419" y="2538"/>
                    <a:pt x="403" y="2514"/>
                    <a:pt x="443" y="2522"/>
                  </a:cubicBezTo>
                  <a:cubicBezTo>
                    <a:pt x="490" y="2530"/>
                    <a:pt x="498" y="2522"/>
                    <a:pt x="482" y="2578"/>
                  </a:cubicBezTo>
                  <a:cubicBezTo>
                    <a:pt x="474" y="2633"/>
                    <a:pt x="474" y="2664"/>
                    <a:pt x="427" y="2672"/>
                  </a:cubicBezTo>
                  <a:cubicBezTo>
                    <a:pt x="372" y="2680"/>
                    <a:pt x="403" y="2672"/>
                    <a:pt x="403" y="2712"/>
                  </a:cubicBezTo>
                  <a:cubicBezTo>
                    <a:pt x="395" y="2759"/>
                    <a:pt x="387" y="2846"/>
                    <a:pt x="411" y="2870"/>
                  </a:cubicBezTo>
                  <a:cubicBezTo>
                    <a:pt x="435" y="2894"/>
                    <a:pt x="443" y="2902"/>
                    <a:pt x="451" y="2933"/>
                  </a:cubicBezTo>
                  <a:cubicBezTo>
                    <a:pt x="466" y="2972"/>
                    <a:pt x="482" y="2996"/>
                    <a:pt x="498" y="3003"/>
                  </a:cubicBezTo>
                  <a:cubicBezTo>
                    <a:pt x="522" y="3011"/>
                    <a:pt x="506" y="3035"/>
                    <a:pt x="514" y="3067"/>
                  </a:cubicBezTo>
                  <a:cubicBezTo>
                    <a:pt x="514" y="3098"/>
                    <a:pt x="522" y="3106"/>
                    <a:pt x="530" y="3114"/>
                  </a:cubicBezTo>
                  <a:cubicBezTo>
                    <a:pt x="546" y="3130"/>
                    <a:pt x="538" y="3130"/>
                    <a:pt x="553" y="3169"/>
                  </a:cubicBezTo>
                  <a:cubicBezTo>
                    <a:pt x="561" y="3209"/>
                    <a:pt x="561" y="3177"/>
                    <a:pt x="569" y="3217"/>
                  </a:cubicBezTo>
                  <a:cubicBezTo>
                    <a:pt x="585" y="3249"/>
                    <a:pt x="585" y="3280"/>
                    <a:pt x="617" y="3296"/>
                  </a:cubicBezTo>
                  <a:cubicBezTo>
                    <a:pt x="640" y="3312"/>
                    <a:pt x="672" y="3336"/>
                    <a:pt x="656" y="3359"/>
                  </a:cubicBezTo>
                  <a:cubicBezTo>
                    <a:pt x="633" y="3391"/>
                    <a:pt x="617" y="3422"/>
                    <a:pt x="640" y="3438"/>
                  </a:cubicBezTo>
                  <a:cubicBezTo>
                    <a:pt x="664" y="3454"/>
                    <a:pt x="696" y="3454"/>
                    <a:pt x="696" y="3509"/>
                  </a:cubicBezTo>
                  <a:cubicBezTo>
                    <a:pt x="696" y="3557"/>
                    <a:pt x="664" y="3541"/>
                    <a:pt x="672" y="3580"/>
                  </a:cubicBezTo>
                  <a:cubicBezTo>
                    <a:pt x="672" y="3620"/>
                    <a:pt x="656" y="3620"/>
                    <a:pt x="648" y="3660"/>
                  </a:cubicBezTo>
                  <a:cubicBezTo>
                    <a:pt x="648" y="3691"/>
                    <a:pt x="625" y="3707"/>
                    <a:pt x="640" y="3731"/>
                  </a:cubicBezTo>
                  <a:cubicBezTo>
                    <a:pt x="664" y="3754"/>
                    <a:pt x="680" y="3747"/>
                    <a:pt x="680" y="3778"/>
                  </a:cubicBezTo>
                  <a:cubicBezTo>
                    <a:pt x="680" y="3818"/>
                    <a:pt x="704" y="3818"/>
                    <a:pt x="743" y="3818"/>
                  </a:cubicBezTo>
                  <a:cubicBezTo>
                    <a:pt x="791" y="3818"/>
                    <a:pt x="830" y="3818"/>
                    <a:pt x="846" y="3849"/>
                  </a:cubicBezTo>
                  <a:cubicBezTo>
                    <a:pt x="862" y="3881"/>
                    <a:pt x="925" y="3920"/>
                    <a:pt x="972" y="3913"/>
                  </a:cubicBezTo>
                  <a:cubicBezTo>
                    <a:pt x="1028" y="3897"/>
                    <a:pt x="1043" y="3936"/>
                    <a:pt x="1059" y="3952"/>
                  </a:cubicBezTo>
                  <a:cubicBezTo>
                    <a:pt x="1075" y="3960"/>
                    <a:pt x="1115" y="4007"/>
                    <a:pt x="1139" y="4063"/>
                  </a:cubicBezTo>
                  <a:cubicBezTo>
                    <a:pt x="1154" y="4118"/>
                    <a:pt x="1194" y="4118"/>
                    <a:pt x="1217" y="4126"/>
                  </a:cubicBezTo>
                  <a:cubicBezTo>
                    <a:pt x="1233" y="4142"/>
                    <a:pt x="1273" y="4189"/>
                    <a:pt x="1352" y="4173"/>
                  </a:cubicBezTo>
                  <a:cubicBezTo>
                    <a:pt x="1423" y="4158"/>
                    <a:pt x="1392" y="4205"/>
                    <a:pt x="1392" y="4229"/>
                  </a:cubicBezTo>
                  <a:cubicBezTo>
                    <a:pt x="1399" y="4244"/>
                    <a:pt x="1376" y="4355"/>
                    <a:pt x="1439" y="4355"/>
                  </a:cubicBezTo>
                  <a:cubicBezTo>
                    <a:pt x="1494" y="4347"/>
                    <a:pt x="1510" y="4324"/>
                    <a:pt x="1526" y="4379"/>
                  </a:cubicBezTo>
                  <a:cubicBezTo>
                    <a:pt x="1550" y="4434"/>
                    <a:pt x="1621" y="4529"/>
                    <a:pt x="1676" y="4561"/>
                  </a:cubicBezTo>
                  <a:cubicBezTo>
                    <a:pt x="1739" y="4600"/>
                    <a:pt x="1747" y="4814"/>
                    <a:pt x="1747" y="4877"/>
                  </a:cubicBezTo>
                  <a:cubicBezTo>
                    <a:pt x="1739" y="4940"/>
                    <a:pt x="1708" y="4956"/>
                    <a:pt x="1731" y="4980"/>
                  </a:cubicBezTo>
                  <a:cubicBezTo>
                    <a:pt x="1929" y="5003"/>
                    <a:pt x="2640" y="5083"/>
                    <a:pt x="2672" y="5090"/>
                  </a:cubicBezTo>
                  <a:cubicBezTo>
                    <a:pt x="2688" y="5090"/>
                    <a:pt x="2696" y="5098"/>
                    <a:pt x="2696" y="5098"/>
                  </a:cubicBezTo>
                  <a:cubicBezTo>
                    <a:pt x="2712" y="5098"/>
                    <a:pt x="2727" y="5098"/>
                    <a:pt x="2735" y="5098"/>
                  </a:cubicBezTo>
                  <a:cubicBezTo>
                    <a:pt x="2759" y="5098"/>
                    <a:pt x="2799" y="5090"/>
                    <a:pt x="2799" y="5067"/>
                  </a:cubicBezTo>
                  <a:cubicBezTo>
                    <a:pt x="2799" y="5035"/>
                    <a:pt x="2838" y="5051"/>
                    <a:pt x="2830" y="5011"/>
                  </a:cubicBezTo>
                  <a:cubicBezTo>
                    <a:pt x="2830" y="4972"/>
                    <a:pt x="2830" y="4972"/>
                    <a:pt x="2799" y="4956"/>
                  </a:cubicBezTo>
                  <a:cubicBezTo>
                    <a:pt x="2775" y="4940"/>
                    <a:pt x="2751" y="4956"/>
                    <a:pt x="2751" y="4932"/>
                  </a:cubicBezTo>
                  <a:cubicBezTo>
                    <a:pt x="2759" y="4901"/>
                    <a:pt x="2767" y="4924"/>
                    <a:pt x="2767" y="4885"/>
                  </a:cubicBezTo>
                  <a:cubicBezTo>
                    <a:pt x="2775" y="4845"/>
                    <a:pt x="2735" y="4837"/>
                    <a:pt x="2759" y="4806"/>
                  </a:cubicBezTo>
                  <a:cubicBezTo>
                    <a:pt x="2775" y="4774"/>
                    <a:pt x="2806" y="4782"/>
                    <a:pt x="2822" y="4766"/>
                  </a:cubicBezTo>
                  <a:cubicBezTo>
                    <a:pt x="2838" y="4743"/>
                    <a:pt x="2886" y="4679"/>
                    <a:pt x="2893" y="4632"/>
                  </a:cubicBezTo>
                  <a:cubicBezTo>
                    <a:pt x="2901" y="4584"/>
                    <a:pt x="2870" y="4553"/>
                    <a:pt x="2909" y="4529"/>
                  </a:cubicBezTo>
                  <a:cubicBezTo>
                    <a:pt x="2949" y="4506"/>
                    <a:pt x="2965" y="4466"/>
                    <a:pt x="3004" y="4442"/>
                  </a:cubicBezTo>
                  <a:cubicBezTo>
                    <a:pt x="3044" y="4426"/>
                    <a:pt x="3052" y="4434"/>
                    <a:pt x="3067" y="4411"/>
                  </a:cubicBezTo>
                  <a:cubicBezTo>
                    <a:pt x="3075" y="4387"/>
                    <a:pt x="3067" y="4355"/>
                    <a:pt x="3044" y="4339"/>
                  </a:cubicBezTo>
                  <a:cubicBezTo>
                    <a:pt x="3020" y="4324"/>
                    <a:pt x="3004" y="4260"/>
                    <a:pt x="2996" y="4237"/>
                  </a:cubicBezTo>
                  <a:cubicBezTo>
                    <a:pt x="2996" y="4213"/>
                    <a:pt x="2980" y="4197"/>
                    <a:pt x="2965" y="4158"/>
                  </a:cubicBezTo>
                  <a:cubicBezTo>
                    <a:pt x="2949" y="4126"/>
                    <a:pt x="2925" y="4126"/>
                    <a:pt x="2933" y="4086"/>
                  </a:cubicBezTo>
                  <a:cubicBezTo>
                    <a:pt x="2933" y="4063"/>
                    <a:pt x="2933" y="4055"/>
                    <a:pt x="2933" y="4039"/>
                  </a:cubicBezTo>
                  <a:cubicBezTo>
                    <a:pt x="1344" y="1763"/>
                    <a:pt x="1344" y="1763"/>
                    <a:pt x="1344" y="1763"/>
                  </a:cubicBezTo>
                  <a:lnTo>
                    <a:pt x="1692" y="364"/>
                  </a:lnTo>
                </a:path>
              </a:pathLst>
            </a:custGeom>
            <a:solidFill>
              <a:schemeClr val="accent4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12243858" y="5583887"/>
              <a:ext cx="1614237" cy="2685756"/>
            </a:xfrm>
            <a:custGeom>
              <a:avLst/>
              <a:gdLst>
                <a:gd name="T0" fmla="*/ 1723 w 3068"/>
                <a:gd name="T1" fmla="*/ 4988 h 5107"/>
                <a:gd name="T2" fmla="*/ 1431 w 3068"/>
                <a:gd name="T3" fmla="*/ 4355 h 5107"/>
                <a:gd name="T4" fmla="*/ 1312 w 3068"/>
                <a:gd name="T5" fmla="*/ 4181 h 5107"/>
                <a:gd name="T6" fmla="*/ 988 w 3068"/>
                <a:gd name="T7" fmla="*/ 3913 h 5107"/>
                <a:gd name="T8" fmla="*/ 632 w 3068"/>
                <a:gd name="T9" fmla="*/ 3731 h 5107"/>
                <a:gd name="T10" fmla="*/ 648 w 3068"/>
                <a:gd name="T11" fmla="*/ 3454 h 5107"/>
                <a:gd name="T12" fmla="*/ 553 w 3068"/>
                <a:gd name="T13" fmla="*/ 3193 h 5107"/>
                <a:gd name="T14" fmla="*/ 443 w 3068"/>
                <a:gd name="T15" fmla="*/ 2933 h 5107"/>
                <a:gd name="T16" fmla="*/ 466 w 3068"/>
                <a:gd name="T17" fmla="*/ 2601 h 5107"/>
                <a:gd name="T18" fmla="*/ 403 w 3068"/>
                <a:gd name="T19" fmla="*/ 2530 h 5107"/>
                <a:gd name="T20" fmla="*/ 324 w 3068"/>
                <a:gd name="T21" fmla="*/ 2253 h 5107"/>
                <a:gd name="T22" fmla="*/ 427 w 3068"/>
                <a:gd name="T23" fmla="*/ 2269 h 5107"/>
                <a:gd name="T24" fmla="*/ 419 w 3068"/>
                <a:gd name="T25" fmla="*/ 2087 h 5107"/>
                <a:gd name="T26" fmla="*/ 395 w 3068"/>
                <a:gd name="T27" fmla="*/ 1929 h 5107"/>
                <a:gd name="T28" fmla="*/ 269 w 3068"/>
                <a:gd name="T29" fmla="*/ 1977 h 5107"/>
                <a:gd name="T30" fmla="*/ 229 w 3068"/>
                <a:gd name="T31" fmla="*/ 1819 h 5107"/>
                <a:gd name="T32" fmla="*/ 126 w 3068"/>
                <a:gd name="T33" fmla="*/ 1597 h 5107"/>
                <a:gd name="T34" fmla="*/ 55 w 3068"/>
                <a:gd name="T35" fmla="*/ 1408 h 5107"/>
                <a:gd name="T36" fmla="*/ 119 w 3068"/>
                <a:gd name="T37" fmla="*/ 1123 h 5107"/>
                <a:gd name="T38" fmla="*/ 24 w 3068"/>
                <a:gd name="T39" fmla="*/ 799 h 5107"/>
                <a:gd name="T40" fmla="*/ 150 w 3068"/>
                <a:gd name="T41" fmla="*/ 514 h 5107"/>
                <a:gd name="T42" fmla="*/ 245 w 3068"/>
                <a:gd name="T43" fmla="*/ 301 h 5107"/>
                <a:gd name="T44" fmla="*/ 237 w 3068"/>
                <a:gd name="T45" fmla="*/ 71 h 5107"/>
                <a:gd name="T46" fmla="*/ 1684 w 3068"/>
                <a:gd name="T47" fmla="*/ 364 h 5107"/>
                <a:gd name="T48" fmla="*/ 2965 w 3068"/>
                <a:gd name="T49" fmla="*/ 4158 h 5107"/>
                <a:gd name="T50" fmla="*/ 2996 w 3068"/>
                <a:gd name="T51" fmla="*/ 4450 h 5107"/>
                <a:gd name="T52" fmla="*/ 2783 w 3068"/>
                <a:gd name="T53" fmla="*/ 4782 h 5107"/>
                <a:gd name="T54" fmla="*/ 2798 w 3068"/>
                <a:gd name="T55" fmla="*/ 4956 h 5107"/>
                <a:gd name="T56" fmla="*/ 1723 w 3068"/>
                <a:gd name="T57" fmla="*/ 4980 h 5107"/>
                <a:gd name="T58" fmla="*/ 2822 w 3068"/>
                <a:gd name="T59" fmla="*/ 5011 h 5107"/>
                <a:gd name="T60" fmla="*/ 2751 w 3068"/>
                <a:gd name="T61" fmla="*/ 4845 h 5107"/>
                <a:gd name="T62" fmla="*/ 2901 w 3068"/>
                <a:gd name="T63" fmla="*/ 4521 h 5107"/>
                <a:gd name="T64" fmla="*/ 2988 w 3068"/>
                <a:gd name="T65" fmla="*/ 4237 h 5107"/>
                <a:gd name="T66" fmla="*/ 1684 w 3068"/>
                <a:gd name="T67" fmla="*/ 372 h 5107"/>
                <a:gd name="T68" fmla="*/ 292 w 3068"/>
                <a:gd name="T69" fmla="*/ 182 h 5107"/>
                <a:gd name="T70" fmla="*/ 198 w 3068"/>
                <a:gd name="T71" fmla="*/ 396 h 5107"/>
                <a:gd name="T72" fmla="*/ 63 w 3068"/>
                <a:gd name="T73" fmla="*/ 633 h 5107"/>
                <a:gd name="T74" fmla="*/ 95 w 3068"/>
                <a:gd name="T75" fmla="*/ 917 h 5107"/>
                <a:gd name="T76" fmla="*/ 79 w 3068"/>
                <a:gd name="T77" fmla="*/ 1234 h 5107"/>
                <a:gd name="T78" fmla="*/ 47 w 3068"/>
                <a:gd name="T79" fmla="*/ 1423 h 5107"/>
                <a:gd name="T80" fmla="*/ 198 w 3068"/>
                <a:gd name="T81" fmla="*/ 1700 h 5107"/>
                <a:gd name="T82" fmla="*/ 190 w 3068"/>
                <a:gd name="T83" fmla="*/ 1937 h 5107"/>
                <a:gd name="T84" fmla="*/ 364 w 3068"/>
                <a:gd name="T85" fmla="*/ 2040 h 5107"/>
                <a:gd name="T86" fmla="*/ 458 w 3068"/>
                <a:gd name="T87" fmla="*/ 1985 h 5107"/>
                <a:gd name="T88" fmla="*/ 451 w 3068"/>
                <a:gd name="T89" fmla="*/ 2198 h 5107"/>
                <a:gd name="T90" fmla="*/ 379 w 3068"/>
                <a:gd name="T91" fmla="*/ 2182 h 5107"/>
                <a:gd name="T92" fmla="*/ 308 w 3068"/>
                <a:gd name="T93" fmla="*/ 2325 h 5107"/>
                <a:gd name="T94" fmla="*/ 419 w 3068"/>
                <a:gd name="T95" fmla="*/ 2522 h 5107"/>
                <a:gd name="T96" fmla="*/ 403 w 3068"/>
                <a:gd name="T97" fmla="*/ 2680 h 5107"/>
                <a:gd name="T98" fmla="*/ 506 w 3068"/>
                <a:gd name="T99" fmla="*/ 3043 h 5107"/>
                <a:gd name="T100" fmla="*/ 577 w 3068"/>
                <a:gd name="T101" fmla="*/ 3241 h 5107"/>
                <a:gd name="T102" fmla="*/ 672 w 3068"/>
                <a:gd name="T103" fmla="*/ 3549 h 5107"/>
                <a:gd name="T104" fmla="*/ 680 w 3068"/>
                <a:gd name="T105" fmla="*/ 3778 h 5107"/>
                <a:gd name="T106" fmla="*/ 1051 w 3068"/>
                <a:gd name="T107" fmla="*/ 3944 h 5107"/>
                <a:gd name="T108" fmla="*/ 1391 w 3068"/>
                <a:gd name="T109" fmla="*/ 4173 h 5107"/>
                <a:gd name="T110" fmla="*/ 1486 w 3068"/>
                <a:gd name="T111" fmla="*/ 4339 h 5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8" h="5107">
                  <a:moveTo>
                    <a:pt x="2688" y="5106"/>
                  </a:moveTo>
                  <a:lnTo>
                    <a:pt x="2688" y="5106"/>
                  </a:lnTo>
                  <a:lnTo>
                    <a:pt x="2688" y="5106"/>
                  </a:lnTo>
                  <a:cubicBezTo>
                    <a:pt x="2688" y="5098"/>
                    <a:pt x="2680" y="5098"/>
                    <a:pt x="2664" y="5090"/>
                  </a:cubicBezTo>
                  <a:cubicBezTo>
                    <a:pt x="2632" y="5083"/>
                    <a:pt x="1874" y="5003"/>
                    <a:pt x="1723" y="4988"/>
                  </a:cubicBezTo>
                  <a:lnTo>
                    <a:pt x="1723" y="4988"/>
                  </a:lnTo>
                  <a:lnTo>
                    <a:pt x="1723" y="4988"/>
                  </a:lnTo>
                  <a:cubicBezTo>
                    <a:pt x="1708" y="4964"/>
                    <a:pt x="1715" y="4956"/>
                    <a:pt x="1723" y="4940"/>
                  </a:cubicBezTo>
                  <a:cubicBezTo>
                    <a:pt x="1723" y="4924"/>
                    <a:pt x="1731" y="4908"/>
                    <a:pt x="1731" y="4877"/>
                  </a:cubicBezTo>
                  <a:cubicBezTo>
                    <a:pt x="1739" y="4814"/>
                    <a:pt x="1723" y="4600"/>
                    <a:pt x="1668" y="4569"/>
                  </a:cubicBezTo>
                  <a:cubicBezTo>
                    <a:pt x="1613" y="4529"/>
                    <a:pt x="1534" y="4434"/>
                    <a:pt x="1518" y="4379"/>
                  </a:cubicBezTo>
                  <a:cubicBezTo>
                    <a:pt x="1510" y="4355"/>
                    <a:pt x="1502" y="4347"/>
                    <a:pt x="1486" y="4347"/>
                  </a:cubicBezTo>
                  <a:cubicBezTo>
                    <a:pt x="1478" y="4347"/>
                    <a:pt x="1470" y="4347"/>
                    <a:pt x="1462" y="4347"/>
                  </a:cubicBezTo>
                  <a:cubicBezTo>
                    <a:pt x="1455" y="4355"/>
                    <a:pt x="1439" y="4355"/>
                    <a:pt x="1431" y="4355"/>
                  </a:cubicBezTo>
                  <a:cubicBezTo>
                    <a:pt x="1415" y="4355"/>
                    <a:pt x="1407" y="4355"/>
                    <a:pt x="1399" y="4347"/>
                  </a:cubicBezTo>
                  <a:cubicBezTo>
                    <a:pt x="1375" y="4324"/>
                    <a:pt x="1384" y="4276"/>
                    <a:pt x="1384" y="4253"/>
                  </a:cubicBezTo>
                  <a:cubicBezTo>
                    <a:pt x="1384" y="4237"/>
                    <a:pt x="1384" y="4229"/>
                    <a:pt x="1384" y="4229"/>
                  </a:cubicBezTo>
                  <a:cubicBezTo>
                    <a:pt x="1384" y="4221"/>
                    <a:pt x="1384" y="4213"/>
                    <a:pt x="1384" y="4205"/>
                  </a:cubicBezTo>
                  <a:cubicBezTo>
                    <a:pt x="1384" y="4197"/>
                    <a:pt x="1391" y="4181"/>
                    <a:pt x="1384" y="4181"/>
                  </a:cubicBezTo>
                  <a:cubicBezTo>
                    <a:pt x="1375" y="4173"/>
                    <a:pt x="1368" y="4173"/>
                    <a:pt x="1344" y="4173"/>
                  </a:cubicBezTo>
                  <a:cubicBezTo>
                    <a:pt x="1336" y="4181"/>
                    <a:pt x="1320" y="4181"/>
                    <a:pt x="1312" y="4181"/>
                  </a:cubicBezTo>
                  <a:cubicBezTo>
                    <a:pt x="1265" y="4181"/>
                    <a:pt x="1233" y="4158"/>
                    <a:pt x="1217" y="4142"/>
                  </a:cubicBezTo>
                  <a:cubicBezTo>
                    <a:pt x="1209" y="4142"/>
                    <a:pt x="1209" y="4134"/>
                    <a:pt x="1202" y="4134"/>
                  </a:cubicBezTo>
                  <a:cubicBezTo>
                    <a:pt x="1202" y="4126"/>
                    <a:pt x="1194" y="4126"/>
                    <a:pt x="1186" y="4126"/>
                  </a:cubicBezTo>
                  <a:cubicBezTo>
                    <a:pt x="1162" y="4118"/>
                    <a:pt x="1138" y="4110"/>
                    <a:pt x="1122" y="4063"/>
                  </a:cubicBezTo>
                  <a:cubicBezTo>
                    <a:pt x="1099" y="4015"/>
                    <a:pt x="1059" y="3960"/>
                    <a:pt x="1051" y="3952"/>
                  </a:cubicBezTo>
                  <a:cubicBezTo>
                    <a:pt x="1044" y="3952"/>
                    <a:pt x="1044" y="3944"/>
                    <a:pt x="1035" y="3944"/>
                  </a:cubicBezTo>
                  <a:cubicBezTo>
                    <a:pt x="1028" y="3928"/>
                    <a:pt x="1012" y="3913"/>
                    <a:pt x="988" y="3913"/>
                  </a:cubicBezTo>
                  <a:cubicBezTo>
                    <a:pt x="980" y="3913"/>
                    <a:pt x="972" y="3913"/>
                    <a:pt x="972" y="3913"/>
                  </a:cubicBezTo>
                  <a:cubicBezTo>
                    <a:pt x="964" y="3920"/>
                    <a:pt x="957" y="3920"/>
                    <a:pt x="949" y="3920"/>
                  </a:cubicBezTo>
                  <a:cubicBezTo>
                    <a:pt x="901" y="3920"/>
                    <a:pt x="854" y="3881"/>
                    <a:pt x="838" y="3849"/>
                  </a:cubicBezTo>
                  <a:cubicBezTo>
                    <a:pt x="822" y="3826"/>
                    <a:pt x="783" y="3826"/>
                    <a:pt x="735" y="3826"/>
                  </a:cubicBezTo>
                  <a:cubicBezTo>
                    <a:pt x="696" y="3826"/>
                    <a:pt x="672" y="3818"/>
                    <a:pt x="672" y="3778"/>
                  </a:cubicBezTo>
                  <a:cubicBezTo>
                    <a:pt x="664" y="3762"/>
                    <a:pt x="664" y="3754"/>
                    <a:pt x="648" y="3747"/>
                  </a:cubicBezTo>
                  <a:cubicBezTo>
                    <a:pt x="648" y="3739"/>
                    <a:pt x="640" y="3739"/>
                    <a:pt x="632" y="3731"/>
                  </a:cubicBezTo>
                  <a:cubicBezTo>
                    <a:pt x="617" y="3715"/>
                    <a:pt x="625" y="3707"/>
                    <a:pt x="632" y="3691"/>
                  </a:cubicBezTo>
                  <a:cubicBezTo>
                    <a:pt x="632" y="3683"/>
                    <a:pt x="640" y="3667"/>
                    <a:pt x="640" y="3660"/>
                  </a:cubicBezTo>
                  <a:cubicBezTo>
                    <a:pt x="640" y="3644"/>
                    <a:pt x="648" y="3628"/>
                    <a:pt x="648" y="3620"/>
                  </a:cubicBezTo>
                  <a:cubicBezTo>
                    <a:pt x="656" y="3612"/>
                    <a:pt x="664" y="3596"/>
                    <a:pt x="656" y="3580"/>
                  </a:cubicBezTo>
                  <a:cubicBezTo>
                    <a:pt x="656" y="3557"/>
                    <a:pt x="664" y="3549"/>
                    <a:pt x="672" y="3549"/>
                  </a:cubicBezTo>
                  <a:cubicBezTo>
                    <a:pt x="672" y="3541"/>
                    <a:pt x="680" y="3533"/>
                    <a:pt x="680" y="3509"/>
                  </a:cubicBezTo>
                  <a:cubicBezTo>
                    <a:pt x="688" y="3470"/>
                    <a:pt x="664" y="3462"/>
                    <a:pt x="648" y="3454"/>
                  </a:cubicBezTo>
                  <a:cubicBezTo>
                    <a:pt x="640" y="3454"/>
                    <a:pt x="632" y="3446"/>
                    <a:pt x="625" y="3446"/>
                  </a:cubicBezTo>
                  <a:cubicBezTo>
                    <a:pt x="601" y="3422"/>
                    <a:pt x="625" y="3391"/>
                    <a:pt x="648" y="3359"/>
                  </a:cubicBezTo>
                  <a:cubicBezTo>
                    <a:pt x="648" y="3351"/>
                    <a:pt x="648" y="3343"/>
                    <a:pt x="648" y="3343"/>
                  </a:cubicBezTo>
                  <a:cubicBezTo>
                    <a:pt x="648" y="3320"/>
                    <a:pt x="617" y="3304"/>
                    <a:pt x="601" y="3296"/>
                  </a:cubicBezTo>
                  <a:cubicBezTo>
                    <a:pt x="585" y="3288"/>
                    <a:pt x="577" y="3272"/>
                    <a:pt x="569" y="3249"/>
                  </a:cubicBezTo>
                  <a:cubicBezTo>
                    <a:pt x="569" y="3233"/>
                    <a:pt x="569" y="3225"/>
                    <a:pt x="561" y="3217"/>
                  </a:cubicBezTo>
                  <a:cubicBezTo>
                    <a:pt x="553" y="3201"/>
                    <a:pt x="553" y="3193"/>
                    <a:pt x="553" y="3193"/>
                  </a:cubicBezTo>
                  <a:cubicBezTo>
                    <a:pt x="545" y="3193"/>
                    <a:pt x="545" y="3185"/>
                    <a:pt x="538" y="3169"/>
                  </a:cubicBezTo>
                  <a:cubicBezTo>
                    <a:pt x="538" y="3154"/>
                    <a:pt x="530" y="3146"/>
                    <a:pt x="530" y="3138"/>
                  </a:cubicBezTo>
                  <a:cubicBezTo>
                    <a:pt x="530" y="3130"/>
                    <a:pt x="530" y="3130"/>
                    <a:pt x="522" y="3122"/>
                  </a:cubicBezTo>
                  <a:cubicBezTo>
                    <a:pt x="506" y="3106"/>
                    <a:pt x="506" y="3106"/>
                    <a:pt x="498" y="3067"/>
                  </a:cubicBezTo>
                  <a:cubicBezTo>
                    <a:pt x="498" y="3059"/>
                    <a:pt x="498" y="3051"/>
                    <a:pt x="498" y="3043"/>
                  </a:cubicBezTo>
                  <a:cubicBezTo>
                    <a:pt x="498" y="3019"/>
                    <a:pt x="498" y="3011"/>
                    <a:pt x="490" y="3003"/>
                  </a:cubicBezTo>
                  <a:cubicBezTo>
                    <a:pt x="474" y="3003"/>
                    <a:pt x="458" y="2980"/>
                    <a:pt x="443" y="2933"/>
                  </a:cubicBezTo>
                  <a:cubicBezTo>
                    <a:pt x="435" y="2902"/>
                    <a:pt x="427" y="2894"/>
                    <a:pt x="403" y="2870"/>
                  </a:cubicBezTo>
                  <a:cubicBezTo>
                    <a:pt x="372" y="2846"/>
                    <a:pt x="387" y="2744"/>
                    <a:pt x="387" y="2712"/>
                  </a:cubicBezTo>
                  <a:cubicBezTo>
                    <a:pt x="387" y="2696"/>
                    <a:pt x="387" y="2688"/>
                    <a:pt x="387" y="2680"/>
                  </a:cubicBezTo>
                  <a:cubicBezTo>
                    <a:pt x="387" y="2680"/>
                    <a:pt x="379" y="2680"/>
                    <a:pt x="387" y="2672"/>
                  </a:cubicBezTo>
                  <a:cubicBezTo>
                    <a:pt x="387" y="2672"/>
                    <a:pt x="387" y="2672"/>
                    <a:pt x="403" y="2672"/>
                  </a:cubicBezTo>
                  <a:cubicBezTo>
                    <a:pt x="403" y="2672"/>
                    <a:pt x="411" y="2672"/>
                    <a:pt x="419" y="2672"/>
                  </a:cubicBezTo>
                  <a:cubicBezTo>
                    <a:pt x="458" y="2664"/>
                    <a:pt x="458" y="2641"/>
                    <a:pt x="466" y="2601"/>
                  </a:cubicBezTo>
                  <a:cubicBezTo>
                    <a:pt x="466" y="2593"/>
                    <a:pt x="474" y="2585"/>
                    <a:pt x="474" y="2578"/>
                  </a:cubicBezTo>
                  <a:cubicBezTo>
                    <a:pt x="482" y="2554"/>
                    <a:pt x="482" y="2546"/>
                    <a:pt x="474" y="2538"/>
                  </a:cubicBezTo>
                  <a:cubicBezTo>
                    <a:pt x="474" y="2538"/>
                    <a:pt x="466" y="2530"/>
                    <a:pt x="451" y="2530"/>
                  </a:cubicBezTo>
                  <a:cubicBezTo>
                    <a:pt x="451" y="2530"/>
                    <a:pt x="443" y="2530"/>
                    <a:pt x="435" y="2530"/>
                  </a:cubicBezTo>
                  <a:cubicBezTo>
                    <a:pt x="427" y="2530"/>
                    <a:pt x="419" y="2530"/>
                    <a:pt x="419" y="2530"/>
                  </a:cubicBezTo>
                  <a:cubicBezTo>
                    <a:pt x="411" y="2530"/>
                    <a:pt x="411" y="2530"/>
                    <a:pt x="411" y="2530"/>
                  </a:cubicBezTo>
                  <a:cubicBezTo>
                    <a:pt x="403" y="2530"/>
                    <a:pt x="403" y="2530"/>
                    <a:pt x="403" y="2530"/>
                  </a:cubicBezTo>
                  <a:cubicBezTo>
                    <a:pt x="395" y="2530"/>
                    <a:pt x="387" y="2522"/>
                    <a:pt x="372" y="2498"/>
                  </a:cubicBezTo>
                  <a:cubicBezTo>
                    <a:pt x="356" y="2475"/>
                    <a:pt x="348" y="2475"/>
                    <a:pt x="340" y="2467"/>
                  </a:cubicBezTo>
                  <a:cubicBezTo>
                    <a:pt x="332" y="2459"/>
                    <a:pt x="332" y="2459"/>
                    <a:pt x="316" y="2443"/>
                  </a:cubicBezTo>
                  <a:cubicBezTo>
                    <a:pt x="292" y="2420"/>
                    <a:pt x="300" y="2388"/>
                    <a:pt x="300" y="2356"/>
                  </a:cubicBezTo>
                  <a:cubicBezTo>
                    <a:pt x="300" y="2348"/>
                    <a:pt x="300" y="2340"/>
                    <a:pt x="300" y="2325"/>
                  </a:cubicBezTo>
                  <a:cubicBezTo>
                    <a:pt x="300" y="2301"/>
                    <a:pt x="300" y="2293"/>
                    <a:pt x="308" y="2285"/>
                  </a:cubicBezTo>
                  <a:cubicBezTo>
                    <a:pt x="316" y="2277"/>
                    <a:pt x="316" y="2269"/>
                    <a:pt x="324" y="2253"/>
                  </a:cubicBezTo>
                  <a:cubicBezTo>
                    <a:pt x="332" y="2230"/>
                    <a:pt x="332" y="2214"/>
                    <a:pt x="324" y="2198"/>
                  </a:cubicBezTo>
                  <a:cubicBezTo>
                    <a:pt x="324" y="2190"/>
                    <a:pt x="324" y="2182"/>
                    <a:pt x="324" y="2167"/>
                  </a:cubicBezTo>
                  <a:cubicBezTo>
                    <a:pt x="324" y="2151"/>
                    <a:pt x="324" y="2135"/>
                    <a:pt x="332" y="2135"/>
                  </a:cubicBezTo>
                  <a:cubicBezTo>
                    <a:pt x="340" y="2135"/>
                    <a:pt x="348" y="2135"/>
                    <a:pt x="356" y="2143"/>
                  </a:cubicBezTo>
                  <a:cubicBezTo>
                    <a:pt x="372" y="2151"/>
                    <a:pt x="372" y="2158"/>
                    <a:pt x="387" y="2182"/>
                  </a:cubicBezTo>
                  <a:cubicBezTo>
                    <a:pt x="387" y="2190"/>
                    <a:pt x="395" y="2206"/>
                    <a:pt x="403" y="2222"/>
                  </a:cubicBezTo>
                  <a:cubicBezTo>
                    <a:pt x="419" y="2245"/>
                    <a:pt x="427" y="2269"/>
                    <a:pt x="427" y="2269"/>
                  </a:cubicBezTo>
                  <a:cubicBezTo>
                    <a:pt x="427" y="2269"/>
                    <a:pt x="427" y="2269"/>
                    <a:pt x="435" y="2269"/>
                  </a:cubicBezTo>
                  <a:cubicBezTo>
                    <a:pt x="435" y="2261"/>
                    <a:pt x="443" y="2261"/>
                    <a:pt x="451" y="2261"/>
                  </a:cubicBezTo>
                  <a:cubicBezTo>
                    <a:pt x="458" y="2261"/>
                    <a:pt x="458" y="2261"/>
                    <a:pt x="458" y="2261"/>
                  </a:cubicBezTo>
                  <a:cubicBezTo>
                    <a:pt x="458" y="2253"/>
                    <a:pt x="458" y="2245"/>
                    <a:pt x="451" y="2230"/>
                  </a:cubicBezTo>
                  <a:cubicBezTo>
                    <a:pt x="451" y="2222"/>
                    <a:pt x="451" y="2206"/>
                    <a:pt x="443" y="2198"/>
                  </a:cubicBezTo>
                  <a:cubicBezTo>
                    <a:pt x="443" y="2174"/>
                    <a:pt x="435" y="2151"/>
                    <a:pt x="435" y="2127"/>
                  </a:cubicBezTo>
                  <a:cubicBezTo>
                    <a:pt x="427" y="2111"/>
                    <a:pt x="427" y="2095"/>
                    <a:pt x="419" y="2087"/>
                  </a:cubicBezTo>
                  <a:cubicBezTo>
                    <a:pt x="419" y="2072"/>
                    <a:pt x="411" y="2064"/>
                    <a:pt x="411" y="2064"/>
                  </a:cubicBezTo>
                  <a:cubicBezTo>
                    <a:pt x="403" y="2056"/>
                    <a:pt x="395" y="2056"/>
                    <a:pt x="395" y="2048"/>
                  </a:cubicBezTo>
                  <a:cubicBezTo>
                    <a:pt x="387" y="2032"/>
                    <a:pt x="395" y="2024"/>
                    <a:pt x="403" y="2018"/>
                  </a:cubicBezTo>
                  <a:cubicBezTo>
                    <a:pt x="403" y="2008"/>
                    <a:pt x="419" y="2000"/>
                    <a:pt x="427" y="2000"/>
                  </a:cubicBezTo>
                  <a:cubicBezTo>
                    <a:pt x="435" y="2000"/>
                    <a:pt x="451" y="1993"/>
                    <a:pt x="451" y="1985"/>
                  </a:cubicBezTo>
                  <a:cubicBezTo>
                    <a:pt x="451" y="1977"/>
                    <a:pt x="451" y="1969"/>
                    <a:pt x="443" y="1961"/>
                  </a:cubicBezTo>
                  <a:cubicBezTo>
                    <a:pt x="427" y="1945"/>
                    <a:pt x="419" y="1937"/>
                    <a:pt x="395" y="1929"/>
                  </a:cubicBezTo>
                  <a:cubicBezTo>
                    <a:pt x="387" y="1929"/>
                    <a:pt x="387" y="1929"/>
                    <a:pt x="387" y="1945"/>
                  </a:cubicBezTo>
                  <a:cubicBezTo>
                    <a:pt x="387" y="1953"/>
                    <a:pt x="387" y="1969"/>
                    <a:pt x="379" y="1985"/>
                  </a:cubicBezTo>
                  <a:cubicBezTo>
                    <a:pt x="364" y="2000"/>
                    <a:pt x="372" y="2008"/>
                    <a:pt x="372" y="2018"/>
                  </a:cubicBezTo>
                  <a:cubicBezTo>
                    <a:pt x="372" y="2024"/>
                    <a:pt x="372" y="2032"/>
                    <a:pt x="372" y="2040"/>
                  </a:cubicBezTo>
                  <a:cubicBezTo>
                    <a:pt x="372" y="2064"/>
                    <a:pt x="356" y="2072"/>
                    <a:pt x="348" y="2072"/>
                  </a:cubicBezTo>
                  <a:cubicBezTo>
                    <a:pt x="340" y="2072"/>
                    <a:pt x="332" y="2072"/>
                    <a:pt x="332" y="2064"/>
                  </a:cubicBezTo>
                  <a:cubicBezTo>
                    <a:pt x="308" y="2056"/>
                    <a:pt x="292" y="2032"/>
                    <a:pt x="269" y="1977"/>
                  </a:cubicBezTo>
                  <a:cubicBezTo>
                    <a:pt x="261" y="1945"/>
                    <a:pt x="253" y="1945"/>
                    <a:pt x="245" y="1945"/>
                  </a:cubicBezTo>
                  <a:cubicBezTo>
                    <a:pt x="237" y="1945"/>
                    <a:pt x="237" y="1945"/>
                    <a:pt x="229" y="1945"/>
                  </a:cubicBezTo>
                  <a:cubicBezTo>
                    <a:pt x="221" y="1945"/>
                    <a:pt x="214" y="1945"/>
                    <a:pt x="198" y="1945"/>
                  </a:cubicBezTo>
                  <a:cubicBezTo>
                    <a:pt x="198" y="1945"/>
                    <a:pt x="182" y="1945"/>
                    <a:pt x="182" y="1937"/>
                  </a:cubicBezTo>
                  <a:cubicBezTo>
                    <a:pt x="182" y="1929"/>
                    <a:pt x="190" y="1921"/>
                    <a:pt x="214" y="1905"/>
                  </a:cubicBezTo>
                  <a:lnTo>
                    <a:pt x="214" y="1898"/>
                  </a:lnTo>
                  <a:cubicBezTo>
                    <a:pt x="229" y="1890"/>
                    <a:pt x="237" y="1850"/>
                    <a:pt x="229" y="1819"/>
                  </a:cubicBezTo>
                  <a:cubicBezTo>
                    <a:pt x="229" y="1803"/>
                    <a:pt x="229" y="1803"/>
                    <a:pt x="221" y="1795"/>
                  </a:cubicBezTo>
                  <a:cubicBezTo>
                    <a:pt x="221" y="1795"/>
                    <a:pt x="214" y="1787"/>
                    <a:pt x="214" y="1763"/>
                  </a:cubicBezTo>
                  <a:cubicBezTo>
                    <a:pt x="205" y="1755"/>
                    <a:pt x="205" y="1740"/>
                    <a:pt x="205" y="1740"/>
                  </a:cubicBezTo>
                  <a:cubicBezTo>
                    <a:pt x="205" y="1724"/>
                    <a:pt x="205" y="1724"/>
                    <a:pt x="190" y="1708"/>
                  </a:cubicBezTo>
                  <a:cubicBezTo>
                    <a:pt x="182" y="1708"/>
                    <a:pt x="182" y="1700"/>
                    <a:pt x="174" y="1700"/>
                  </a:cubicBezTo>
                  <a:cubicBezTo>
                    <a:pt x="166" y="1692"/>
                    <a:pt x="158" y="1684"/>
                    <a:pt x="150" y="1653"/>
                  </a:cubicBezTo>
                  <a:cubicBezTo>
                    <a:pt x="150" y="1621"/>
                    <a:pt x="142" y="1613"/>
                    <a:pt x="126" y="1597"/>
                  </a:cubicBezTo>
                  <a:cubicBezTo>
                    <a:pt x="119" y="1597"/>
                    <a:pt x="111" y="1589"/>
                    <a:pt x="111" y="1581"/>
                  </a:cubicBezTo>
                  <a:cubicBezTo>
                    <a:pt x="95" y="1574"/>
                    <a:pt x="95" y="1566"/>
                    <a:pt x="95" y="1550"/>
                  </a:cubicBezTo>
                  <a:cubicBezTo>
                    <a:pt x="95" y="1534"/>
                    <a:pt x="95" y="1510"/>
                    <a:pt x="63" y="1471"/>
                  </a:cubicBezTo>
                  <a:cubicBezTo>
                    <a:pt x="39" y="1439"/>
                    <a:pt x="39" y="1423"/>
                    <a:pt x="39" y="1423"/>
                  </a:cubicBezTo>
                  <a:cubicBezTo>
                    <a:pt x="39" y="1415"/>
                    <a:pt x="47" y="1415"/>
                    <a:pt x="47" y="1415"/>
                  </a:cubicBezTo>
                  <a:lnTo>
                    <a:pt x="55" y="1415"/>
                  </a:lnTo>
                  <a:lnTo>
                    <a:pt x="55" y="1408"/>
                  </a:lnTo>
                  <a:cubicBezTo>
                    <a:pt x="47" y="1384"/>
                    <a:pt x="55" y="1360"/>
                    <a:pt x="71" y="1328"/>
                  </a:cubicBezTo>
                  <a:cubicBezTo>
                    <a:pt x="71" y="1313"/>
                    <a:pt x="71" y="1313"/>
                    <a:pt x="71" y="1313"/>
                  </a:cubicBezTo>
                  <a:cubicBezTo>
                    <a:pt x="87" y="1281"/>
                    <a:pt x="87" y="1273"/>
                    <a:pt x="79" y="1241"/>
                  </a:cubicBezTo>
                  <a:cubicBezTo>
                    <a:pt x="71" y="1234"/>
                    <a:pt x="71" y="1234"/>
                    <a:pt x="71" y="1234"/>
                  </a:cubicBezTo>
                  <a:cubicBezTo>
                    <a:pt x="63" y="1202"/>
                    <a:pt x="71" y="1202"/>
                    <a:pt x="87" y="1186"/>
                  </a:cubicBezTo>
                  <a:cubicBezTo>
                    <a:pt x="95" y="1186"/>
                    <a:pt x="103" y="1178"/>
                    <a:pt x="111" y="1170"/>
                  </a:cubicBezTo>
                  <a:cubicBezTo>
                    <a:pt x="126" y="1155"/>
                    <a:pt x="126" y="1147"/>
                    <a:pt x="119" y="1123"/>
                  </a:cubicBezTo>
                  <a:cubicBezTo>
                    <a:pt x="119" y="1115"/>
                    <a:pt x="119" y="1099"/>
                    <a:pt x="119" y="1083"/>
                  </a:cubicBezTo>
                  <a:cubicBezTo>
                    <a:pt x="119" y="1076"/>
                    <a:pt x="119" y="1068"/>
                    <a:pt x="119" y="1060"/>
                  </a:cubicBezTo>
                  <a:cubicBezTo>
                    <a:pt x="119" y="1036"/>
                    <a:pt x="119" y="1028"/>
                    <a:pt x="111" y="981"/>
                  </a:cubicBezTo>
                  <a:cubicBezTo>
                    <a:pt x="103" y="949"/>
                    <a:pt x="95" y="933"/>
                    <a:pt x="87" y="925"/>
                  </a:cubicBezTo>
                  <a:cubicBezTo>
                    <a:pt x="87" y="910"/>
                    <a:pt x="79" y="902"/>
                    <a:pt x="71" y="878"/>
                  </a:cubicBezTo>
                  <a:cubicBezTo>
                    <a:pt x="63" y="846"/>
                    <a:pt x="55" y="846"/>
                    <a:pt x="47" y="838"/>
                  </a:cubicBezTo>
                  <a:cubicBezTo>
                    <a:pt x="39" y="830"/>
                    <a:pt x="32" y="823"/>
                    <a:pt x="24" y="799"/>
                  </a:cubicBezTo>
                  <a:cubicBezTo>
                    <a:pt x="0" y="767"/>
                    <a:pt x="0" y="759"/>
                    <a:pt x="8" y="736"/>
                  </a:cubicBezTo>
                  <a:cubicBezTo>
                    <a:pt x="8" y="728"/>
                    <a:pt x="16" y="712"/>
                    <a:pt x="16" y="696"/>
                  </a:cubicBezTo>
                  <a:cubicBezTo>
                    <a:pt x="16" y="657"/>
                    <a:pt x="24" y="649"/>
                    <a:pt x="39" y="641"/>
                  </a:cubicBezTo>
                  <a:cubicBezTo>
                    <a:pt x="47" y="633"/>
                    <a:pt x="55" y="633"/>
                    <a:pt x="55" y="625"/>
                  </a:cubicBezTo>
                  <a:cubicBezTo>
                    <a:pt x="71" y="609"/>
                    <a:pt x="95" y="577"/>
                    <a:pt x="119" y="562"/>
                  </a:cubicBezTo>
                  <a:cubicBezTo>
                    <a:pt x="126" y="554"/>
                    <a:pt x="126" y="546"/>
                    <a:pt x="134" y="546"/>
                  </a:cubicBezTo>
                  <a:cubicBezTo>
                    <a:pt x="142" y="538"/>
                    <a:pt x="142" y="530"/>
                    <a:pt x="150" y="514"/>
                  </a:cubicBezTo>
                  <a:cubicBezTo>
                    <a:pt x="150" y="506"/>
                    <a:pt x="150" y="498"/>
                    <a:pt x="158" y="491"/>
                  </a:cubicBezTo>
                  <a:cubicBezTo>
                    <a:pt x="158" y="467"/>
                    <a:pt x="166" y="467"/>
                    <a:pt x="174" y="459"/>
                  </a:cubicBezTo>
                  <a:cubicBezTo>
                    <a:pt x="174" y="459"/>
                    <a:pt x="182" y="451"/>
                    <a:pt x="190" y="435"/>
                  </a:cubicBezTo>
                  <a:cubicBezTo>
                    <a:pt x="198" y="419"/>
                    <a:pt x="198" y="404"/>
                    <a:pt x="190" y="396"/>
                  </a:cubicBezTo>
                  <a:cubicBezTo>
                    <a:pt x="190" y="388"/>
                    <a:pt x="190" y="372"/>
                    <a:pt x="190" y="364"/>
                  </a:cubicBezTo>
                  <a:cubicBezTo>
                    <a:pt x="198" y="340"/>
                    <a:pt x="221" y="324"/>
                    <a:pt x="237" y="309"/>
                  </a:cubicBezTo>
                  <a:cubicBezTo>
                    <a:pt x="237" y="301"/>
                    <a:pt x="245" y="301"/>
                    <a:pt x="245" y="301"/>
                  </a:cubicBezTo>
                  <a:cubicBezTo>
                    <a:pt x="253" y="293"/>
                    <a:pt x="253" y="285"/>
                    <a:pt x="253" y="277"/>
                  </a:cubicBezTo>
                  <a:cubicBezTo>
                    <a:pt x="253" y="277"/>
                    <a:pt x="253" y="261"/>
                    <a:pt x="253" y="246"/>
                  </a:cubicBezTo>
                  <a:cubicBezTo>
                    <a:pt x="253" y="222"/>
                    <a:pt x="261" y="214"/>
                    <a:pt x="269" y="206"/>
                  </a:cubicBezTo>
                  <a:cubicBezTo>
                    <a:pt x="277" y="198"/>
                    <a:pt x="277" y="190"/>
                    <a:pt x="285" y="182"/>
                  </a:cubicBezTo>
                  <a:cubicBezTo>
                    <a:pt x="292" y="158"/>
                    <a:pt x="285" y="151"/>
                    <a:pt x="269" y="143"/>
                  </a:cubicBezTo>
                  <a:cubicBezTo>
                    <a:pt x="261" y="135"/>
                    <a:pt x="253" y="119"/>
                    <a:pt x="245" y="103"/>
                  </a:cubicBezTo>
                  <a:cubicBezTo>
                    <a:pt x="237" y="95"/>
                    <a:pt x="229" y="80"/>
                    <a:pt x="237" y="71"/>
                  </a:cubicBezTo>
                  <a:cubicBezTo>
                    <a:pt x="245" y="48"/>
                    <a:pt x="269" y="32"/>
                    <a:pt x="269" y="32"/>
                  </a:cubicBezTo>
                  <a:lnTo>
                    <a:pt x="269" y="32"/>
                  </a:lnTo>
                  <a:cubicBezTo>
                    <a:pt x="269" y="32"/>
                    <a:pt x="285" y="32"/>
                    <a:pt x="292" y="24"/>
                  </a:cubicBezTo>
                  <a:cubicBezTo>
                    <a:pt x="300" y="16"/>
                    <a:pt x="300" y="8"/>
                    <a:pt x="300" y="8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538" y="71"/>
                    <a:pt x="1035" y="206"/>
                    <a:pt x="1684" y="364"/>
                  </a:cubicBezTo>
                  <a:cubicBezTo>
                    <a:pt x="1692" y="364"/>
                    <a:pt x="1692" y="364"/>
                    <a:pt x="1692" y="364"/>
                  </a:cubicBezTo>
                  <a:cubicBezTo>
                    <a:pt x="1336" y="1755"/>
                    <a:pt x="1336" y="1755"/>
                    <a:pt x="1336" y="1755"/>
                  </a:cubicBezTo>
                  <a:cubicBezTo>
                    <a:pt x="2933" y="4039"/>
                    <a:pt x="2933" y="4039"/>
                    <a:pt x="2933" y="4039"/>
                  </a:cubicBezTo>
                  <a:lnTo>
                    <a:pt x="2933" y="4039"/>
                  </a:lnTo>
                  <a:cubicBezTo>
                    <a:pt x="2933" y="4055"/>
                    <a:pt x="2933" y="4063"/>
                    <a:pt x="2925" y="4086"/>
                  </a:cubicBezTo>
                  <a:cubicBezTo>
                    <a:pt x="2925" y="4110"/>
                    <a:pt x="2933" y="4118"/>
                    <a:pt x="2941" y="4134"/>
                  </a:cubicBezTo>
                  <a:cubicBezTo>
                    <a:pt x="2949" y="4142"/>
                    <a:pt x="2957" y="4150"/>
                    <a:pt x="2965" y="4158"/>
                  </a:cubicBezTo>
                  <a:cubicBezTo>
                    <a:pt x="2965" y="4166"/>
                    <a:pt x="2972" y="4173"/>
                    <a:pt x="2972" y="4181"/>
                  </a:cubicBezTo>
                  <a:cubicBezTo>
                    <a:pt x="2980" y="4197"/>
                    <a:pt x="2988" y="4213"/>
                    <a:pt x="2996" y="4237"/>
                  </a:cubicBezTo>
                  <a:cubicBezTo>
                    <a:pt x="2996" y="4260"/>
                    <a:pt x="3020" y="4324"/>
                    <a:pt x="3044" y="4339"/>
                  </a:cubicBezTo>
                  <a:cubicBezTo>
                    <a:pt x="3051" y="4339"/>
                    <a:pt x="3059" y="4355"/>
                    <a:pt x="3067" y="4371"/>
                  </a:cubicBezTo>
                  <a:cubicBezTo>
                    <a:pt x="3067" y="4387"/>
                    <a:pt x="3067" y="4403"/>
                    <a:pt x="3059" y="4411"/>
                  </a:cubicBezTo>
                  <a:cubicBezTo>
                    <a:pt x="3051" y="4426"/>
                    <a:pt x="3044" y="4426"/>
                    <a:pt x="3036" y="4434"/>
                  </a:cubicBezTo>
                  <a:cubicBezTo>
                    <a:pt x="3028" y="4434"/>
                    <a:pt x="3012" y="4442"/>
                    <a:pt x="2996" y="4450"/>
                  </a:cubicBezTo>
                  <a:cubicBezTo>
                    <a:pt x="2980" y="4458"/>
                    <a:pt x="2965" y="4474"/>
                    <a:pt x="2957" y="4490"/>
                  </a:cubicBezTo>
                  <a:cubicBezTo>
                    <a:pt x="2941" y="4506"/>
                    <a:pt x="2925" y="4521"/>
                    <a:pt x="2901" y="4529"/>
                  </a:cubicBezTo>
                  <a:cubicBezTo>
                    <a:pt x="2878" y="4545"/>
                    <a:pt x="2885" y="4561"/>
                    <a:pt x="2885" y="4584"/>
                  </a:cubicBezTo>
                  <a:cubicBezTo>
                    <a:pt x="2885" y="4592"/>
                    <a:pt x="2893" y="4608"/>
                    <a:pt x="2885" y="4632"/>
                  </a:cubicBezTo>
                  <a:cubicBezTo>
                    <a:pt x="2878" y="4671"/>
                    <a:pt x="2846" y="4719"/>
                    <a:pt x="2830" y="4750"/>
                  </a:cubicBezTo>
                  <a:cubicBezTo>
                    <a:pt x="2822" y="4758"/>
                    <a:pt x="2822" y="4758"/>
                    <a:pt x="2814" y="4766"/>
                  </a:cubicBezTo>
                  <a:cubicBezTo>
                    <a:pt x="2807" y="4774"/>
                    <a:pt x="2798" y="4782"/>
                    <a:pt x="2783" y="4782"/>
                  </a:cubicBezTo>
                  <a:cubicBezTo>
                    <a:pt x="2775" y="4790"/>
                    <a:pt x="2759" y="4790"/>
                    <a:pt x="2751" y="4806"/>
                  </a:cubicBezTo>
                  <a:cubicBezTo>
                    <a:pt x="2743" y="4822"/>
                    <a:pt x="2751" y="4830"/>
                    <a:pt x="2751" y="4845"/>
                  </a:cubicBezTo>
                  <a:cubicBezTo>
                    <a:pt x="2759" y="4853"/>
                    <a:pt x="2767" y="4869"/>
                    <a:pt x="2767" y="4885"/>
                  </a:cubicBezTo>
                  <a:cubicBezTo>
                    <a:pt x="2767" y="4908"/>
                    <a:pt x="2759" y="4908"/>
                    <a:pt x="2751" y="4917"/>
                  </a:cubicBezTo>
                  <a:cubicBezTo>
                    <a:pt x="2751" y="4917"/>
                    <a:pt x="2751" y="4917"/>
                    <a:pt x="2751" y="4932"/>
                  </a:cubicBezTo>
                  <a:cubicBezTo>
                    <a:pt x="2751" y="4940"/>
                    <a:pt x="2751" y="4948"/>
                    <a:pt x="2767" y="4948"/>
                  </a:cubicBezTo>
                  <a:cubicBezTo>
                    <a:pt x="2775" y="4948"/>
                    <a:pt x="2783" y="4948"/>
                    <a:pt x="2798" y="4956"/>
                  </a:cubicBezTo>
                  <a:cubicBezTo>
                    <a:pt x="2822" y="4964"/>
                    <a:pt x="2822" y="4972"/>
                    <a:pt x="2830" y="5011"/>
                  </a:cubicBezTo>
                  <a:lnTo>
                    <a:pt x="2830" y="5011"/>
                  </a:lnTo>
                  <a:cubicBezTo>
                    <a:pt x="2830" y="5035"/>
                    <a:pt x="2822" y="5043"/>
                    <a:pt x="2807" y="5043"/>
                  </a:cubicBezTo>
                  <a:cubicBezTo>
                    <a:pt x="2798" y="5051"/>
                    <a:pt x="2798" y="5051"/>
                    <a:pt x="2791" y="5067"/>
                  </a:cubicBezTo>
                  <a:cubicBezTo>
                    <a:pt x="2791" y="5098"/>
                    <a:pt x="2743" y="5098"/>
                    <a:pt x="2727" y="5098"/>
                  </a:cubicBezTo>
                  <a:cubicBezTo>
                    <a:pt x="2719" y="5098"/>
                    <a:pt x="2704" y="5106"/>
                    <a:pt x="2688" y="5106"/>
                  </a:cubicBezTo>
                  <a:close/>
                  <a:moveTo>
                    <a:pt x="1723" y="4980"/>
                  </a:moveTo>
                  <a:lnTo>
                    <a:pt x="1723" y="4980"/>
                  </a:lnTo>
                  <a:cubicBezTo>
                    <a:pt x="1881" y="4996"/>
                    <a:pt x="2632" y="5083"/>
                    <a:pt x="2672" y="5083"/>
                  </a:cubicBezTo>
                  <a:cubicBezTo>
                    <a:pt x="2680" y="5090"/>
                    <a:pt x="2688" y="5090"/>
                    <a:pt x="2696" y="5098"/>
                  </a:cubicBezTo>
                  <a:cubicBezTo>
                    <a:pt x="2704" y="5098"/>
                    <a:pt x="2719" y="5090"/>
                    <a:pt x="2727" y="5090"/>
                  </a:cubicBezTo>
                  <a:cubicBezTo>
                    <a:pt x="2743" y="5090"/>
                    <a:pt x="2783" y="5090"/>
                    <a:pt x="2783" y="5067"/>
                  </a:cubicBezTo>
                  <a:cubicBezTo>
                    <a:pt x="2791" y="5051"/>
                    <a:pt x="2798" y="5043"/>
                    <a:pt x="2807" y="5043"/>
                  </a:cubicBezTo>
                  <a:cubicBezTo>
                    <a:pt x="2814" y="5035"/>
                    <a:pt x="2822" y="5035"/>
                    <a:pt x="2822" y="5011"/>
                  </a:cubicBezTo>
                  <a:lnTo>
                    <a:pt x="2822" y="5011"/>
                  </a:lnTo>
                  <a:cubicBezTo>
                    <a:pt x="2814" y="4972"/>
                    <a:pt x="2814" y="4972"/>
                    <a:pt x="2791" y="4956"/>
                  </a:cubicBezTo>
                  <a:cubicBezTo>
                    <a:pt x="2783" y="4956"/>
                    <a:pt x="2775" y="4956"/>
                    <a:pt x="2767" y="4956"/>
                  </a:cubicBezTo>
                  <a:cubicBezTo>
                    <a:pt x="2751" y="4948"/>
                    <a:pt x="2743" y="4948"/>
                    <a:pt x="2743" y="4932"/>
                  </a:cubicBezTo>
                  <a:cubicBezTo>
                    <a:pt x="2743" y="4917"/>
                    <a:pt x="2743" y="4917"/>
                    <a:pt x="2751" y="4908"/>
                  </a:cubicBezTo>
                  <a:cubicBezTo>
                    <a:pt x="2751" y="4908"/>
                    <a:pt x="2759" y="4901"/>
                    <a:pt x="2759" y="4885"/>
                  </a:cubicBezTo>
                  <a:cubicBezTo>
                    <a:pt x="2759" y="4869"/>
                    <a:pt x="2751" y="4861"/>
                    <a:pt x="2751" y="4845"/>
                  </a:cubicBezTo>
                  <a:cubicBezTo>
                    <a:pt x="2743" y="4830"/>
                    <a:pt x="2735" y="4822"/>
                    <a:pt x="2743" y="4806"/>
                  </a:cubicBezTo>
                  <a:cubicBezTo>
                    <a:pt x="2751" y="4782"/>
                    <a:pt x="2767" y="4782"/>
                    <a:pt x="2783" y="4774"/>
                  </a:cubicBezTo>
                  <a:cubicBezTo>
                    <a:pt x="2798" y="4774"/>
                    <a:pt x="2807" y="4766"/>
                    <a:pt x="2814" y="4758"/>
                  </a:cubicBezTo>
                  <a:cubicBezTo>
                    <a:pt x="2814" y="4758"/>
                    <a:pt x="2814" y="4750"/>
                    <a:pt x="2822" y="4743"/>
                  </a:cubicBezTo>
                  <a:cubicBezTo>
                    <a:pt x="2838" y="4711"/>
                    <a:pt x="2870" y="4664"/>
                    <a:pt x="2878" y="4632"/>
                  </a:cubicBezTo>
                  <a:cubicBezTo>
                    <a:pt x="2885" y="4608"/>
                    <a:pt x="2878" y="4600"/>
                    <a:pt x="2878" y="4584"/>
                  </a:cubicBezTo>
                  <a:cubicBezTo>
                    <a:pt x="2878" y="4561"/>
                    <a:pt x="2870" y="4537"/>
                    <a:pt x="2901" y="4521"/>
                  </a:cubicBezTo>
                  <a:cubicBezTo>
                    <a:pt x="2917" y="4513"/>
                    <a:pt x="2933" y="4497"/>
                    <a:pt x="2949" y="4482"/>
                  </a:cubicBezTo>
                  <a:cubicBezTo>
                    <a:pt x="2965" y="4466"/>
                    <a:pt x="2980" y="4450"/>
                    <a:pt x="2996" y="4442"/>
                  </a:cubicBezTo>
                  <a:cubicBezTo>
                    <a:pt x="3012" y="4434"/>
                    <a:pt x="3020" y="4426"/>
                    <a:pt x="3028" y="4426"/>
                  </a:cubicBezTo>
                  <a:cubicBezTo>
                    <a:pt x="3044" y="4418"/>
                    <a:pt x="3051" y="4418"/>
                    <a:pt x="3051" y="4411"/>
                  </a:cubicBezTo>
                  <a:cubicBezTo>
                    <a:pt x="3059" y="4403"/>
                    <a:pt x="3059" y="4387"/>
                    <a:pt x="3059" y="4371"/>
                  </a:cubicBezTo>
                  <a:cubicBezTo>
                    <a:pt x="3051" y="4355"/>
                    <a:pt x="3044" y="4347"/>
                    <a:pt x="3036" y="4339"/>
                  </a:cubicBezTo>
                  <a:cubicBezTo>
                    <a:pt x="3012" y="4331"/>
                    <a:pt x="2988" y="4260"/>
                    <a:pt x="2988" y="4237"/>
                  </a:cubicBezTo>
                  <a:cubicBezTo>
                    <a:pt x="2980" y="4213"/>
                    <a:pt x="2980" y="4205"/>
                    <a:pt x="2965" y="4181"/>
                  </a:cubicBezTo>
                  <a:cubicBezTo>
                    <a:pt x="2965" y="4181"/>
                    <a:pt x="2957" y="4173"/>
                    <a:pt x="2957" y="4166"/>
                  </a:cubicBezTo>
                  <a:cubicBezTo>
                    <a:pt x="2949" y="4150"/>
                    <a:pt x="2941" y="4142"/>
                    <a:pt x="2933" y="4134"/>
                  </a:cubicBezTo>
                  <a:cubicBezTo>
                    <a:pt x="2925" y="4126"/>
                    <a:pt x="2917" y="4110"/>
                    <a:pt x="2917" y="4078"/>
                  </a:cubicBezTo>
                  <a:cubicBezTo>
                    <a:pt x="2925" y="4063"/>
                    <a:pt x="2925" y="4055"/>
                    <a:pt x="2925" y="4039"/>
                  </a:cubicBezTo>
                  <a:cubicBezTo>
                    <a:pt x="1328" y="1763"/>
                    <a:pt x="1328" y="1763"/>
                    <a:pt x="1328" y="1763"/>
                  </a:cubicBezTo>
                  <a:cubicBezTo>
                    <a:pt x="1684" y="372"/>
                    <a:pt x="1684" y="372"/>
                    <a:pt x="1684" y="372"/>
                  </a:cubicBezTo>
                  <a:cubicBezTo>
                    <a:pt x="1035" y="214"/>
                    <a:pt x="545" y="80"/>
                    <a:pt x="308" y="8"/>
                  </a:cubicBezTo>
                  <a:cubicBezTo>
                    <a:pt x="308" y="16"/>
                    <a:pt x="300" y="24"/>
                    <a:pt x="300" y="24"/>
                  </a:cubicBezTo>
                  <a:cubicBezTo>
                    <a:pt x="292" y="40"/>
                    <a:pt x="277" y="40"/>
                    <a:pt x="269" y="40"/>
                  </a:cubicBezTo>
                  <a:cubicBezTo>
                    <a:pt x="269" y="40"/>
                    <a:pt x="245" y="56"/>
                    <a:pt x="245" y="71"/>
                  </a:cubicBezTo>
                  <a:cubicBezTo>
                    <a:pt x="237" y="80"/>
                    <a:pt x="245" y="95"/>
                    <a:pt x="245" y="103"/>
                  </a:cubicBezTo>
                  <a:cubicBezTo>
                    <a:pt x="261" y="119"/>
                    <a:pt x="269" y="127"/>
                    <a:pt x="277" y="135"/>
                  </a:cubicBezTo>
                  <a:cubicBezTo>
                    <a:pt x="292" y="151"/>
                    <a:pt x="300" y="158"/>
                    <a:pt x="292" y="182"/>
                  </a:cubicBezTo>
                  <a:cubicBezTo>
                    <a:pt x="285" y="198"/>
                    <a:pt x="277" y="206"/>
                    <a:pt x="277" y="214"/>
                  </a:cubicBezTo>
                  <a:cubicBezTo>
                    <a:pt x="269" y="222"/>
                    <a:pt x="261" y="230"/>
                    <a:pt x="261" y="246"/>
                  </a:cubicBezTo>
                  <a:cubicBezTo>
                    <a:pt x="261" y="261"/>
                    <a:pt x="261" y="269"/>
                    <a:pt x="261" y="277"/>
                  </a:cubicBezTo>
                  <a:cubicBezTo>
                    <a:pt x="261" y="285"/>
                    <a:pt x="261" y="293"/>
                    <a:pt x="253" y="309"/>
                  </a:cubicBezTo>
                  <a:cubicBezTo>
                    <a:pt x="245" y="309"/>
                    <a:pt x="245" y="309"/>
                    <a:pt x="237" y="309"/>
                  </a:cubicBezTo>
                  <a:cubicBezTo>
                    <a:pt x="221" y="324"/>
                    <a:pt x="205" y="340"/>
                    <a:pt x="198" y="364"/>
                  </a:cubicBezTo>
                  <a:cubicBezTo>
                    <a:pt x="198" y="372"/>
                    <a:pt x="198" y="380"/>
                    <a:pt x="198" y="396"/>
                  </a:cubicBezTo>
                  <a:cubicBezTo>
                    <a:pt x="205" y="404"/>
                    <a:pt x="205" y="419"/>
                    <a:pt x="198" y="443"/>
                  </a:cubicBezTo>
                  <a:cubicBezTo>
                    <a:pt x="182" y="459"/>
                    <a:pt x="182" y="459"/>
                    <a:pt x="174" y="467"/>
                  </a:cubicBezTo>
                  <a:cubicBezTo>
                    <a:pt x="174" y="467"/>
                    <a:pt x="166" y="475"/>
                    <a:pt x="166" y="491"/>
                  </a:cubicBezTo>
                  <a:cubicBezTo>
                    <a:pt x="158" y="498"/>
                    <a:pt x="158" y="506"/>
                    <a:pt x="158" y="514"/>
                  </a:cubicBezTo>
                  <a:cubicBezTo>
                    <a:pt x="150" y="530"/>
                    <a:pt x="150" y="538"/>
                    <a:pt x="142" y="554"/>
                  </a:cubicBezTo>
                  <a:cubicBezTo>
                    <a:pt x="134" y="554"/>
                    <a:pt x="126" y="562"/>
                    <a:pt x="119" y="570"/>
                  </a:cubicBezTo>
                  <a:cubicBezTo>
                    <a:pt x="103" y="586"/>
                    <a:pt x="71" y="609"/>
                    <a:pt x="63" y="633"/>
                  </a:cubicBezTo>
                  <a:cubicBezTo>
                    <a:pt x="55" y="641"/>
                    <a:pt x="47" y="641"/>
                    <a:pt x="47" y="649"/>
                  </a:cubicBezTo>
                  <a:cubicBezTo>
                    <a:pt x="32" y="657"/>
                    <a:pt x="24" y="664"/>
                    <a:pt x="24" y="696"/>
                  </a:cubicBezTo>
                  <a:cubicBezTo>
                    <a:pt x="24" y="712"/>
                    <a:pt x="16" y="728"/>
                    <a:pt x="16" y="736"/>
                  </a:cubicBezTo>
                  <a:cubicBezTo>
                    <a:pt x="8" y="759"/>
                    <a:pt x="8" y="767"/>
                    <a:pt x="24" y="799"/>
                  </a:cubicBezTo>
                  <a:cubicBezTo>
                    <a:pt x="39" y="815"/>
                    <a:pt x="47" y="823"/>
                    <a:pt x="55" y="830"/>
                  </a:cubicBezTo>
                  <a:cubicBezTo>
                    <a:pt x="63" y="838"/>
                    <a:pt x="71" y="846"/>
                    <a:pt x="79" y="878"/>
                  </a:cubicBezTo>
                  <a:cubicBezTo>
                    <a:pt x="87" y="894"/>
                    <a:pt x="87" y="910"/>
                    <a:pt x="95" y="917"/>
                  </a:cubicBezTo>
                  <a:cubicBezTo>
                    <a:pt x="103" y="933"/>
                    <a:pt x="111" y="941"/>
                    <a:pt x="119" y="973"/>
                  </a:cubicBezTo>
                  <a:cubicBezTo>
                    <a:pt x="126" y="1028"/>
                    <a:pt x="126" y="1036"/>
                    <a:pt x="126" y="1060"/>
                  </a:cubicBezTo>
                  <a:cubicBezTo>
                    <a:pt x="126" y="1068"/>
                    <a:pt x="126" y="1076"/>
                    <a:pt x="126" y="1083"/>
                  </a:cubicBezTo>
                  <a:cubicBezTo>
                    <a:pt x="119" y="1099"/>
                    <a:pt x="126" y="1115"/>
                    <a:pt x="126" y="1123"/>
                  </a:cubicBezTo>
                  <a:cubicBezTo>
                    <a:pt x="134" y="1147"/>
                    <a:pt x="134" y="1163"/>
                    <a:pt x="111" y="1178"/>
                  </a:cubicBezTo>
                  <a:cubicBezTo>
                    <a:pt x="103" y="1186"/>
                    <a:pt x="95" y="1186"/>
                    <a:pt x="95" y="1194"/>
                  </a:cubicBezTo>
                  <a:cubicBezTo>
                    <a:pt x="79" y="1202"/>
                    <a:pt x="71" y="1210"/>
                    <a:pt x="79" y="1234"/>
                  </a:cubicBezTo>
                  <a:cubicBezTo>
                    <a:pt x="87" y="1241"/>
                    <a:pt x="87" y="1241"/>
                    <a:pt x="87" y="1241"/>
                  </a:cubicBezTo>
                  <a:cubicBezTo>
                    <a:pt x="95" y="1273"/>
                    <a:pt x="95" y="1281"/>
                    <a:pt x="79" y="1321"/>
                  </a:cubicBezTo>
                  <a:cubicBezTo>
                    <a:pt x="79" y="1328"/>
                    <a:pt x="79" y="1328"/>
                    <a:pt x="79" y="1328"/>
                  </a:cubicBezTo>
                  <a:cubicBezTo>
                    <a:pt x="63" y="1360"/>
                    <a:pt x="55" y="1384"/>
                    <a:pt x="63" y="1408"/>
                  </a:cubicBezTo>
                  <a:lnTo>
                    <a:pt x="63" y="1415"/>
                  </a:lnTo>
                  <a:cubicBezTo>
                    <a:pt x="55" y="1423"/>
                    <a:pt x="55" y="1423"/>
                    <a:pt x="47" y="1423"/>
                  </a:cubicBezTo>
                  <a:lnTo>
                    <a:pt x="47" y="1423"/>
                  </a:lnTo>
                  <a:cubicBezTo>
                    <a:pt x="47" y="1423"/>
                    <a:pt x="47" y="1439"/>
                    <a:pt x="71" y="1463"/>
                  </a:cubicBezTo>
                  <a:cubicBezTo>
                    <a:pt x="103" y="1510"/>
                    <a:pt x="103" y="1534"/>
                    <a:pt x="103" y="1550"/>
                  </a:cubicBezTo>
                  <a:cubicBezTo>
                    <a:pt x="103" y="1558"/>
                    <a:pt x="103" y="1566"/>
                    <a:pt x="111" y="1581"/>
                  </a:cubicBezTo>
                  <a:cubicBezTo>
                    <a:pt x="119" y="1589"/>
                    <a:pt x="126" y="1589"/>
                    <a:pt x="126" y="1597"/>
                  </a:cubicBezTo>
                  <a:cubicBezTo>
                    <a:pt x="142" y="1613"/>
                    <a:pt x="150" y="1621"/>
                    <a:pt x="158" y="1653"/>
                  </a:cubicBezTo>
                  <a:cubicBezTo>
                    <a:pt x="166" y="1684"/>
                    <a:pt x="174" y="1684"/>
                    <a:pt x="182" y="1692"/>
                  </a:cubicBezTo>
                  <a:cubicBezTo>
                    <a:pt x="182" y="1692"/>
                    <a:pt x="190" y="1700"/>
                    <a:pt x="198" y="1700"/>
                  </a:cubicBezTo>
                  <a:cubicBezTo>
                    <a:pt x="214" y="1716"/>
                    <a:pt x="214" y="1724"/>
                    <a:pt x="214" y="1740"/>
                  </a:cubicBezTo>
                  <a:cubicBezTo>
                    <a:pt x="214" y="1740"/>
                    <a:pt x="214" y="1747"/>
                    <a:pt x="214" y="1763"/>
                  </a:cubicBezTo>
                  <a:cubicBezTo>
                    <a:pt x="221" y="1787"/>
                    <a:pt x="221" y="1787"/>
                    <a:pt x="229" y="1787"/>
                  </a:cubicBezTo>
                  <a:cubicBezTo>
                    <a:pt x="237" y="1795"/>
                    <a:pt x="237" y="1803"/>
                    <a:pt x="237" y="1819"/>
                  </a:cubicBezTo>
                  <a:cubicBezTo>
                    <a:pt x="245" y="1850"/>
                    <a:pt x="237" y="1890"/>
                    <a:pt x="221" y="1905"/>
                  </a:cubicBezTo>
                  <a:lnTo>
                    <a:pt x="214" y="1905"/>
                  </a:lnTo>
                  <a:cubicBezTo>
                    <a:pt x="205" y="1914"/>
                    <a:pt x="190" y="1929"/>
                    <a:pt x="190" y="1937"/>
                  </a:cubicBezTo>
                  <a:cubicBezTo>
                    <a:pt x="190" y="1937"/>
                    <a:pt x="190" y="1937"/>
                    <a:pt x="205" y="1937"/>
                  </a:cubicBezTo>
                  <a:cubicBezTo>
                    <a:pt x="214" y="1937"/>
                    <a:pt x="221" y="1937"/>
                    <a:pt x="229" y="1937"/>
                  </a:cubicBezTo>
                  <a:cubicBezTo>
                    <a:pt x="237" y="1937"/>
                    <a:pt x="237" y="1937"/>
                    <a:pt x="245" y="1937"/>
                  </a:cubicBezTo>
                  <a:cubicBezTo>
                    <a:pt x="261" y="1937"/>
                    <a:pt x="269" y="1945"/>
                    <a:pt x="277" y="1977"/>
                  </a:cubicBezTo>
                  <a:cubicBezTo>
                    <a:pt x="300" y="2024"/>
                    <a:pt x="316" y="2056"/>
                    <a:pt x="332" y="2056"/>
                  </a:cubicBezTo>
                  <a:cubicBezTo>
                    <a:pt x="332" y="2064"/>
                    <a:pt x="340" y="2064"/>
                    <a:pt x="348" y="2064"/>
                  </a:cubicBezTo>
                  <a:cubicBezTo>
                    <a:pt x="356" y="2064"/>
                    <a:pt x="364" y="2064"/>
                    <a:pt x="364" y="2040"/>
                  </a:cubicBezTo>
                  <a:cubicBezTo>
                    <a:pt x="364" y="2032"/>
                    <a:pt x="364" y="2024"/>
                    <a:pt x="364" y="2024"/>
                  </a:cubicBezTo>
                  <a:cubicBezTo>
                    <a:pt x="364" y="2008"/>
                    <a:pt x="364" y="2000"/>
                    <a:pt x="372" y="1985"/>
                  </a:cubicBezTo>
                  <a:cubicBezTo>
                    <a:pt x="379" y="1969"/>
                    <a:pt x="379" y="1953"/>
                    <a:pt x="379" y="1945"/>
                  </a:cubicBezTo>
                  <a:cubicBezTo>
                    <a:pt x="379" y="1937"/>
                    <a:pt x="379" y="1921"/>
                    <a:pt x="395" y="1921"/>
                  </a:cubicBezTo>
                  <a:cubicBezTo>
                    <a:pt x="395" y="1921"/>
                    <a:pt x="395" y="1921"/>
                    <a:pt x="395" y="1929"/>
                  </a:cubicBezTo>
                  <a:cubicBezTo>
                    <a:pt x="419" y="1929"/>
                    <a:pt x="427" y="1937"/>
                    <a:pt x="451" y="1961"/>
                  </a:cubicBezTo>
                  <a:cubicBezTo>
                    <a:pt x="458" y="1969"/>
                    <a:pt x="458" y="1977"/>
                    <a:pt x="458" y="1985"/>
                  </a:cubicBezTo>
                  <a:cubicBezTo>
                    <a:pt x="451" y="2000"/>
                    <a:pt x="443" y="2008"/>
                    <a:pt x="427" y="2008"/>
                  </a:cubicBezTo>
                  <a:cubicBezTo>
                    <a:pt x="419" y="2008"/>
                    <a:pt x="411" y="2018"/>
                    <a:pt x="403" y="2018"/>
                  </a:cubicBezTo>
                  <a:cubicBezTo>
                    <a:pt x="403" y="2024"/>
                    <a:pt x="395" y="2032"/>
                    <a:pt x="403" y="2048"/>
                  </a:cubicBezTo>
                  <a:cubicBezTo>
                    <a:pt x="403" y="2048"/>
                    <a:pt x="403" y="2056"/>
                    <a:pt x="411" y="2056"/>
                  </a:cubicBezTo>
                  <a:cubicBezTo>
                    <a:pt x="419" y="2064"/>
                    <a:pt x="427" y="2064"/>
                    <a:pt x="427" y="2087"/>
                  </a:cubicBezTo>
                  <a:cubicBezTo>
                    <a:pt x="435" y="2095"/>
                    <a:pt x="435" y="2111"/>
                    <a:pt x="435" y="2127"/>
                  </a:cubicBezTo>
                  <a:cubicBezTo>
                    <a:pt x="443" y="2151"/>
                    <a:pt x="451" y="2174"/>
                    <a:pt x="451" y="2198"/>
                  </a:cubicBezTo>
                  <a:cubicBezTo>
                    <a:pt x="451" y="2206"/>
                    <a:pt x="458" y="2222"/>
                    <a:pt x="458" y="2230"/>
                  </a:cubicBezTo>
                  <a:cubicBezTo>
                    <a:pt x="466" y="2245"/>
                    <a:pt x="466" y="2253"/>
                    <a:pt x="458" y="2261"/>
                  </a:cubicBezTo>
                  <a:cubicBezTo>
                    <a:pt x="458" y="2269"/>
                    <a:pt x="458" y="2269"/>
                    <a:pt x="451" y="2269"/>
                  </a:cubicBezTo>
                  <a:cubicBezTo>
                    <a:pt x="443" y="2269"/>
                    <a:pt x="435" y="2269"/>
                    <a:pt x="435" y="2269"/>
                  </a:cubicBezTo>
                  <a:cubicBezTo>
                    <a:pt x="435" y="2277"/>
                    <a:pt x="435" y="2277"/>
                    <a:pt x="427" y="2277"/>
                  </a:cubicBezTo>
                  <a:cubicBezTo>
                    <a:pt x="419" y="2277"/>
                    <a:pt x="419" y="2269"/>
                    <a:pt x="395" y="2230"/>
                  </a:cubicBezTo>
                  <a:cubicBezTo>
                    <a:pt x="387" y="2206"/>
                    <a:pt x="379" y="2198"/>
                    <a:pt x="379" y="2182"/>
                  </a:cubicBezTo>
                  <a:cubicBezTo>
                    <a:pt x="364" y="2158"/>
                    <a:pt x="364" y="2158"/>
                    <a:pt x="348" y="2151"/>
                  </a:cubicBezTo>
                  <a:cubicBezTo>
                    <a:pt x="340" y="2143"/>
                    <a:pt x="340" y="2143"/>
                    <a:pt x="332" y="2143"/>
                  </a:cubicBezTo>
                  <a:cubicBezTo>
                    <a:pt x="332" y="2143"/>
                    <a:pt x="324" y="2143"/>
                    <a:pt x="324" y="2167"/>
                  </a:cubicBezTo>
                  <a:cubicBezTo>
                    <a:pt x="324" y="2182"/>
                    <a:pt x="332" y="2190"/>
                    <a:pt x="332" y="2198"/>
                  </a:cubicBezTo>
                  <a:cubicBezTo>
                    <a:pt x="332" y="2214"/>
                    <a:pt x="340" y="2230"/>
                    <a:pt x="332" y="2253"/>
                  </a:cubicBezTo>
                  <a:cubicBezTo>
                    <a:pt x="324" y="2269"/>
                    <a:pt x="316" y="2277"/>
                    <a:pt x="316" y="2285"/>
                  </a:cubicBezTo>
                  <a:cubicBezTo>
                    <a:pt x="308" y="2301"/>
                    <a:pt x="308" y="2301"/>
                    <a:pt x="308" y="2325"/>
                  </a:cubicBezTo>
                  <a:cubicBezTo>
                    <a:pt x="308" y="2340"/>
                    <a:pt x="308" y="2348"/>
                    <a:pt x="308" y="2356"/>
                  </a:cubicBezTo>
                  <a:cubicBezTo>
                    <a:pt x="308" y="2388"/>
                    <a:pt x="300" y="2411"/>
                    <a:pt x="324" y="2435"/>
                  </a:cubicBezTo>
                  <a:cubicBezTo>
                    <a:pt x="332" y="2451"/>
                    <a:pt x="340" y="2459"/>
                    <a:pt x="348" y="2459"/>
                  </a:cubicBezTo>
                  <a:cubicBezTo>
                    <a:pt x="356" y="2467"/>
                    <a:pt x="356" y="2467"/>
                    <a:pt x="379" y="2498"/>
                  </a:cubicBezTo>
                  <a:cubicBezTo>
                    <a:pt x="395" y="2514"/>
                    <a:pt x="395" y="2522"/>
                    <a:pt x="403" y="2522"/>
                  </a:cubicBezTo>
                  <a:cubicBezTo>
                    <a:pt x="403" y="2522"/>
                    <a:pt x="403" y="2522"/>
                    <a:pt x="411" y="2522"/>
                  </a:cubicBezTo>
                  <a:cubicBezTo>
                    <a:pt x="411" y="2522"/>
                    <a:pt x="411" y="2522"/>
                    <a:pt x="419" y="2522"/>
                  </a:cubicBezTo>
                  <a:cubicBezTo>
                    <a:pt x="427" y="2522"/>
                    <a:pt x="427" y="2522"/>
                    <a:pt x="435" y="2522"/>
                  </a:cubicBezTo>
                  <a:cubicBezTo>
                    <a:pt x="443" y="2522"/>
                    <a:pt x="451" y="2522"/>
                    <a:pt x="458" y="2522"/>
                  </a:cubicBezTo>
                  <a:cubicBezTo>
                    <a:pt x="466" y="2530"/>
                    <a:pt x="474" y="2530"/>
                    <a:pt x="482" y="2538"/>
                  </a:cubicBezTo>
                  <a:cubicBezTo>
                    <a:pt x="490" y="2546"/>
                    <a:pt x="482" y="2554"/>
                    <a:pt x="482" y="2578"/>
                  </a:cubicBezTo>
                  <a:cubicBezTo>
                    <a:pt x="482" y="2585"/>
                    <a:pt x="474" y="2593"/>
                    <a:pt x="474" y="2601"/>
                  </a:cubicBezTo>
                  <a:cubicBezTo>
                    <a:pt x="466" y="2641"/>
                    <a:pt x="466" y="2672"/>
                    <a:pt x="419" y="2672"/>
                  </a:cubicBezTo>
                  <a:cubicBezTo>
                    <a:pt x="411" y="2680"/>
                    <a:pt x="411" y="2680"/>
                    <a:pt x="403" y="2680"/>
                  </a:cubicBezTo>
                  <a:cubicBezTo>
                    <a:pt x="395" y="2680"/>
                    <a:pt x="395" y="2680"/>
                    <a:pt x="395" y="2680"/>
                  </a:cubicBezTo>
                  <a:lnTo>
                    <a:pt x="395" y="2680"/>
                  </a:lnTo>
                  <a:cubicBezTo>
                    <a:pt x="395" y="2688"/>
                    <a:pt x="395" y="2696"/>
                    <a:pt x="395" y="2712"/>
                  </a:cubicBezTo>
                  <a:cubicBezTo>
                    <a:pt x="387" y="2775"/>
                    <a:pt x="387" y="2846"/>
                    <a:pt x="403" y="2862"/>
                  </a:cubicBezTo>
                  <a:cubicBezTo>
                    <a:pt x="427" y="2886"/>
                    <a:pt x="435" y="2902"/>
                    <a:pt x="451" y="2933"/>
                  </a:cubicBezTo>
                  <a:cubicBezTo>
                    <a:pt x="466" y="2972"/>
                    <a:pt x="474" y="2996"/>
                    <a:pt x="490" y="2996"/>
                  </a:cubicBezTo>
                  <a:cubicBezTo>
                    <a:pt x="506" y="3003"/>
                    <a:pt x="506" y="3019"/>
                    <a:pt x="506" y="3043"/>
                  </a:cubicBezTo>
                  <a:cubicBezTo>
                    <a:pt x="506" y="3051"/>
                    <a:pt x="506" y="3059"/>
                    <a:pt x="506" y="3067"/>
                  </a:cubicBezTo>
                  <a:cubicBezTo>
                    <a:pt x="506" y="3098"/>
                    <a:pt x="514" y="3106"/>
                    <a:pt x="530" y="3114"/>
                  </a:cubicBezTo>
                  <a:cubicBezTo>
                    <a:pt x="538" y="3122"/>
                    <a:pt x="538" y="3130"/>
                    <a:pt x="538" y="3138"/>
                  </a:cubicBezTo>
                  <a:cubicBezTo>
                    <a:pt x="538" y="3146"/>
                    <a:pt x="538" y="3154"/>
                    <a:pt x="545" y="3169"/>
                  </a:cubicBezTo>
                  <a:cubicBezTo>
                    <a:pt x="553" y="3185"/>
                    <a:pt x="553" y="3185"/>
                    <a:pt x="553" y="3185"/>
                  </a:cubicBezTo>
                  <a:cubicBezTo>
                    <a:pt x="561" y="3193"/>
                    <a:pt x="561" y="3193"/>
                    <a:pt x="569" y="3209"/>
                  </a:cubicBezTo>
                  <a:cubicBezTo>
                    <a:pt x="569" y="3225"/>
                    <a:pt x="577" y="3233"/>
                    <a:pt x="577" y="3241"/>
                  </a:cubicBezTo>
                  <a:cubicBezTo>
                    <a:pt x="585" y="3264"/>
                    <a:pt x="593" y="3280"/>
                    <a:pt x="609" y="3296"/>
                  </a:cubicBezTo>
                  <a:cubicBezTo>
                    <a:pt x="632" y="3304"/>
                    <a:pt x="648" y="3320"/>
                    <a:pt x="656" y="3336"/>
                  </a:cubicBezTo>
                  <a:cubicBezTo>
                    <a:pt x="656" y="3343"/>
                    <a:pt x="656" y="3351"/>
                    <a:pt x="648" y="3359"/>
                  </a:cubicBezTo>
                  <a:cubicBezTo>
                    <a:pt x="632" y="3391"/>
                    <a:pt x="609" y="3422"/>
                    <a:pt x="632" y="3438"/>
                  </a:cubicBezTo>
                  <a:cubicBezTo>
                    <a:pt x="640" y="3438"/>
                    <a:pt x="648" y="3446"/>
                    <a:pt x="648" y="3446"/>
                  </a:cubicBezTo>
                  <a:cubicBezTo>
                    <a:pt x="672" y="3454"/>
                    <a:pt x="696" y="3470"/>
                    <a:pt x="688" y="3509"/>
                  </a:cubicBezTo>
                  <a:cubicBezTo>
                    <a:pt x="688" y="3533"/>
                    <a:pt x="680" y="3541"/>
                    <a:pt x="672" y="3549"/>
                  </a:cubicBezTo>
                  <a:cubicBezTo>
                    <a:pt x="664" y="3557"/>
                    <a:pt x="664" y="3557"/>
                    <a:pt x="664" y="3580"/>
                  </a:cubicBezTo>
                  <a:cubicBezTo>
                    <a:pt x="672" y="3604"/>
                    <a:pt x="664" y="3612"/>
                    <a:pt x="656" y="3628"/>
                  </a:cubicBezTo>
                  <a:cubicBezTo>
                    <a:pt x="648" y="3636"/>
                    <a:pt x="648" y="3644"/>
                    <a:pt x="648" y="3660"/>
                  </a:cubicBezTo>
                  <a:cubicBezTo>
                    <a:pt x="640" y="3675"/>
                    <a:pt x="640" y="3683"/>
                    <a:pt x="632" y="3691"/>
                  </a:cubicBezTo>
                  <a:cubicBezTo>
                    <a:pt x="632" y="3707"/>
                    <a:pt x="625" y="3715"/>
                    <a:pt x="640" y="3723"/>
                  </a:cubicBezTo>
                  <a:cubicBezTo>
                    <a:pt x="648" y="3731"/>
                    <a:pt x="648" y="3739"/>
                    <a:pt x="656" y="3739"/>
                  </a:cubicBezTo>
                  <a:cubicBezTo>
                    <a:pt x="664" y="3747"/>
                    <a:pt x="672" y="3754"/>
                    <a:pt x="680" y="3778"/>
                  </a:cubicBezTo>
                  <a:cubicBezTo>
                    <a:pt x="680" y="3810"/>
                    <a:pt x="696" y="3818"/>
                    <a:pt x="735" y="3818"/>
                  </a:cubicBezTo>
                  <a:cubicBezTo>
                    <a:pt x="783" y="3818"/>
                    <a:pt x="822" y="3818"/>
                    <a:pt x="846" y="3849"/>
                  </a:cubicBezTo>
                  <a:cubicBezTo>
                    <a:pt x="854" y="3873"/>
                    <a:pt x="909" y="3913"/>
                    <a:pt x="949" y="3913"/>
                  </a:cubicBezTo>
                  <a:cubicBezTo>
                    <a:pt x="957" y="3913"/>
                    <a:pt x="964" y="3913"/>
                    <a:pt x="964" y="3905"/>
                  </a:cubicBezTo>
                  <a:cubicBezTo>
                    <a:pt x="972" y="3905"/>
                    <a:pt x="980" y="3905"/>
                    <a:pt x="988" y="3905"/>
                  </a:cubicBezTo>
                  <a:cubicBezTo>
                    <a:pt x="1020" y="3905"/>
                    <a:pt x="1035" y="3920"/>
                    <a:pt x="1044" y="3936"/>
                  </a:cubicBezTo>
                  <a:cubicBezTo>
                    <a:pt x="1044" y="3944"/>
                    <a:pt x="1051" y="3944"/>
                    <a:pt x="1051" y="3944"/>
                  </a:cubicBezTo>
                  <a:cubicBezTo>
                    <a:pt x="1067" y="3960"/>
                    <a:pt x="1107" y="4007"/>
                    <a:pt x="1131" y="4063"/>
                  </a:cubicBezTo>
                  <a:cubicBezTo>
                    <a:pt x="1146" y="4102"/>
                    <a:pt x="1170" y="4110"/>
                    <a:pt x="1186" y="4118"/>
                  </a:cubicBezTo>
                  <a:cubicBezTo>
                    <a:pt x="1194" y="4118"/>
                    <a:pt x="1202" y="4126"/>
                    <a:pt x="1209" y="4126"/>
                  </a:cubicBezTo>
                  <a:cubicBezTo>
                    <a:pt x="1209" y="4126"/>
                    <a:pt x="1217" y="4134"/>
                    <a:pt x="1225" y="4134"/>
                  </a:cubicBezTo>
                  <a:cubicBezTo>
                    <a:pt x="1241" y="4150"/>
                    <a:pt x="1273" y="4173"/>
                    <a:pt x="1312" y="4173"/>
                  </a:cubicBezTo>
                  <a:cubicBezTo>
                    <a:pt x="1320" y="4173"/>
                    <a:pt x="1328" y="4173"/>
                    <a:pt x="1344" y="4166"/>
                  </a:cubicBezTo>
                  <a:cubicBezTo>
                    <a:pt x="1368" y="4166"/>
                    <a:pt x="1384" y="4166"/>
                    <a:pt x="1391" y="4173"/>
                  </a:cubicBezTo>
                  <a:cubicBezTo>
                    <a:pt x="1399" y="4181"/>
                    <a:pt x="1391" y="4197"/>
                    <a:pt x="1391" y="4213"/>
                  </a:cubicBezTo>
                  <a:cubicBezTo>
                    <a:pt x="1391" y="4221"/>
                    <a:pt x="1391" y="4221"/>
                    <a:pt x="1391" y="4229"/>
                  </a:cubicBezTo>
                  <a:cubicBezTo>
                    <a:pt x="1391" y="4229"/>
                    <a:pt x="1391" y="4237"/>
                    <a:pt x="1391" y="4253"/>
                  </a:cubicBezTo>
                  <a:cubicBezTo>
                    <a:pt x="1391" y="4276"/>
                    <a:pt x="1384" y="4324"/>
                    <a:pt x="1407" y="4339"/>
                  </a:cubicBezTo>
                  <a:cubicBezTo>
                    <a:pt x="1407" y="4347"/>
                    <a:pt x="1415" y="4347"/>
                    <a:pt x="1431" y="4347"/>
                  </a:cubicBezTo>
                  <a:cubicBezTo>
                    <a:pt x="1439" y="4347"/>
                    <a:pt x="1447" y="4347"/>
                    <a:pt x="1462" y="4347"/>
                  </a:cubicBezTo>
                  <a:cubicBezTo>
                    <a:pt x="1470" y="4339"/>
                    <a:pt x="1478" y="4339"/>
                    <a:pt x="1486" y="4339"/>
                  </a:cubicBezTo>
                  <a:cubicBezTo>
                    <a:pt x="1502" y="4339"/>
                    <a:pt x="1518" y="4347"/>
                    <a:pt x="1526" y="4379"/>
                  </a:cubicBezTo>
                  <a:cubicBezTo>
                    <a:pt x="1542" y="4426"/>
                    <a:pt x="1613" y="4521"/>
                    <a:pt x="1676" y="4561"/>
                  </a:cubicBezTo>
                  <a:cubicBezTo>
                    <a:pt x="1731" y="4600"/>
                    <a:pt x="1747" y="4814"/>
                    <a:pt x="1739" y="4885"/>
                  </a:cubicBezTo>
                  <a:cubicBezTo>
                    <a:pt x="1739" y="4908"/>
                    <a:pt x="1731" y="4924"/>
                    <a:pt x="1723" y="4940"/>
                  </a:cubicBezTo>
                  <a:cubicBezTo>
                    <a:pt x="1723" y="4956"/>
                    <a:pt x="1715" y="4964"/>
                    <a:pt x="1723" y="49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Freeform 50"/>
            <p:cNvSpPr>
              <a:spLocks noChangeArrowheads="1"/>
            </p:cNvSpPr>
            <p:nvPr/>
          </p:nvSpPr>
          <p:spPr bwMode="auto">
            <a:xfrm>
              <a:off x="13628482" y="7230594"/>
              <a:ext cx="1331281" cy="1551616"/>
            </a:xfrm>
            <a:custGeom>
              <a:avLst/>
              <a:gdLst>
                <a:gd name="T0" fmla="*/ 752 w 2531"/>
                <a:gd name="T1" fmla="*/ 8 h 2949"/>
                <a:gd name="T2" fmla="*/ 752 w 2531"/>
                <a:gd name="T3" fmla="*/ 8 h 2949"/>
                <a:gd name="T4" fmla="*/ 752 w 2531"/>
                <a:gd name="T5" fmla="*/ 0 h 2949"/>
                <a:gd name="T6" fmla="*/ 736 w 2531"/>
                <a:gd name="T7" fmla="*/ 0 h 2949"/>
                <a:gd name="T8" fmla="*/ 736 w 2531"/>
                <a:gd name="T9" fmla="*/ 0 h 2949"/>
                <a:gd name="T10" fmla="*/ 712 w 2531"/>
                <a:gd name="T11" fmla="*/ 0 h 2949"/>
                <a:gd name="T12" fmla="*/ 712 w 2531"/>
                <a:gd name="T13" fmla="*/ 0 h 2949"/>
                <a:gd name="T14" fmla="*/ 704 w 2531"/>
                <a:gd name="T15" fmla="*/ 0 h 2949"/>
                <a:gd name="T16" fmla="*/ 704 w 2531"/>
                <a:gd name="T17" fmla="*/ 0 h 2949"/>
                <a:gd name="T18" fmla="*/ 704 w 2531"/>
                <a:gd name="T19" fmla="*/ 0 h 2949"/>
                <a:gd name="T20" fmla="*/ 601 w 2531"/>
                <a:gd name="T21" fmla="*/ 403 h 2949"/>
                <a:gd name="T22" fmla="*/ 546 w 2531"/>
                <a:gd name="T23" fmla="*/ 458 h 2949"/>
                <a:gd name="T24" fmla="*/ 506 w 2531"/>
                <a:gd name="T25" fmla="*/ 411 h 2949"/>
                <a:gd name="T26" fmla="*/ 396 w 2531"/>
                <a:gd name="T27" fmla="*/ 379 h 2949"/>
                <a:gd name="T28" fmla="*/ 372 w 2531"/>
                <a:gd name="T29" fmla="*/ 443 h 2949"/>
                <a:gd name="T30" fmla="*/ 372 w 2531"/>
                <a:gd name="T31" fmla="*/ 506 h 2949"/>
                <a:gd name="T32" fmla="*/ 364 w 2531"/>
                <a:gd name="T33" fmla="*/ 593 h 2949"/>
                <a:gd name="T34" fmla="*/ 333 w 2531"/>
                <a:gd name="T35" fmla="*/ 680 h 2949"/>
                <a:gd name="T36" fmla="*/ 356 w 2531"/>
                <a:gd name="T37" fmla="*/ 798 h 2949"/>
                <a:gd name="T38" fmla="*/ 309 w 2531"/>
                <a:gd name="T39" fmla="*/ 861 h 2949"/>
                <a:gd name="T40" fmla="*/ 293 w 2531"/>
                <a:gd name="T41" fmla="*/ 956 h 2949"/>
                <a:gd name="T42" fmla="*/ 325 w 2531"/>
                <a:gd name="T43" fmla="*/ 1028 h 2949"/>
                <a:gd name="T44" fmla="*/ 364 w 2531"/>
                <a:gd name="T45" fmla="*/ 1107 h 2949"/>
                <a:gd name="T46" fmla="*/ 412 w 2531"/>
                <a:gd name="T47" fmla="*/ 1209 h 2949"/>
                <a:gd name="T48" fmla="*/ 427 w 2531"/>
                <a:gd name="T49" fmla="*/ 1281 h 2949"/>
                <a:gd name="T50" fmla="*/ 364 w 2531"/>
                <a:gd name="T51" fmla="*/ 1312 h 2949"/>
                <a:gd name="T52" fmla="*/ 269 w 2531"/>
                <a:gd name="T53" fmla="*/ 1399 h 2949"/>
                <a:gd name="T54" fmla="*/ 253 w 2531"/>
                <a:gd name="T55" fmla="*/ 1502 h 2949"/>
                <a:gd name="T56" fmla="*/ 182 w 2531"/>
                <a:gd name="T57" fmla="*/ 1636 h 2949"/>
                <a:gd name="T58" fmla="*/ 119 w 2531"/>
                <a:gd name="T59" fmla="*/ 1676 h 2949"/>
                <a:gd name="T60" fmla="*/ 135 w 2531"/>
                <a:gd name="T61" fmla="*/ 1755 h 2949"/>
                <a:gd name="T62" fmla="*/ 119 w 2531"/>
                <a:gd name="T63" fmla="*/ 1802 h 2949"/>
                <a:gd name="T64" fmla="*/ 166 w 2531"/>
                <a:gd name="T65" fmla="*/ 1826 h 2949"/>
                <a:gd name="T66" fmla="*/ 198 w 2531"/>
                <a:gd name="T67" fmla="*/ 1881 h 2949"/>
                <a:gd name="T68" fmla="*/ 159 w 2531"/>
                <a:gd name="T69" fmla="*/ 1937 h 2949"/>
                <a:gd name="T70" fmla="*/ 103 w 2531"/>
                <a:gd name="T71" fmla="*/ 1968 h 2949"/>
                <a:gd name="T72" fmla="*/ 64 w 2531"/>
                <a:gd name="T73" fmla="*/ 1968 h 2949"/>
                <a:gd name="T74" fmla="*/ 32 w 2531"/>
                <a:gd name="T75" fmla="*/ 2018 h 2949"/>
                <a:gd name="T76" fmla="*/ 48 w 2531"/>
                <a:gd name="T77" fmla="*/ 2071 h 2949"/>
                <a:gd name="T78" fmla="*/ 1423 w 2531"/>
                <a:gd name="T79" fmla="*/ 2854 h 2949"/>
                <a:gd name="T80" fmla="*/ 1684 w 2531"/>
                <a:gd name="T81" fmla="*/ 2885 h 2949"/>
                <a:gd name="T82" fmla="*/ 2190 w 2531"/>
                <a:gd name="T83" fmla="*/ 2948 h 2949"/>
                <a:gd name="T84" fmla="*/ 2530 w 2531"/>
                <a:gd name="T85" fmla="*/ 284 h 2949"/>
                <a:gd name="T86" fmla="*/ 752 w 2531"/>
                <a:gd name="T87" fmla="*/ 8 h 2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31" h="2949">
                  <a:moveTo>
                    <a:pt x="752" y="8"/>
                  </a:moveTo>
                  <a:lnTo>
                    <a:pt x="752" y="8"/>
                  </a:lnTo>
                  <a:cubicBezTo>
                    <a:pt x="752" y="0"/>
                    <a:pt x="752" y="0"/>
                    <a:pt x="752" y="0"/>
                  </a:cubicBezTo>
                  <a:cubicBezTo>
                    <a:pt x="744" y="0"/>
                    <a:pt x="736" y="0"/>
                    <a:pt x="736" y="0"/>
                  </a:cubicBezTo>
                  <a:lnTo>
                    <a:pt x="736" y="0"/>
                  </a:lnTo>
                  <a:cubicBezTo>
                    <a:pt x="720" y="0"/>
                    <a:pt x="720" y="0"/>
                    <a:pt x="712" y="0"/>
                  </a:cubicBezTo>
                  <a:lnTo>
                    <a:pt x="712" y="0"/>
                  </a:lnTo>
                  <a:cubicBezTo>
                    <a:pt x="704" y="0"/>
                    <a:pt x="704" y="0"/>
                    <a:pt x="704" y="0"/>
                  </a:cubicBezTo>
                  <a:lnTo>
                    <a:pt x="704" y="0"/>
                  </a:lnTo>
                  <a:lnTo>
                    <a:pt x="704" y="0"/>
                  </a:lnTo>
                  <a:cubicBezTo>
                    <a:pt x="704" y="16"/>
                    <a:pt x="617" y="371"/>
                    <a:pt x="601" y="403"/>
                  </a:cubicBezTo>
                  <a:cubicBezTo>
                    <a:pt x="593" y="435"/>
                    <a:pt x="586" y="435"/>
                    <a:pt x="546" y="458"/>
                  </a:cubicBezTo>
                  <a:cubicBezTo>
                    <a:pt x="506" y="482"/>
                    <a:pt x="522" y="443"/>
                    <a:pt x="506" y="411"/>
                  </a:cubicBezTo>
                  <a:cubicBezTo>
                    <a:pt x="483" y="371"/>
                    <a:pt x="459" y="371"/>
                    <a:pt x="396" y="379"/>
                  </a:cubicBezTo>
                  <a:cubicBezTo>
                    <a:pt x="340" y="379"/>
                    <a:pt x="364" y="411"/>
                    <a:pt x="372" y="443"/>
                  </a:cubicBezTo>
                  <a:cubicBezTo>
                    <a:pt x="380" y="474"/>
                    <a:pt x="380" y="490"/>
                    <a:pt x="372" y="506"/>
                  </a:cubicBezTo>
                  <a:cubicBezTo>
                    <a:pt x="356" y="522"/>
                    <a:pt x="356" y="545"/>
                    <a:pt x="364" y="593"/>
                  </a:cubicBezTo>
                  <a:cubicBezTo>
                    <a:pt x="372" y="640"/>
                    <a:pt x="333" y="632"/>
                    <a:pt x="333" y="680"/>
                  </a:cubicBezTo>
                  <a:cubicBezTo>
                    <a:pt x="333" y="735"/>
                    <a:pt x="348" y="743"/>
                    <a:pt x="356" y="798"/>
                  </a:cubicBezTo>
                  <a:cubicBezTo>
                    <a:pt x="356" y="854"/>
                    <a:pt x="333" y="838"/>
                    <a:pt x="309" y="861"/>
                  </a:cubicBezTo>
                  <a:cubicBezTo>
                    <a:pt x="285" y="885"/>
                    <a:pt x="309" y="909"/>
                    <a:pt x="293" y="956"/>
                  </a:cubicBezTo>
                  <a:cubicBezTo>
                    <a:pt x="285" y="996"/>
                    <a:pt x="309" y="996"/>
                    <a:pt x="325" y="1028"/>
                  </a:cubicBezTo>
                  <a:cubicBezTo>
                    <a:pt x="348" y="1067"/>
                    <a:pt x="356" y="1083"/>
                    <a:pt x="364" y="1107"/>
                  </a:cubicBezTo>
                  <a:cubicBezTo>
                    <a:pt x="364" y="1130"/>
                    <a:pt x="388" y="1194"/>
                    <a:pt x="412" y="1209"/>
                  </a:cubicBezTo>
                  <a:cubicBezTo>
                    <a:pt x="435" y="1225"/>
                    <a:pt x="443" y="1257"/>
                    <a:pt x="427" y="1281"/>
                  </a:cubicBezTo>
                  <a:cubicBezTo>
                    <a:pt x="419" y="1304"/>
                    <a:pt x="404" y="1296"/>
                    <a:pt x="364" y="1312"/>
                  </a:cubicBezTo>
                  <a:cubicBezTo>
                    <a:pt x="333" y="1336"/>
                    <a:pt x="309" y="1376"/>
                    <a:pt x="269" y="1399"/>
                  </a:cubicBezTo>
                  <a:cubicBezTo>
                    <a:pt x="230" y="1423"/>
                    <a:pt x="261" y="1454"/>
                    <a:pt x="253" y="1502"/>
                  </a:cubicBezTo>
                  <a:cubicBezTo>
                    <a:pt x="246" y="1549"/>
                    <a:pt x="198" y="1613"/>
                    <a:pt x="182" y="1636"/>
                  </a:cubicBezTo>
                  <a:cubicBezTo>
                    <a:pt x="175" y="1652"/>
                    <a:pt x="135" y="1644"/>
                    <a:pt x="119" y="1676"/>
                  </a:cubicBezTo>
                  <a:cubicBezTo>
                    <a:pt x="103" y="1707"/>
                    <a:pt x="135" y="1715"/>
                    <a:pt x="135" y="1755"/>
                  </a:cubicBezTo>
                  <a:cubicBezTo>
                    <a:pt x="127" y="1794"/>
                    <a:pt x="119" y="1771"/>
                    <a:pt x="119" y="1802"/>
                  </a:cubicBezTo>
                  <a:cubicBezTo>
                    <a:pt x="111" y="1826"/>
                    <a:pt x="143" y="1810"/>
                    <a:pt x="166" y="1826"/>
                  </a:cubicBezTo>
                  <a:cubicBezTo>
                    <a:pt x="190" y="1842"/>
                    <a:pt x="190" y="1842"/>
                    <a:pt x="198" y="1881"/>
                  </a:cubicBezTo>
                  <a:cubicBezTo>
                    <a:pt x="198" y="1921"/>
                    <a:pt x="159" y="1905"/>
                    <a:pt x="159" y="1937"/>
                  </a:cubicBezTo>
                  <a:cubicBezTo>
                    <a:pt x="159" y="1960"/>
                    <a:pt x="119" y="1968"/>
                    <a:pt x="103" y="1968"/>
                  </a:cubicBezTo>
                  <a:cubicBezTo>
                    <a:pt x="87" y="1968"/>
                    <a:pt x="72" y="1968"/>
                    <a:pt x="64" y="1968"/>
                  </a:cubicBezTo>
                  <a:cubicBezTo>
                    <a:pt x="64" y="1984"/>
                    <a:pt x="48" y="2000"/>
                    <a:pt x="32" y="2018"/>
                  </a:cubicBezTo>
                  <a:cubicBezTo>
                    <a:pt x="0" y="2031"/>
                    <a:pt x="48" y="2071"/>
                    <a:pt x="48" y="2071"/>
                  </a:cubicBezTo>
                  <a:cubicBezTo>
                    <a:pt x="1423" y="2854"/>
                    <a:pt x="1423" y="2854"/>
                    <a:pt x="1423" y="2854"/>
                  </a:cubicBezTo>
                  <a:cubicBezTo>
                    <a:pt x="1423" y="2854"/>
                    <a:pt x="1629" y="2870"/>
                    <a:pt x="1684" y="2885"/>
                  </a:cubicBezTo>
                  <a:cubicBezTo>
                    <a:pt x="1716" y="2901"/>
                    <a:pt x="1969" y="2925"/>
                    <a:pt x="2190" y="2948"/>
                  </a:cubicBezTo>
                  <a:cubicBezTo>
                    <a:pt x="2530" y="284"/>
                    <a:pt x="2530" y="284"/>
                    <a:pt x="2530" y="284"/>
                  </a:cubicBezTo>
                  <a:cubicBezTo>
                    <a:pt x="1526" y="166"/>
                    <a:pt x="918" y="39"/>
                    <a:pt x="752" y="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6" name="Freeform 51"/>
            <p:cNvSpPr>
              <a:spLocks noChangeArrowheads="1"/>
            </p:cNvSpPr>
            <p:nvPr/>
          </p:nvSpPr>
          <p:spPr bwMode="auto">
            <a:xfrm>
              <a:off x="13637760" y="7225956"/>
              <a:ext cx="1326643" cy="1556255"/>
            </a:xfrm>
            <a:custGeom>
              <a:avLst/>
              <a:gdLst>
                <a:gd name="T0" fmla="*/ 2174 w 2523"/>
                <a:gd name="T1" fmla="*/ 2956 h 2957"/>
                <a:gd name="T2" fmla="*/ 1407 w 2523"/>
                <a:gd name="T3" fmla="*/ 2862 h 2957"/>
                <a:gd name="T4" fmla="*/ 0 w 2523"/>
                <a:gd name="T5" fmla="*/ 2039 h 2957"/>
                <a:gd name="T6" fmla="*/ 40 w 2523"/>
                <a:gd name="T7" fmla="*/ 1976 h 2957"/>
                <a:gd name="T8" fmla="*/ 143 w 2523"/>
                <a:gd name="T9" fmla="*/ 1945 h 2957"/>
                <a:gd name="T10" fmla="*/ 174 w 2523"/>
                <a:gd name="T11" fmla="*/ 1889 h 2957"/>
                <a:gd name="T12" fmla="*/ 95 w 2523"/>
                <a:gd name="T13" fmla="*/ 1810 h 2957"/>
                <a:gd name="T14" fmla="*/ 103 w 2523"/>
                <a:gd name="T15" fmla="*/ 1723 h 2957"/>
                <a:gd name="T16" fmla="*/ 166 w 2523"/>
                <a:gd name="T17" fmla="*/ 1636 h 2957"/>
                <a:gd name="T18" fmla="*/ 230 w 2523"/>
                <a:gd name="T19" fmla="*/ 1462 h 2957"/>
                <a:gd name="T20" fmla="*/ 348 w 2523"/>
                <a:gd name="T21" fmla="*/ 1320 h 2957"/>
                <a:gd name="T22" fmla="*/ 411 w 2523"/>
                <a:gd name="T23" fmla="*/ 1249 h 2957"/>
                <a:gd name="T24" fmla="*/ 317 w 2523"/>
                <a:gd name="T25" fmla="*/ 1059 h 2957"/>
                <a:gd name="T26" fmla="*/ 277 w 2523"/>
                <a:gd name="T27" fmla="*/ 956 h 2957"/>
                <a:gd name="T28" fmla="*/ 317 w 2523"/>
                <a:gd name="T29" fmla="*/ 854 h 2957"/>
                <a:gd name="T30" fmla="*/ 309 w 2523"/>
                <a:gd name="T31" fmla="*/ 688 h 2957"/>
                <a:gd name="T32" fmla="*/ 356 w 2523"/>
                <a:gd name="T33" fmla="*/ 514 h 2957"/>
                <a:gd name="T34" fmla="*/ 348 w 2523"/>
                <a:gd name="T35" fmla="*/ 435 h 2957"/>
                <a:gd name="T36" fmla="*/ 419 w 2523"/>
                <a:gd name="T37" fmla="*/ 379 h 2957"/>
                <a:gd name="T38" fmla="*/ 514 w 2523"/>
                <a:gd name="T39" fmla="*/ 466 h 2957"/>
                <a:gd name="T40" fmla="*/ 585 w 2523"/>
                <a:gd name="T41" fmla="*/ 411 h 2957"/>
                <a:gd name="T42" fmla="*/ 688 w 2523"/>
                <a:gd name="T43" fmla="*/ 0 h 2957"/>
                <a:gd name="T44" fmla="*/ 720 w 2523"/>
                <a:gd name="T45" fmla="*/ 8 h 2957"/>
                <a:gd name="T46" fmla="*/ 736 w 2523"/>
                <a:gd name="T47" fmla="*/ 8 h 2957"/>
                <a:gd name="T48" fmla="*/ 2522 w 2523"/>
                <a:gd name="T49" fmla="*/ 292 h 2957"/>
                <a:gd name="T50" fmla="*/ 1407 w 2523"/>
                <a:gd name="T51" fmla="*/ 2854 h 2957"/>
                <a:gd name="T52" fmla="*/ 1993 w 2523"/>
                <a:gd name="T53" fmla="*/ 2933 h 2957"/>
                <a:gd name="T54" fmla="*/ 807 w 2523"/>
                <a:gd name="T55" fmla="*/ 32 h 2957"/>
                <a:gd name="T56" fmla="*/ 712 w 2523"/>
                <a:gd name="T57" fmla="*/ 16 h 2957"/>
                <a:gd name="T58" fmla="*/ 688 w 2523"/>
                <a:gd name="T59" fmla="*/ 8 h 2957"/>
                <a:gd name="T60" fmla="*/ 530 w 2523"/>
                <a:gd name="T61" fmla="*/ 466 h 2957"/>
                <a:gd name="T62" fmla="*/ 483 w 2523"/>
                <a:gd name="T63" fmla="*/ 419 h 2957"/>
                <a:gd name="T64" fmla="*/ 348 w 2523"/>
                <a:gd name="T65" fmla="*/ 403 h 2957"/>
                <a:gd name="T66" fmla="*/ 356 w 2523"/>
                <a:gd name="T67" fmla="*/ 458 h 2957"/>
                <a:gd name="T68" fmla="*/ 332 w 2523"/>
                <a:gd name="T69" fmla="*/ 648 h 2957"/>
                <a:gd name="T70" fmla="*/ 340 w 2523"/>
                <a:gd name="T71" fmla="*/ 806 h 2957"/>
                <a:gd name="T72" fmla="*/ 285 w 2523"/>
                <a:gd name="T73" fmla="*/ 917 h 2957"/>
                <a:gd name="T74" fmla="*/ 317 w 2523"/>
                <a:gd name="T75" fmla="*/ 1036 h 2957"/>
                <a:gd name="T76" fmla="*/ 396 w 2523"/>
                <a:gd name="T77" fmla="*/ 1217 h 2957"/>
                <a:gd name="T78" fmla="*/ 388 w 2523"/>
                <a:gd name="T79" fmla="*/ 1312 h 2957"/>
                <a:gd name="T80" fmla="*/ 253 w 2523"/>
                <a:gd name="T81" fmla="*/ 1407 h 2957"/>
                <a:gd name="T82" fmla="*/ 182 w 2523"/>
                <a:gd name="T83" fmla="*/ 1628 h 2957"/>
                <a:gd name="T84" fmla="*/ 103 w 2523"/>
                <a:gd name="T85" fmla="*/ 1684 h 2957"/>
                <a:gd name="T86" fmla="*/ 111 w 2523"/>
                <a:gd name="T87" fmla="*/ 1795 h 2957"/>
                <a:gd name="T88" fmla="*/ 150 w 2523"/>
                <a:gd name="T89" fmla="*/ 1834 h 2957"/>
                <a:gd name="T90" fmla="*/ 166 w 2523"/>
                <a:gd name="T91" fmla="*/ 1921 h 2957"/>
                <a:gd name="T92" fmla="*/ 48 w 2523"/>
                <a:gd name="T93" fmla="*/ 1984 h 2957"/>
                <a:gd name="T94" fmla="*/ 32 w 2523"/>
                <a:gd name="T95" fmla="*/ 2071 h 2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23" h="2957">
                  <a:moveTo>
                    <a:pt x="2174" y="2956"/>
                  </a:moveTo>
                  <a:lnTo>
                    <a:pt x="2174" y="2956"/>
                  </a:lnTo>
                  <a:lnTo>
                    <a:pt x="2174" y="2956"/>
                  </a:lnTo>
                  <a:cubicBezTo>
                    <a:pt x="2111" y="2949"/>
                    <a:pt x="2056" y="2941"/>
                    <a:pt x="1993" y="2941"/>
                  </a:cubicBezTo>
                  <a:cubicBezTo>
                    <a:pt x="1826" y="2925"/>
                    <a:pt x="1692" y="2909"/>
                    <a:pt x="1668" y="2901"/>
                  </a:cubicBezTo>
                  <a:cubicBezTo>
                    <a:pt x="1613" y="2885"/>
                    <a:pt x="1407" y="2862"/>
                    <a:pt x="1407" y="2862"/>
                  </a:cubicBezTo>
                  <a:lnTo>
                    <a:pt x="1407" y="2862"/>
                  </a:lnTo>
                  <a:cubicBezTo>
                    <a:pt x="32" y="2079"/>
                    <a:pt x="32" y="2079"/>
                    <a:pt x="32" y="2079"/>
                  </a:cubicBezTo>
                  <a:cubicBezTo>
                    <a:pt x="24" y="2079"/>
                    <a:pt x="0" y="2055"/>
                    <a:pt x="0" y="2039"/>
                  </a:cubicBezTo>
                  <a:cubicBezTo>
                    <a:pt x="0" y="2032"/>
                    <a:pt x="8" y="2024"/>
                    <a:pt x="16" y="2018"/>
                  </a:cubicBezTo>
                  <a:cubicBezTo>
                    <a:pt x="32" y="2000"/>
                    <a:pt x="48" y="1992"/>
                    <a:pt x="40" y="1984"/>
                  </a:cubicBezTo>
                  <a:cubicBezTo>
                    <a:pt x="40" y="1976"/>
                    <a:pt x="40" y="1976"/>
                    <a:pt x="40" y="1976"/>
                  </a:cubicBezTo>
                  <a:lnTo>
                    <a:pt x="40" y="1976"/>
                  </a:lnTo>
                  <a:cubicBezTo>
                    <a:pt x="56" y="1976"/>
                    <a:pt x="71" y="1968"/>
                    <a:pt x="87" y="1968"/>
                  </a:cubicBezTo>
                  <a:cubicBezTo>
                    <a:pt x="95" y="1968"/>
                    <a:pt x="135" y="1968"/>
                    <a:pt x="143" y="1945"/>
                  </a:cubicBezTo>
                  <a:cubicBezTo>
                    <a:pt x="143" y="1929"/>
                    <a:pt x="150" y="1921"/>
                    <a:pt x="159" y="1921"/>
                  </a:cubicBezTo>
                  <a:cubicBezTo>
                    <a:pt x="166" y="1913"/>
                    <a:pt x="174" y="1913"/>
                    <a:pt x="174" y="1889"/>
                  </a:cubicBezTo>
                  <a:lnTo>
                    <a:pt x="174" y="1889"/>
                  </a:lnTo>
                  <a:cubicBezTo>
                    <a:pt x="174" y="1850"/>
                    <a:pt x="166" y="1850"/>
                    <a:pt x="150" y="1834"/>
                  </a:cubicBezTo>
                  <a:cubicBezTo>
                    <a:pt x="135" y="1834"/>
                    <a:pt x="127" y="1834"/>
                    <a:pt x="119" y="1834"/>
                  </a:cubicBezTo>
                  <a:cubicBezTo>
                    <a:pt x="111" y="1826"/>
                    <a:pt x="95" y="1826"/>
                    <a:pt x="95" y="1810"/>
                  </a:cubicBezTo>
                  <a:cubicBezTo>
                    <a:pt x="95" y="1795"/>
                    <a:pt x="103" y="1795"/>
                    <a:pt x="103" y="1786"/>
                  </a:cubicBezTo>
                  <a:cubicBezTo>
                    <a:pt x="111" y="1786"/>
                    <a:pt x="111" y="1779"/>
                    <a:pt x="111" y="1763"/>
                  </a:cubicBezTo>
                  <a:cubicBezTo>
                    <a:pt x="111" y="1747"/>
                    <a:pt x="111" y="1739"/>
                    <a:pt x="103" y="1723"/>
                  </a:cubicBezTo>
                  <a:cubicBezTo>
                    <a:pt x="95" y="1708"/>
                    <a:pt x="87" y="1700"/>
                    <a:pt x="95" y="1684"/>
                  </a:cubicBezTo>
                  <a:cubicBezTo>
                    <a:pt x="111" y="1660"/>
                    <a:pt x="127" y="1660"/>
                    <a:pt x="135" y="1652"/>
                  </a:cubicBezTo>
                  <a:cubicBezTo>
                    <a:pt x="150" y="1652"/>
                    <a:pt x="159" y="1644"/>
                    <a:pt x="166" y="1636"/>
                  </a:cubicBezTo>
                  <a:cubicBezTo>
                    <a:pt x="166" y="1636"/>
                    <a:pt x="174" y="1628"/>
                    <a:pt x="174" y="1621"/>
                  </a:cubicBezTo>
                  <a:cubicBezTo>
                    <a:pt x="198" y="1589"/>
                    <a:pt x="230" y="1542"/>
                    <a:pt x="237" y="1510"/>
                  </a:cubicBezTo>
                  <a:cubicBezTo>
                    <a:pt x="237" y="1486"/>
                    <a:pt x="237" y="1478"/>
                    <a:pt x="230" y="1462"/>
                  </a:cubicBezTo>
                  <a:cubicBezTo>
                    <a:pt x="230" y="1439"/>
                    <a:pt x="230" y="1415"/>
                    <a:pt x="253" y="1399"/>
                  </a:cubicBezTo>
                  <a:cubicBezTo>
                    <a:pt x="277" y="1391"/>
                    <a:pt x="285" y="1375"/>
                    <a:pt x="301" y="1360"/>
                  </a:cubicBezTo>
                  <a:cubicBezTo>
                    <a:pt x="317" y="1344"/>
                    <a:pt x="332" y="1328"/>
                    <a:pt x="348" y="1320"/>
                  </a:cubicBezTo>
                  <a:cubicBezTo>
                    <a:pt x="364" y="1312"/>
                    <a:pt x="380" y="1304"/>
                    <a:pt x="388" y="1304"/>
                  </a:cubicBezTo>
                  <a:cubicBezTo>
                    <a:pt x="396" y="1296"/>
                    <a:pt x="403" y="1296"/>
                    <a:pt x="411" y="1289"/>
                  </a:cubicBezTo>
                  <a:cubicBezTo>
                    <a:pt x="411" y="1281"/>
                    <a:pt x="419" y="1265"/>
                    <a:pt x="411" y="1249"/>
                  </a:cubicBezTo>
                  <a:cubicBezTo>
                    <a:pt x="411" y="1233"/>
                    <a:pt x="403" y="1225"/>
                    <a:pt x="388" y="1217"/>
                  </a:cubicBezTo>
                  <a:cubicBezTo>
                    <a:pt x="364" y="1209"/>
                    <a:pt x="348" y="1138"/>
                    <a:pt x="340" y="1115"/>
                  </a:cubicBezTo>
                  <a:cubicBezTo>
                    <a:pt x="340" y="1091"/>
                    <a:pt x="332" y="1083"/>
                    <a:pt x="317" y="1059"/>
                  </a:cubicBezTo>
                  <a:cubicBezTo>
                    <a:pt x="317" y="1059"/>
                    <a:pt x="317" y="1051"/>
                    <a:pt x="309" y="1044"/>
                  </a:cubicBezTo>
                  <a:cubicBezTo>
                    <a:pt x="301" y="1028"/>
                    <a:pt x="293" y="1020"/>
                    <a:pt x="293" y="1012"/>
                  </a:cubicBezTo>
                  <a:cubicBezTo>
                    <a:pt x="277" y="1004"/>
                    <a:pt x="269" y="988"/>
                    <a:pt x="277" y="956"/>
                  </a:cubicBezTo>
                  <a:cubicBezTo>
                    <a:pt x="277" y="941"/>
                    <a:pt x="277" y="925"/>
                    <a:pt x="277" y="917"/>
                  </a:cubicBezTo>
                  <a:cubicBezTo>
                    <a:pt x="277" y="893"/>
                    <a:pt x="277" y="885"/>
                    <a:pt x="293" y="869"/>
                  </a:cubicBezTo>
                  <a:cubicBezTo>
                    <a:pt x="301" y="862"/>
                    <a:pt x="309" y="854"/>
                    <a:pt x="317" y="854"/>
                  </a:cubicBezTo>
                  <a:cubicBezTo>
                    <a:pt x="332" y="846"/>
                    <a:pt x="340" y="838"/>
                    <a:pt x="332" y="806"/>
                  </a:cubicBezTo>
                  <a:cubicBezTo>
                    <a:pt x="332" y="783"/>
                    <a:pt x="324" y="767"/>
                    <a:pt x="324" y="751"/>
                  </a:cubicBezTo>
                  <a:cubicBezTo>
                    <a:pt x="317" y="735"/>
                    <a:pt x="309" y="719"/>
                    <a:pt x="309" y="688"/>
                  </a:cubicBezTo>
                  <a:cubicBezTo>
                    <a:pt x="309" y="664"/>
                    <a:pt x="324" y="656"/>
                    <a:pt x="332" y="648"/>
                  </a:cubicBezTo>
                  <a:cubicBezTo>
                    <a:pt x="340" y="632"/>
                    <a:pt x="348" y="625"/>
                    <a:pt x="340" y="601"/>
                  </a:cubicBezTo>
                  <a:cubicBezTo>
                    <a:pt x="332" y="553"/>
                    <a:pt x="340" y="530"/>
                    <a:pt x="356" y="514"/>
                  </a:cubicBezTo>
                  <a:cubicBezTo>
                    <a:pt x="364" y="498"/>
                    <a:pt x="356" y="490"/>
                    <a:pt x="348" y="458"/>
                  </a:cubicBezTo>
                  <a:cubicBezTo>
                    <a:pt x="348" y="451"/>
                    <a:pt x="348" y="451"/>
                    <a:pt x="348" y="451"/>
                  </a:cubicBezTo>
                  <a:cubicBezTo>
                    <a:pt x="348" y="443"/>
                    <a:pt x="348" y="443"/>
                    <a:pt x="348" y="435"/>
                  </a:cubicBezTo>
                  <a:cubicBezTo>
                    <a:pt x="340" y="419"/>
                    <a:pt x="332" y="403"/>
                    <a:pt x="340" y="395"/>
                  </a:cubicBezTo>
                  <a:cubicBezTo>
                    <a:pt x="348" y="387"/>
                    <a:pt x="364" y="379"/>
                    <a:pt x="380" y="379"/>
                  </a:cubicBezTo>
                  <a:cubicBezTo>
                    <a:pt x="396" y="379"/>
                    <a:pt x="411" y="379"/>
                    <a:pt x="419" y="379"/>
                  </a:cubicBezTo>
                  <a:cubicBezTo>
                    <a:pt x="451" y="379"/>
                    <a:pt x="475" y="387"/>
                    <a:pt x="490" y="411"/>
                  </a:cubicBezTo>
                  <a:cubicBezTo>
                    <a:pt x="498" y="427"/>
                    <a:pt x="498" y="443"/>
                    <a:pt x="506" y="451"/>
                  </a:cubicBezTo>
                  <a:cubicBezTo>
                    <a:pt x="506" y="466"/>
                    <a:pt x="506" y="466"/>
                    <a:pt x="514" y="466"/>
                  </a:cubicBezTo>
                  <a:cubicBezTo>
                    <a:pt x="514" y="466"/>
                    <a:pt x="522" y="466"/>
                    <a:pt x="530" y="458"/>
                  </a:cubicBezTo>
                  <a:cubicBezTo>
                    <a:pt x="538" y="458"/>
                    <a:pt x="538" y="458"/>
                    <a:pt x="538" y="458"/>
                  </a:cubicBezTo>
                  <a:cubicBezTo>
                    <a:pt x="570" y="435"/>
                    <a:pt x="577" y="435"/>
                    <a:pt x="585" y="411"/>
                  </a:cubicBezTo>
                  <a:cubicBezTo>
                    <a:pt x="601" y="379"/>
                    <a:pt x="680" y="24"/>
                    <a:pt x="680" y="8"/>
                  </a:cubicBezTo>
                  <a:cubicBezTo>
                    <a:pt x="680" y="0"/>
                    <a:pt x="680" y="0"/>
                    <a:pt x="688" y="0"/>
                  </a:cubicBezTo>
                  <a:lnTo>
                    <a:pt x="688" y="0"/>
                  </a:lnTo>
                  <a:lnTo>
                    <a:pt x="696" y="0"/>
                  </a:lnTo>
                  <a:lnTo>
                    <a:pt x="696" y="0"/>
                  </a:lnTo>
                  <a:cubicBezTo>
                    <a:pt x="704" y="0"/>
                    <a:pt x="704" y="0"/>
                    <a:pt x="720" y="8"/>
                  </a:cubicBezTo>
                  <a:lnTo>
                    <a:pt x="720" y="8"/>
                  </a:lnTo>
                  <a:cubicBezTo>
                    <a:pt x="728" y="8"/>
                    <a:pt x="728" y="8"/>
                    <a:pt x="736" y="8"/>
                  </a:cubicBezTo>
                  <a:lnTo>
                    <a:pt x="736" y="8"/>
                  </a:lnTo>
                  <a:cubicBezTo>
                    <a:pt x="751" y="16"/>
                    <a:pt x="775" y="16"/>
                    <a:pt x="807" y="24"/>
                  </a:cubicBezTo>
                  <a:cubicBezTo>
                    <a:pt x="1052" y="71"/>
                    <a:pt x="1621" y="182"/>
                    <a:pt x="2514" y="292"/>
                  </a:cubicBezTo>
                  <a:cubicBezTo>
                    <a:pt x="2522" y="292"/>
                    <a:pt x="2522" y="292"/>
                    <a:pt x="2522" y="292"/>
                  </a:cubicBezTo>
                  <a:lnTo>
                    <a:pt x="2522" y="292"/>
                  </a:lnTo>
                  <a:cubicBezTo>
                    <a:pt x="2174" y="2956"/>
                    <a:pt x="2174" y="2956"/>
                    <a:pt x="2174" y="2956"/>
                  </a:cubicBezTo>
                  <a:lnTo>
                    <a:pt x="1407" y="2854"/>
                  </a:lnTo>
                  <a:lnTo>
                    <a:pt x="1407" y="2854"/>
                  </a:lnTo>
                  <a:cubicBezTo>
                    <a:pt x="1423" y="2862"/>
                    <a:pt x="1621" y="2878"/>
                    <a:pt x="1668" y="2893"/>
                  </a:cubicBezTo>
                  <a:cubicBezTo>
                    <a:pt x="1692" y="2901"/>
                    <a:pt x="1834" y="2917"/>
                    <a:pt x="1993" y="2933"/>
                  </a:cubicBezTo>
                  <a:cubicBezTo>
                    <a:pt x="2056" y="2941"/>
                    <a:pt x="2111" y="2941"/>
                    <a:pt x="2166" y="2949"/>
                  </a:cubicBezTo>
                  <a:cubicBezTo>
                    <a:pt x="2514" y="300"/>
                    <a:pt x="2514" y="300"/>
                    <a:pt x="2514" y="300"/>
                  </a:cubicBezTo>
                  <a:cubicBezTo>
                    <a:pt x="1613" y="190"/>
                    <a:pt x="1044" y="79"/>
                    <a:pt x="807" y="32"/>
                  </a:cubicBezTo>
                  <a:cubicBezTo>
                    <a:pt x="775" y="24"/>
                    <a:pt x="751" y="16"/>
                    <a:pt x="736" y="16"/>
                  </a:cubicBezTo>
                  <a:lnTo>
                    <a:pt x="736" y="16"/>
                  </a:lnTo>
                  <a:cubicBezTo>
                    <a:pt x="712" y="16"/>
                    <a:pt x="712" y="16"/>
                    <a:pt x="712" y="16"/>
                  </a:cubicBezTo>
                  <a:cubicBezTo>
                    <a:pt x="704" y="8"/>
                    <a:pt x="696" y="8"/>
                    <a:pt x="696" y="8"/>
                  </a:cubicBezTo>
                  <a:lnTo>
                    <a:pt x="696" y="8"/>
                  </a:lnTo>
                  <a:lnTo>
                    <a:pt x="688" y="8"/>
                  </a:lnTo>
                  <a:cubicBezTo>
                    <a:pt x="688" y="47"/>
                    <a:pt x="601" y="387"/>
                    <a:pt x="593" y="411"/>
                  </a:cubicBezTo>
                  <a:cubicBezTo>
                    <a:pt x="577" y="443"/>
                    <a:pt x="570" y="443"/>
                    <a:pt x="538" y="466"/>
                  </a:cubicBezTo>
                  <a:cubicBezTo>
                    <a:pt x="530" y="466"/>
                    <a:pt x="530" y="466"/>
                    <a:pt x="530" y="466"/>
                  </a:cubicBezTo>
                  <a:cubicBezTo>
                    <a:pt x="522" y="474"/>
                    <a:pt x="522" y="474"/>
                    <a:pt x="514" y="474"/>
                  </a:cubicBezTo>
                  <a:cubicBezTo>
                    <a:pt x="498" y="474"/>
                    <a:pt x="498" y="466"/>
                    <a:pt x="498" y="451"/>
                  </a:cubicBezTo>
                  <a:cubicBezTo>
                    <a:pt x="490" y="443"/>
                    <a:pt x="490" y="427"/>
                    <a:pt x="483" y="419"/>
                  </a:cubicBezTo>
                  <a:cubicBezTo>
                    <a:pt x="467" y="395"/>
                    <a:pt x="451" y="387"/>
                    <a:pt x="419" y="387"/>
                  </a:cubicBezTo>
                  <a:cubicBezTo>
                    <a:pt x="411" y="387"/>
                    <a:pt x="396" y="387"/>
                    <a:pt x="380" y="387"/>
                  </a:cubicBezTo>
                  <a:cubicBezTo>
                    <a:pt x="364" y="387"/>
                    <a:pt x="356" y="395"/>
                    <a:pt x="348" y="403"/>
                  </a:cubicBezTo>
                  <a:cubicBezTo>
                    <a:pt x="340" y="411"/>
                    <a:pt x="348" y="419"/>
                    <a:pt x="348" y="435"/>
                  </a:cubicBezTo>
                  <a:cubicBezTo>
                    <a:pt x="356" y="435"/>
                    <a:pt x="356" y="443"/>
                    <a:pt x="356" y="451"/>
                  </a:cubicBezTo>
                  <a:cubicBezTo>
                    <a:pt x="356" y="458"/>
                    <a:pt x="356" y="458"/>
                    <a:pt x="356" y="458"/>
                  </a:cubicBezTo>
                  <a:cubicBezTo>
                    <a:pt x="364" y="490"/>
                    <a:pt x="372" y="506"/>
                    <a:pt x="356" y="522"/>
                  </a:cubicBezTo>
                  <a:cubicBezTo>
                    <a:pt x="348" y="530"/>
                    <a:pt x="340" y="553"/>
                    <a:pt x="348" y="601"/>
                  </a:cubicBezTo>
                  <a:cubicBezTo>
                    <a:pt x="356" y="632"/>
                    <a:pt x="340" y="640"/>
                    <a:pt x="332" y="648"/>
                  </a:cubicBezTo>
                  <a:cubicBezTo>
                    <a:pt x="324" y="664"/>
                    <a:pt x="317" y="672"/>
                    <a:pt x="317" y="688"/>
                  </a:cubicBezTo>
                  <a:cubicBezTo>
                    <a:pt x="317" y="719"/>
                    <a:pt x="324" y="735"/>
                    <a:pt x="332" y="751"/>
                  </a:cubicBezTo>
                  <a:cubicBezTo>
                    <a:pt x="332" y="767"/>
                    <a:pt x="340" y="783"/>
                    <a:pt x="340" y="806"/>
                  </a:cubicBezTo>
                  <a:cubicBezTo>
                    <a:pt x="348" y="838"/>
                    <a:pt x="332" y="846"/>
                    <a:pt x="317" y="854"/>
                  </a:cubicBezTo>
                  <a:cubicBezTo>
                    <a:pt x="317" y="862"/>
                    <a:pt x="309" y="862"/>
                    <a:pt x="301" y="869"/>
                  </a:cubicBezTo>
                  <a:cubicBezTo>
                    <a:pt x="285" y="885"/>
                    <a:pt x="285" y="901"/>
                    <a:pt x="285" y="917"/>
                  </a:cubicBezTo>
                  <a:cubicBezTo>
                    <a:pt x="285" y="925"/>
                    <a:pt x="285" y="941"/>
                    <a:pt x="285" y="964"/>
                  </a:cubicBezTo>
                  <a:cubicBezTo>
                    <a:pt x="277" y="988"/>
                    <a:pt x="285" y="996"/>
                    <a:pt x="293" y="1012"/>
                  </a:cubicBezTo>
                  <a:cubicBezTo>
                    <a:pt x="301" y="1020"/>
                    <a:pt x="309" y="1028"/>
                    <a:pt x="317" y="1036"/>
                  </a:cubicBezTo>
                  <a:cubicBezTo>
                    <a:pt x="317" y="1044"/>
                    <a:pt x="324" y="1051"/>
                    <a:pt x="324" y="1059"/>
                  </a:cubicBezTo>
                  <a:cubicBezTo>
                    <a:pt x="340" y="1075"/>
                    <a:pt x="348" y="1091"/>
                    <a:pt x="348" y="1115"/>
                  </a:cubicBezTo>
                  <a:cubicBezTo>
                    <a:pt x="348" y="1138"/>
                    <a:pt x="372" y="1202"/>
                    <a:pt x="396" y="1217"/>
                  </a:cubicBezTo>
                  <a:cubicBezTo>
                    <a:pt x="403" y="1217"/>
                    <a:pt x="419" y="1233"/>
                    <a:pt x="419" y="1249"/>
                  </a:cubicBezTo>
                  <a:cubicBezTo>
                    <a:pt x="427" y="1265"/>
                    <a:pt x="419" y="1281"/>
                    <a:pt x="419" y="1289"/>
                  </a:cubicBezTo>
                  <a:cubicBezTo>
                    <a:pt x="411" y="1304"/>
                    <a:pt x="396" y="1304"/>
                    <a:pt x="388" y="1312"/>
                  </a:cubicBezTo>
                  <a:cubicBezTo>
                    <a:pt x="380" y="1312"/>
                    <a:pt x="364" y="1320"/>
                    <a:pt x="356" y="1328"/>
                  </a:cubicBezTo>
                  <a:cubicBezTo>
                    <a:pt x="332" y="1336"/>
                    <a:pt x="324" y="1352"/>
                    <a:pt x="309" y="1368"/>
                  </a:cubicBezTo>
                  <a:cubicBezTo>
                    <a:pt x="293" y="1384"/>
                    <a:pt x="277" y="1399"/>
                    <a:pt x="253" y="1407"/>
                  </a:cubicBezTo>
                  <a:cubicBezTo>
                    <a:pt x="237" y="1423"/>
                    <a:pt x="237" y="1439"/>
                    <a:pt x="237" y="1462"/>
                  </a:cubicBezTo>
                  <a:cubicBezTo>
                    <a:pt x="245" y="1470"/>
                    <a:pt x="245" y="1486"/>
                    <a:pt x="245" y="1510"/>
                  </a:cubicBezTo>
                  <a:cubicBezTo>
                    <a:pt x="237" y="1549"/>
                    <a:pt x="198" y="1597"/>
                    <a:pt x="182" y="1628"/>
                  </a:cubicBezTo>
                  <a:cubicBezTo>
                    <a:pt x="174" y="1636"/>
                    <a:pt x="174" y="1636"/>
                    <a:pt x="174" y="1644"/>
                  </a:cubicBezTo>
                  <a:cubicBezTo>
                    <a:pt x="166" y="1652"/>
                    <a:pt x="150" y="1660"/>
                    <a:pt x="143" y="1660"/>
                  </a:cubicBezTo>
                  <a:cubicBezTo>
                    <a:pt x="127" y="1668"/>
                    <a:pt x="111" y="1668"/>
                    <a:pt x="103" y="1684"/>
                  </a:cubicBezTo>
                  <a:cubicBezTo>
                    <a:pt x="95" y="1700"/>
                    <a:pt x="103" y="1708"/>
                    <a:pt x="111" y="1723"/>
                  </a:cubicBezTo>
                  <a:cubicBezTo>
                    <a:pt x="119" y="1731"/>
                    <a:pt x="119" y="1747"/>
                    <a:pt x="119" y="1763"/>
                  </a:cubicBezTo>
                  <a:cubicBezTo>
                    <a:pt x="119" y="1786"/>
                    <a:pt x="111" y="1786"/>
                    <a:pt x="111" y="1795"/>
                  </a:cubicBezTo>
                  <a:cubicBezTo>
                    <a:pt x="103" y="1795"/>
                    <a:pt x="103" y="1795"/>
                    <a:pt x="103" y="1810"/>
                  </a:cubicBezTo>
                  <a:cubicBezTo>
                    <a:pt x="103" y="1818"/>
                    <a:pt x="111" y="1826"/>
                    <a:pt x="119" y="1826"/>
                  </a:cubicBezTo>
                  <a:cubicBezTo>
                    <a:pt x="127" y="1826"/>
                    <a:pt x="143" y="1826"/>
                    <a:pt x="150" y="1834"/>
                  </a:cubicBezTo>
                  <a:cubicBezTo>
                    <a:pt x="174" y="1842"/>
                    <a:pt x="174" y="1850"/>
                    <a:pt x="182" y="1889"/>
                  </a:cubicBezTo>
                  <a:lnTo>
                    <a:pt x="182" y="1889"/>
                  </a:lnTo>
                  <a:cubicBezTo>
                    <a:pt x="182" y="1913"/>
                    <a:pt x="174" y="1921"/>
                    <a:pt x="166" y="1921"/>
                  </a:cubicBezTo>
                  <a:cubicBezTo>
                    <a:pt x="159" y="1929"/>
                    <a:pt x="150" y="1929"/>
                    <a:pt x="150" y="1945"/>
                  </a:cubicBezTo>
                  <a:cubicBezTo>
                    <a:pt x="143" y="1976"/>
                    <a:pt x="95" y="1976"/>
                    <a:pt x="87" y="1976"/>
                  </a:cubicBezTo>
                  <a:cubicBezTo>
                    <a:pt x="71" y="1976"/>
                    <a:pt x="64" y="1976"/>
                    <a:pt x="48" y="1984"/>
                  </a:cubicBezTo>
                  <a:cubicBezTo>
                    <a:pt x="56" y="1992"/>
                    <a:pt x="40" y="2008"/>
                    <a:pt x="16" y="2024"/>
                  </a:cubicBezTo>
                  <a:cubicBezTo>
                    <a:pt x="16" y="2032"/>
                    <a:pt x="8" y="2032"/>
                    <a:pt x="8" y="2039"/>
                  </a:cubicBezTo>
                  <a:cubicBezTo>
                    <a:pt x="8" y="2055"/>
                    <a:pt x="32" y="2071"/>
                    <a:pt x="32" y="2071"/>
                  </a:cubicBezTo>
                  <a:cubicBezTo>
                    <a:pt x="1407" y="2854"/>
                    <a:pt x="1407" y="2854"/>
                    <a:pt x="1407" y="2854"/>
                  </a:cubicBezTo>
                  <a:lnTo>
                    <a:pt x="2174" y="2956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52"/>
            <p:cNvSpPr>
              <a:spLocks noChangeArrowheads="1"/>
            </p:cNvSpPr>
            <p:nvPr/>
          </p:nvSpPr>
          <p:spPr bwMode="auto">
            <a:xfrm>
              <a:off x="14959764" y="6381728"/>
              <a:ext cx="1435651" cy="1117905"/>
            </a:xfrm>
            <a:custGeom>
              <a:avLst/>
              <a:gdLst>
                <a:gd name="T0" fmla="*/ 2720 w 2729"/>
                <a:gd name="T1" fmla="*/ 269 h 2127"/>
                <a:gd name="T2" fmla="*/ 2720 w 2729"/>
                <a:gd name="T3" fmla="*/ 269 h 2127"/>
                <a:gd name="T4" fmla="*/ 2649 w 2729"/>
                <a:gd name="T5" fmla="*/ 222 h 2127"/>
                <a:gd name="T6" fmla="*/ 245 w 2729"/>
                <a:gd name="T7" fmla="*/ 0 h 2127"/>
                <a:gd name="T8" fmla="*/ 0 w 2729"/>
                <a:gd name="T9" fmla="*/ 1896 h 2127"/>
                <a:gd name="T10" fmla="*/ 1890 w 2729"/>
                <a:gd name="T11" fmla="*/ 2078 h 2127"/>
                <a:gd name="T12" fmla="*/ 1898 w 2729"/>
                <a:gd name="T13" fmla="*/ 2078 h 2127"/>
                <a:gd name="T14" fmla="*/ 2253 w 2729"/>
                <a:gd name="T15" fmla="*/ 2102 h 2127"/>
                <a:gd name="T16" fmla="*/ 2625 w 2729"/>
                <a:gd name="T17" fmla="*/ 2126 h 2127"/>
                <a:gd name="T18" fmla="*/ 2720 w 2729"/>
                <a:gd name="T19" fmla="*/ 269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9" h="2127">
                  <a:moveTo>
                    <a:pt x="2720" y="269"/>
                  </a:moveTo>
                  <a:lnTo>
                    <a:pt x="2720" y="269"/>
                  </a:lnTo>
                  <a:cubicBezTo>
                    <a:pt x="2712" y="206"/>
                    <a:pt x="2649" y="222"/>
                    <a:pt x="2649" y="222"/>
                  </a:cubicBezTo>
                  <a:cubicBezTo>
                    <a:pt x="2269" y="269"/>
                    <a:pt x="245" y="0"/>
                    <a:pt x="245" y="0"/>
                  </a:cubicBezTo>
                  <a:cubicBezTo>
                    <a:pt x="0" y="1896"/>
                    <a:pt x="0" y="1896"/>
                    <a:pt x="0" y="1896"/>
                  </a:cubicBezTo>
                  <a:cubicBezTo>
                    <a:pt x="522" y="1968"/>
                    <a:pt x="1155" y="2031"/>
                    <a:pt x="1890" y="2078"/>
                  </a:cubicBezTo>
                  <a:lnTo>
                    <a:pt x="1898" y="2078"/>
                  </a:lnTo>
                  <a:cubicBezTo>
                    <a:pt x="2018" y="2086"/>
                    <a:pt x="2135" y="2094"/>
                    <a:pt x="2253" y="2102"/>
                  </a:cubicBezTo>
                  <a:cubicBezTo>
                    <a:pt x="2380" y="2110"/>
                    <a:pt x="2498" y="2118"/>
                    <a:pt x="2625" y="2126"/>
                  </a:cubicBezTo>
                  <a:cubicBezTo>
                    <a:pt x="2664" y="1493"/>
                    <a:pt x="2728" y="324"/>
                    <a:pt x="2720" y="269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8" name="Freeform 53"/>
            <p:cNvSpPr>
              <a:spLocks noChangeArrowheads="1"/>
            </p:cNvSpPr>
            <p:nvPr/>
          </p:nvSpPr>
          <p:spPr bwMode="auto">
            <a:xfrm>
              <a:off x="14959764" y="6381728"/>
              <a:ext cx="1440290" cy="1117905"/>
            </a:xfrm>
            <a:custGeom>
              <a:avLst/>
              <a:gdLst>
                <a:gd name="T0" fmla="*/ 2633 w 2737"/>
                <a:gd name="T1" fmla="*/ 2126 h 2127"/>
                <a:gd name="T2" fmla="*/ 2633 w 2737"/>
                <a:gd name="T3" fmla="*/ 2126 h 2127"/>
                <a:gd name="T4" fmla="*/ 2625 w 2737"/>
                <a:gd name="T5" fmla="*/ 2126 h 2127"/>
                <a:gd name="T6" fmla="*/ 2253 w 2737"/>
                <a:gd name="T7" fmla="*/ 2110 h 2127"/>
                <a:gd name="T8" fmla="*/ 1898 w 2737"/>
                <a:gd name="T9" fmla="*/ 2086 h 2127"/>
                <a:gd name="T10" fmla="*/ 1890 w 2737"/>
                <a:gd name="T11" fmla="*/ 2086 h 2127"/>
                <a:gd name="T12" fmla="*/ 0 w 2737"/>
                <a:gd name="T13" fmla="*/ 1904 h 2127"/>
                <a:gd name="T14" fmla="*/ 0 w 2737"/>
                <a:gd name="T15" fmla="*/ 1904 h 2127"/>
                <a:gd name="T16" fmla="*/ 0 w 2737"/>
                <a:gd name="T17" fmla="*/ 1896 h 2127"/>
                <a:gd name="T18" fmla="*/ 245 w 2737"/>
                <a:gd name="T19" fmla="*/ 0 h 2127"/>
                <a:gd name="T20" fmla="*/ 245 w 2737"/>
                <a:gd name="T21" fmla="*/ 0 h 2127"/>
                <a:gd name="T22" fmla="*/ 2514 w 2737"/>
                <a:gd name="T23" fmla="*/ 222 h 2127"/>
                <a:gd name="T24" fmla="*/ 2649 w 2737"/>
                <a:gd name="T25" fmla="*/ 222 h 2127"/>
                <a:gd name="T26" fmla="*/ 2664 w 2737"/>
                <a:gd name="T27" fmla="*/ 214 h 2127"/>
                <a:gd name="T28" fmla="*/ 2728 w 2737"/>
                <a:gd name="T29" fmla="*/ 269 h 2127"/>
                <a:gd name="T30" fmla="*/ 2633 w 2737"/>
                <a:gd name="T31" fmla="*/ 2126 h 2127"/>
                <a:gd name="T32" fmla="*/ 2633 w 2737"/>
                <a:gd name="T33" fmla="*/ 2126 h 2127"/>
                <a:gd name="T34" fmla="*/ 8 w 2737"/>
                <a:gd name="T35" fmla="*/ 1896 h 2127"/>
                <a:gd name="T36" fmla="*/ 8 w 2737"/>
                <a:gd name="T37" fmla="*/ 1896 h 2127"/>
                <a:gd name="T38" fmla="*/ 1890 w 2737"/>
                <a:gd name="T39" fmla="*/ 2078 h 2127"/>
                <a:gd name="T40" fmla="*/ 1898 w 2737"/>
                <a:gd name="T41" fmla="*/ 2078 h 2127"/>
                <a:gd name="T42" fmla="*/ 2253 w 2737"/>
                <a:gd name="T43" fmla="*/ 2102 h 2127"/>
                <a:gd name="T44" fmla="*/ 2625 w 2737"/>
                <a:gd name="T45" fmla="*/ 2118 h 2127"/>
                <a:gd name="T46" fmla="*/ 2720 w 2737"/>
                <a:gd name="T47" fmla="*/ 277 h 2127"/>
                <a:gd name="T48" fmla="*/ 2664 w 2737"/>
                <a:gd name="T49" fmla="*/ 222 h 2127"/>
                <a:gd name="T50" fmla="*/ 2649 w 2737"/>
                <a:gd name="T51" fmla="*/ 229 h 2127"/>
                <a:gd name="T52" fmla="*/ 2514 w 2737"/>
                <a:gd name="T53" fmla="*/ 229 h 2127"/>
                <a:gd name="T54" fmla="*/ 245 w 2737"/>
                <a:gd name="T55" fmla="*/ 8 h 2127"/>
                <a:gd name="T56" fmla="*/ 8 w 2737"/>
                <a:gd name="T57" fmla="*/ 1896 h 2127"/>
                <a:gd name="T58" fmla="*/ 2633 w 2737"/>
                <a:gd name="T59" fmla="*/ 2126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37" h="2127">
                  <a:moveTo>
                    <a:pt x="2633" y="2126"/>
                  </a:moveTo>
                  <a:lnTo>
                    <a:pt x="2633" y="2126"/>
                  </a:lnTo>
                  <a:cubicBezTo>
                    <a:pt x="2625" y="2126"/>
                    <a:pt x="2625" y="2126"/>
                    <a:pt x="2625" y="2126"/>
                  </a:cubicBezTo>
                  <a:cubicBezTo>
                    <a:pt x="2506" y="2118"/>
                    <a:pt x="2380" y="2118"/>
                    <a:pt x="2253" y="2110"/>
                  </a:cubicBezTo>
                  <a:cubicBezTo>
                    <a:pt x="2135" y="2102"/>
                    <a:pt x="2018" y="2094"/>
                    <a:pt x="1898" y="2086"/>
                  </a:cubicBezTo>
                  <a:cubicBezTo>
                    <a:pt x="1890" y="2086"/>
                    <a:pt x="1890" y="2086"/>
                    <a:pt x="1890" y="2086"/>
                  </a:cubicBezTo>
                  <a:cubicBezTo>
                    <a:pt x="1234" y="2039"/>
                    <a:pt x="601" y="1976"/>
                    <a:pt x="0" y="1904"/>
                  </a:cubicBezTo>
                  <a:lnTo>
                    <a:pt x="0" y="1904"/>
                  </a:lnTo>
                  <a:cubicBezTo>
                    <a:pt x="0" y="1896"/>
                    <a:pt x="0" y="1896"/>
                    <a:pt x="0" y="1896"/>
                  </a:cubicBezTo>
                  <a:cubicBezTo>
                    <a:pt x="245" y="0"/>
                    <a:pt x="245" y="0"/>
                    <a:pt x="245" y="0"/>
                  </a:cubicBezTo>
                  <a:lnTo>
                    <a:pt x="245" y="0"/>
                  </a:lnTo>
                  <a:cubicBezTo>
                    <a:pt x="261" y="0"/>
                    <a:pt x="1945" y="222"/>
                    <a:pt x="2514" y="222"/>
                  </a:cubicBezTo>
                  <a:cubicBezTo>
                    <a:pt x="2569" y="222"/>
                    <a:pt x="2617" y="222"/>
                    <a:pt x="2649" y="222"/>
                  </a:cubicBezTo>
                  <a:cubicBezTo>
                    <a:pt x="2649" y="222"/>
                    <a:pt x="2656" y="214"/>
                    <a:pt x="2664" y="214"/>
                  </a:cubicBezTo>
                  <a:cubicBezTo>
                    <a:pt x="2688" y="214"/>
                    <a:pt x="2720" y="222"/>
                    <a:pt x="2728" y="269"/>
                  </a:cubicBezTo>
                  <a:cubicBezTo>
                    <a:pt x="2736" y="324"/>
                    <a:pt x="2664" y="1454"/>
                    <a:pt x="2633" y="2126"/>
                  </a:cubicBezTo>
                  <a:lnTo>
                    <a:pt x="2633" y="2126"/>
                  </a:lnTo>
                  <a:lnTo>
                    <a:pt x="8" y="1896"/>
                  </a:lnTo>
                  <a:lnTo>
                    <a:pt x="8" y="1896"/>
                  </a:lnTo>
                  <a:cubicBezTo>
                    <a:pt x="601" y="1968"/>
                    <a:pt x="1241" y="2031"/>
                    <a:pt x="1890" y="2078"/>
                  </a:cubicBezTo>
                  <a:cubicBezTo>
                    <a:pt x="1898" y="2078"/>
                    <a:pt x="1898" y="2078"/>
                    <a:pt x="1898" y="2078"/>
                  </a:cubicBezTo>
                  <a:cubicBezTo>
                    <a:pt x="2018" y="2086"/>
                    <a:pt x="2143" y="2094"/>
                    <a:pt x="2253" y="2102"/>
                  </a:cubicBezTo>
                  <a:cubicBezTo>
                    <a:pt x="2380" y="2110"/>
                    <a:pt x="2498" y="2110"/>
                    <a:pt x="2625" y="2118"/>
                  </a:cubicBezTo>
                  <a:cubicBezTo>
                    <a:pt x="2664" y="1446"/>
                    <a:pt x="2728" y="324"/>
                    <a:pt x="2720" y="277"/>
                  </a:cubicBezTo>
                  <a:cubicBezTo>
                    <a:pt x="2712" y="229"/>
                    <a:pt x="2688" y="222"/>
                    <a:pt x="2664" y="222"/>
                  </a:cubicBezTo>
                  <a:cubicBezTo>
                    <a:pt x="2656" y="222"/>
                    <a:pt x="2649" y="229"/>
                    <a:pt x="2649" y="229"/>
                  </a:cubicBezTo>
                  <a:cubicBezTo>
                    <a:pt x="2617" y="229"/>
                    <a:pt x="2569" y="229"/>
                    <a:pt x="2514" y="229"/>
                  </a:cubicBezTo>
                  <a:cubicBezTo>
                    <a:pt x="1961" y="229"/>
                    <a:pt x="340" y="16"/>
                    <a:pt x="245" y="8"/>
                  </a:cubicBezTo>
                  <a:cubicBezTo>
                    <a:pt x="8" y="1896"/>
                    <a:pt x="8" y="1896"/>
                    <a:pt x="8" y="1896"/>
                  </a:cubicBezTo>
                  <a:lnTo>
                    <a:pt x="2633" y="2126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9"/>
            <p:cNvSpPr>
              <a:spLocks noChangeArrowheads="1"/>
            </p:cNvSpPr>
            <p:nvPr/>
          </p:nvSpPr>
          <p:spPr bwMode="auto">
            <a:xfrm>
              <a:off x="12946606" y="5774070"/>
              <a:ext cx="1268661" cy="1934301"/>
            </a:xfrm>
            <a:custGeom>
              <a:avLst/>
              <a:gdLst>
                <a:gd name="T0" fmla="*/ 356 w 2412"/>
                <a:gd name="T1" fmla="*/ 0 h 3676"/>
                <a:gd name="T2" fmla="*/ 356 w 2412"/>
                <a:gd name="T3" fmla="*/ 0 h 3676"/>
                <a:gd name="T4" fmla="*/ 0 w 2412"/>
                <a:gd name="T5" fmla="*/ 1391 h 3676"/>
                <a:gd name="T6" fmla="*/ 1597 w 2412"/>
                <a:gd name="T7" fmla="*/ 3675 h 3676"/>
                <a:gd name="T8" fmla="*/ 1605 w 2412"/>
                <a:gd name="T9" fmla="*/ 3627 h 3676"/>
                <a:gd name="T10" fmla="*/ 1652 w 2412"/>
                <a:gd name="T11" fmla="*/ 3564 h 3676"/>
                <a:gd name="T12" fmla="*/ 1629 w 2412"/>
                <a:gd name="T13" fmla="*/ 3446 h 3676"/>
                <a:gd name="T14" fmla="*/ 1660 w 2412"/>
                <a:gd name="T15" fmla="*/ 3359 h 3676"/>
                <a:gd name="T16" fmla="*/ 1668 w 2412"/>
                <a:gd name="T17" fmla="*/ 3272 h 3676"/>
                <a:gd name="T18" fmla="*/ 1668 w 2412"/>
                <a:gd name="T19" fmla="*/ 3209 h 3676"/>
                <a:gd name="T20" fmla="*/ 1692 w 2412"/>
                <a:gd name="T21" fmla="*/ 3137 h 3676"/>
                <a:gd name="T22" fmla="*/ 1802 w 2412"/>
                <a:gd name="T23" fmla="*/ 3169 h 3676"/>
                <a:gd name="T24" fmla="*/ 1842 w 2412"/>
                <a:gd name="T25" fmla="*/ 3224 h 3676"/>
                <a:gd name="T26" fmla="*/ 1897 w 2412"/>
                <a:gd name="T27" fmla="*/ 3169 h 3676"/>
                <a:gd name="T28" fmla="*/ 2000 w 2412"/>
                <a:gd name="T29" fmla="*/ 2758 h 3676"/>
                <a:gd name="T30" fmla="*/ 2000 w 2412"/>
                <a:gd name="T31" fmla="*/ 2758 h 3676"/>
                <a:gd name="T32" fmla="*/ 2000 w 2412"/>
                <a:gd name="T33" fmla="*/ 2758 h 3676"/>
                <a:gd name="T34" fmla="*/ 2008 w 2412"/>
                <a:gd name="T35" fmla="*/ 2758 h 3676"/>
                <a:gd name="T36" fmla="*/ 2411 w 2412"/>
                <a:gd name="T37" fmla="*/ 443 h 3676"/>
                <a:gd name="T38" fmla="*/ 356 w 2412"/>
                <a:gd name="T39" fmla="*/ 0 h 3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2" h="3676">
                  <a:moveTo>
                    <a:pt x="356" y="0"/>
                  </a:moveTo>
                  <a:lnTo>
                    <a:pt x="356" y="0"/>
                  </a:lnTo>
                  <a:cubicBezTo>
                    <a:pt x="0" y="1391"/>
                    <a:pt x="0" y="1391"/>
                    <a:pt x="0" y="1391"/>
                  </a:cubicBezTo>
                  <a:cubicBezTo>
                    <a:pt x="1597" y="3675"/>
                    <a:pt x="1597" y="3675"/>
                    <a:pt x="1597" y="3675"/>
                  </a:cubicBezTo>
                  <a:cubicBezTo>
                    <a:pt x="1597" y="3651"/>
                    <a:pt x="1589" y="3643"/>
                    <a:pt x="1605" y="3627"/>
                  </a:cubicBezTo>
                  <a:cubicBezTo>
                    <a:pt x="1629" y="3604"/>
                    <a:pt x="1652" y="3612"/>
                    <a:pt x="1652" y="3564"/>
                  </a:cubicBezTo>
                  <a:cubicBezTo>
                    <a:pt x="1644" y="3509"/>
                    <a:pt x="1629" y="3493"/>
                    <a:pt x="1629" y="3446"/>
                  </a:cubicBezTo>
                  <a:cubicBezTo>
                    <a:pt x="1629" y="3398"/>
                    <a:pt x="1668" y="3406"/>
                    <a:pt x="1660" y="3359"/>
                  </a:cubicBezTo>
                  <a:cubicBezTo>
                    <a:pt x="1652" y="3311"/>
                    <a:pt x="1652" y="3288"/>
                    <a:pt x="1668" y="3272"/>
                  </a:cubicBezTo>
                  <a:cubicBezTo>
                    <a:pt x="1676" y="3256"/>
                    <a:pt x="1676" y="3240"/>
                    <a:pt x="1668" y="3209"/>
                  </a:cubicBezTo>
                  <a:cubicBezTo>
                    <a:pt x="1660" y="3169"/>
                    <a:pt x="1636" y="3145"/>
                    <a:pt x="1692" y="3137"/>
                  </a:cubicBezTo>
                  <a:cubicBezTo>
                    <a:pt x="1755" y="3137"/>
                    <a:pt x="1779" y="3137"/>
                    <a:pt x="1802" y="3169"/>
                  </a:cubicBezTo>
                  <a:cubicBezTo>
                    <a:pt x="1818" y="3209"/>
                    <a:pt x="1802" y="3240"/>
                    <a:pt x="1842" y="3224"/>
                  </a:cubicBezTo>
                  <a:cubicBezTo>
                    <a:pt x="1882" y="3201"/>
                    <a:pt x="1889" y="3193"/>
                    <a:pt x="1897" y="3169"/>
                  </a:cubicBezTo>
                  <a:cubicBezTo>
                    <a:pt x="1913" y="3137"/>
                    <a:pt x="2000" y="2782"/>
                    <a:pt x="2000" y="2758"/>
                  </a:cubicBezTo>
                  <a:lnTo>
                    <a:pt x="2000" y="2758"/>
                  </a:lnTo>
                  <a:lnTo>
                    <a:pt x="2000" y="2758"/>
                  </a:lnTo>
                  <a:cubicBezTo>
                    <a:pt x="2000" y="2758"/>
                    <a:pt x="2000" y="2758"/>
                    <a:pt x="2008" y="2758"/>
                  </a:cubicBezTo>
                  <a:cubicBezTo>
                    <a:pt x="2411" y="443"/>
                    <a:pt x="2411" y="443"/>
                    <a:pt x="2411" y="443"/>
                  </a:cubicBezTo>
                  <a:cubicBezTo>
                    <a:pt x="1652" y="300"/>
                    <a:pt x="941" y="142"/>
                    <a:pt x="356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0"/>
            <p:cNvSpPr>
              <a:spLocks noChangeArrowheads="1"/>
            </p:cNvSpPr>
            <p:nvPr/>
          </p:nvSpPr>
          <p:spPr bwMode="auto">
            <a:xfrm>
              <a:off x="12946606" y="5771752"/>
              <a:ext cx="1268661" cy="1941258"/>
            </a:xfrm>
            <a:custGeom>
              <a:avLst/>
              <a:gdLst>
                <a:gd name="T0" fmla="*/ 1597 w 2412"/>
                <a:gd name="T1" fmla="*/ 3691 h 3692"/>
                <a:gd name="T2" fmla="*/ 348 w 2412"/>
                <a:gd name="T3" fmla="*/ 0 h 3692"/>
                <a:gd name="T4" fmla="*/ 2411 w 2412"/>
                <a:gd name="T5" fmla="*/ 451 h 3692"/>
                <a:gd name="T6" fmla="*/ 2411 w 2412"/>
                <a:gd name="T7" fmla="*/ 451 h 3692"/>
                <a:gd name="T8" fmla="*/ 2008 w 2412"/>
                <a:gd name="T9" fmla="*/ 2774 h 3692"/>
                <a:gd name="T10" fmla="*/ 1905 w 2412"/>
                <a:gd name="T11" fmla="*/ 3177 h 3692"/>
                <a:gd name="T12" fmla="*/ 1842 w 2412"/>
                <a:gd name="T13" fmla="*/ 3232 h 3692"/>
                <a:gd name="T14" fmla="*/ 1810 w 2412"/>
                <a:gd name="T15" fmla="*/ 3217 h 3692"/>
                <a:gd name="T16" fmla="*/ 1731 w 2412"/>
                <a:gd name="T17" fmla="*/ 3153 h 3692"/>
                <a:gd name="T18" fmla="*/ 1660 w 2412"/>
                <a:gd name="T19" fmla="*/ 3161 h 3692"/>
                <a:gd name="T20" fmla="*/ 1668 w 2412"/>
                <a:gd name="T21" fmla="*/ 3217 h 3692"/>
                <a:gd name="T22" fmla="*/ 1668 w 2412"/>
                <a:gd name="T23" fmla="*/ 3280 h 3692"/>
                <a:gd name="T24" fmla="*/ 1644 w 2412"/>
                <a:gd name="T25" fmla="*/ 3414 h 3692"/>
                <a:gd name="T26" fmla="*/ 1644 w 2412"/>
                <a:gd name="T27" fmla="*/ 3509 h 3692"/>
                <a:gd name="T28" fmla="*/ 1629 w 2412"/>
                <a:gd name="T29" fmla="*/ 3620 h 3692"/>
                <a:gd name="T30" fmla="*/ 1597 w 2412"/>
                <a:gd name="T31" fmla="*/ 3675 h 3692"/>
                <a:gd name="T32" fmla="*/ 8 w 2412"/>
                <a:gd name="T33" fmla="*/ 1399 h 3692"/>
                <a:gd name="T34" fmla="*/ 1589 w 2412"/>
                <a:gd name="T35" fmla="*/ 3675 h 3692"/>
                <a:gd name="T36" fmla="*/ 1629 w 2412"/>
                <a:gd name="T37" fmla="*/ 3612 h 3692"/>
                <a:gd name="T38" fmla="*/ 1636 w 2412"/>
                <a:gd name="T39" fmla="*/ 3517 h 3692"/>
                <a:gd name="T40" fmla="*/ 1644 w 2412"/>
                <a:gd name="T41" fmla="*/ 3406 h 3692"/>
                <a:gd name="T42" fmla="*/ 1668 w 2412"/>
                <a:gd name="T43" fmla="*/ 3280 h 3692"/>
                <a:gd name="T44" fmla="*/ 1660 w 2412"/>
                <a:gd name="T45" fmla="*/ 3217 h 3692"/>
                <a:gd name="T46" fmla="*/ 1652 w 2412"/>
                <a:gd name="T47" fmla="*/ 3161 h 3692"/>
                <a:gd name="T48" fmla="*/ 1731 w 2412"/>
                <a:gd name="T49" fmla="*/ 3145 h 3692"/>
                <a:gd name="T50" fmla="*/ 1818 w 2412"/>
                <a:gd name="T51" fmla="*/ 3217 h 3692"/>
                <a:gd name="T52" fmla="*/ 1842 w 2412"/>
                <a:gd name="T53" fmla="*/ 3224 h 3692"/>
                <a:gd name="T54" fmla="*/ 1897 w 2412"/>
                <a:gd name="T55" fmla="*/ 3169 h 3692"/>
                <a:gd name="T56" fmla="*/ 2000 w 2412"/>
                <a:gd name="T57" fmla="*/ 2766 h 3692"/>
                <a:gd name="T58" fmla="*/ 2000 w 2412"/>
                <a:gd name="T59" fmla="*/ 2766 h 3692"/>
                <a:gd name="T60" fmla="*/ 356 w 2412"/>
                <a:gd name="T61" fmla="*/ 16 h 3692"/>
                <a:gd name="T62" fmla="*/ 1597 w 2412"/>
                <a:gd name="T63" fmla="*/ 3691 h 3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2" h="3692">
                  <a:moveTo>
                    <a:pt x="1597" y="3691"/>
                  </a:moveTo>
                  <a:lnTo>
                    <a:pt x="1597" y="3691"/>
                  </a:lnTo>
                  <a:cubicBezTo>
                    <a:pt x="0" y="1399"/>
                    <a:pt x="0" y="1399"/>
                    <a:pt x="0" y="1399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1067" y="174"/>
                    <a:pt x="1755" y="324"/>
                    <a:pt x="2411" y="451"/>
                  </a:cubicBezTo>
                  <a:lnTo>
                    <a:pt x="2411" y="451"/>
                  </a:lnTo>
                  <a:lnTo>
                    <a:pt x="2411" y="451"/>
                  </a:lnTo>
                  <a:cubicBezTo>
                    <a:pt x="2008" y="2774"/>
                    <a:pt x="2008" y="2774"/>
                    <a:pt x="2008" y="2774"/>
                  </a:cubicBezTo>
                  <a:lnTo>
                    <a:pt x="2008" y="2774"/>
                  </a:lnTo>
                  <a:lnTo>
                    <a:pt x="2000" y="2774"/>
                  </a:lnTo>
                  <a:cubicBezTo>
                    <a:pt x="2000" y="2813"/>
                    <a:pt x="1913" y="3145"/>
                    <a:pt x="1905" y="3177"/>
                  </a:cubicBezTo>
                  <a:cubicBezTo>
                    <a:pt x="1889" y="3201"/>
                    <a:pt x="1882" y="3209"/>
                    <a:pt x="1850" y="3224"/>
                  </a:cubicBezTo>
                  <a:cubicBezTo>
                    <a:pt x="1842" y="3232"/>
                    <a:pt x="1842" y="3232"/>
                    <a:pt x="1842" y="3232"/>
                  </a:cubicBezTo>
                  <a:cubicBezTo>
                    <a:pt x="1834" y="3240"/>
                    <a:pt x="1834" y="3240"/>
                    <a:pt x="1826" y="3240"/>
                  </a:cubicBezTo>
                  <a:cubicBezTo>
                    <a:pt x="1810" y="3240"/>
                    <a:pt x="1810" y="3232"/>
                    <a:pt x="1810" y="3217"/>
                  </a:cubicBezTo>
                  <a:cubicBezTo>
                    <a:pt x="1802" y="3209"/>
                    <a:pt x="1802" y="3193"/>
                    <a:pt x="1795" y="3185"/>
                  </a:cubicBezTo>
                  <a:cubicBezTo>
                    <a:pt x="1779" y="3161"/>
                    <a:pt x="1763" y="3153"/>
                    <a:pt x="1731" y="3153"/>
                  </a:cubicBezTo>
                  <a:cubicBezTo>
                    <a:pt x="1723" y="3153"/>
                    <a:pt x="1708" y="3153"/>
                    <a:pt x="1692" y="3153"/>
                  </a:cubicBezTo>
                  <a:cubicBezTo>
                    <a:pt x="1676" y="3153"/>
                    <a:pt x="1668" y="3153"/>
                    <a:pt x="1660" y="3161"/>
                  </a:cubicBezTo>
                  <a:cubicBezTo>
                    <a:pt x="1652" y="3169"/>
                    <a:pt x="1660" y="3185"/>
                    <a:pt x="1660" y="3201"/>
                  </a:cubicBezTo>
                  <a:cubicBezTo>
                    <a:pt x="1668" y="3201"/>
                    <a:pt x="1668" y="3209"/>
                    <a:pt x="1668" y="3217"/>
                  </a:cubicBezTo>
                  <a:cubicBezTo>
                    <a:pt x="1668" y="3224"/>
                    <a:pt x="1668" y="3224"/>
                    <a:pt x="1668" y="3224"/>
                  </a:cubicBezTo>
                  <a:cubicBezTo>
                    <a:pt x="1676" y="3248"/>
                    <a:pt x="1684" y="3264"/>
                    <a:pt x="1668" y="3280"/>
                  </a:cubicBezTo>
                  <a:cubicBezTo>
                    <a:pt x="1660" y="3296"/>
                    <a:pt x="1652" y="3319"/>
                    <a:pt x="1660" y="3367"/>
                  </a:cubicBezTo>
                  <a:cubicBezTo>
                    <a:pt x="1668" y="3391"/>
                    <a:pt x="1652" y="3406"/>
                    <a:pt x="1644" y="3414"/>
                  </a:cubicBezTo>
                  <a:cubicBezTo>
                    <a:pt x="1636" y="3422"/>
                    <a:pt x="1629" y="3430"/>
                    <a:pt x="1629" y="3454"/>
                  </a:cubicBezTo>
                  <a:cubicBezTo>
                    <a:pt x="1629" y="3477"/>
                    <a:pt x="1636" y="3493"/>
                    <a:pt x="1644" y="3509"/>
                  </a:cubicBezTo>
                  <a:cubicBezTo>
                    <a:pt x="1644" y="3525"/>
                    <a:pt x="1652" y="3541"/>
                    <a:pt x="1652" y="3572"/>
                  </a:cubicBezTo>
                  <a:cubicBezTo>
                    <a:pt x="1660" y="3604"/>
                    <a:pt x="1644" y="3612"/>
                    <a:pt x="1629" y="3620"/>
                  </a:cubicBezTo>
                  <a:cubicBezTo>
                    <a:pt x="1629" y="3628"/>
                    <a:pt x="1621" y="3628"/>
                    <a:pt x="1613" y="3635"/>
                  </a:cubicBezTo>
                  <a:cubicBezTo>
                    <a:pt x="1597" y="3651"/>
                    <a:pt x="1597" y="3659"/>
                    <a:pt x="1597" y="3675"/>
                  </a:cubicBezTo>
                  <a:cubicBezTo>
                    <a:pt x="1597" y="3691"/>
                    <a:pt x="1597" y="3691"/>
                    <a:pt x="1597" y="3691"/>
                  </a:cubicBezTo>
                  <a:lnTo>
                    <a:pt x="8" y="1399"/>
                  </a:lnTo>
                  <a:lnTo>
                    <a:pt x="8" y="1399"/>
                  </a:lnTo>
                  <a:cubicBezTo>
                    <a:pt x="1589" y="3675"/>
                    <a:pt x="1589" y="3675"/>
                    <a:pt x="1589" y="3675"/>
                  </a:cubicBezTo>
                  <a:cubicBezTo>
                    <a:pt x="1589" y="3659"/>
                    <a:pt x="1589" y="3644"/>
                    <a:pt x="1605" y="3628"/>
                  </a:cubicBezTo>
                  <a:cubicBezTo>
                    <a:pt x="1613" y="3620"/>
                    <a:pt x="1621" y="3620"/>
                    <a:pt x="1629" y="3612"/>
                  </a:cubicBezTo>
                  <a:cubicBezTo>
                    <a:pt x="1644" y="3604"/>
                    <a:pt x="1652" y="3604"/>
                    <a:pt x="1644" y="3572"/>
                  </a:cubicBezTo>
                  <a:cubicBezTo>
                    <a:pt x="1644" y="3549"/>
                    <a:pt x="1636" y="3533"/>
                    <a:pt x="1636" y="3517"/>
                  </a:cubicBezTo>
                  <a:cubicBezTo>
                    <a:pt x="1629" y="3501"/>
                    <a:pt x="1621" y="3485"/>
                    <a:pt x="1621" y="3454"/>
                  </a:cubicBezTo>
                  <a:cubicBezTo>
                    <a:pt x="1621" y="3430"/>
                    <a:pt x="1636" y="3422"/>
                    <a:pt x="1644" y="3406"/>
                  </a:cubicBezTo>
                  <a:cubicBezTo>
                    <a:pt x="1652" y="3398"/>
                    <a:pt x="1660" y="3391"/>
                    <a:pt x="1652" y="3367"/>
                  </a:cubicBezTo>
                  <a:cubicBezTo>
                    <a:pt x="1644" y="3319"/>
                    <a:pt x="1652" y="3296"/>
                    <a:pt x="1668" y="3280"/>
                  </a:cubicBezTo>
                  <a:cubicBezTo>
                    <a:pt x="1676" y="3264"/>
                    <a:pt x="1668" y="3248"/>
                    <a:pt x="1660" y="3224"/>
                  </a:cubicBezTo>
                  <a:cubicBezTo>
                    <a:pt x="1660" y="3217"/>
                    <a:pt x="1660" y="3217"/>
                    <a:pt x="1660" y="3217"/>
                  </a:cubicBezTo>
                  <a:cubicBezTo>
                    <a:pt x="1660" y="3209"/>
                    <a:pt x="1660" y="3201"/>
                    <a:pt x="1660" y="3201"/>
                  </a:cubicBezTo>
                  <a:cubicBezTo>
                    <a:pt x="1652" y="3185"/>
                    <a:pt x="1644" y="3169"/>
                    <a:pt x="1652" y="3161"/>
                  </a:cubicBezTo>
                  <a:cubicBezTo>
                    <a:pt x="1660" y="3153"/>
                    <a:pt x="1676" y="3145"/>
                    <a:pt x="1692" y="3145"/>
                  </a:cubicBezTo>
                  <a:cubicBezTo>
                    <a:pt x="1708" y="3145"/>
                    <a:pt x="1723" y="3145"/>
                    <a:pt x="1731" y="3145"/>
                  </a:cubicBezTo>
                  <a:cubicBezTo>
                    <a:pt x="1763" y="3145"/>
                    <a:pt x="1787" y="3145"/>
                    <a:pt x="1802" y="3177"/>
                  </a:cubicBezTo>
                  <a:cubicBezTo>
                    <a:pt x="1810" y="3193"/>
                    <a:pt x="1810" y="3201"/>
                    <a:pt x="1818" y="3217"/>
                  </a:cubicBezTo>
                  <a:cubicBezTo>
                    <a:pt x="1818" y="3224"/>
                    <a:pt x="1818" y="3232"/>
                    <a:pt x="1826" y="3232"/>
                  </a:cubicBezTo>
                  <a:cubicBezTo>
                    <a:pt x="1826" y="3232"/>
                    <a:pt x="1834" y="3232"/>
                    <a:pt x="1842" y="3224"/>
                  </a:cubicBezTo>
                  <a:cubicBezTo>
                    <a:pt x="1850" y="3224"/>
                    <a:pt x="1850" y="3224"/>
                    <a:pt x="1850" y="3224"/>
                  </a:cubicBezTo>
                  <a:cubicBezTo>
                    <a:pt x="1882" y="3201"/>
                    <a:pt x="1889" y="3201"/>
                    <a:pt x="1897" y="3169"/>
                  </a:cubicBezTo>
                  <a:cubicBezTo>
                    <a:pt x="1913" y="3145"/>
                    <a:pt x="1992" y="2790"/>
                    <a:pt x="1992" y="2766"/>
                  </a:cubicBezTo>
                  <a:cubicBezTo>
                    <a:pt x="1992" y="2766"/>
                    <a:pt x="1992" y="2766"/>
                    <a:pt x="2000" y="2766"/>
                  </a:cubicBezTo>
                  <a:lnTo>
                    <a:pt x="2000" y="2766"/>
                  </a:lnTo>
                  <a:lnTo>
                    <a:pt x="2000" y="2766"/>
                  </a:lnTo>
                  <a:cubicBezTo>
                    <a:pt x="2403" y="451"/>
                    <a:pt x="2403" y="451"/>
                    <a:pt x="2403" y="451"/>
                  </a:cubicBezTo>
                  <a:cubicBezTo>
                    <a:pt x="1755" y="332"/>
                    <a:pt x="1067" y="182"/>
                    <a:pt x="356" y="16"/>
                  </a:cubicBezTo>
                  <a:cubicBezTo>
                    <a:pt x="8" y="1399"/>
                    <a:pt x="8" y="1399"/>
                    <a:pt x="8" y="1399"/>
                  </a:cubicBezTo>
                  <a:lnTo>
                    <a:pt x="1597" y="3691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1" name="Freeform 132"/>
            <p:cNvSpPr>
              <a:spLocks noChangeArrowheads="1"/>
            </p:cNvSpPr>
            <p:nvPr/>
          </p:nvSpPr>
          <p:spPr bwMode="auto">
            <a:xfrm>
              <a:off x="13999571" y="6008321"/>
              <a:ext cx="1090074" cy="1375348"/>
            </a:xfrm>
            <a:custGeom>
              <a:avLst/>
              <a:gdLst>
                <a:gd name="T0" fmla="*/ 1826 w 2072"/>
                <a:gd name="T1" fmla="*/ 2615 h 2616"/>
                <a:gd name="T2" fmla="*/ 1826 w 2072"/>
                <a:gd name="T3" fmla="*/ 2615 h 2616"/>
                <a:gd name="T4" fmla="*/ 1826 w 2072"/>
                <a:gd name="T5" fmla="*/ 2615 h 2616"/>
                <a:gd name="T6" fmla="*/ 119 w 2072"/>
                <a:gd name="T7" fmla="*/ 2339 h 2616"/>
                <a:gd name="T8" fmla="*/ 48 w 2072"/>
                <a:gd name="T9" fmla="*/ 2331 h 2616"/>
                <a:gd name="T10" fmla="*/ 48 w 2072"/>
                <a:gd name="T11" fmla="*/ 2331 h 2616"/>
                <a:gd name="T12" fmla="*/ 32 w 2072"/>
                <a:gd name="T13" fmla="*/ 2323 h 2616"/>
                <a:gd name="T14" fmla="*/ 24 w 2072"/>
                <a:gd name="T15" fmla="*/ 2323 h 2616"/>
                <a:gd name="T16" fmla="*/ 8 w 2072"/>
                <a:gd name="T17" fmla="*/ 2323 h 2616"/>
                <a:gd name="T18" fmla="*/ 0 w 2072"/>
                <a:gd name="T19" fmla="*/ 2323 h 2616"/>
                <a:gd name="T20" fmla="*/ 403 w 2072"/>
                <a:gd name="T21" fmla="*/ 0 h 2616"/>
                <a:gd name="T22" fmla="*/ 411 w 2072"/>
                <a:gd name="T23" fmla="*/ 0 h 2616"/>
                <a:gd name="T24" fmla="*/ 1423 w 2072"/>
                <a:gd name="T25" fmla="*/ 166 h 2616"/>
                <a:gd name="T26" fmla="*/ 1423 w 2072"/>
                <a:gd name="T27" fmla="*/ 166 h 2616"/>
                <a:gd name="T28" fmla="*/ 1360 w 2072"/>
                <a:gd name="T29" fmla="*/ 624 h 2616"/>
                <a:gd name="T30" fmla="*/ 2048 w 2072"/>
                <a:gd name="T31" fmla="*/ 703 h 2616"/>
                <a:gd name="T32" fmla="*/ 2071 w 2072"/>
                <a:gd name="T33" fmla="*/ 735 h 2616"/>
                <a:gd name="T34" fmla="*/ 1826 w 2072"/>
                <a:gd name="T35" fmla="*/ 2615 h 2616"/>
                <a:gd name="T36" fmla="*/ 8 w 2072"/>
                <a:gd name="T37" fmla="*/ 2315 h 2616"/>
                <a:gd name="T38" fmla="*/ 8 w 2072"/>
                <a:gd name="T39" fmla="*/ 2315 h 2616"/>
                <a:gd name="T40" fmla="*/ 32 w 2072"/>
                <a:gd name="T41" fmla="*/ 2315 h 2616"/>
                <a:gd name="T42" fmla="*/ 32 w 2072"/>
                <a:gd name="T43" fmla="*/ 2315 h 2616"/>
                <a:gd name="T44" fmla="*/ 48 w 2072"/>
                <a:gd name="T45" fmla="*/ 2323 h 2616"/>
                <a:gd name="T46" fmla="*/ 48 w 2072"/>
                <a:gd name="T47" fmla="*/ 2323 h 2616"/>
                <a:gd name="T48" fmla="*/ 119 w 2072"/>
                <a:gd name="T49" fmla="*/ 2339 h 2616"/>
                <a:gd name="T50" fmla="*/ 1826 w 2072"/>
                <a:gd name="T51" fmla="*/ 2607 h 2616"/>
                <a:gd name="T52" fmla="*/ 2064 w 2072"/>
                <a:gd name="T53" fmla="*/ 735 h 2616"/>
                <a:gd name="T54" fmla="*/ 2048 w 2072"/>
                <a:gd name="T55" fmla="*/ 711 h 2616"/>
                <a:gd name="T56" fmla="*/ 1352 w 2072"/>
                <a:gd name="T57" fmla="*/ 632 h 2616"/>
                <a:gd name="T58" fmla="*/ 1415 w 2072"/>
                <a:gd name="T59" fmla="*/ 174 h 2616"/>
                <a:gd name="T60" fmla="*/ 411 w 2072"/>
                <a:gd name="T61" fmla="*/ 8 h 2616"/>
                <a:gd name="T62" fmla="*/ 8 w 2072"/>
                <a:gd name="T63" fmla="*/ 2315 h 2616"/>
                <a:gd name="T64" fmla="*/ 1826 w 2072"/>
                <a:gd name="T65" fmla="*/ 2615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2" h="2616">
                  <a:moveTo>
                    <a:pt x="1826" y="2615"/>
                  </a:moveTo>
                  <a:lnTo>
                    <a:pt x="1826" y="2615"/>
                  </a:lnTo>
                  <a:lnTo>
                    <a:pt x="1826" y="2615"/>
                  </a:lnTo>
                  <a:cubicBezTo>
                    <a:pt x="925" y="2497"/>
                    <a:pt x="356" y="2386"/>
                    <a:pt x="119" y="2339"/>
                  </a:cubicBezTo>
                  <a:cubicBezTo>
                    <a:pt x="87" y="2339"/>
                    <a:pt x="63" y="2331"/>
                    <a:pt x="48" y="2331"/>
                  </a:cubicBezTo>
                  <a:lnTo>
                    <a:pt x="48" y="2331"/>
                  </a:lnTo>
                  <a:cubicBezTo>
                    <a:pt x="40" y="2331"/>
                    <a:pt x="40" y="2323"/>
                    <a:pt x="32" y="2323"/>
                  </a:cubicBezTo>
                  <a:cubicBezTo>
                    <a:pt x="24" y="2323"/>
                    <a:pt x="24" y="2323"/>
                    <a:pt x="24" y="2323"/>
                  </a:cubicBezTo>
                  <a:cubicBezTo>
                    <a:pt x="16" y="2323"/>
                    <a:pt x="8" y="2323"/>
                    <a:pt x="8" y="2323"/>
                  </a:cubicBezTo>
                  <a:cubicBezTo>
                    <a:pt x="0" y="2323"/>
                    <a:pt x="0" y="2323"/>
                    <a:pt x="0" y="2323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759" y="63"/>
                    <a:pt x="1099" y="118"/>
                    <a:pt x="1423" y="166"/>
                  </a:cubicBezTo>
                  <a:lnTo>
                    <a:pt x="1423" y="166"/>
                  </a:lnTo>
                  <a:cubicBezTo>
                    <a:pt x="1360" y="624"/>
                    <a:pt x="1360" y="624"/>
                    <a:pt x="1360" y="624"/>
                  </a:cubicBezTo>
                  <a:cubicBezTo>
                    <a:pt x="2048" y="703"/>
                    <a:pt x="2048" y="703"/>
                    <a:pt x="2048" y="703"/>
                  </a:cubicBezTo>
                  <a:cubicBezTo>
                    <a:pt x="2071" y="735"/>
                    <a:pt x="2071" y="735"/>
                    <a:pt x="2071" y="735"/>
                  </a:cubicBezTo>
                  <a:cubicBezTo>
                    <a:pt x="1826" y="2615"/>
                    <a:pt x="1826" y="2615"/>
                    <a:pt x="1826" y="2615"/>
                  </a:cubicBezTo>
                  <a:lnTo>
                    <a:pt x="8" y="2315"/>
                  </a:lnTo>
                  <a:lnTo>
                    <a:pt x="8" y="2315"/>
                  </a:lnTo>
                  <a:cubicBezTo>
                    <a:pt x="16" y="2315"/>
                    <a:pt x="24" y="2315"/>
                    <a:pt x="32" y="2315"/>
                  </a:cubicBezTo>
                  <a:lnTo>
                    <a:pt x="32" y="2315"/>
                  </a:lnTo>
                  <a:cubicBezTo>
                    <a:pt x="40" y="2323"/>
                    <a:pt x="40" y="2323"/>
                    <a:pt x="48" y="2323"/>
                  </a:cubicBezTo>
                  <a:lnTo>
                    <a:pt x="48" y="2323"/>
                  </a:lnTo>
                  <a:cubicBezTo>
                    <a:pt x="63" y="2323"/>
                    <a:pt x="87" y="2331"/>
                    <a:pt x="119" y="2339"/>
                  </a:cubicBezTo>
                  <a:cubicBezTo>
                    <a:pt x="356" y="2386"/>
                    <a:pt x="925" y="2497"/>
                    <a:pt x="1826" y="2607"/>
                  </a:cubicBezTo>
                  <a:cubicBezTo>
                    <a:pt x="2064" y="735"/>
                    <a:pt x="2064" y="735"/>
                    <a:pt x="2064" y="735"/>
                  </a:cubicBezTo>
                  <a:cubicBezTo>
                    <a:pt x="2048" y="711"/>
                    <a:pt x="2048" y="711"/>
                    <a:pt x="2048" y="711"/>
                  </a:cubicBezTo>
                  <a:cubicBezTo>
                    <a:pt x="1352" y="632"/>
                    <a:pt x="1352" y="632"/>
                    <a:pt x="1352" y="632"/>
                  </a:cubicBezTo>
                  <a:cubicBezTo>
                    <a:pt x="1415" y="174"/>
                    <a:pt x="1415" y="174"/>
                    <a:pt x="1415" y="174"/>
                  </a:cubicBezTo>
                  <a:cubicBezTo>
                    <a:pt x="1099" y="126"/>
                    <a:pt x="759" y="71"/>
                    <a:pt x="411" y="8"/>
                  </a:cubicBezTo>
                  <a:cubicBezTo>
                    <a:pt x="8" y="2315"/>
                    <a:pt x="8" y="2315"/>
                    <a:pt x="8" y="2315"/>
                  </a:cubicBezTo>
                  <a:lnTo>
                    <a:pt x="1826" y="2615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2" name="Freeform 138"/>
            <p:cNvSpPr>
              <a:spLocks noChangeArrowheads="1"/>
            </p:cNvSpPr>
            <p:nvPr/>
          </p:nvSpPr>
          <p:spPr bwMode="auto">
            <a:xfrm>
              <a:off x="14022764" y="7232914"/>
              <a:ext cx="934681" cy="146116"/>
            </a:xfrm>
            <a:custGeom>
              <a:avLst/>
              <a:gdLst>
                <a:gd name="T0" fmla="*/ 0 w 1779"/>
                <a:gd name="T1" fmla="*/ 0 h 277"/>
                <a:gd name="T2" fmla="*/ 0 w 1779"/>
                <a:gd name="T3" fmla="*/ 0 h 277"/>
                <a:gd name="T4" fmla="*/ 1778 w 1779"/>
                <a:gd name="T5" fmla="*/ 276 h 277"/>
                <a:gd name="T6" fmla="*/ 1778 w 1779"/>
                <a:gd name="T7" fmla="*/ 276 h 277"/>
                <a:gd name="T8" fmla="*/ 0 w 177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277">
                  <a:moveTo>
                    <a:pt x="0" y="0"/>
                  </a:moveTo>
                  <a:lnTo>
                    <a:pt x="0" y="0"/>
                  </a:lnTo>
                  <a:cubicBezTo>
                    <a:pt x="166" y="31"/>
                    <a:pt x="774" y="158"/>
                    <a:pt x="1778" y="276"/>
                  </a:cubicBezTo>
                  <a:lnTo>
                    <a:pt x="1778" y="276"/>
                  </a:lnTo>
                  <a:cubicBezTo>
                    <a:pt x="774" y="158"/>
                    <a:pt x="166" y="31"/>
                    <a:pt x="0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3" name="Freeform 219"/>
            <p:cNvSpPr>
              <a:spLocks noChangeArrowheads="1"/>
            </p:cNvSpPr>
            <p:nvPr/>
          </p:nvSpPr>
          <p:spPr bwMode="auto">
            <a:xfrm>
              <a:off x="12389973" y="4577309"/>
              <a:ext cx="1572489" cy="1322004"/>
            </a:xfrm>
            <a:custGeom>
              <a:avLst/>
              <a:gdLst>
                <a:gd name="T0" fmla="*/ 2450 w 2989"/>
                <a:gd name="T1" fmla="*/ 601 h 2515"/>
                <a:gd name="T2" fmla="*/ 2450 w 2989"/>
                <a:gd name="T3" fmla="*/ 601 h 2515"/>
                <a:gd name="T4" fmla="*/ 2213 w 2989"/>
                <a:gd name="T5" fmla="*/ 538 h 2515"/>
                <a:gd name="T6" fmla="*/ 2102 w 2989"/>
                <a:gd name="T7" fmla="*/ 546 h 2515"/>
                <a:gd name="T8" fmla="*/ 2018 w 2989"/>
                <a:gd name="T9" fmla="*/ 538 h 2515"/>
                <a:gd name="T10" fmla="*/ 1968 w 2989"/>
                <a:gd name="T11" fmla="*/ 554 h 2515"/>
                <a:gd name="T12" fmla="*/ 1818 w 2989"/>
                <a:gd name="T13" fmla="*/ 554 h 2515"/>
                <a:gd name="T14" fmla="*/ 1707 w 2989"/>
                <a:gd name="T15" fmla="*/ 554 h 2515"/>
                <a:gd name="T16" fmla="*/ 1620 w 2989"/>
                <a:gd name="T17" fmla="*/ 522 h 2515"/>
                <a:gd name="T18" fmla="*/ 1533 w 2989"/>
                <a:gd name="T19" fmla="*/ 538 h 2515"/>
                <a:gd name="T20" fmla="*/ 1454 w 2989"/>
                <a:gd name="T21" fmla="*/ 522 h 2515"/>
                <a:gd name="T22" fmla="*/ 1415 w 2989"/>
                <a:gd name="T23" fmla="*/ 490 h 2515"/>
                <a:gd name="T24" fmla="*/ 1360 w 2989"/>
                <a:gd name="T25" fmla="*/ 459 h 2515"/>
                <a:gd name="T26" fmla="*/ 1272 w 2989"/>
                <a:gd name="T27" fmla="*/ 451 h 2515"/>
                <a:gd name="T28" fmla="*/ 1185 w 2989"/>
                <a:gd name="T29" fmla="*/ 467 h 2515"/>
                <a:gd name="T30" fmla="*/ 1059 w 2989"/>
                <a:gd name="T31" fmla="*/ 451 h 2515"/>
                <a:gd name="T32" fmla="*/ 956 w 2989"/>
                <a:gd name="T33" fmla="*/ 419 h 2515"/>
                <a:gd name="T34" fmla="*/ 948 w 2989"/>
                <a:gd name="T35" fmla="*/ 348 h 2515"/>
                <a:gd name="T36" fmla="*/ 964 w 2989"/>
                <a:gd name="T37" fmla="*/ 190 h 2515"/>
                <a:gd name="T38" fmla="*/ 877 w 2989"/>
                <a:gd name="T39" fmla="*/ 103 h 2515"/>
                <a:gd name="T40" fmla="*/ 822 w 2989"/>
                <a:gd name="T41" fmla="*/ 87 h 2515"/>
                <a:gd name="T42" fmla="*/ 790 w 2989"/>
                <a:gd name="T43" fmla="*/ 40 h 2515"/>
                <a:gd name="T44" fmla="*/ 687 w 2989"/>
                <a:gd name="T45" fmla="*/ 0 h 2515"/>
                <a:gd name="T46" fmla="*/ 687 w 2989"/>
                <a:gd name="T47" fmla="*/ 16 h 2515"/>
                <a:gd name="T48" fmla="*/ 672 w 2989"/>
                <a:gd name="T49" fmla="*/ 79 h 2515"/>
                <a:gd name="T50" fmla="*/ 664 w 2989"/>
                <a:gd name="T51" fmla="*/ 95 h 2515"/>
                <a:gd name="T52" fmla="*/ 608 w 2989"/>
                <a:gd name="T53" fmla="*/ 277 h 2515"/>
                <a:gd name="T54" fmla="*/ 545 w 2989"/>
                <a:gd name="T55" fmla="*/ 459 h 2515"/>
                <a:gd name="T56" fmla="*/ 474 w 2989"/>
                <a:gd name="T57" fmla="*/ 593 h 2515"/>
                <a:gd name="T58" fmla="*/ 442 w 2989"/>
                <a:gd name="T59" fmla="*/ 672 h 2515"/>
                <a:gd name="T60" fmla="*/ 434 w 2989"/>
                <a:gd name="T61" fmla="*/ 743 h 2515"/>
                <a:gd name="T62" fmla="*/ 419 w 2989"/>
                <a:gd name="T63" fmla="*/ 799 h 2515"/>
                <a:gd name="T64" fmla="*/ 387 w 2989"/>
                <a:gd name="T65" fmla="*/ 862 h 2515"/>
                <a:gd name="T66" fmla="*/ 300 w 2989"/>
                <a:gd name="T67" fmla="*/ 1067 h 2515"/>
                <a:gd name="T68" fmla="*/ 253 w 2989"/>
                <a:gd name="T69" fmla="*/ 1178 h 2515"/>
                <a:gd name="T70" fmla="*/ 197 w 2989"/>
                <a:gd name="T71" fmla="*/ 1249 h 2515"/>
                <a:gd name="T72" fmla="*/ 166 w 2989"/>
                <a:gd name="T73" fmla="*/ 1289 h 2515"/>
                <a:gd name="T74" fmla="*/ 102 w 2989"/>
                <a:gd name="T75" fmla="*/ 1392 h 2515"/>
                <a:gd name="T76" fmla="*/ 55 w 2989"/>
                <a:gd name="T77" fmla="*/ 1494 h 2515"/>
                <a:gd name="T78" fmla="*/ 63 w 2989"/>
                <a:gd name="T79" fmla="*/ 1605 h 2515"/>
                <a:gd name="T80" fmla="*/ 15 w 2989"/>
                <a:gd name="T81" fmla="*/ 1692 h 2515"/>
                <a:gd name="T82" fmla="*/ 39 w 2989"/>
                <a:gd name="T83" fmla="*/ 1890 h 2515"/>
                <a:gd name="T84" fmla="*/ 55 w 2989"/>
                <a:gd name="T85" fmla="*/ 1913 h 2515"/>
                <a:gd name="T86" fmla="*/ 2442 w 2989"/>
                <a:gd name="T87" fmla="*/ 2514 h 2515"/>
                <a:gd name="T88" fmla="*/ 2616 w 2989"/>
                <a:gd name="T89" fmla="*/ 1724 h 2515"/>
                <a:gd name="T90" fmla="*/ 2672 w 2989"/>
                <a:gd name="T91" fmla="*/ 1629 h 2515"/>
                <a:gd name="T92" fmla="*/ 2680 w 2989"/>
                <a:gd name="T93" fmla="*/ 1566 h 2515"/>
                <a:gd name="T94" fmla="*/ 2672 w 2989"/>
                <a:gd name="T95" fmla="*/ 1479 h 2515"/>
                <a:gd name="T96" fmla="*/ 2616 w 2989"/>
                <a:gd name="T97" fmla="*/ 1376 h 2515"/>
                <a:gd name="T98" fmla="*/ 2798 w 2989"/>
                <a:gd name="T99" fmla="*/ 1178 h 2515"/>
                <a:gd name="T100" fmla="*/ 2814 w 2989"/>
                <a:gd name="T101" fmla="*/ 1115 h 2515"/>
                <a:gd name="T102" fmla="*/ 2885 w 2989"/>
                <a:gd name="T103" fmla="*/ 1036 h 2515"/>
                <a:gd name="T104" fmla="*/ 2972 w 2989"/>
                <a:gd name="T105" fmla="*/ 917 h 2515"/>
                <a:gd name="T106" fmla="*/ 2925 w 2989"/>
                <a:gd name="T107" fmla="*/ 783 h 2515"/>
                <a:gd name="T108" fmla="*/ 2877 w 2989"/>
                <a:gd name="T109" fmla="*/ 680 h 2515"/>
                <a:gd name="T110" fmla="*/ 2869 w 2989"/>
                <a:gd name="T111" fmla="*/ 672 h 2515"/>
                <a:gd name="T112" fmla="*/ 2450 w 2989"/>
                <a:gd name="T113" fmla="*/ 601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89" h="2515">
                  <a:moveTo>
                    <a:pt x="2450" y="601"/>
                  </a:moveTo>
                  <a:lnTo>
                    <a:pt x="2450" y="601"/>
                  </a:lnTo>
                  <a:cubicBezTo>
                    <a:pt x="2395" y="570"/>
                    <a:pt x="2237" y="530"/>
                    <a:pt x="2213" y="538"/>
                  </a:cubicBezTo>
                  <a:cubicBezTo>
                    <a:pt x="2190" y="554"/>
                    <a:pt x="2126" y="554"/>
                    <a:pt x="2102" y="546"/>
                  </a:cubicBezTo>
                  <a:cubicBezTo>
                    <a:pt x="2071" y="538"/>
                    <a:pt x="2031" y="522"/>
                    <a:pt x="2018" y="538"/>
                  </a:cubicBezTo>
                  <a:cubicBezTo>
                    <a:pt x="2000" y="546"/>
                    <a:pt x="2047" y="554"/>
                    <a:pt x="1968" y="554"/>
                  </a:cubicBezTo>
                  <a:cubicBezTo>
                    <a:pt x="1897" y="546"/>
                    <a:pt x="1834" y="546"/>
                    <a:pt x="1818" y="554"/>
                  </a:cubicBezTo>
                  <a:cubicBezTo>
                    <a:pt x="1802" y="570"/>
                    <a:pt x="1731" y="585"/>
                    <a:pt x="1707" y="554"/>
                  </a:cubicBezTo>
                  <a:cubicBezTo>
                    <a:pt x="1684" y="522"/>
                    <a:pt x="1636" y="506"/>
                    <a:pt x="1620" y="522"/>
                  </a:cubicBezTo>
                  <a:cubicBezTo>
                    <a:pt x="1604" y="530"/>
                    <a:pt x="1549" y="554"/>
                    <a:pt x="1533" y="538"/>
                  </a:cubicBezTo>
                  <a:cubicBezTo>
                    <a:pt x="1518" y="514"/>
                    <a:pt x="1470" y="522"/>
                    <a:pt x="1454" y="522"/>
                  </a:cubicBezTo>
                  <a:cubicBezTo>
                    <a:pt x="1438" y="522"/>
                    <a:pt x="1438" y="514"/>
                    <a:pt x="1415" y="490"/>
                  </a:cubicBezTo>
                  <a:cubicBezTo>
                    <a:pt x="1399" y="467"/>
                    <a:pt x="1391" y="459"/>
                    <a:pt x="1360" y="459"/>
                  </a:cubicBezTo>
                  <a:cubicBezTo>
                    <a:pt x="1320" y="459"/>
                    <a:pt x="1312" y="467"/>
                    <a:pt x="1272" y="451"/>
                  </a:cubicBezTo>
                  <a:cubicBezTo>
                    <a:pt x="1233" y="427"/>
                    <a:pt x="1225" y="451"/>
                    <a:pt x="1185" y="467"/>
                  </a:cubicBezTo>
                  <a:cubicBezTo>
                    <a:pt x="1146" y="475"/>
                    <a:pt x="1083" y="475"/>
                    <a:pt x="1059" y="451"/>
                  </a:cubicBezTo>
                  <a:cubicBezTo>
                    <a:pt x="1027" y="427"/>
                    <a:pt x="972" y="427"/>
                    <a:pt x="956" y="419"/>
                  </a:cubicBezTo>
                  <a:cubicBezTo>
                    <a:pt x="940" y="403"/>
                    <a:pt x="940" y="380"/>
                    <a:pt x="948" y="348"/>
                  </a:cubicBezTo>
                  <a:cubicBezTo>
                    <a:pt x="948" y="309"/>
                    <a:pt x="996" y="230"/>
                    <a:pt x="964" y="190"/>
                  </a:cubicBezTo>
                  <a:cubicBezTo>
                    <a:pt x="940" y="143"/>
                    <a:pt x="917" y="103"/>
                    <a:pt x="877" y="103"/>
                  </a:cubicBezTo>
                  <a:cubicBezTo>
                    <a:pt x="845" y="103"/>
                    <a:pt x="830" y="127"/>
                    <a:pt x="822" y="87"/>
                  </a:cubicBezTo>
                  <a:cubicBezTo>
                    <a:pt x="814" y="48"/>
                    <a:pt x="822" y="48"/>
                    <a:pt x="790" y="40"/>
                  </a:cubicBezTo>
                  <a:cubicBezTo>
                    <a:pt x="774" y="32"/>
                    <a:pt x="727" y="16"/>
                    <a:pt x="687" y="0"/>
                  </a:cubicBezTo>
                  <a:cubicBezTo>
                    <a:pt x="687" y="0"/>
                    <a:pt x="687" y="8"/>
                    <a:pt x="687" y="16"/>
                  </a:cubicBezTo>
                  <a:cubicBezTo>
                    <a:pt x="680" y="40"/>
                    <a:pt x="680" y="56"/>
                    <a:pt x="672" y="79"/>
                  </a:cubicBezTo>
                  <a:cubicBezTo>
                    <a:pt x="664" y="95"/>
                    <a:pt x="672" y="64"/>
                    <a:pt x="664" y="95"/>
                  </a:cubicBezTo>
                  <a:cubicBezTo>
                    <a:pt x="656" y="135"/>
                    <a:pt x="616" y="222"/>
                    <a:pt x="608" y="277"/>
                  </a:cubicBezTo>
                  <a:cubicBezTo>
                    <a:pt x="592" y="325"/>
                    <a:pt x="569" y="403"/>
                    <a:pt x="545" y="459"/>
                  </a:cubicBezTo>
                  <a:cubicBezTo>
                    <a:pt x="521" y="514"/>
                    <a:pt x="490" y="538"/>
                    <a:pt x="474" y="593"/>
                  </a:cubicBezTo>
                  <a:cubicBezTo>
                    <a:pt x="458" y="649"/>
                    <a:pt x="442" y="633"/>
                    <a:pt x="442" y="672"/>
                  </a:cubicBezTo>
                  <a:cubicBezTo>
                    <a:pt x="442" y="712"/>
                    <a:pt x="450" y="720"/>
                    <a:pt x="434" y="743"/>
                  </a:cubicBezTo>
                  <a:cubicBezTo>
                    <a:pt x="419" y="759"/>
                    <a:pt x="427" y="767"/>
                    <a:pt x="419" y="799"/>
                  </a:cubicBezTo>
                  <a:cubicBezTo>
                    <a:pt x="411" y="838"/>
                    <a:pt x="403" y="799"/>
                    <a:pt x="387" y="862"/>
                  </a:cubicBezTo>
                  <a:cubicBezTo>
                    <a:pt x="363" y="925"/>
                    <a:pt x="308" y="1028"/>
                    <a:pt x="300" y="1067"/>
                  </a:cubicBezTo>
                  <a:cubicBezTo>
                    <a:pt x="284" y="1099"/>
                    <a:pt x="276" y="1162"/>
                    <a:pt x="253" y="1178"/>
                  </a:cubicBezTo>
                  <a:cubicBezTo>
                    <a:pt x="229" y="1202"/>
                    <a:pt x="205" y="1218"/>
                    <a:pt x="197" y="1249"/>
                  </a:cubicBezTo>
                  <a:cubicBezTo>
                    <a:pt x="189" y="1289"/>
                    <a:pt x="158" y="1242"/>
                    <a:pt x="166" y="1289"/>
                  </a:cubicBezTo>
                  <a:cubicBezTo>
                    <a:pt x="174" y="1329"/>
                    <a:pt x="110" y="1376"/>
                    <a:pt x="102" y="1392"/>
                  </a:cubicBezTo>
                  <a:cubicBezTo>
                    <a:pt x="87" y="1407"/>
                    <a:pt x="63" y="1439"/>
                    <a:pt x="55" y="1494"/>
                  </a:cubicBezTo>
                  <a:cubicBezTo>
                    <a:pt x="47" y="1550"/>
                    <a:pt x="87" y="1581"/>
                    <a:pt x="63" y="1605"/>
                  </a:cubicBezTo>
                  <a:cubicBezTo>
                    <a:pt x="39" y="1629"/>
                    <a:pt x="15" y="1660"/>
                    <a:pt x="15" y="1692"/>
                  </a:cubicBezTo>
                  <a:cubicBezTo>
                    <a:pt x="15" y="1716"/>
                    <a:pt x="0" y="1826"/>
                    <a:pt x="39" y="1890"/>
                  </a:cubicBezTo>
                  <a:cubicBezTo>
                    <a:pt x="47" y="1898"/>
                    <a:pt x="47" y="1906"/>
                    <a:pt x="55" y="1913"/>
                  </a:cubicBezTo>
                  <a:cubicBezTo>
                    <a:pt x="371" y="2008"/>
                    <a:pt x="1296" y="2261"/>
                    <a:pt x="2442" y="2514"/>
                  </a:cubicBezTo>
                  <a:cubicBezTo>
                    <a:pt x="2474" y="2364"/>
                    <a:pt x="2616" y="1747"/>
                    <a:pt x="2616" y="1724"/>
                  </a:cubicBezTo>
                  <a:cubicBezTo>
                    <a:pt x="2616" y="1700"/>
                    <a:pt x="2656" y="1653"/>
                    <a:pt x="2672" y="1629"/>
                  </a:cubicBezTo>
                  <a:cubicBezTo>
                    <a:pt x="2680" y="1605"/>
                    <a:pt x="2664" y="1589"/>
                    <a:pt x="2680" y="1566"/>
                  </a:cubicBezTo>
                  <a:cubicBezTo>
                    <a:pt x="2688" y="1550"/>
                    <a:pt x="2727" y="1502"/>
                    <a:pt x="2672" y="1479"/>
                  </a:cubicBezTo>
                  <a:cubicBezTo>
                    <a:pt x="2616" y="1447"/>
                    <a:pt x="2624" y="1415"/>
                    <a:pt x="2616" y="1376"/>
                  </a:cubicBezTo>
                  <a:cubicBezTo>
                    <a:pt x="2616" y="1329"/>
                    <a:pt x="2798" y="1194"/>
                    <a:pt x="2798" y="1178"/>
                  </a:cubicBezTo>
                  <a:cubicBezTo>
                    <a:pt x="2798" y="1162"/>
                    <a:pt x="2790" y="1139"/>
                    <a:pt x="2814" y="1115"/>
                  </a:cubicBezTo>
                  <a:cubicBezTo>
                    <a:pt x="2838" y="1091"/>
                    <a:pt x="2885" y="1060"/>
                    <a:pt x="2885" y="1036"/>
                  </a:cubicBezTo>
                  <a:cubicBezTo>
                    <a:pt x="2885" y="1020"/>
                    <a:pt x="2948" y="933"/>
                    <a:pt x="2972" y="917"/>
                  </a:cubicBezTo>
                  <a:cubicBezTo>
                    <a:pt x="2988" y="902"/>
                    <a:pt x="2972" y="815"/>
                    <a:pt x="2925" y="783"/>
                  </a:cubicBezTo>
                  <a:cubicBezTo>
                    <a:pt x="2901" y="759"/>
                    <a:pt x="2885" y="712"/>
                    <a:pt x="2877" y="680"/>
                  </a:cubicBezTo>
                  <a:cubicBezTo>
                    <a:pt x="2869" y="672"/>
                    <a:pt x="2869" y="672"/>
                    <a:pt x="2869" y="672"/>
                  </a:cubicBezTo>
                  <a:cubicBezTo>
                    <a:pt x="2869" y="672"/>
                    <a:pt x="2506" y="625"/>
                    <a:pt x="2450" y="601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4" name="Freeform 220"/>
            <p:cNvSpPr>
              <a:spLocks noChangeArrowheads="1"/>
            </p:cNvSpPr>
            <p:nvPr/>
          </p:nvSpPr>
          <p:spPr bwMode="auto">
            <a:xfrm>
              <a:off x="12389973" y="4572670"/>
              <a:ext cx="1567851" cy="1326643"/>
            </a:xfrm>
            <a:custGeom>
              <a:avLst/>
              <a:gdLst>
                <a:gd name="T0" fmla="*/ 47 w 2981"/>
                <a:gd name="T1" fmla="*/ 1929 h 2523"/>
                <a:gd name="T2" fmla="*/ 15 w 2981"/>
                <a:gd name="T3" fmla="*/ 1724 h 2523"/>
                <a:gd name="T4" fmla="*/ 47 w 2981"/>
                <a:gd name="T5" fmla="*/ 1502 h 2523"/>
                <a:gd name="T6" fmla="*/ 166 w 2981"/>
                <a:gd name="T7" fmla="*/ 1273 h 2523"/>
                <a:gd name="T8" fmla="*/ 253 w 2981"/>
                <a:gd name="T9" fmla="*/ 1186 h 2523"/>
                <a:gd name="T10" fmla="*/ 379 w 2981"/>
                <a:gd name="T11" fmla="*/ 870 h 2523"/>
                <a:gd name="T12" fmla="*/ 434 w 2981"/>
                <a:gd name="T13" fmla="*/ 744 h 2523"/>
                <a:gd name="T14" fmla="*/ 474 w 2981"/>
                <a:gd name="T15" fmla="*/ 601 h 2523"/>
                <a:gd name="T16" fmla="*/ 632 w 2981"/>
                <a:gd name="T17" fmla="*/ 182 h 2523"/>
                <a:gd name="T18" fmla="*/ 672 w 2981"/>
                <a:gd name="T19" fmla="*/ 87 h 2523"/>
                <a:gd name="T20" fmla="*/ 687 w 2981"/>
                <a:gd name="T21" fmla="*/ 0 h 2523"/>
                <a:gd name="T22" fmla="*/ 830 w 2981"/>
                <a:gd name="T23" fmla="*/ 95 h 2523"/>
                <a:gd name="T24" fmla="*/ 956 w 2981"/>
                <a:gd name="T25" fmla="*/ 182 h 2523"/>
                <a:gd name="T26" fmla="*/ 956 w 2981"/>
                <a:gd name="T27" fmla="*/ 420 h 2523"/>
                <a:gd name="T28" fmla="*/ 1185 w 2981"/>
                <a:gd name="T29" fmla="*/ 467 h 2523"/>
                <a:gd name="T30" fmla="*/ 1312 w 2981"/>
                <a:gd name="T31" fmla="*/ 467 h 2523"/>
                <a:gd name="T32" fmla="*/ 1423 w 2981"/>
                <a:gd name="T33" fmla="*/ 498 h 2523"/>
                <a:gd name="T34" fmla="*/ 1533 w 2981"/>
                <a:gd name="T35" fmla="*/ 538 h 2523"/>
                <a:gd name="T36" fmla="*/ 1715 w 2981"/>
                <a:gd name="T37" fmla="*/ 562 h 2523"/>
                <a:gd name="T38" fmla="*/ 1968 w 2981"/>
                <a:gd name="T39" fmla="*/ 554 h 2523"/>
                <a:gd name="T40" fmla="*/ 2039 w 2981"/>
                <a:gd name="T41" fmla="*/ 530 h 2523"/>
                <a:gd name="T42" fmla="*/ 2221 w 2981"/>
                <a:gd name="T43" fmla="*/ 546 h 2523"/>
                <a:gd name="T44" fmla="*/ 2885 w 2981"/>
                <a:gd name="T45" fmla="*/ 688 h 2523"/>
                <a:gd name="T46" fmla="*/ 2893 w 2981"/>
                <a:gd name="T47" fmla="*/ 1044 h 2523"/>
                <a:gd name="T48" fmla="*/ 2798 w 2981"/>
                <a:gd name="T49" fmla="*/ 1186 h 2523"/>
                <a:gd name="T50" fmla="*/ 2672 w 2981"/>
                <a:gd name="T51" fmla="*/ 1479 h 2523"/>
                <a:gd name="T52" fmla="*/ 2680 w 2981"/>
                <a:gd name="T53" fmla="*/ 1605 h 2523"/>
                <a:gd name="T54" fmla="*/ 2442 w 2981"/>
                <a:gd name="T55" fmla="*/ 2522 h 2523"/>
                <a:gd name="T56" fmla="*/ 2616 w 2981"/>
                <a:gd name="T57" fmla="*/ 1732 h 2523"/>
                <a:gd name="T58" fmla="*/ 2672 w 2981"/>
                <a:gd name="T59" fmla="*/ 1574 h 2523"/>
                <a:gd name="T60" fmla="*/ 2616 w 2981"/>
                <a:gd name="T61" fmla="*/ 1408 h 2523"/>
                <a:gd name="T62" fmla="*/ 2798 w 2981"/>
                <a:gd name="T63" fmla="*/ 1186 h 2523"/>
                <a:gd name="T64" fmla="*/ 2964 w 2981"/>
                <a:gd name="T65" fmla="*/ 925 h 2523"/>
                <a:gd name="T66" fmla="*/ 2869 w 2981"/>
                <a:gd name="T67" fmla="*/ 688 h 2523"/>
                <a:gd name="T68" fmla="*/ 2150 w 2981"/>
                <a:gd name="T69" fmla="*/ 562 h 2523"/>
                <a:gd name="T70" fmla="*/ 2018 w 2981"/>
                <a:gd name="T71" fmla="*/ 554 h 2523"/>
                <a:gd name="T72" fmla="*/ 1881 w 2981"/>
                <a:gd name="T73" fmla="*/ 562 h 2523"/>
                <a:gd name="T74" fmla="*/ 1636 w 2981"/>
                <a:gd name="T75" fmla="*/ 530 h 2523"/>
                <a:gd name="T76" fmla="*/ 1486 w 2981"/>
                <a:gd name="T77" fmla="*/ 530 h 2523"/>
                <a:gd name="T78" fmla="*/ 1407 w 2981"/>
                <a:gd name="T79" fmla="*/ 498 h 2523"/>
                <a:gd name="T80" fmla="*/ 1272 w 2981"/>
                <a:gd name="T81" fmla="*/ 459 h 2523"/>
                <a:gd name="T82" fmla="*/ 1130 w 2981"/>
                <a:gd name="T83" fmla="*/ 483 h 2523"/>
                <a:gd name="T84" fmla="*/ 940 w 2981"/>
                <a:gd name="T85" fmla="*/ 356 h 2523"/>
                <a:gd name="T86" fmla="*/ 877 w 2981"/>
                <a:gd name="T87" fmla="*/ 111 h 2523"/>
                <a:gd name="T88" fmla="*/ 814 w 2981"/>
                <a:gd name="T89" fmla="*/ 87 h 2523"/>
                <a:gd name="T90" fmla="*/ 680 w 2981"/>
                <a:gd name="T91" fmla="*/ 56 h 2523"/>
                <a:gd name="T92" fmla="*/ 640 w 2981"/>
                <a:gd name="T93" fmla="*/ 190 h 2523"/>
                <a:gd name="T94" fmla="*/ 482 w 2981"/>
                <a:gd name="T95" fmla="*/ 601 h 2523"/>
                <a:gd name="T96" fmla="*/ 434 w 2981"/>
                <a:gd name="T97" fmla="*/ 751 h 2523"/>
                <a:gd name="T98" fmla="*/ 387 w 2981"/>
                <a:gd name="T99" fmla="*/ 870 h 2523"/>
                <a:gd name="T100" fmla="*/ 253 w 2981"/>
                <a:gd name="T101" fmla="*/ 1186 h 2523"/>
                <a:gd name="T102" fmla="*/ 174 w 2981"/>
                <a:gd name="T103" fmla="*/ 1281 h 2523"/>
                <a:gd name="T104" fmla="*/ 102 w 2981"/>
                <a:gd name="T105" fmla="*/ 1400 h 2523"/>
                <a:gd name="T106" fmla="*/ 23 w 2981"/>
                <a:gd name="T107" fmla="*/ 1700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1" h="2523">
                  <a:moveTo>
                    <a:pt x="2442" y="2522"/>
                  </a:moveTo>
                  <a:lnTo>
                    <a:pt x="2442" y="2522"/>
                  </a:lnTo>
                  <a:lnTo>
                    <a:pt x="2442" y="2522"/>
                  </a:lnTo>
                  <a:cubicBezTo>
                    <a:pt x="1304" y="2277"/>
                    <a:pt x="387" y="2024"/>
                    <a:pt x="47" y="1929"/>
                  </a:cubicBezTo>
                  <a:lnTo>
                    <a:pt x="47" y="1929"/>
                  </a:lnTo>
                  <a:lnTo>
                    <a:pt x="47" y="1929"/>
                  </a:lnTo>
                  <a:cubicBezTo>
                    <a:pt x="47" y="1921"/>
                    <a:pt x="39" y="1906"/>
                    <a:pt x="31" y="1898"/>
                  </a:cubicBezTo>
                  <a:cubicBezTo>
                    <a:pt x="0" y="1850"/>
                    <a:pt x="8" y="1763"/>
                    <a:pt x="15" y="1724"/>
                  </a:cubicBezTo>
                  <a:cubicBezTo>
                    <a:pt x="15" y="1708"/>
                    <a:pt x="15" y="1700"/>
                    <a:pt x="15" y="1700"/>
                  </a:cubicBezTo>
                  <a:cubicBezTo>
                    <a:pt x="15" y="1668"/>
                    <a:pt x="31" y="1637"/>
                    <a:pt x="63" y="1613"/>
                  </a:cubicBezTo>
                  <a:cubicBezTo>
                    <a:pt x="71" y="1605"/>
                    <a:pt x="71" y="1589"/>
                    <a:pt x="63" y="1566"/>
                  </a:cubicBezTo>
                  <a:cubicBezTo>
                    <a:pt x="55" y="1550"/>
                    <a:pt x="47" y="1526"/>
                    <a:pt x="47" y="1502"/>
                  </a:cubicBezTo>
                  <a:cubicBezTo>
                    <a:pt x="55" y="1463"/>
                    <a:pt x="71" y="1423"/>
                    <a:pt x="95" y="1400"/>
                  </a:cubicBezTo>
                  <a:cubicBezTo>
                    <a:pt x="102" y="1400"/>
                    <a:pt x="102" y="1400"/>
                    <a:pt x="102" y="1392"/>
                  </a:cubicBezTo>
                  <a:cubicBezTo>
                    <a:pt x="118" y="1376"/>
                    <a:pt x="166" y="1328"/>
                    <a:pt x="158" y="1297"/>
                  </a:cubicBezTo>
                  <a:cubicBezTo>
                    <a:pt x="158" y="1281"/>
                    <a:pt x="158" y="1273"/>
                    <a:pt x="166" y="1273"/>
                  </a:cubicBezTo>
                  <a:cubicBezTo>
                    <a:pt x="166" y="1273"/>
                    <a:pt x="174" y="1273"/>
                    <a:pt x="181" y="1273"/>
                  </a:cubicBezTo>
                  <a:lnTo>
                    <a:pt x="181" y="1273"/>
                  </a:lnTo>
                  <a:cubicBezTo>
                    <a:pt x="189" y="1273"/>
                    <a:pt x="189" y="1273"/>
                    <a:pt x="197" y="1257"/>
                  </a:cubicBezTo>
                  <a:cubicBezTo>
                    <a:pt x="205" y="1226"/>
                    <a:pt x="221" y="1202"/>
                    <a:pt x="253" y="1186"/>
                  </a:cubicBezTo>
                  <a:cubicBezTo>
                    <a:pt x="268" y="1170"/>
                    <a:pt x="276" y="1131"/>
                    <a:pt x="284" y="1099"/>
                  </a:cubicBezTo>
                  <a:cubicBezTo>
                    <a:pt x="292" y="1091"/>
                    <a:pt x="292" y="1084"/>
                    <a:pt x="292" y="1075"/>
                  </a:cubicBezTo>
                  <a:cubicBezTo>
                    <a:pt x="300" y="1060"/>
                    <a:pt x="316" y="1028"/>
                    <a:pt x="324" y="997"/>
                  </a:cubicBezTo>
                  <a:cubicBezTo>
                    <a:pt x="348" y="957"/>
                    <a:pt x="371" y="902"/>
                    <a:pt x="379" y="870"/>
                  </a:cubicBezTo>
                  <a:cubicBezTo>
                    <a:pt x="387" y="838"/>
                    <a:pt x="395" y="831"/>
                    <a:pt x="403" y="823"/>
                  </a:cubicBezTo>
                  <a:cubicBezTo>
                    <a:pt x="411" y="823"/>
                    <a:pt x="411" y="823"/>
                    <a:pt x="411" y="807"/>
                  </a:cubicBezTo>
                  <a:cubicBezTo>
                    <a:pt x="419" y="799"/>
                    <a:pt x="419" y="791"/>
                    <a:pt x="419" y="783"/>
                  </a:cubicBezTo>
                  <a:cubicBezTo>
                    <a:pt x="419" y="767"/>
                    <a:pt x="419" y="759"/>
                    <a:pt x="434" y="744"/>
                  </a:cubicBezTo>
                  <a:cubicBezTo>
                    <a:pt x="442" y="736"/>
                    <a:pt x="442" y="728"/>
                    <a:pt x="442" y="704"/>
                  </a:cubicBezTo>
                  <a:cubicBezTo>
                    <a:pt x="442" y="696"/>
                    <a:pt x="442" y="688"/>
                    <a:pt x="442" y="680"/>
                  </a:cubicBezTo>
                  <a:cubicBezTo>
                    <a:pt x="442" y="657"/>
                    <a:pt x="442" y="649"/>
                    <a:pt x="450" y="641"/>
                  </a:cubicBezTo>
                  <a:cubicBezTo>
                    <a:pt x="458" y="633"/>
                    <a:pt x="466" y="625"/>
                    <a:pt x="474" y="601"/>
                  </a:cubicBezTo>
                  <a:cubicBezTo>
                    <a:pt x="482" y="570"/>
                    <a:pt x="490" y="546"/>
                    <a:pt x="506" y="522"/>
                  </a:cubicBezTo>
                  <a:cubicBezTo>
                    <a:pt x="521" y="506"/>
                    <a:pt x="529" y="491"/>
                    <a:pt x="537" y="467"/>
                  </a:cubicBezTo>
                  <a:cubicBezTo>
                    <a:pt x="561" y="411"/>
                    <a:pt x="585" y="340"/>
                    <a:pt x="600" y="285"/>
                  </a:cubicBezTo>
                  <a:cubicBezTo>
                    <a:pt x="608" y="253"/>
                    <a:pt x="624" y="222"/>
                    <a:pt x="632" y="182"/>
                  </a:cubicBezTo>
                  <a:cubicBezTo>
                    <a:pt x="640" y="151"/>
                    <a:pt x="656" y="127"/>
                    <a:pt x="656" y="103"/>
                  </a:cubicBezTo>
                  <a:cubicBezTo>
                    <a:pt x="664" y="87"/>
                    <a:pt x="664" y="87"/>
                    <a:pt x="664" y="87"/>
                  </a:cubicBezTo>
                  <a:lnTo>
                    <a:pt x="664" y="87"/>
                  </a:lnTo>
                  <a:cubicBezTo>
                    <a:pt x="672" y="87"/>
                    <a:pt x="672" y="87"/>
                    <a:pt x="672" y="87"/>
                  </a:cubicBezTo>
                  <a:cubicBezTo>
                    <a:pt x="672" y="72"/>
                    <a:pt x="672" y="64"/>
                    <a:pt x="672" y="56"/>
                  </a:cubicBezTo>
                  <a:cubicBezTo>
                    <a:pt x="680" y="48"/>
                    <a:pt x="680" y="32"/>
                    <a:pt x="680" y="24"/>
                  </a:cubicBezTo>
                  <a:cubicBezTo>
                    <a:pt x="680" y="16"/>
                    <a:pt x="687" y="8"/>
                    <a:pt x="687" y="8"/>
                  </a:cubicBezTo>
                  <a:cubicBezTo>
                    <a:pt x="687" y="0"/>
                    <a:pt x="687" y="0"/>
                    <a:pt x="687" y="0"/>
                  </a:cubicBezTo>
                  <a:lnTo>
                    <a:pt x="687" y="0"/>
                  </a:lnTo>
                  <a:cubicBezTo>
                    <a:pt x="743" y="24"/>
                    <a:pt x="782" y="40"/>
                    <a:pt x="790" y="40"/>
                  </a:cubicBezTo>
                  <a:cubicBezTo>
                    <a:pt x="822" y="48"/>
                    <a:pt x="822" y="56"/>
                    <a:pt x="822" y="87"/>
                  </a:cubicBezTo>
                  <a:cubicBezTo>
                    <a:pt x="822" y="87"/>
                    <a:pt x="830" y="87"/>
                    <a:pt x="830" y="95"/>
                  </a:cubicBezTo>
                  <a:cubicBezTo>
                    <a:pt x="830" y="119"/>
                    <a:pt x="838" y="119"/>
                    <a:pt x="838" y="119"/>
                  </a:cubicBezTo>
                  <a:lnTo>
                    <a:pt x="845" y="111"/>
                  </a:lnTo>
                  <a:cubicBezTo>
                    <a:pt x="854" y="111"/>
                    <a:pt x="869" y="103"/>
                    <a:pt x="877" y="103"/>
                  </a:cubicBezTo>
                  <a:cubicBezTo>
                    <a:pt x="917" y="103"/>
                    <a:pt x="932" y="143"/>
                    <a:pt x="956" y="182"/>
                  </a:cubicBezTo>
                  <a:cubicBezTo>
                    <a:pt x="964" y="182"/>
                    <a:pt x="964" y="190"/>
                    <a:pt x="972" y="190"/>
                  </a:cubicBezTo>
                  <a:cubicBezTo>
                    <a:pt x="988" y="230"/>
                    <a:pt x="972" y="277"/>
                    <a:pt x="956" y="317"/>
                  </a:cubicBezTo>
                  <a:cubicBezTo>
                    <a:pt x="956" y="333"/>
                    <a:pt x="948" y="340"/>
                    <a:pt x="948" y="356"/>
                  </a:cubicBezTo>
                  <a:cubicBezTo>
                    <a:pt x="940" y="388"/>
                    <a:pt x="948" y="411"/>
                    <a:pt x="956" y="420"/>
                  </a:cubicBezTo>
                  <a:cubicBezTo>
                    <a:pt x="964" y="427"/>
                    <a:pt x="980" y="427"/>
                    <a:pt x="988" y="427"/>
                  </a:cubicBezTo>
                  <a:cubicBezTo>
                    <a:pt x="1012" y="435"/>
                    <a:pt x="1043" y="435"/>
                    <a:pt x="1059" y="451"/>
                  </a:cubicBezTo>
                  <a:cubicBezTo>
                    <a:pt x="1075" y="467"/>
                    <a:pt x="1098" y="475"/>
                    <a:pt x="1130" y="475"/>
                  </a:cubicBezTo>
                  <a:cubicBezTo>
                    <a:pt x="1154" y="475"/>
                    <a:pt x="1170" y="475"/>
                    <a:pt x="1185" y="467"/>
                  </a:cubicBezTo>
                  <a:cubicBezTo>
                    <a:pt x="1193" y="467"/>
                    <a:pt x="1209" y="459"/>
                    <a:pt x="1209" y="459"/>
                  </a:cubicBezTo>
                  <a:cubicBezTo>
                    <a:pt x="1225" y="451"/>
                    <a:pt x="1233" y="443"/>
                    <a:pt x="1241" y="443"/>
                  </a:cubicBezTo>
                  <a:cubicBezTo>
                    <a:pt x="1249" y="443"/>
                    <a:pt x="1265" y="451"/>
                    <a:pt x="1272" y="451"/>
                  </a:cubicBezTo>
                  <a:cubicBezTo>
                    <a:pt x="1288" y="459"/>
                    <a:pt x="1304" y="467"/>
                    <a:pt x="1312" y="467"/>
                  </a:cubicBezTo>
                  <a:cubicBezTo>
                    <a:pt x="1320" y="467"/>
                    <a:pt x="1320" y="467"/>
                    <a:pt x="1328" y="459"/>
                  </a:cubicBezTo>
                  <a:cubicBezTo>
                    <a:pt x="1336" y="459"/>
                    <a:pt x="1344" y="459"/>
                    <a:pt x="1360" y="459"/>
                  </a:cubicBezTo>
                  <a:cubicBezTo>
                    <a:pt x="1391" y="459"/>
                    <a:pt x="1399" y="467"/>
                    <a:pt x="1415" y="491"/>
                  </a:cubicBezTo>
                  <a:cubicBezTo>
                    <a:pt x="1423" y="498"/>
                    <a:pt x="1423" y="498"/>
                    <a:pt x="1423" y="498"/>
                  </a:cubicBezTo>
                  <a:cubicBezTo>
                    <a:pt x="1423" y="498"/>
                    <a:pt x="1423" y="506"/>
                    <a:pt x="1431" y="506"/>
                  </a:cubicBezTo>
                  <a:cubicBezTo>
                    <a:pt x="1438" y="530"/>
                    <a:pt x="1446" y="530"/>
                    <a:pt x="1454" y="530"/>
                  </a:cubicBezTo>
                  <a:cubicBezTo>
                    <a:pt x="1462" y="530"/>
                    <a:pt x="1470" y="522"/>
                    <a:pt x="1486" y="522"/>
                  </a:cubicBezTo>
                  <a:cubicBezTo>
                    <a:pt x="1502" y="522"/>
                    <a:pt x="1525" y="530"/>
                    <a:pt x="1533" y="538"/>
                  </a:cubicBezTo>
                  <a:cubicBezTo>
                    <a:pt x="1541" y="546"/>
                    <a:pt x="1549" y="546"/>
                    <a:pt x="1557" y="546"/>
                  </a:cubicBezTo>
                  <a:cubicBezTo>
                    <a:pt x="1573" y="546"/>
                    <a:pt x="1604" y="530"/>
                    <a:pt x="1620" y="522"/>
                  </a:cubicBezTo>
                  <a:cubicBezTo>
                    <a:pt x="1620" y="522"/>
                    <a:pt x="1628" y="522"/>
                    <a:pt x="1636" y="522"/>
                  </a:cubicBezTo>
                  <a:cubicBezTo>
                    <a:pt x="1660" y="522"/>
                    <a:pt x="1691" y="530"/>
                    <a:pt x="1715" y="562"/>
                  </a:cubicBezTo>
                  <a:cubicBezTo>
                    <a:pt x="1723" y="570"/>
                    <a:pt x="1739" y="578"/>
                    <a:pt x="1755" y="578"/>
                  </a:cubicBezTo>
                  <a:cubicBezTo>
                    <a:pt x="1778" y="578"/>
                    <a:pt x="1810" y="570"/>
                    <a:pt x="1818" y="562"/>
                  </a:cubicBezTo>
                  <a:cubicBezTo>
                    <a:pt x="1826" y="554"/>
                    <a:pt x="1850" y="554"/>
                    <a:pt x="1881" y="554"/>
                  </a:cubicBezTo>
                  <a:cubicBezTo>
                    <a:pt x="1905" y="554"/>
                    <a:pt x="1937" y="554"/>
                    <a:pt x="1968" y="554"/>
                  </a:cubicBezTo>
                  <a:cubicBezTo>
                    <a:pt x="2000" y="554"/>
                    <a:pt x="2008" y="554"/>
                    <a:pt x="2008" y="554"/>
                  </a:cubicBezTo>
                  <a:lnTo>
                    <a:pt x="2008" y="554"/>
                  </a:lnTo>
                  <a:cubicBezTo>
                    <a:pt x="2008" y="554"/>
                    <a:pt x="2008" y="546"/>
                    <a:pt x="2018" y="538"/>
                  </a:cubicBezTo>
                  <a:cubicBezTo>
                    <a:pt x="2018" y="538"/>
                    <a:pt x="2023" y="530"/>
                    <a:pt x="2039" y="530"/>
                  </a:cubicBezTo>
                  <a:cubicBezTo>
                    <a:pt x="2055" y="530"/>
                    <a:pt x="2079" y="538"/>
                    <a:pt x="2102" y="546"/>
                  </a:cubicBezTo>
                  <a:cubicBezTo>
                    <a:pt x="2110" y="554"/>
                    <a:pt x="2134" y="554"/>
                    <a:pt x="2150" y="554"/>
                  </a:cubicBezTo>
                  <a:cubicBezTo>
                    <a:pt x="2174" y="554"/>
                    <a:pt x="2197" y="546"/>
                    <a:pt x="2213" y="546"/>
                  </a:cubicBezTo>
                  <a:cubicBezTo>
                    <a:pt x="2213" y="546"/>
                    <a:pt x="2213" y="546"/>
                    <a:pt x="2221" y="546"/>
                  </a:cubicBezTo>
                  <a:cubicBezTo>
                    <a:pt x="2268" y="546"/>
                    <a:pt x="2403" y="578"/>
                    <a:pt x="2450" y="601"/>
                  </a:cubicBezTo>
                  <a:cubicBezTo>
                    <a:pt x="2506" y="633"/>
                    <a:pt x="2861" y="680"/>
                    <a:pt x="2869" y="680"/>
                  </a:cubicBezTo>
                  <a:cubicBezTo>
                    <a:pt x="2885" y="680"/>
                    <a:pt x="2885" y="680"/>
                    <a:pt x="2885" y="680"/>
                  </a:cubicBezTo>
                  <a:cubicBezTo>
                    <a:pt x="2885" y="688"/>
                    <a:pt x="2885" y="688"/>
                    <a:pt x="2885" y="688"/>
                  </a:cubicBezTo>
                  <a:cubicBezTo>
                    <a:pt x="2885" y="712"/>
                    <a:pt x="2901" y="759"/>
                    <a:pt x="2925" y="783"/>
                  </a:cubicBezTo>
                  <a:cubicBezTo>
                    <a:pt x="2964" y="815"/>
                    <a:pt x="2980" y="862"/>
                    <a:pt x="2980" y="902"/>
                  </a:cubicBezTo>
                  <a:cubicBezTo>
                    <a:pt x="2980" y="910"/>
                    <a:pt x="2980" y="925"/>
                    <a:pt x="2972" y="925"/>
                  </a:cubicBezTo>
                  <a:cubicBezTo>
                    <a:pt x="2948" y="949"/>
                    <a:pt x="2893" y="1028"/>
                    <a:pt x="2893" y="1044"/>
                  </a:cubicBezTo>
                  <a:cubicBezTo>
                    <a:pt x="2893" y="1060"/>
                    <a:pt x="2869" y="1084"/>
                    <a:pt x="2846" y="1099"/>
                  </a:cubicBezTo>
                  <a:cubicBezTo>
                    <a:pt x="2838" y="1107"/>
                    <a:pt x="2830" y="1115"/>
                    <a:pt x="2814" y="1123"/>
                  </a:cubicBezTo>
                  <a:cubicBezTo>
                    <a:pt x="2790" y="1147"/>
                    <a:pt x="2798" y="1170"/>
                    <a:pt x="2798" y="1186"/>
                  </a:cubicBezTo>
                  <a:lnTo>
                    <a:pt x="2798" y="1186"/>
                  </a:lnTo>
                  <a:cubicBezTo>
                    <a:pt x="2806" y="1194"/>
                    <a:pt x="2790" y="1202"/>
                    <a:pt x="2743" y="1241"/>
                  </a:cubicBezTo>
                  <a:cubicBezTo>
                    <a:pt x="2695" y="1289"/>
                    <a:pt x="2616" y="1352"/>
                    <a:pt x="2624" y="1384"/>
                  </a:cubicBezTo>
                  <a:cubicBezTo>
                    <a:pt x="2624" y="1392"/>
                    <a:pt x="2624" y="1400"/>
                    <a:pt x="2624" y="1408"/>
                  </a:cubicBezTo>
                  <a:cubicBezTo>
                    <a:pt x="2624" y="1439"/>
                    <a:pt x="2624" y="1455"/>
                    <a:pt x="2672" y="1479"/>
                  </a:cubicBezTo>
                  <a:cubicBezTo>
                    <a:pt x="2688" y="1487"/>
                    <a:pt x="2703" y="1502"/>
                    <a:pt x="2703" y="1510"/>
                  </a:cubicBezTo>
                  <a:cubicBezTo>
                    <a:pt x="2711" y="1534"/>
                    <a:pt x="2695" y="1558"/>
                    <a:pt x="2680" y="1574"/>
                  </a:cubicBezTo>
                  <a:cubicBezTo>
                    <a:pt x="2680" y="1581"/>
                    <a:pt x="2680" y="1581"/>
                    <a:pt x="2680" y="1581"/>
                  </a:cubicBezTo>
                  <a:cubicBezTo>
                    <a:pt x="2672" y="1589"/>
                    <a:pt x="2672" y="1597"/>
                    <a:pt x="2680" y="1605"/>
                  </a:cubicBezTo>
                  <a:cubicBezTo>
                    <a:pt x="2680" y="1613"/>
                    <a:pt x="2680" y="1629"/>
                    <a:pt x="2672" y="1637"/>
                  </a:cubicBezTo>
                  <a:cubicBezTo>
                    <a:pt x="2664" y="1645"/>
                    <a:pt x="2664" y="1645"/>
                    <a:pt x="2664" y="1645"/>
                  </a:cubicBezTo>
                  <a:cubicBezTo>
                    <a:pt x="2648" y="1668"/>
                    <a:pt x="2624" y="1716"/>
                    <a:pt x="2624" y="1732"/>
                  </a:cubicBezTo>
                  <a:cubicBezTo>
                    <a:pt x="2624" y="1755"/>
                    <a:pt x="2490" y="2340"/>
                    <a:pt x="2442" y="2522"/>
                  </a:cubicBezTo>
                  <a:close/>
                  <a:moveTo>
                    <a:pt x="55" y="1921"/>
                  </a:moveTo>
                  <a:lnTo>
                    <a:pt x="55" y="1921"/>
                  </a:lnTo>
                  <a:cubicBezTo>
                    <a:pt x="395" y="2018"/>
                    <a:pt x="1304" y="2269"/>
                    <a:pt x="2442" y="2514"/>
                  </a:cubicBezTo>
                  <a:cubicBezTo>
                    <a:pt x="2521" y="2143"/>
                    <a:pt x="2616" y="1748"/>
                    <a:pt x="2616" y="1732"/>
                  </a:cubicBezTo>
                  <a:cubicBezTo>
                    <a:pt x="2616" y="1716"/>
                    <a:pt x="2640" y="1668"/>
                    <a:pt x="2656" y="1645"/>
                  </a:cubicBezTo>
                  <a:cubicBezTo>
                    <a:pt x="2664" y="1637"/>
                    <a:pt x="2664" y="1637"/>
                    <a:pt x="2664" y="1637"/>
                  </a:cubicBezTo>
                  <a:cubicBezTo>
                    <a:pt x="2672" y="1629"/>
                    <a:pt x="2672" y="1613"/>
                    <a:pt x="2672" y="1605"/>
                  </a:cubicBezTo>
                  <a:cubicBezTo>
                    <a:pt x="2664" y="1597"/>
                    <a:pt x="2664" y="1581"/>
                    <a:pt x="2672" y="1574"/>
                  </a:cubicBezTo>
                  <a:lnTo>
                    <a:pt x="2672" y="1574"/>
                  </a:lnTo>
                  <a:cubicBezTo>
                    <a:pt x="2688" y="1558"/>
                    <a:pt x="2703" y="1534"/>
                    <a:pt x="2695" y="1518"/>
                  </a:cubicBezTo>
                  <a:cubicBezTo>
                    <a:pt x="2695" y="1502"/>
                    <a:pt x="2688" y="1495"/>
                    <a:pt x="2672" y="1487"/>
                  </a:cubicBezTo>
                  <a:cubicBezTo>
                    <a:pt x="2624" y="1463"/>
                    <a:pt x="2616" y="1439"/>
                    <a:pt x="2616" y="1408"/>
                  </a:cubicBezTo>
                  <a:cubicBezTo>
                    <a:pt x="2616" y="1400"/>
                    <a:pt x="2616" y="1392"/>
                    <a:pt x="2616" y="1384"/>
                  </a:cubicBezTo>
                  <a:cubicBezTo>
                    <a:pt x="2608" y="1352"/>
                    <a:pt x="2672" y="1297"/>
                    <a:pt x="2743" y="1234"/>
                  </a:cubicBezTo>
                  <a:cubicBezTo>
                    <a:pt x="2767" y="1218"/>
                    <a:pt x="2790" y="1194"/>
                    <a:pt x="2798" y="1186"/>
                  </a:cubicBezTo>
                  <a:lnTo>
                    <a:pt x="2798" y="1186"/>
                  </a:lnTo>
                  <a:cubicBezTo>
                    <a:pt x="2790" y="1170"/>
                    <a:pt x="2782" y="1147"/>
                    <a:pt x="2814" y="1115"/>
                  </a:cubicBezTo>
                  <a:cubicBezTo>
                    <a:pt x="2822" y="1107"/>
                    <a:pt x="2830" y="1099"/>
                    <a:pt x="2838" y="1091"/>
                  </a:cubicBezTo>
                  <a:cubicBezTo>
                    <a:pt x="2861" y="1075"/>
                    <a:pt x="2885" y="1060"/>
                    <a:pt x="2885" y="1044"/>
                  </a:cubicBezTo>
                  <a:cubicBezTo>
                    <a:pt x="2885" y="1028"/>
                    <a:pt x="2948" y="941"/>
                    <a:pt x="2964" y="925"/>
                  </a:cubicBezTo>
                  <a:cubicBezTo>
                    <a:pt x="2972" y="917"/>
                    <a:pt x="2972" y="910"/>
                    <a:pt x="2972" y="902"/>
                  </a:cubicBezTo>
                  <a:cubicBezTo>
                    <a:pt x="2972" y="862"/>
                    <a:pt x="2956" y="815"/>
                    <a:pt x="2925" y="791"/>
                  </a:cubicBezTo>
                  <a:cubicBezTo>
                    <a:pt x="2893" y="767"/>
                    <a:pt x="2885" y="728"/>
                    <a:pt x="2877" y="688"/>
                  </a:cubicBezTo>
                  <a:cubicBezTo>
                    <a:pt x="2869" y="688"/>
                    <a:pt x="2869" y="688"/>
                    <a:pt x="2869" y="688"/>
                  </a:cubicBezTo>
                  <a:cubicBezTo>
                    <a:pt x="2854" y="688"/>
                    <a:pt x="2506" y="641"/>
                    <a:pt x="2450" y="609"/>
                  </a:cubicBezTo>
                  <a:cubicBezTo>
                    <a:pt x="2403" y="585"/>
                    <a:pt x="2268" y="546"/>
                    <a:pt x="2221" y="546"/>
                  </a:cubicBezTo>
                  <a:cubicBezTo>
                    <a:pt x="2213" y="546"/>
                    <a:pt x="2213" y="554"/>
                    <a:pt x="2213" y="554"/>
                  </a:cubicBezTo>
                  <a:cubicBezTo>
                    <a:pt x="2197" y="554"/>
                    <a:pt x="2182" y="562"/>
                    <a:pt x="2150" y="562"/>
                  </a:cubicBezTo>
                  <a:cubicBezTo>
                    <a:pt x="2134" y="562"/>
                    <a:pt x="2110" y="562"/>
                    <a:pt x="2102" y="554"/>
                  </a:cubicBezTo>
                  <a:cubicBezTo>
                    <a:pt x="2087" y="546"/>
                    <a:pt x="2055" y="538"/>
                    <a:pt x="2039" y="538"/>
                  </a:cubicBezTo>
                  <a:cubicBezTo>
                    <a:pt x="2023" y="538"/>
                    <a:pt x="2023" y="538"/>
                    <a:pt x="2018" y="546"/>
                  </a:cubicBezTo>
                  <a:cubicBezTo>
                    <a:pt x="2018" y="546"/>
                    <a:pt x="2018" y="546"/>
                    <a:pt x="2018" y="554"/>
                  </a:cubicBezTo>
                  <a:cubicBezTo>
                    <a:pt x="2018" y="554"/>
                    <a:pt x="2023" y="562"/>
                    <a:pt x="2018" y="562"/>
                  </a:cubicBezTo>
                  <a:cubicBezTo>
                    <a:pt x="2018" y="562"/>
                    <a:pt x="2018" y="562"/>
                    <a:pt x="2008" y="562"/>
                  </a:cubicBezTo>
                  <a:cubicBezTo>
                    <a:pt x="2000" y="562"/>
                    <a:pt x="1984" y="562"/>
                    <a:pt x="1968" y="562"/>
                  </a:cubicBezTo>
                  <a:cubicBezTo>
                    <a:pt x="1937" y="562"/>
                    <a:pt x="1905" y="562"/>
                    <a:pt x="1881" y="562"/>
                  </a:cubicBezTo>
                  <a:cubicBezTo>
                    <a:pt x="1842" y="562"/>
                    <a:pt x="1826" y="562"/>
                    <a:pt x="1818" y="570"/>
                  </a:cubicBezTo>
                  <a:cubicBezTo>
                    <a:pt x="1810" y="578"/>
                    <a:pt x="1778" y="585"/>
                    <a:pt x="1755" y="585"/>
                  </a:cubicBezTo>
                  <a:cubicBezTo>
                    <a:pt x="1731" y="585"/>
                    <a:pt x="1715" y="578"/>
                    <a:pt x="1707" y="562"/>
                  </a:cubicBezTo>
                  <a:cubicBezTo>
                    <a:pt x="1684" y="538"/>
                    <a:pt x="1652" y="530"/>
                    <a:pt x="1636" y="530"/>
                  </a:cubicBezTo>
                  <a:cubicBezTo>
                    <a:pt x="1628" y="530"/>
                    <a:pt x="1628" y="530"/>
                    <a:pt x="1620" y="530"/>
                  </a:cubicBezTo>
                  <a:cubicBezTo>
                    <a:pt x="1612" y="538"/>
                    <a:pt x="1581" y="554"/>
                    <a:pt x="1557" y="554"/>
                  </a:cubicBezTo>
                  <a:cubicBezTo>
                    <a:pt x="1541" y="554"/>
                    <a:pt x="1533" y="546"/>
                    <a:pt x="1533" y="546"/>
                  </a:cubicBezTo>
                  <a:cubicBezTo>
                    <a:pt x="1525" y="538"/>
                    <a:pt x="1510" y="530"/>
                    <a:pt x="1486" y="530"/>
                  </a:cubicBezTo>
                  <a:cubicBezTo>
                    <a:pt x="1478" y="530"/>
                    <a:pt x="1462" y="530"/>
                    <a:pt x="1454" y="538"/>
                  </a:cubicBezTo>
                  <a:cubicBezTo>
                    <a:pt x="1438" y="538"/>
                    <a:pt x="1438" y="530"/>
                    <a:pt x="1423" y="514"/>
                  </a:cubicBezTo>
                  <a:cubicBezTo>
                    <a:pt x="1423" y="506"/>
                    <a:pt x="1415" y="506"/>
                    <a:pt x="1415" y="498"/>
                  </a:cubicBezTo>
                  <a:cubicBezTo>
                    <a:pt x="1407" y="498"/>
                    <a:pt x="1407" y="498"/>
                    <a:pt x="1407" y="498"/>
                  </a:cubicBezTo>
                  <a:cubicBezTo>
                    <a:pt x="1391" y="475"/>
                    <a:pt x="1383" y="467"/>
                    <a:pt x="1360" y="467"/>
                  </a:cubicBezTo>
                  <a:cubicBezTo>
                    <a:pt x="1344" y="467"/>
                    <a:pt x="1336" y="467"/>
                    <a:pt x="1328" y="467"/>
                  </a:cubicBezTo>
                  <a:cubicBezTo>
                    <a:pt x="1328" y="467"/>
                    <a:pt x="1320" y="475"/>
                    <a:pt x="1312" y="475"/>
                  </a:cubicBezTo>
                  <a:cubicBezTo>
                    <a:pt x="1296" y="475"/>
                    <a:pt x="1288" y="467"/>
                    <a:pt x="1272" y="459"/>
                  </a:cubicBezTo>
                  <a:cubicBezTo>
                    <a:pt x="1257" y="459"/>
                    <a:pt x="1249" y="451"/>
                    <a:pt x="1241" y="451"/>
                  </a:cubicBezTo>
                  <a:cubicBezTo>
                    <a:pt x="1233" y="451"/>
                    <a:pt x="1225" y="459"/>
                    <a:pt x="1217" y="459"/>
                  </a:cubicBezTo>
                  <a:cubicBezTo>
                    <a:pt x="1209" y="467"/>
                    <a:pt x="1201" y="467"/>
                    <a:pt x="1185" y="475"/>
                  </a:cubicBezTo>
                  <a:cubicBezTo>
                    <a:pt x="1170" y="483"/>
                    <a:pt x="1154" y="483"/>
                    <a:pt x="1130" y="483"/>
                  </a:cubicBezTo>
                  <a:cubicBezTo>
                    <a:pt x="1098" y="483"/>
                    <a:pt x="1067" y="475"/>
                    <a:pt x="1051" y="459"/>
                  </a:cubicBezTo>
                  <a:cubicBezTo>
                    <a:pt x="1035" y="443"/>
                    <a:pt x="1012" y="443"/>
                    <a:pt x="988" y="435"/>
                  </a:cubicBezTo>
                  <a:cubicBezTo>
                    <a:pt x="972" y="435"/>
                    <a:pt x="964" y="435"/>
                    <a:pt x="956" y="427"/>
                  </a:cubicBezTo>
                  <a:cubicBezTo>
                    <a:pt x="940" y="411"/>
                    <a:pt x="932" y="388"/>
                    <a:pt x="940" y="356"/>
                  </a:cubicBezTo>
                  <a:cubicBezTo>
                    <a:pt x="940" y="340"/>
                    <a:pt x="948" y="325"/>
                    <a:pt x="956" y="317"/>
                  </a:cubicBezTo>
                  <a:cubicBezTo>
                    <a:pt x="964" y="277"/>
                    <a:pt x="980" y="230"/>
                    <a:pt x="964" y="198"/>
                  </a:cubicBezTo>
                  <a:cubicBezTo>
                    <a:pt x="956" y="190"/>
                    <a:pt x="956" y="190"/>
                    <a:pt x="956" y="182"/>
                  </a:cubicBezTo>
                  <a:cubicBezTo>
                    <a:pt x="932" y="143"/>
                    <a:pt x="909" y="111"/>
                    <a:pt x="877" y="111"/>
                  </a:cubicBezTo>
                  <a:cubicBezTo>
                    <a:pt x="869" y="111"/>
                    <a:pt x="861" y="119"/>
                    <a:pt x="854" y="119"/>
                  </a:cubicBezTo>
                  <a:cubicBezTo>
                    <a:pt x="845" y="119"/>
                    <a:pt x="845" y="119"/>
                    <a:pt x="838" y="119"/>
                  </a:cubicBezTo>
                  <a:cubicBezTo>
                    <a:pt x="830" y="119"/>
                    <a:pt x="822" y="111"/>
                    <a:pt x="822" y="95"/>
                  </a:cubicBezTo>
                  <a:cubicBezTo>
                    <a:pt x="822" y="95"/>
                    <a:pt x="822" y="87"/>
                    <a:pt x="814" y="87"/>
                  </a:cubicBezTo>
                  <a:cubicBezTo>
                    <a:pt x="814" y="56"/>
                    <a:pt x="814" y="56"/>
                    <a:pt x="790" y="48"/>
                  </a:cubicBezTo>
                  <a:cubicBezTo>
                    <a:pt x="774" y="40"/>
                    <a:pt x="727" y="24"/>
                    <a:pt x="687" y="8"/>
                  </a:cubicBezTo>
                  <a:cubicBezTo>
                    <a:pt x="687" y="16"/>
                    <a:pt x="687" y="16"/>
                    <a:pt x="687" y="24"/>
                  </a:cubicBezTo>
                  <a:cubicBezTo>
                    <a:pt x="687" y="40"/>
                    <a:pt x="680" y="48"/>
                    <a:pt x="680" y="56"/>
                  </a:cubicBezTo>
                  <a:cubicBezTo>
                    <a:pt x="680" y="64"/>
                    <a:pt x="680" y="72"/>
                    <a:pt x="672" y="87"/>
                  </a:cubicBezTo>
                  <a:cubicBezTo>
                    <a:pt x="672" y="95"/>
                    <a:pt x="672" y="95"/>
                    <a:pt x="672" y="95"/>
                  </a:cubicBezTo>
                  <a:cubicBezTo>
                    <a:pt x="664" y="95"/>
                    <a:pt x="664" y="103"/>
                    <a:pt x="664" y="111"/>
                  </a:cubicBezTo>
                  <a:cubicBezTo>
                    <a:pt x="664" y="127"/>
                    <a:pt x="648" y="158"/>
                    <a:pt x="640" y="190"/>
                  </a:cubicBezTo>
                  <a:cubicBezTo>
                    <a:pt x="624" y="222"/>
                    <a:pt x="616" y="253"/>
                    <a:pt x="608" y="285"/>
                  </a:cubicBezTo>
                  <a:cubicBezTo>
                    <a:pt x="592" y="340"/>
                    <a:pt x="569" y="420"/>
                    <a:pt x="545" y="467"/>
                  </a:cubicBezTo>
                  <a:cubicBezTo>
                    <a:pt x="537" y="491"/>
                    <a:pt x="521" y="506"/>
                    <a:pt x="514" y="522"/>
                  </a:cubicBezTo>
                  <a:cubicBezTo>
                    <a:pt x="498" y="546"/>
                    <a:pt x="490" y="570"/>
                    <a:pt x="482" y="601"/>
                  </a:cubicBezTo>
                  <a:cubicBezTo>
                    <a:pt x="474" y="633"/>
                    <a:pt x="466" y="641"/>
                    <a:pt x="458" y="649"/>
                  </a:cubicBezTo>
                  <a:cubicBezTo>
                    <a:pt x="450" y="657"/>
                    <a:pt x="450" y="657"/>
                    <a:pt x="450" y="680"/>
                  </a:cubicBezTo>
                  <a:cubicBezTo>
                    <a:pt x="450" y="688"/>
                    <a:pt x="450" y="696"/>
                    <a:pt x="450" y="704"/>
                  </a:cubicBezTo>
                  <a:cubicBezTo>
                    <a:pt x="450" y="728"/>
                    <a:pt x="450" y="736"/>
                    <a:pt x="434" y="751"/>
                  </a:cubicBezTo>
                  <a:cubicBezTo>
                    <a:pt x="427" y="759"/>
                    <a:pt x="427" y="767"/>
                    <a:pt x="427" y="783"/>
                  </a:cubicBezTo>
                  <a:cubicBezTo>
                    <a:pt x="427" y="791"/>
                    <a:pt x="427" y="799"/>
                    <a:pt x="419" y="815"/>
                  </a:cubicBezTo>
                  <a:cubicBezTo>
                    <a:pt x="419" y="823"/>
                    <a:pt x="411" y="831"/>
                    <a:pt x="411" y="831"/>
                  </a:cubicBezTo>
                  <a:cubicBezTo>
                    <a:pt x="403" y="831"/>
                    <a:pt x="395" y="838"/>
                    <a:pt x="387" y="870"/>
                  </a:cubicBezTo>
                  <a:cubicBezTo>
                    <a:pt x="379" y="910"/>
                    <a:pt x="355" y="957"/>
                    <a:pt x="332" y="1004"/>
                  </a:cubicBezTo>
                  <a:cubicBezTo>
                    <a:pt x="316" y="1036"/>
                    <a:pt x="308" y="1060"/>
                    <a:pt x="300" y="1075"/>
                  </a:cubicBezTo>
                  <a:cubicBezTo>
                    <a:pt x="300" y="1084"/>
                    <a:pt x="300" y="1091"/>
                    <a:pt x="292" y="1099"/>
                  </a:cubicBezTo>
                  <a:cubicBezTo>
                    <a:pt x="284" y="1139"/>
                    <a:pt x="276" y="1170"/>
                    <a:pt x="253" y="1186"/>
                  </a:cubicBezTo>
                  <a:cubicBezTo>
                    <a:pt x="229" y="1210"/>
                    <a:pt x="213" y="1226"/>
                    <a:pt x="205" y="1257"/>
                  </a:cubicBezTo>
                  <a:cubicBezTo>
                    <a:pt x="197" y="1273"/>
                    <a:pt x="197" y="1281"/>
                    <a:pt x="181" y="1281"/>
                  </a:cubicBezTo>
                  <a:cubicBezTo>
                    <a:pt x="181" y="1281"/>
                    <a:pt x="181" y="1281"/>
                    <a:pt x="174" y="1281"/>
                  </a:cubicBezTo>
                  <a:lnTo>
                    <a:pt x="174" y="1281"/>
                  </a:lnTo>
                  <a:cubicBezTo>
                    <a:pt x="174" y="1281"/>
                    <a:pt x="174" y="1281"/>
                    <a:pt x="166" y="1281"/>
                  </a:cubicBezTo>
                  <a:cubicBezTo>
                    <a:pt x="166" y="1281"/>
                    <a:pt x="166" y="1281"/>
                    <a:pt x="166" y="1297"/>
                  </a:cubicBezTo>
                  <a:cubicBezTo>
                    <a:pt x="174" y="1337"/>
                    <a:pt x="126" y="1376"/>
                    <a:pt x="110" y="1400"/>
                  </a:cubicBezTo>
                  <a:cubicBezTo>
                    <a:pt x="102" y="1400"/>
                    <a:pt x="102" y="1400"/>
                    <a:pt x="102" y="1400"/>
                  </a:cubicBezTo>
                  <a:cubicBezTo>
                    <a:pt x="79" y="1431"/>
                    <a:pt x="63" y="1463"/>
                    <a:pt x="55" y="1502"/>
                  </a:cubicBezTo>
                  <a:cubicBezTo>
                    <a:pt x="55" y="1526"/>
                    <a:pt x="63" y="1550"/>
                    <a:pt x="71" y="1566"/>
                  </a:cubicBezTo>
                  <a:cubicBezTo>
                    <a:pt x="79" y="1589"/>
                    <a:pt x="79" y="1605"/>
                    <a:pt x="63" y="1621"/>
                  </a:cubicBezTo>
                  <a:cubicBezTo>
                    <a:pt x="39" y="1645"/>
                    <a:pt x="23" y="1676"/>
                    <a:pt x="23" y="1700"/>
                  </a:cubicBezTo>
                  <a:cubicBezTo>
                    <a:pt x="23" y="1700"/>
                    <a:pt x="23" y="1708"/>
                    <a:pt x="23" y="1724"/>
                  </a:cubicBezTo>
                  <a:cubicBezTo>
                    <a:pt x="15" y="1763"/>
                    <a:pt x="8" y="1842"/>
                    <a:pt x="39" y="1890"/>
                  </a:cubicBezTo>
                  <a:cubicBezTo>
                    <a:pt x="47" y="1906"/>
                    <a:pt x="55" y="1914"/>
                    <a:pt x="55" y="19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5" name="Freeform 221"/>
            <p:cNvSpPr>
              <a:spLocks noChangeArrowheads="1"/>
            </p:cNvSpPr>
            <p:nvPr/>
          </p:nvSpPr>
          <p:spPr bwMode="auto">
            <a:xfrm>
              <a:off x="12737869" y="3978928"/>
              <a:ext cx="1289534" cy="955554"/>
            </a:xfrm>
            <a:custGeom>
              <a:avLst/>
              <a:gdLst>
                <a:gd name="T0" fmla="*/ 2332 w 2451"/>
                <a:gd name="T1" fmla="*/ 1020 h 1819"/>
                <a:gd name="T2" fmla="*/ 656 w 2451"/>
                <a:gd name="T3" fmla="*/ 0 h 1819"/>
                <a:gd name="T4" fmla="*/ 719 w 2451"/>
                <a:gd name="T5" fmla="*/ 95 h 1819"/>
                <a:gd name="T6" fmla="*/ 767 w 2451"/>
                <a:gd name="T7" fmla="*/ 174 h 1819"/>
                <a:gd name="T8" fmla="*/ 743 w 2451"/>
                <a:gd name="T9" fmla="*/ 261 h 1819"/>
                <a:gd name="T10" fmla="*/ 703 w 2451"/>
                <a:gd name="T11" fmla="*/ 293 h 1819"/>
                <a:gd name="T12" fmla="*/ 759 w 2451"/>
                <a:gd name="T13" fmla="*/ 364 h 1819"/>
                <a:gd name="T14" fmla="*/ 759 w 2451"/>
                <a:gd name="T15" fmla="*/ 458 h 1819"/>
                <a:gd name="T16" fmla="*/ 727 w 2451"/>
                <a:gd name="T17" fmla="*/ 553 h 1819"/>
                <a:gd name="T18" fmla="*/ 672 w 2451"/>
                <a:gd name="T19" fmla="*/ 648 h 1819"/>
                <a:gd name="T20" fmla="*/ 664 w 2451"/>
                <a:gd name="T21" fmla="*/ 743 h 1819"/>
                <a:gd name="T22" fmla="*/ 577 w 2451"/>
                <a:gd name="T23" fmla="*/ 830 h 1819"/>
                <a:gd name="T24" fmla="*/ 443 w 2451"/>
                <a:gd name="T25" fmla="*/ 814 h 1819"/>
                <a:gd name="T26" fmla="*/ 506 w 2451"/>
                <a:gd name="T27" fmla="*/ 751 h 1819"/>
                <a:gd name="T28" fmla="*/ 529 w 2451"/>
                <a:gd name="T29" fmla="*/ 767 h 1819"/>
                <a:gd name="T30" fmla="*/ 569 w 2451"/>
                <a:gd name="T31" fmla="*/ 791 h 1819"/>
                <a:gd name="T32" fmla="*/ 616 w 2451"/>
                <a:gd name="T33" fmla="*/ 664 h 1819"/>
                <a:gd name="T34" fmla="*/ 624 w 2451"/>
                <a:gd name="T35" fmla="*/ 593 h 1819"/>
                <a:gd name="T36" fmla="*/ 640 w 2451"/>
                <a:gd name="T37" fmla="*/ 522 h 1819"/>
                <a:gd name="T38" fmla="*/ 616 w 2451"/>
                <a:gd name="T39" fmla="*/ 427 h 1819"/>
                <a:gd name="T40" fmla="*/ 545 w 2451"/>
                <a:gd name="T41" fmla="*/ 387 h 1819"/>
                <a:gd name="T42" fmla="*/ 419 w 2451"/>
                <a:gd name="T43" fmla="*/ 324 h 1819"/>
                <a:gd name="T44" fmla="*/ 71 w 2451"/>
                <a:gd name="T45" fmla="*/ 127 h 1819"/>
                <a:gd name="T46" fmla="*/ 23 w 2451"/>
                <a:gd name="T47" fmla="*/ 277 h 1819"/>
                <a:gd name="T48" fmla="*/ 63 w 2451"/>
                <a:gd name="T49" fmla="*/ 451 h 1819"/>
                <a:gd name="T50" fmla="*/ 79 w 2451"/>
                <a:gd name="T51" fmla="*/ 648 h 1819"/>
                <a:gd name="T52" fmla="*/ 47 w 2451"/>
                <a:gd name="T53" fmla="*/ 775 h 1819"/>
                <a:gd name="T54" fmla="*/ 110 w 2451"/>
                <a:gd name="T55" fmla="*/ 798 h 1819"/>
                <a:gd name="T56" fmla="*/ 94 w 2451"/>
                <a:gd name="T57" fmla="*/ 846 h 1819"/>
                <a:gd name="T58" fmla="*/ 55 w 2451"/>
                <a:gd name="T59" fmla="*/ 885 h 1819"/>
                <a:gd name="T60" fmla="*/ 110 w 2451"/>
                <a:gd name="T61" fmla="*/ 941 h 1819"/>
                <a:gd name="T62" fmla="*/ 71 w 2451"/>
                <a:gd name="T63" fmla="*/ 964 h 1819"/>
                <a:gd name="T64" fmla="*/ 47 w 2451"/>
                <a:gd name="T65" fmla="*/ 1035 h 1819"/>
                <a:gd name="T66" fmla="*/ 23 w 2451"/>
                <a:gd name="T67" fmla="*/ 1012 h 1819"/>
                <a:gd name="T68" fmla="*/ 8 w 2451"/>
                <a:gd name="T69" fmla="*/ 1028 h 1819"/>
                <a:gd name="T70" fmla="*/ 23 w 2451"/>
                <a:gd name="T71" fmla="*/ 1138 h 1819"/>
                <a:gd name="T72" fmla="*/ 158 w 2451"/>
                <a:gd name="T73" fmla="*/ 1225 h 1819"/>
                <a:gd name="T74" fmla="*/ 300 w 2451"/>
                <a:gd name="T75" fmla="*/ 1328 h 1819"/>
                <a:gd name="T76" fmla="*/ 292 w 2451"/>
                <a:gd name="T77" fmla="*/ 1557 h 1819"/>
                <a:gd name="T78" fmla="*/ 521 w 2451"/>
                <a:gd name="T79" fmla="*/ 1605 h 1819"/>
                <a:gd name="T80" fmla="*/ 696 w 2451"/>
                <a:gd name="T81" fmla="*/ 1597 h 1819"/>
                <a:gd name="T82" fmla="*/ 790 w 2451"/>
                <a:gd name="T83" fmla="*/ 1660 h 1819"/>
                <a:gd name="T84" fmla="*/ 956 w 2451"/>
                <a:gd name="T85" fmla="*/ 1660 h 1819"/>
                <a:gd name="T86" fmla="*/ 1154 w 2451"/>
                <a:gd name="T87" fmla="*/ 1692 h 1819"/>
                <a:gd name="T88" fmla="*/ 1351 w 2451"/>
                <a:gd name="T89" fmla="*/ 1676 h 1819"/>
                <a:gd name="T90" fmla="*/ 1549 w 2451"/>
                <a:gd name="T91" fmla="*/ 1676 h 1819"/>
                <a:gd name="T92" fmla="*/ 2205 w 2451"/>
                <a:gd name="T93" fmla="*/ 1810 h 1819"/>
                <a:gd name="T94" fmla="*/ 2213 w 2451"/>
                <a:gd name="T95" fmla="*/ 1763 h 1819"/>
                <a:gd name="T96" fmla="*/ 2229 w 2451"/>
                <a:gd name="T97" fmla="*/ 1486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1" h="1819">
                  <a:moveTo>
                    <a:pt x="2332" y="1020"/>
                  </a:moveTo>
                  <a:lnTo>
                    <a:pt x="2332" y="1020"/>
                  </a:lnTo>
                  <a:cubicBezTo>
                    <a:pt x="2340" y="996"/>
                    <a:pt x="2427" y="538"/>
                    <a:pt x="2450" y="427"/>
                  </a:cubicBezTo>
                  <a:cubicBezTo>
                    <a:pt x="1351" y="198"/>
                    <a:pt x="656" y="0"/>
                    <a:pt x="656" y="0"/>
                  </a:cubicBezTo>
                  <a:cubicBezTo>
                    <a:pt x="672" y="8"/>
                    <a:pt x="687" y="0"/>
                    <a:pt x="696" y="24"/>
                  </a:cubicBezTo>
                  <a:cubicBezTo>
                    <a:pt x="703" y="40"/>
                    <a:pt x="696" y="71"/>
                    <a:pt x="719" y="95"/>
                  </a:cubicBezTo>
                  <a:cubicBezTo>
                    <a:pt x="735" y="111"/>
                    <a:pt x="751" y="111"/>
                    <a:pt x="759" y="127"/>
                  </a:cubicBezTo>
                  <a:cubicBezTo>
                    <a:pt x="767" y="142"/>
                    <a:pt x="774" y="150"/>
                    <a:pt x="767" y="174"/>
                  </a:cubicBezTo>
                  <a:cubicBezTo>
                    <a:pt x="767" y="206"/>
                    <a:pt x="759" y="221"/>
                    <a:pt x="751" y="229"/>
                  </a:cubicBezTo>
                  <a:cubicBezTo>
                    <a:pt x="743" y="237"/>
                    <a:pt x="735" y="245"/>
                    <a:pt x="743" y="261"/>
                  </a:cubicBezTo>
                  <a:cubicBezTo>
                    <a:pt x="743" y="277"/>
                    <a:pt x="743" y="277"/>
                    <a:pt x="727" y="277"/>
                  </a:cubicBezTo>
                  <a:cubicBezTo>
                    <a:pt x="703" y="277"/>
                    <a:pt x="687" y="269"/>
                    <a:pt x="703" y="293"/>
                  </a:cubicBezTo>
                  <a:cubicBezTo>
                    <a:pt x="727" y="308"/>
                    <a:pt x="727" y="316"/>
                    <a:pt x="735" y="332"/>
                  </a:cubicBezTo>
                  <a:cubicBezTo>
                    <a:pt x="743" y="340"/>
                    <a:pt x="767" y="340"/>
                    <a:pt x="759" y="364"/>
                  </a:cubicBezTo>
                  <a:cubicBezTo>
                    <a:pt x="751" y="387"/>
                    <a:pt x="735" y="380"/>
                    <a:pt x="743" y="403"/>
                  </a:cubicBezTo>
                  <a:cubicBezTo>
                    <a:pt x="743" y="427"/>
                    <a:pt x="751" y="443"/>
                    <a:pt x="759" y="458"/>
                  </a:cubicBezTo>
                  <a:cubicBezTo>
                    <a:pt x="767" y="466"/>
                    <a:pt x="767" y="498"/>
                    <a:pt x="759" y="514"/>
                  </a:cubicBezTo>
                  <a:cubicBezTo>
                    <a:pt x="751" y="538"/>
                    <a:pt x="743" y="545"/>
                    <a:pt x="727" y="553"/>
                  </a:cubicBezTo>
                  <a:cubicBezTo>
                    <a:pt x="711" y="569"/>
                    <a:pt x="703" y="585"/>
                    <a:pt x="687" y="601"/>
                  </a:cubicBezTo>
                  <a:cubicBezTo>
                    <a:pt x="672" y="617"/>
                    <a:pt x="664" y="624"/>
                    <a:pt x="672" y="648"/>
                  </a:cubicBezTo>
                  <a:cubicBezTo>
                    <a:pt x="680" y="672"/>
                    <a:pt x="680" y="680"/>
                    <a:pt x="672" y="696"/>
                  </a:cubicBezTo>
                  <a:cubicBezTo>
                    <a:pt x="664" y="711"/>
                    <a:pt x="664" y="719"/>
                    <a:pt x="664" y="743"/>
                  </a:cubicBezTo>
                  <a:cubicBezTo>
                    <a:pt x="656" y="767"/>
                    <a:pt x="656" y="767"/>
                    <a:pt x="640" y="791"/>
                  </a:cubicBezTo>
                  <a:cubicBezTo>
                    <a:pt x="616" y="814"/>
                    <a:pt x="624" y="814"/>
                    <a:pt x="577" y="830"/>
                  </a:cubicBezTo>
                  <a:cubicBezTo>
                    <a:pt x="537" y="846"/>
                    <a:pt x="553" y="870"/>
                    <a:pt x="506" y="854"/>
                  </a:cubicBezTo>
                  <a:cubicBezTo>
                    <a:pt x="458" y="838"/>
                    <a:pt x="427" y="838"/>
                    <a:pt x="443" y="814"/>
                  </a:cubicBezTo>
                  <a:cubicBezTo>
                    <a:pt x="450" y="791"/>
                    <a:pt x="474" y="783"/>
                    <a:pt x="482" y="759"/>
                  </a:cubicBezTo>
                  <a:cubicBezTo>
                    <a:pt x="498" y="735"/>
                    <a:pt x="506" y="727"/>
                    <a:pt x="506" y="751"/>
                  </a:cubicBezTo>
                  <a:cubicBezTo>
                    <a:pt x="506" y="775"/>
                    <a:pt x="482" y="798"/>
                    <a:pt x="506" y="798"/>
                  </a:cubicBezTo>
                  <a:cubicBezTo>
                    <a:pt x="529" y="798"/>
                    <a:pt x="514" y="783"/>
                    <a:pt x="529" y="767"/>
                  </a:cubicBezTo>
                  <a:cubicBezTo>
                    <a:pt x="545" y="759"/>
                    <a:pt x="537" y="735"/>
                    <a:pt x="553" y="759"/>
                  </a:cubicBezTo>
                  <a:cubicBezTo>
                    <a:pt x="561" y="775"/>
                    <a:pt x="545" y="783"/>
                    <a:pt x="569" y="791"/>
                  </a:cubicBezTo>
                  <a:cubicBezTo>
                    <a:pt x="593" y="791"/>
                    <a:pt x="608" y="759"/>
                    <a:pt x="616" y="735"/>
                  </a:cubicBezTo>
                  <a:cubicBezTo>
                    <a:pt x="616" y="704"/>
                    <a:pt x="632" y="672"/>
                    <a:pt x="616" y="664"/>
                  </a:cubicBezTo>
                  <a:cubicBezTo>
                    <a:pt x="593" y="664"/>
                    <a:pt x="577" y="656"/>
                    <a:pt x="593" y="640"/>
                  </a:cubicBezTo>
                  <a:cubicBezTo>
                    <a:pt x="616" y="624"/>
                    <a:pt x="608" y="609"/>
                    <a:pt x="624" y="593"/>
                  </a:cubicBezTo>
                  <a:cubicBezTo>
                    <a:pt x="632" y="577"/>
                    <a:pt x="664" y="585"/>
                    <a:pt x="664" y="569"/>
                  </a:cubicBezTo>
                  <a:cubicBezTo>
                    <a:pt x="664" y="545"/>
                    <a:pt x="656" y="522"/>
                    <a:pt x="640" y="522"/>
                  </a:cubicBezTo>
                  <a:cubicBezTo>
                    <a:pt x="624" y="522"/>
                    <a:pt x="624" y="530"/>
                    <a:pt x="624" y="498"/>
                  </a:cubicBezTo>
                  <a:cubicBezTo>
                    <a:pt x="616" y="466"/>
                    <a:pt x="624" y="451"/>
                    <a:pt x="616" y="427"/>
                  </a:cubicBezTo>
                  <a:cubicBezTo>
                    <a:pt x="608" y="395"/>
                    <a:pt x="593" y="380"/>
                    <a:pt x="585" y="395"/>
                  </a:cubicBezTo>
                  <a:cubicBezTo>
                    <a:pt x="569" y="411"/>
                    <a:pt x="561" y="411"/>
                    <a:pt x="545" y="387"/>
                  </a:cubicBezTo>
                  <a:cubicBezTo>
                    <a:pt x="537" y="364"/>
                    <a:pt x="521" y="348"/>
                    <a:pt x="498" y="348"/>
                  </a:cubicBezTo>
                  <a:cubicBezTo>
                    <a:pt x="474" y="348"/>
                    <a:pt x="474" y="348"/>
                    <a:pt x="419" y="324"/>
                  </a:cubicBezTo>
                  <a:cubicBezTo>
                    <a:pt x="363" y="300"/>
                    <a:pt x="174" y="269"/>
                    <a:pt x="87" y="134"/>
                  </a:cubicBezTo>
                  <a:cubicBezTo>
                    <a:pt x="87" y="134"/>
                    <a:pt x="71" y="111"/>
                    <a:pt x="71" y="127"/>
                  </a:cubicBezTo>
                  <a:cubicBezTo>
                    <a:pt x="71" y="150"/>
                    <a:pt x="79" y="142"/>
                    <a:pt x="71" y="158"/>
                  </a:cubicBezTo>
                  <a:cubicBezTo>
                    <a:pt x="63" y="174"/>
                    <a:pt x="16" y="229"/>
                    <a:pt x="23" y="277"/>
                  </a:cubicBezTo>
                  <a:cubicBezTo>
                    <a:pt x="31" y="316"/>
                    <a:pt x="55" y="332"/>
                    <a:pt x="63" y="371"/>
                  </a:cubicBezTo>
                  <a:cubicBezTo>
                    <a:pt x="71" y="411"/>
                    <a:pt x="71" y="411"/>
                    <a:pt x="63" y="451"/>
                  </a:cubicBezTo>
                  <a:cubicBezTo>
                    <a:pt x="55" y="498"/>
                    <a:pt x="63" y="561"/>
                    <a:pt x="71" y="601"/>
                  </a:cubicBezTo>
                  <a:cubicBezTo>
                    <a:pt x="79" y="640"/>
                    <a:pt x="87" y="609"/>
                    <a:pt x="79" y="648"/>
                  </a:cubicBezTo>
                  <a:cubicBezTo>
                    <a:pt x="71" y="680"/>
                    <a:pt x="71" y="704"/>
                    <a:pt x="63" y="727"/>
                  </a:cubicBezTo>
                  <a:cubicBezTo>
                    <a:pt x="55" y="751"/>
                    <a:pt x="39" y="759"/>
                    <a:pt x="47" y="775"/>
                  </a:cubicBezTo>
                  <a:cubicBezTo>
                    <a:pt x="63" y="798"/>
                    <a:pt x="63" y="775"/>
                    <a:pt x="79" y="775"/>
                  </a:cubicBezTo>
                  <a:cubicBezTo>
                    <a:pt x="87" y="783"/>
                    <a:pt x="103" y="791"/>
                    <a:pt x="110" y="798"/>
                  </a:cubicBezTo>
                  <a:cubicBezTo>
                    <a:pt x="126" y="814"/>
                    <a:pt x="142" y="814"/>
                    <a:pt x="134" y="822"/>
                  </a:cubicBezTo>
                  <a:cubicBezTo>
                    <a:pt x="118" y="830"/>
                    <a:pt x="126" y="846"/>
                    <a:pt x="94" y="846"/>
                  </a:cubicBezTo>
                  <a:cubicBezTo>
                    <a:pt x="71" y="846"/>
                    <a:pt x="55" y="814"/>
                    <a:pt x="55" y="822"/>
                  </a:cubicBezTo>
                  <a:cubicBezTo>
                    <a:pt x="55" y="838"/>
                    <a:pt x="47" y="854"/>
                    <a:pt x="55" y="885"/>
                  </a:cubicBezTo>
                  <a:cubicBezTo>
                    <a:pt x="55" y="917"/>
                    <a:pt x="23" y="933"/>
                    <a:pt x="63" y="941"/>
                  </a:cubicBezTo>
                  <a:cubicBezTo>
                    <a:pt x="103" y="941"/>
                    <a:pt x="103" y="925"/>
                    <a:pt x="110" y="941"/>
                  </a:cubicBezTo>
                  <a:cubicBezTo>
                    <a:pt x="126" y="949"/>
                    <a:pt x="126" y="957"/>
                    <a:pt x="110" y="957"/>
                  </a:cubicBezTo>
                  <a:cubicBezTo>
                    <a:pt x="94" y="957"/>
                    <a:pt x="71" y="949"/>
                    <a:pt x="71" y="964"/>
                  </a:cubicBezTo>
                  <a:cubicBezTo>
                    <a:pt x="63" y="980"/>
                    <a:pt x="63" y="988"/>
                    <a:pt x="63" y="1004"/>
                  </a:cubicBezTo>
                  <a:cubicBezTo>
                    <a:pt x="71" y="1020"/>
                    <a:pt x="55" y="1020"/>
                    <a:pt x="47" y="1035"/>
                  </a:cubicBezTo>
                  <a:cubicBezTo>
                    <a:pt x="39" y="1059"/>
                    <a:pt x="47" y="1091"/>
                    <a:pt x="31" y="1067"/>
                  </a:cubicBezTo>
                  <a:cubicBezTo>
                    <a:pt x="23" y="1044"/>
                    <a:pt x="16" y="1044"/>
                    <a:pt x="23" y="1012"/>
                  </a:cubicBezTo>
                  <a:cubicBezTo>
                    <a:pt x="31" y="972"/>
                    <a:pt x="39" y="957"/>
                    <a:pt x="23" y="972"/>
                  </a:cubicBezTo>
                  <a:cubicBezTo>
                    <a:pt x="8" y="988"/>
                    <a:pt x="0" y="1004"/>
                    <a:pt x="8" y="1028"/>
                  </a:cubicBezTo>
                  <a:cubicBezTo>
                    <a:pt x="16" y="1051"/>
                    <a:pt x="8" y="1083"/>
                    <a:pt x="16" y="1107"/>
                  </a:cubicBezTo>
                  <a:cubicBezTo>
                    <a:pt x="23" y="1123"/>
                    <a:pt x="23" y="1130"/>
                    <a:pt x="23" y="1138"/>
                  </a:cubicBezTo>
                  <a:cubicBezTo>
                    <a:pt x="63" y="1154"/>
                    <a:pt x="110" y="1170"/>
                    <a:pt x="126" y="1178"/>
                  </a:cubicBezTo>
                  <a:cubicBezTo>
                    <a:pt x="158" y="1186"/>
                    <a:pt x="150" y="1186"/>
                    <a:pt x="158" y="1225"/>
                  </a:cubicBezTo>
                  <a:cubicBezTo>
                    <a:pt x="166" y="1265"/>
                    <a:pt x="181" y="1241"/>
                    <a:pt x="213" y="1241"/>
                  </a:cubicBezTo>
                  <a:cubicBezTo>
                    <a:pt x="253" y="1241"/>
                    <a:pt x="276" y="1281"/>
                    <a:pt x="300" y="1328"/>
                  </a:cubicBezTo>
                  <a:cubicBezTo>
                    <a:pt x="332" y="1368"/>
                    <a:pt x="284" y="1447"/>
                    <a:pt x="284" y="1486"/>
                  </a:cubicBezTo>
                  <a:cubicBezTo>
                    <a:pt x="276" y="1518"/>
                    <a:pt x="276" y="1541"/>
                    <a:pt x="292" y="1557"/>
                  </a:cubicBezTo>
                  <a:cubicBezTo>
                    <a:pt x="308" y="1565"/>
                    <a:pt x="363" y="1565"/>
                    <a:pt x="395" y="1589"/>
                  </a:cubicBezTo>
                  <a:cubicBezTo>
                    <a:pt x="419" y="1613"/>
                    <a:pt x="482" y="1613"/>
                    <a:pt x="521" y="1605"/>
                  </a:cubicBezTo>
                  <a:cubicBezTo>
                    <a:pt x="561" y="1589"/>
                    <a:pt x="569" y="1565"/>
                    <a:pt x="608" y="1589"/>
                  </a:cubicBezTo>
                  <a:cubicBezTo>
                    <a:pt x="648" y="1605"/>
                    <a:pt x="656" y="1597"/>
                    <a:pt x="696" y="1597"/>
                  </a:cubicBezTo>
                  <a:cubicBezTo>
                    <a:pt x="727" y="1597"/>
                    <a:pt x="735" y="1605"/>
                    <a:pt x="751" y="1628"/>
                  </a:cubicBezTo>
                  <a:cubicBezTo>
                    <a:pt x="774" y="1652"/>
                    <a:pt x="774" y="1660"/>
                    <a:pt x="790" y="1660"/>
                  </a:cubicBezTo>
                  <a:cubicBezTo>
                    <a:pt x="806" y="1660"/>
                    <a:pt x="854" y="1652"/>
                    <a:pt x="869" y="1676"/>
                  </a:cubicBezTo>
                  <a:cubicBezTo>
                    <a:pt x="885" y="1692"/>
                    <a:pt x="940" y="1668"/>
                    <a:pt x="956" y="1660"/>
                  </a:cubicBezTo>
                  <a:cubicBezTo>
                    <a:pt x="972" y="1644"/>
                    <a:pt x="1020" y="1660"/>
                    <a:pt x="1043" y="1692"/>
                  </a:cubicBezTo>
                  <a:cubicBezTo>
                    <a:pt x="1067" y="1723"/>
                    <a:pt x="1138" y="1708"/>
                    <a:pt x="1154" y="1692"/>
                  </a:cubicBezTo>
                  <a:cubicBezTo>
                    <a:pt x="1170" y="1684"/>
                    <a:pt x="1233" y="1684"/>
                    <a:pt x="1304" y="1692"/>
                  </a:cubicBezTo>
                  <a:cubicBezTo>
                    <a:pt x="1383" y="1692"/>
                    <a:pt x="1336" y="1684"/>
                    <a:pt x="1351" y="1676"/>
                  </a:cubicBezTo>
                  <a:cubicBezTo>
                    <a:pt x="1367" y="1660"/>
                    <a:pt x="1407" y="1676"/>
                    <a:pt x="1438" y="1684"/>
                  </a:cubicBezTo>
                  <a:cubicBezTo>
                    <a:pt x="1462" y="1692"/>
                    <a:pt x="1526" y="1692"/>
                    <a:pt x="1549" y="1676"/>
                  </a:cubicBezTo>
                  <a:cubicBezTo>
                    <a:pt x="1573" y="1668"/>
                    <a:pt x="1731" y="1708"/>
                    <a:pt x="1786" y="1739"/>
                  </a:cubicBezTo>
                  <a:cubicBezTo>
                    <a:pt x="1842" y="1763"/>
                    <a:pt x="2205" y="1810"/>
                    <a:pt x="2205" y="1810"/>
                  </a:cubicBezTo>
                  <a:cubicBezTo>
                    <a:pt x="2213" y="1818"/>
                    <a:pt x="2213" y="1818"/>
                    <a:pt x="2213" y="1818"/>
                  </a:cubicBezTo>
                  <a:cubicBezTo>
                    <a:pt x="2213" y="1794"/>
                    <a:pt x="2213" y="1771"/>
                    <a:pt x="2213" y="1763"/>
                  </a:cubicBezTo>
                  <a:cubicBezTo>
                    <a:pt x="2213" y="1739"/>
                    <a:pt x="2237" y="1700"/>
                    <a:pt x="2221" y="1676"/>
                  </a:cubicBezTo>
                  <a:cubicBezTo>
                    <a:pt x="2213" y="1660"/>
                    <a:pt x="2205" y="1518"/>
                    <a:pt x="2229" y="1486"/>
                  </a:cubicBezTo>
                  <a:cubicBezTo>
                    <a:pt x="2245" y="1455"/>
                    <a:pt x="2324" y="1051"/>
                    <a:pt x="2332" y="102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6" name="Freeform 222"/>
            <p:cNvSpPr>
              <a:spLocks noChangeArrowheads="1"/>
            </p:cNvSpPr>
            <p:nvPr/>
          </p:nvSpPr>
          <p:spPr bwMode="auto">
            <a:xfrm>
              <a:off x="12737869" y="3974289"/>
              <a:ext cx="1294173" cy="960193"/>
            </a:xfrm>
            <a:custGeom>
              <a:avLst/>
              <a:gdLst>
                <a:gd name="T0" fmla="*/ 1486 w 2459"/>
                <a:gd name="T1" fmla="*/ 1700 h 1827"/>
                <a:gd name="T2" fmla="*/ 1304 w 2459"/>
                <a:gd name="T3" fmla="*/ 1700 h 1827"/>
                <a:gd name="T4" fmla="*/ 893 w 2459"/>
                <a:gd name="T5" fmla="*/ 1692 h 1827"/>
                <a:gd name="T6" fmla="*/ 696 w 2459"/>
                <a:gd name="T7" fmla="*/ 1605 h 1827"/>
                <a:gd name="T8" fmla="*/ 466 w 2459"/>
                <a:gd name="T9" fmla="*/ 1621 h 1827"/>
                <a:gd name="T10" fmla="*/ 292 w 2459"/>
                <a:gd name="T11" fmla="*/ 1320 h 1827"/>
                <a:gd name="T12" fmla="*/ 23 w 2459"/>
                <a:gd name="T13" fmla="*/ 1146 h 1827"/>
                <a:gd name="T14" fmla="*/ 23 w 2459"/>
                <a:gd name="T15" fmla="*/ 972 h 1827"/>
                <a:gd name="T16" fmla="*/ 39 w 2459"/>
                <a:gd name="T17" fmla="*/ 1075 h 1827"/>
                <a:gd name="T18" fmla="*/ 87 w 2459"/>
                <a:gd name="T19" fmla="*/ 957 h 1827"/>
                <a:gd name="T20" fmla="*/ 39 w 2459"/>
                <a:gd name="T21" fmla="*/ 941 h 1827"/>
                <a:gd name="T22" fmla="*/ 94 w 2459"/>
                <a:gd name="T23" fmla="*/ 846 h 1827"/>
                <a:gd name="T24" fmla="*/ 79 w 2459"/>
                <a:gd name="T25" fmla="*/ 791 h 1827"/>
                <a:gd name="T26" fmla="*/ 71 w 2459"/>
                <a:gd name="T27" fmla="*/ 656 h 1827"/>
                <a:gd name="T28" fmla="*/ 63 w 2459"/>
                <a:gd name="T29" fmla="*/ 379 h 1827"/>
                <a:gd name="T30" fmla="*/ 71 w 2459"/>
                <a:gd name="T31" fmla="*/ 126 h 1827"/>
                <a:gd name="T32" fmla="*/ 553 w 2459"/>
                <a:gd name="T33" fmla="*/ 395 h 1827"/>
                <a:gd name="T34" fmla="*/ 632 w 2459"/>
                <a:gd name="T35" fmla="*/ 522 h 1827"/>
                <a:gd name="T36" fmla="*/ 616 w 2459"/>
                <a:gd name="T37" fmla="*/ 625 h 1827"/>
                <a:gd name="T38" fmla="*/ 545 w 2459"/>
                <a:gd name="T39" fmla="*/ 783 h 1827"/>
                <a:gd name="T40" fmla="*/ 498 w 2459"/>
                <a:gd name="T41" fmla="*/ 806 h 1827"/>
                <a:gd name="T42" fmla="*/ 443 w 2459"/>
                <a:gd name="T43" fmla="*/ 830 h 1827"/>
                <a:gd name="T44" fmla="*/ 632 w 2459"/>
                <a:gd name="T45" fmla="*/ 791 h 1827"/>
                <a:gd name="T46" fmla="*/ 687 w 2459"/>
                <a:gd name="T47" fmla="*/ 609 h 1827"/>
                <a:gd name="T48" fmla="*/ 743 w 2459"/>
                <a:gd name="T49" fmla="*/ 388 h 1827"/>
                <a:gd name="T50" fmla="*/ 719 w 2459"/>
                <a:gd name="T51" fmla="*/ 277 h 1827"/>
                <a:gd name="T52" fmla="*/ 767 w 2459"/>
                <a:gd name="T53" fmla="*/ 182 h 1827"/>
                <a:gd name="T54" fmla="*/ 672 w 2459"/>
                <a:gd name="T55" fmla="*/ 16 h 1827"/>
                <a:gd name="T56" fmla="*/ 2340 w 2459"/>
                <a:gd name="T57" fmla="*/ 1028 h 1827"/>
                <a:gd name="T58" fmla="*/ 1557 w 2459"/>
                <a:gd name="T59" fmla="*/ 1684 h 1827"/>
                <a:gd name="T60" fmla="*/ 2221 w 2459"/>
                <a:gd name="T61" fmla="*/ 1684 h 1827"/>
                <a:gd name="T62" fmla="*/ 703 w 2459"/>
                <a:gd name="T63" fmla="*/ 55 h 1827"/>
                <a:gd name="T64" fmla="*/ 743 w 2459"/>
                <a:gd name="T65" fmla="*/ 269 h 1827"/>
                <a:gd name="T66" fmla="*/ 703 w 2459"/>
                <a:gd name="T67" fmla="*/ 293 h 1827"/>
                <a:gd name="T68" fmla="*/ 767 w 2459"/>
                <a:gd name="T69" fmla="*/ 459 h 1827"/>
                <a:gd name="T70" fmla="*/ 680 w 2459"/>
                <a:gd name="T71" fmla="*/ 656 h 1827"/>
                <a:gd name="T72" fmla="*/ 577 w 2459"/>
                <a:gd name="T73" fmla="*/ 846 h 1827"/>
                <a:gd name="T74" fmla="*/ 482 w 2459"/>
                <a:gd name="T75" fmla="*/ 767 h 1827"/>
                <a:gd name="T76" fmla="*/ 529 w 2459"/>
                <a:gd name="T77" fmla="*/ 775 h 1827"/>
                <a:gd name="T78" fmla="*/ 616 w 2459"/>
                <a:gd name="T79" fmla="*/ 712 h 1827"/>
                <a:gd name="T80" fmla="*/ 656 w 2459"/>
                <a:gd name="T81" fmla="*/ 577 h 1827"/>
                <a:gd name="T82" fmla="*/ 616 w 2459"/>
                <a:gd name="T83" fmla="*/ 435 h 1827"/>
                <a:gd name="T84" fmla="*/ 419 w 2459"/>
                <a:gd name="T85" fmla="*/ 340 h 1827"/>
                <a:gd name="T86" fmla="*/ 63 w 2459"/>
                <a:gd name="T87" fmla="*/ 182 h 1827"/>
                <a:gd name="T88" fmla="*/ 79 w 2459"/>
                <a:gd name="T89" fmla="*/ 609 h 1827"/>
                <a:gd name="T90" fmla="*/ 55 w 2459"/>
                <a:gd name="T91" fmla="*/ 783 h 1827"/>
                <a:gd name="T92" fmla="*/ 126 w 2459"/>
                <a:gd name="T93" fmla="*/ 814 h 1827"/>
                <a:gd name="T94" fmla="*/ 55 w 2459"/>
                <a:gd name="T95" fmla="*/ 838 h 1827"/>
                <a:gd name="T96" fmla="*/ 118 w 2459"/>
                <a:gd name="T97" fmla="*/ 941 h 1827"/>
                <a:gd name="T98" fmla="*/ 63 w 2459"/>
                <a:gd name="T99" fmla="*/ 1036 h 1827"/>
                <a:gd name="T100" fmla="*/ 23 w 2459"/>
                <a:gd name="T101" fmla="*/ 996 h 1827"/>
                <a:gd name="T102" fmla="*/ 31 w 2459"/>
                <a:gd name="T103" fmla="*/ 1138 h 1827"/>
                <a:gd name="T104" fmla="*/ 292 w 2459"/>
                <a:gd name="T105" fmla="*/ 1320 h 1827"/>
                <a:gd name="T106" fmla="*/ 466 w 2459"/>
                <a:gd name="T107" fmla="*/ 1613 h 1827"/>
                <a:gd name="T108" fmla="*/ 696 w 2459"/>
                <a:gd name="T109" fmla="*/ 1597 h 1827"/>
                <a:gd name="T110" fmla="*/ 893 w 2459"/>
                <a:gd name="T111" fmla="*/ 1684 h 1827"/>
                <a:gd name="T112" fmla="*/ 1304 w 2459"/>
                <a:gd name="T113" fmla="*/ 1692 h 1827"/>
                <a:gd name="T114" fmla="*/ 1549 w 2459"/>
                <a:gd name="T115" fmla="*/ 1684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59" h="1827">
                  <a:moveTo>
                    <a:pt x="2221" y="1826"/>
                  </a:moveTo>
                  <a:lnTo>
                    <a:pt x="2221" y="1826"/>
                  </a:lnTo>
                  <a:cubicBezTo>
                    <a:pt x="2205" y="1826"/>
                    <a:pt x="2205" y="1826"/>
                    <a:pt x="2205" y="1826"/>
                  </a:cubicBezTo>
                  <a:cubicBezTo>
                    <a:pt x="2190" y="1826"/>
                    <a:pt x="1842" y="1779"/>
                    <a:pt x="1786" y="1747"/>
                  </a:cubicBezTo>
                  <a:cubicBezTo>
                    <a:pt x="1739" y="1723"/>
                    <a:pt x="1604" y="1684"/>
                    <a:pt x="1557" y="1684"/>
                  </a:cubicBezTo>
                  <a:cubicBezTo>
                    <a:pt x="1549" y="1684"/>
                    <a:pt x="1549" y="1692"/>
                    <a:pt x="1549" y="1692"/>
                  </a:cubicBezTo>
                  <a:cubicBezTo>
                    <a:pt x="1533" y="1692"/>
                    <a:pt x="1518" y="1700"/>
                    <a:pt x="1486" y="1700"/>
                  </a:cubicBezTo>
                  <a:cubicBezTo>
                    <a:pt x="1470" y="1700"/>
                    <a:pt x="1446" y="1700"/>
                    <a:pt x="1438" y="1692"/>
                  </a:cubicBezTo>
                  <a:cubicBezTo>
                    <a:pt x="1423" y="1684"/>
                    <a:pt x="1391" y="1676"/>
                    <a:pt x="1375" y="1676"/>
                  </a:cubicBezTo>
                  <a:cubicBezTo>
                    <a:pt x="1359" y="1676"/>
                    <a:pt x="1359" y="1676"/>
                    <a:pt x="1351" y="1684"/>
                  </a:cubicBezTo>
                  <a:cubicBezTo>
                    <a:pt x="1351" y="1684"/>
                    <a:pt x="1351" y="1684"/>
                    <a:pt x="1351" y="1692"/>
                  </a:cubicBezTo>
                  <a:cubicBezTo>
                    <a:pt x="1351" y="1692"/>
                    <a:pt x="1359" y="1700"/>
                    <a:pt x="1351" y="1700"/>
                  </a:cubicBezTo>
                  <a:cubicBezTo>
                    <a:pt x="1351" y="1700"/>
                    <a:pt x="1351" y="1700"/>
                    <a:pt x="1344" y="1700"/>
                  </a:cubicBezTo>
                  <a:cubicBezTo>
                    <a:pt x="1336" y="1700"/>
                    <a:pt x="1320" y="1700"/>
                    <a:pt x="1304" y="1700"/>
                  </a:cubicBezTo>
                  <a:cubicBezTo>
                    <a:pt x="1273" y="1700"/>
                    <a:pt x="1241" y="1700"/>
                    <a:pt x="1217" y="1700"/>
                  </a:cubicBezTo>
                  <a:cubicBezTo>
                    <a:pt x="1178" y="1700"/>
                    <a:pt x="1162" y="1700"/>
                    <a:pt x="1154" y="1708"/>
                  </a:cubicBezTo>
                  <a:cubicBezTo>
                    <a:pt x="1146" y="1716"/>
                    <a:pt x="1114" y="1723"/>
                    <a:pt x="1091" y="1723"/>
                  </a:cubicBezTo>
                  <a:cubicBezTo>
                    <a:pt x="1067" y="1723"/>
                    <a:pt x="1051" y="1716"/>
                    <a:pt x="1043" y="1700"/>
                  </a:cubicBezTo>
                  <a:cubicBezTo>
                    <a:pt x="1020" y="1676"/>
                    <a:pt x="988" y="1668"/>
                    <a:pt x="972" y="1668"/>
                  </a:cubicBezTo>
                  <a:cubicBezTo>
                    <a:pt x="964" y="1668"/>
                    <a:pt x="964" y="1668"/>
                    <a:pt x="956" y="1668"/>
                  </a:cubicBezTo>
                  <a:cubicBezTo>
                    <a:pt x="948" y="1676"/>
                    <a:pt x="917" y="1692"/>
                    <a:pt x="893" y="1692"/>
                  </a:cubicBezTo>
                  <a:cubicBezTo>
                    <a:pt x="877" y="1692"/>
                    <a:pt x="869" y="1684"/>
                    <a:pt x="869" y="1684"/>
                  </a:cubicBezTo>
                  <a:cubicBezTo>
                    <a:pt x="861" y="1676"/>
                    <a:pt x="846" y="1668"/>
                    <a:pt x="822" y="1668"/>
                  </a:cubicBezTo>
                  <a:cubicBezTo>
                    <a:pt x="814" y="1668"/>
                    <a:pt x="798" y="1668"/>
                    <a:pt x="790" y="1676"/>
                  </a:cubicBezTo>
                  <a:cubicBezTo>
                    <a:pt x="774" y="1676"/>
                    <a:pt x="774" y="1668"/>
                    <a:pt x="759" y="1652"/>
                  </a:cubicBezTo>
                  <a:cubicBezTo>
                    <a:pt x="759" y="1644"/>
                    <a:pt x="751" y="1644"/>
                    <a:pt x="751" y="1636"/>
                  </a:cubicBezTo>
                  <a:cubicBezTo>
                    <a:pt x="743" y="1636"/>
                    <a:pt x="743" y="1636"/>
                    <a:pt x="743" y="1636"/>
                  </a:cubicBezTo>
                  <a:cubicBezTo>
                    <a:pt x="727" y="1613"/>
                    <a:pt x="719" y="1605"/>
                    <a:pt x="696" y="1605"/>
                  </a:cubicBezTo>
                  <a:cubicBezTo>
                    <a:pt x="680" y="1605"/>
                    <a:pt x="672" y="1605"/>
                    <a:pt x="664" y="1605"/>
                  </a:cubicBezTo>
                  <a:cubicBezTo>
                    <a:pt x="664" y="1605"/>
                    <a:pt x="656" y="1613"/>
                    <a:pt x="648" y="1613"/>
                  </a:cubicBezTo>
                  <a:cubicBezTo>
                    <a:pt x="632" y="1613"/>
                    <a:pt x="624" y="1605"/>
                    <a:pt x="608" y="1597"/>
                  </a:cubicBezTo>
                  <a:cubicBezTo>
                    <a:pt x="593" y="1597"/>
                    <a:pt x="585" y="1589"/>
                    <a:pt x="577" y="1589"/>
                  </a:cubicBezTo>
                  <a:cubicBezTo>
                    <a:pt x="569" y="1589"/>
                    <a:pt x="561" y="1597"/>
                    <a:pt x="553" y="1597"/>
                  </a:cubicBezTo>
                  <a:cubicBezTo>
                    <a:pt x="545" y="1605"/>
                    <a:pt x="537" y="1605"/>
                    <a:pt x="521" y="1613"/>
                  </a:cubicBezTo>
                  <a:cubicBezTo>
                    <a:pt x="506" y="1621"/>
                    <a:pt x="490" y="1621"/>
                    <a:pt x="466" y="1621"/>
                  </a:cubicBezTo>
                  <a:cubicBezTo>
                    <a:pt x="434" y="1621"/>
                    <a:pt x="403" y="1613"/>
                    <a:pt x="387" y="1597"/>
                  </a:cubicBezTo>
                  <a:cubicBezTo>
                    <a:pt x="371" y="1581"/>
                    <a:pt x="348" y="1581"/>
                    <a:pt x="324" y="1573"/>
                  </a:cubicBezTo>
                  <a:cubicBezTo>
                    <a:pt x="308" y="1573"/>
                    <a:pt x="300" y="1573"/>
                    <a:pt x="292" y="1565"/>
                  </a:cubicBezTo>
                  <a:cubicBezTo>
                    <a:pt x="276" y="1549"/>
                    <a:pt x="268" y="1526"/>
                    <a:pt x="276" y="1494"/>
                  </a:cubicBezTo>
                  <a:cubicBezTo>
                    <a:pt x="276" y="1478"/>
                    <a:pt x="284" y="1463"/>
                    <a:pt x="292" y="1455"/>
                  </a:cubicBezTo>
                  <a:cubicBezTo>
                    <a:pt x="300" y="1415"/>
                    <a:pt x="316" y="1368"/>
                    <a:pt x="300" y="1336"/>
                  </a:cubicBezTo>
                  <a:cubicBezTo>
                    <a:pt x="292" y="1328"/>
                    <a:pt x="292" y="1328"/>
                    <a:pt x="292" y="1320"/>
                  </a:cubicBezTo>
                  <a:cubicBezTo>
                    <a:pt x="268" y="1281"/>
                    <a:pt x="245" y="1249"/>
                    <a:pt x="213" y="1249"/>
                  </a:cubicBezTo>
                  <a:cubicBezTo>
                    <a:pt x="205" y="1249"/>
                    <a:pt x="197" y="1257"/>
                    <a:pt x="190" y="1257"/>
                  </a:cubicBezTo>
                  <a:cubicBezTo>
                    <a:pt x="181" y="1257"/>
                    <a:pt x="181" y="1257"/>
                    <a:pt x="174" y="1257"/>
                  </a:cubicBezTo>
                  <a:cubicBezTo>
                    <a:pt x="166" y="1257"/>
                    <a:pt x="158" y="1249"/>
                    <a:pt x="158" y="1233"/>
                  </a:cubicBezTo>
                  <a:cubicBezTo>
                    <a:pt x="158" y="1233"/>
                    <a:pt x="158" y="1225"/>
                    <a:pt x="150" y="1225"/>
                  </a:cubicBezTo>
                  <a:cubicBezTo>
                    <a:pt x="150" y="1194"/>
                    <a:pt x="150" y="1194"/>
                    <a:pt x="126" y="1186"/>
                  </a:cubicBezTo>
                  <a:cubicBezTo>
                    <a:pt x="110" y="1178"/>
                    <a:pt x="63" y="1162"/>
                    <a:pt x="23" y="1146"/>
                  </a:cubicBezTo>
                  <a:lnTo>
                    <a:pt x="23" y="1146"/>
                  </a:lnTo>
                  <a:lnTo>
                    <a:pt x="23" y="1146"/>
                  </a:lnTo>
                  <a:cubicBezTo>
                    <a:pt x="23" y="1138"/>
                    <a:pt x="23" y="1138"/>
                    <a:pt x="16" y="1131"/>
                  </a:cubicBezTo>
                  <a:cubicBezTo>
                    <a:pt x="16" y="1131"/>
                    <a:pt x="16" y="1123"/>
                    <a:pt x="16" y="1115"/>
                  </a:cubicBezTo>
                  <a:cubicBezTo>
                    <a:pt x="8" y="1099"/>
                    <a:pt x="8" y="1083"/>
                    <a:pt x="8" y="1067"/>
                  </a:cubicBezTo>
                  <a:cubicBezTo>
                    <a:pt x="8" y="1059"/>
                    <a:pt x="8" y="1043"/>
                    <a:pt x="8" y="1036"/>
                  </a:cubicBezTo>
                  <a:cubicBezTo>
                    <a:pt x="0" y="1012"/>
                    <a:pt x="8" y="988"/>
                    <a:pt x="23" y="972"/>
                  </a:cubicBezTo>
                  <a:cubicBezTo>
                    <a:pt x="23" y="972"/>
                    <a:pt x="23" y="965"/>
                    <a:pt x="31" y="965"/>
                  </a:cubicBezTo>
                  <a:lnTo>
                    <a:pt x="31" y="972"/>
                  </a:lnTo>
                  <a:cubicBezTo>
                    <a:pt x="39" y="972"/>
                    <a:pt x="31" y="980"/>
                    <a:pt x="31" y="996"/>
                  </a:cubicBezTo>
                  <a:cubicBezTo>
                    <a:pt x="31" y="1004"/>
                    <a:pt x="31" y="1012"/>
                    <a:pt x="23" y="1020"/>
                  </a:cubicBezTo>
                  <a:cubicBezTo>
                    <a:pt x="23" y="1052"/>
                    <a:pt x="23" y="1052"/>
                    <a:pt x="31" y="1067"/>
                  </a:cubicBezTo>
                  <a:cubicBezTo>
                    <a:pt x="39" y="1075"/>
                    <a:pt x="39" y="1075"/>
                    <a:pt x="39" y="1075"/>
                  </a:cubicBezTo>
                  <a:lnTo>
                    <a:pt x="39" y="1075"/>
                  </a:lnTo>
                  <a:cubicBezTo>
                    <a:pt x="39" y="1075"/>
                    <a:pt x="39" y="1075"/>
                    <a:pt x="39" y="1067"/>
                  </a:cubicBezTo>
                  <a:cubicBezTo>
                    <a:pt x="39" y="1059"/>
                    <a:pt x="39" y="1052"/>
                    <a:pt x="39" y="1043"/>
                  </a:cubicBezTo>
                  <a:cubicBezTo>
                    <a:pt x="47" y="1036"/>
                    <a:pt x="47" y="1036"/>
                    <a:pt x="55" y="1028"/>
                  </a:cubicBezTo>
                  <a:cubicBezTo>
                    <a:pt x="63" y="1028"/>
                    <a:pt x="63" y="1020"/>
                    <a:pt x="63" y="1012"/>
                  </a:cubicBezTo>
                  <a:cubicBezTo>
                    <a:pt x="63" y="996"/>
                    <a:pt x="63" y="988"/>
                    <a:pt x="63" y="972"/>
                  </a:cubicBezTo>
                  <a:cubicBezTo>
                    <a:pt x="63" y="965"/>
                    <a:pt x="71" y="957"/>
                    <a:pt x="79" y="957"/>
                  </a:cubicBezTo>
                  <a:lnTo>
                    <a:pt x="87" y="957"/>
                  </a:lnTo>
                  <a:cubicBezTo>
                    <a:pt x="94" y="965"/>
                    <a:pt x="103" y="965"/>
                    <a:pt x="103" y="965"/>
                  </a:cubicBezTo>
                  <a:cubicBezTo>
                    <a:pt x="118" y="957"/>
                    <a:pt x="118" y="957"/>
                    <a:pt x="118" y="957"/>
                  </a:cubicBezTo>
                  <a:cubicBezTo>
                    <a:pt x="118" y="957"/>
                    <a:pt x="118" y="957"/>
                    <a:pt x="110" y="949"/>
                  </a:cubicBezTo>
                  <a:cubicBezTo>
                    <a:pt x="110" y="941"/>
                    <a:pt x="110" y="941"/>
                    <a:pt x="103" y="941"/>
                  </a:cubicBezTo>
                  <a:lnTo>
                    <a:pt x="103" y="949"/>
                  </a:lnTo>
                  <a:cubicBezTo>
                    <a:pt x="94" y="949"/>
                    <a:pt x="79" y="949"/>
                    <a:pt x="63" y="949"/>
                  </a:cubicBezTo>
                  <a:cubicBezTo>
                    <a:pt x="55" y="949"/>
                    <a:pt x="47" y="949"/>
                    <a:pt x="39" y="941"/>
                  </a:cubicBezTo>
                  <a:cubicBezTo>
                    <a:pt x="39" y="933"/>
                    <a:pt x="39" y="933"/>
                    <a:pt x="47" y="925"/>
                  </a:cubicBezTo>
                  <a:cubicBezTo>
                    <a:pt x="47" y="917"/>
                    <a:pt x="47" y="901"/>
                    <a:pt x="47" y="893"/>
                  </a:cubicBezTo>
                  <a:cubicBezTo>
                    <a:pt x="47" y="862"/>
                    <a:pt x="47" y="854"/>
                    <a:pt x="47" y="838"/>
                  </a:cubicBezTo>
                  <a:cubicBezTo>
                    <a:pt x="47" y="830"/>
                    <a:pt x="47" y="830"/>
                    <a:pt x="47" y="830"/>
                  </a:cubicBezTo>
                  <a:cubicBezTo>
                    <a:pt x="55" y="830"/>
                    <a:pt x="55" y="830"/>
                    <a:pt x="55" y="830"/>
                  </a:cubicBezTo>
                  <a:cubicBezTo>
                    <a:pt x="63" y="830"/>
                    <a:pt x="63" y="830"/>
                    <a:pt x="63" y="830"/>
                  </a:cubicBezTo>
                  <a:cubicBezTo>
                    <a:pt x="71" y="838"/>
                    <a:pt x="79" y="846"/>
                    <a:pt x="94" y="846"/>
                  </a:cubicBezTo>
                  <a:cubicBezTo>
                    <a:pt x="110" y="846"/>
                    <a:pt x="110" y="846"/>
                    <a:pt x="118" y="838"/>
                  </a:cubicBezTo>
                  <a:lnTo>
                    <a:pt x="126" y="830"/>
                  </a:lnTo>
                  <a:cubicBezTo>
                    <a:pt x="134" y="830"/>
                    <a:pt x="134" y="830"/>
                    <a:pt x="134" y="830"/>
                  </a:cubicBezTo>
                  <a:cubicBezTo>
                    <a:pt x="134" y="822"/>
                    <a:pt x="126" y="822"/>
                    <a:pt x="126" y="822"/>
                  </a:cubicBezTo>
                  <a:cubicBezTo>
                    <a:pt x="118" y="822"/>
                    <a:pt x="110" y="814"/>
                    <a:pt x="110" y="814"/>
                  </a:cubicBezTo>
                  <a:cubicBezTo>
                    <a:pt x="103" y="806"/>
                    <a:pt x="94" y="799"/>
                    <a:pt x="87" y="791"/>
                  </a:cubicBezTo>
                  <a:cubicBezTo>
                    <a:pt x="79" y="791"/>
                    <a:pt x="79" y="791"/>
                    <a:pt x="79" y="791"/>
                  </a:cubicBezTo>
                  <a:cubicBezTo>
                    <a:pt x="71" y="791"/>
                    <a:pt x="71" y="791"/>
                    <a:pt x="63" y="791"/>
                  </a:cubicBezTo>
                  <a:cubicBezTo>
                    <a:pt x="63" y="791"/>
                    <a:pt x="63" y="799"/>
                    <a:pt x="55" y="799"/>
                  </a:cubicBezTo>
                  <a:lnTo>
                    <a:pt x="47" y="791"/>
                  </a:lnTo>
                  <a:cubicBezTo>
                    <a:pt x="39" y="775"/>
                    <a:pt x="39" y="767"/>
                    <a:pt x="47" y="751"/>
                  </a:cubicBezTo>
                  <a:cubicBezTo>
                    <a:pt x="55" y="751"/>
                    <a:pt x="55" y="743"/>
                    <a:pt x="55" y="735"/>
                  </a:cubicBezTo>
                  <a:cubicBezTo>
                    <a:pt x="63" y="719"/>
                    <a:pt x="63" y="704"/>
                    <a:pt x="63" y="696"/>
                  </a:cubicBezTo>
                  <a:cubicBezTo>
                    <a:pt x="71" y="680"/>
                    <a:pt x="71" y="672"/>
                    <a:pt x="71" y="656"/>
                  </a:cubicBezTo>
                  <a:cubicBezTo>
                    <a:pt x="71" y="648"/>
                    <a:pt x="71" y="648"/>
                    <a:pt x="71" y="648"/>
                  </a:cubicBezTo>
                  <a:cubicBezTo>
                    <a:pt x="79" y="632"/>
                    <a:pt x="79" y="632"/>
                    <a:pt x="79" y="632"/>
                  </a:cubicBezTo>
                  <a:cubicBezTo>
                    <a:pt x="71" y="632"/>
                    <a:pt x="71" y="625"/>
                    <a:pt x="71" y="609"/>
                  </a:cubicBezTo>
                  <a:cubicBezTo>
                    <a:pt x="71" y="601"/>
                    <a:pt x="71" y="601"/>
                    <a:pt x="71" y="601"/>
                  </a:cubicBezTo>
                  <a:cubicBezTo>
                    <a:pt x="63" y="561"/>
                    <a:pt x="55" y="506"/>
                    <a:pt x="63" y="459"/>
                  </a:cubicBezTo>
                  <a:cubicBezTo>
                    <a:pt x="63" y="451"/>
                    <a:pt x="63" y="443"/>
                    <a:pt x="63" y="443"/>
                  </a:cubicBezTo>
                  <a:cubicBezTo>
                    <a:pt x="63" y="411"/>
                    <a:pt x="63" y="411"/>
                    <a:pt x="63" y="379"/>
                  </a:cubicBezTo>
                  <a:cubicBezTo>
                    <a:pt x="55" y="364"/>
                    <a:pt x="47" y="348"/>
                    <a:pt x="39" y="340"/>
                  </a:cubicBezTo>
                  <a:cubicBezTo>
                    <a:pt x="31" y="324"/>
                    <a:pt x="23" y="308"/>
                    <a:pt x="23" y="285"/>
                  </a:cubicBezTo>
                  <a:cubicBezTo>
                    <a:pt x="16" y="245"/>
                    <a:pt x="47" y="198"/>
                    <a:pt x="55" y="174"/>
                  </a:cubicBezTo>
                  <a:cubicBezTo>
                    <a:pt x="63" y="174"/>
                    <a:pt x="63" y="166"/>
                    <a:pt x="63" y="166"/>
                  </a:cubicBezTo>
                  <a:cubicBezTo>
                    <a:pt x="71" y="158"/>
                    <a:pt x="71" y="158"/>
                    <a:pt x="71" y="150"/>
                  </a:cubicBezTo>
                  <a:cubicBezTo>
                    <a:pt x="71" y="150"/>
                    <a:pt x="71" y="150"/>
                    <a:pt x="63" y="135"/>
                  </a:cubicBezTo>
                  <a:lnTo>
                    <a:pt x="71" y="126"/>
                  </a:lnTo>
                  <a:lnTo>
                    <a:pt x="71" y="126"/>
                  </a:lnTo>
                  <a:cubicBezTo>
                    <a:pt x="79" y="126"/>
                    <a:pt x="87" y="135"/>
                    <a:pt x="87" y="135"/>
                  </a:cubicBezTo>
                  <a:cubicBezTo>
                    <a:pt x="158" y="245"/>
                    <a:pt x="300" y="293"/>
                    <a:pt x="379" y="316"/>
                  </a:cubicBezTo>
                  <a:cubicBezTo>
                    <a:pt x="395" y="324"/>
                    <a:pt x="411" y="324"/>
                    <a:pt x="419" y="332"/>
                  </a:cubicBezTo>
                  <a:cubicBezTo>
                    <a:pt x="434" y="332"/>
                    <a:pt x="443" y="340"/>
                    <a:pt x="450" y="340"/>
                  </a:cubicBezTo>
                  <a:cubicBezTo>
                    <a:pt x="474" y="356"/>
                    <a:pt x="474" y="356"/>
                    <a:pt x="498" y="356"/>
                  </a:cubicBezTo>
                  <a:cubicBezTo>
                    <a:pt x="529" y="356"/>
                    <a:pt x="537" y="372"/>
                    <a:pt x="553" y="395"/>
                  </a:cubicBezTo>
                  <a:cubicBezTo>
                    <a:pt x="553" y="403"/>
                    <a:pt x="561" y="411"/>
                    <a:pt x="569" y="411"/>
                  </a:cubicBezTo>
                  <a:lnTo>
                    <a:pt x="577" y="403"/>
                  </a:lnTo>
                  <a:cubicBezTo>
                    <a:pt x="577" y="395"/>
                    <a:pt x="585" y="395"/>
                    <a:pt x="593" y="395"/>
                  </a:cubicBezTo>
                  <a:cubicBezTo>
                    <a:pt x="601" y="395"/>
                    <a:pt x="616" y="411"/>
                    <a:pt x="616" y="435"/>
                  </a:cubicBezTo>
                  <a:cubicBezTo>
                    <a:pt x="624" y="443"/>
                    <a:pt x="624" y="451"/>
                    <a:pt x="624" y="466"/>
                  </a:cubicBezTo>
                  <a:cubicBezTo>
                    <a:pt x="624" y="474"/>
                    <a:pt x="624" y="490"/>
                    <a:pt x="624" y="506"/>
                  </a:cubicBezTo>
                  <a:cubicBezTo>
                    <a:pt x="624" y="514"/>
                    <a:pt x="624" y="522"/>
                    <a:pt x="632" y="522"/>
                  </a:cubicBezTo>
                  <a:lnTo>
                    <a:pt x="632" y="522"/>
                  </a:lnTo>
                  <a:cubicBezTo>
                    <a:pt x="632" y="522"/>
                    <a:pt x="632" y="522"/>
                    <a:pt x="640" y="522"/>
                  </a:cubicBezTo>
                  <a:cubicBezTo>
                    <a:pt x="648" y="522"/>
                    <a:pt x="648" y="522"/>
                    <a:pt x="656" y="530"/>
                  </a:cubicBezTo>
                  <a:cubicBezTo>
                    <a:pt x="664" y="538"/>
                    <a:pt x="664" y="561"/>
                    <a:pt x="664" y="577"/>
                  </a:cubicBezTo>
                  <a:cubicBezTo>
                    <a:pt x="664" y="585"/>
                    <a:pt x="656" y="593"/>
                    <a:pt x="640" y="593"/>
                  </a:cubicBezTo>
                  <a:cubicBezTo>
                    <a:pt x="640" y="593"/>
                    <a:pt x="632" y="601"/>
                    <a:pt x="624" y="601"/>
                  </a:cubicBezTo>
                  <a:cubicBezTo>
                    <a:pt x="616" y="609"/>
                    <a:pt x="616" y="617"/>
                    <a:pt x="616" y="625"/>
                  </a:cubicBezTo>
                  <a:cubicBezTo>
                    <a:pt x="608" y="632"/>
                    <a:pt x="608" y="641"/>
                    <a:pt x="593" y="648"/>
                  </a:cubicBezTo>
                  <a:cubicBezTo>
                    <a:pt x="593" y="656"/>
                    <a:pt x="593" y="656"/>
                    <a:pt x="593" y="656"/>
                  </a:cubicBezTo>
                  <a:cubicBezTo>
                    <a:pt x="593" y="664"/>
                    <a:pt x="608" y="672"/>
                    <a:pt x="616" y="672"/>
                  </a:cubicBezTo>
                  <a:cubicBezTo>
                    <a:pt x="632" y="680"/>
                    <a:pt x="624" y="696"/>
                    <a:pt x="624" y="712"/>
                  </a:cubicBezTo>
                  <a:cubicBezTo>
                    <a:pt x="616" y="719"/>
                    <a:pt x="616" y="735"/>
                    <a:pt x="616" y="743"/>
                  </a:cubicBezTo>
                  <a:cubicBezTo>
                    <a:pt x="616" y="767"/>
                    <a:pt x="593" y="806"/>
                    <a:pt x="569" y="799"/>
                  </a:cubicBezTo>
                  <a:cubicBezTo>
                    <a:pt x="553" y="799"/>
                    <a:pt x="545" y="791"/>
                    <a:pt x="545" y="783"/>
                  </a:cubicBezTo>
                  <a:cubicBezTo>
                    <a:pt x="545" y="775"/>
                    <a:pt x="553" y="775"/>
                    <a:pt x="545" y="767"/>
                  </a:cubicBezTo>
                  <a:lnTo>
                    <a:pt x="545" y="759"/>
                  </a:lnTo>
                  <a:cubicBezTo>
                    <a:pt x="545" y="767"/>
                    <a:pt x="545" y="767"/>
                    <a:pt x="545" y="767"/>
                  </a:cubicBezTo>
                  <a:cubicBezTo>
                    <a:pt x="537" y="767"/>
                    <a:pt x="537" y="775"/>
                    <a:pt x="529" y="783"/>
                  </a:cubicBezTo>
                  <a:lnTo>
                    <a:pt x="521" y="791"/>
                  </a:lnTo>
                  <a:cubicBezTo>
                    <a:pt x="521" y="799"/>
                    <a:pt x="521" y="814"/>
                    <a:pt x="506" y="814"/>
                  </a:cubicBezTo>
                  <a:cubicBezTo>
                    <a:pt x="498" y="814"/>
                    <a:pt x="498" y="806"/>
                    <a:pt x="498" y="806"/>
                  </a:cubicBezTo>
                  <a:cubicBezTo>
                    <a:pt x="490" y="799"/>
                    <a:pt x="498" y="791"/>
                    <a:pt x="498" y="783"/>
                  </a:cubicBezTo>
                  <a:cubicBezTo>
                    <a:pt x="498" y="775"/>
                    <a:pt x="506" y="767"/>
                    <a:pt x="506" y="759"/>
                  </a:cubicBezTo>
                  <a:cubicBezTo>
                    <a:pt x="506" y="751"/>
                    <a:pt x="506" y="751"/>
                    <a:pt x="506" y="751"/>
                  </a:cubicBezTo>
                  <a:cubicBezTo>
                    <a:pt x="498" y="751"/>
                    <a:pt x="498" y="751"/>
                    <a:pt x="490" y="767"/>
                  </a:cubicBezTo>
                  <a:cubicBezTo>
                    <a:pt x="482" y="783"/>
                    <a:pt x="474" y="791"/>
                    <a:pt x="466" y="799"/>
                  </a:cubicBezTo>
                  <a:cubicBezTo>
                    <a:pt x="458" y="806"/>
                    <a:pt x="450" y="814"/>
                    <a:pt x="443" y="822"/>
                  </a:cubicBezTo>
                  <a:lnTo>
                    <a:pt x="443" y="830"/>
                  </a:lnTo>
                  <a:cubicBezTo>
                    <a:pt x="443" y="838"/>
                    <a:pt x="458" y="846"/>
                    <a:pt x="482" y="854"/>
                  </a:cubicBezTo>
                  <a:cubicBezTo>
                    <a:pt x="490" y="854"/>
                    <a:pt x="498" y="854"/>
                    <a:pt x="506" y="862"/>
                  </a:cubicBezTo>
                  <a:cubicBezTo>
                    <a:pt x="521" y="862"/>
                    <a:pt x="529" y="862"/>
                    <a:pt x="537" y="862"/>
                  </a:cubicBezTo>
                  <a:cubicBezTo>
                    <a:pt x="537" y="862"/>
                    <a:pt x="545" y="862"/>
                    <a:pt x="545" y="854"/>
                  </a:cubicBezTo>
                  <a:cubicBezTo>
                    <a:pt x="553" y="854"/>
                    <a:pt x="561" y="846"/>
                    <a:pt x="577" y="838"/>
                  </a:cubicBezTo>
                  <a:cubicBezTo>
                    <a:pt x="608" y="830"/>
                    <a:pt x="616" y="822"/>
                    <a:pt x="624" y="806"/>
                  </a:cubicBezTo>
                  <a:cubicBezTo>
                    <a:pt x="624" y="806"/>
                    <a:pt x="632" y="799"/>
                    <a:pt x="632" y="791"/>
                  </a:cubicBezTo>
                  <a:cubicBezTo>
                    <a:pt x="656" y="775"/>
                    <a:pt x="656" y="775"/>
                    <a:pt x="656" y="759"/>
                  </a:cubicBezTo>
                  <a:lnTo>
                    <a:pt x="656" y="751"/>
                  </a:lnTo>
                  <a:lnTo>
                    <a:pt x="656" y="743"/>
                  </a:lnTo>
                  <a:cubicBezTo>
                    <a:pt x="664" y="727"/>
                    <a:pt x="664" y="719"/>
                    <a:pt x="672" y="704"/>
                  </a:cubicBezTo>
                  <a:cubicBezTo>
                    <a:pt x="680" y="688"/>
                    <a:pt x="680" y="688"/>
                    <a:pt x="672" y="656"/>
                  </a:cubicBezTo>
                  <a:cubicBezTo>
                    <a:pt x="664" y="632"/>
                    <a:pt x="672" y="625"/>
                    <a:pt x="680" y="617"/>
                  </a:cubicBezTo>
                  <a:cubicBezTo>
                    <a:pt x="680" y="609"/>
                    <a:pt x="680" y="609"/>
                    <a:pt x="687" y="609"/>
                  </a:cubicBezTo>
                  <a:cubicBezTo>
                    <a:pt x="687" y="601"/>
                    <a:pt x="687" y="601"/>
                    <a:pt x="696" y="593"/>
                  </a:cubicBezTo>
                  <a:cubicBezTo>
                    <a:pt x="703" y="585"/>
                    <a:pt x="711" y="569"/>
                    <a:pt x="727" y="561"/>
                  </a:cubicBezTo>
                  <a:cubicBezTo>
                    <a:pt x="743" y="553"/>
                    <a:pt x="743" y="546"/>
                    <a:pt x="751" y="530"/>
                  </a:cubicBezTo>
                  <a:cubicBezTo>
                    <a:pt x="751" y="522"/>
                    <a:pt x="751" y="522"/>
                    <a:pt x="751" y="522"/>
                  </a:cubicBezTo>
                  <a:cubicBezTo>
                    <a:pt x="767" y="498"/>
                    <a:pt x="767" y="474"/>
                    <a:pt x="759" y="466"/>
                  </a:cubicBezTo>
                  <a:cubicBezTo>
                    <a:pt x="751" y="459"/>
                    <a:pt x="743" y="435"/>
                    <a:pt x="735" y="411"/>
                  </a:cubicBezTo>
                  <a:cubicBezTo>
                    <a:pt x="735" y="395"/>
                    <a:pt x="743" y="395"/>
                    <a:pt x="743" y="388"/>
                  </a:cubicBezTo>
                  <a:cubicBezTo>
                    <a:pt x="751" y="388"/>
                    <a:pt x="751" y="379"/>
                    <a:pt x="759" y="372"/>
                  </a:cubicBezTo>
                  <a:cubicBezTo>
                    <a:pt x="759" y="364"/>
                    <a:pt x="751" y="356"/>
                    <a:pt x="743" y="348"/>
                  </a:cubicBezTo>
                  <a:cubicBezTo>
                    <a:pt x="735" y="348"/>
                    <a:pt x="735" y="348"/>
                    <a:pt x="727" y="340"/>
                  </a:cubicBezTo>
                  <a:lnTo>
                    <a:pt x="727" y="332"/>
                  </a:lnTo>
                  <a:cubicBezTo>
                    <a:pt x="719" y="324"/>
                    <a:pt x="719" y="316"/>
                    <a:pt x="703" y="301"/>
                  </a:cubicBezTo>
                  <a:cubicBezTo>
                    <a:pt x="696" y="301"/>
                    <a:pt x="687" y="293"/>
                    <a:pt x="696" y="285"/>
                  </a:cubicBezTo>
                  <a:cubicBezTo>
                    <a:pt x="696" y="277"/>
                    <a:pt x="703" y="277"/>
                    <a:pt x="719" y="277"/>
                  </a:cubicBezTo>
                  <a:cubicBezTo>
                    <a:pt x="727" y="277"/>
                    <a:pt x="727" y="277"/>
                    <a:pt x="727" y="277"/>
                  </a:cubicBezTo>
                  <a:cubicBezTo>
                    <a:pt x="727" y="277"/>
                    <a:pt x="727" y="277"/>
                    <a:pt x="735" y="277"/>
                  </a:cubicBezTo>
                  <a:lnTo>
                    <a:pt x="735" y="277"/>
                  </a:lnTo>
                  <a:lnTo>
                    <a:pt x="735" y="277"/>
                  </a:lnTo>
                  <a:cubicBezTo>
                    <a:pt x="735" y="277"/>
                    <a:pt x="735" y="277"/>
                    <a:pt x="735" y="269"/>
                  </a:cubicBezTo>
                  <a:cubicBezTo>
                    <a:pt x="735" y="253"/>
                    <a:pt x="743" y="245"/>
                    <a:pt x="743" y="237"/>
                  </a:cubicBezTo>
                  <a:cubicBezTo>
                    <a:pt x="759" y="221"/>
                    <a:pt x="759" y="206"/>
                    <a:pt x="767" y="182"/>
                  </a:cubicBezTo>
                  <a:cubicBezTo>
                    <a:pt x="767" y="166"/>
                    <a:pt x="767" y="158"/>
                    <a:pt x="759" y="150"/>
                  </a:cubicBezTo>
                  <a:cubicBezTo>
                    <a:pt x="759" y="142"/>
                    <a:pt x="759" y="142"/>
                    <a:pt x="759" y="135"/>
                  </a:cubicBezTo>
                  <a:cubicBezTo>
                    <a:pt x="751" y="126"/>
                    <a:pt x="743" y="126"/>
                    <a:pt x="735" y="119"/>
                  </a:cubicBezTo>
                  <a:cubicBezTo>
                    <a:pt x="727" y="119"/>
                    <a:pt x="719" y="111"/>
                    <a:pt x="711" y="103"/>
                  </a:cubicBezTo>
                  <a:cubicBezTo>
                    <a:pt x="696" y="87"/>
                    <a:pt x="696" y="71"/>
                    <a:pt x="696" y="55"/>
                  </a:cubicBezTo>
                  <a:cubicBezTo>
                    <a:pt x="696" y="48"/>
                    <a:pt x="696" y="39"/>
                    <a:pt x="696" y="32"/>
                  </a:cubicBezTo>
                  <a:cubicBezTo>
                    <a:pt x="687" y="16"/>
                    <a:pt x="680" y="16"/>
                    <a:pt x="672" y="16"/>
                  </a:cubicBezTo>
                  <a:cubicBezTo>
                    <a:pt x="672" y="16"/>
                    <a:pt x="664" y="16"/>
                    <a:pt x="656" y="8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64" y="8"/>
                    <a:pt x="1367" y="206"/>
                    <a:pt x="2450" y="427"/>
                  </a:cubicBezTo>
                  <a:cubicBezTo>
                    <a:pt x="2458" y="435"/>
                    <a:pt x="2458" y="435"/>
                    <a:pt x="2458" y="435"/>
                  </a:cubicBezTo>
                  <a:cubicBezTo>
                    <a:pt x="2450" y="435"/>
                    <a:pt x="2450" y="435"/>
                    <a:pt x="2450" y="435"/>
                  </a:cubicBezTo>
                  <a:cubicBezTo>
                    <a:pt x="2427" y="569"/>
                    <a:pt x="2348" y="1004"/>
                    <a:pt x="2340" y="1028"/>
                  </a:cubicBezTo>
                  <a:cubicBezTo>
                    <a:pt x="2340" y="1036"/>
                    <a:pt x="2324" y="1083"/>
                    <a:pt x="2316" y="1138"/>
                  </a:cubicBezTo>
                  <a:cubicBezTo>
                    <a:pt x="2284" y="1273"/>
                    <a:pt x="2245" y="1471"/>
                    <a:pt x="2229" y="1494"/>
                  </a:cubicBezTo>
                  <a:cubicBezTo>
                    <a:pt x="2213" y="1526"/>
                    <a:pt x="2213" y="1660"/>
                    <a:pt x="2229" y="1684"/>
                  </a:cubicBezTo>
                  <a:cubicBezTo>
                    <a:pt x="2237" y="1700"/>
                    <a:pt x="2229" y="1723"/>
                    <a:pt x="2221" y="1747"/>
                  </a:cubicBezTo>
                  <a:cubicBezTo>
                    <a:pt x="2221" y="1755"/>
                    <a:pt x="2221" y="1763"/>
                    <a:pt x="2221" y="1771"/>
                  </a:cubicBezTo>
                  <a:cubicBezTo>
                    <a:pt x="2213" y="1779"/>
                    <a:pt x="2213" y="1795"/>
                    <a:pt x="2221" y="1826"/>
                  </a:cubicBezTo>
                  <a:close/>
                  <a:moveTo>
                    <a:pt x="1557" y="1684"/>
                  </a:moveTo>
                  <a:lnTo>
                    <a:pt x="1557" y="1684"/>
                  </a:lnTo>
                  <a:cubicBezTo>
                    <a:pt x="1604" y="1684"/>
                    <a:pt x="1739" y="1716"/>
                    <a:pt x="1786" y="1739"/>
                  </a:cubicBezTo>
                  <a:cubicBezTo>
                    <a:pt x="1842" y="1771"/>
                    <a:pt x="2197" y="1818"/>
                    <a:pt x="2205" y="1818"/>
                  </a:cubicBezTo>
                  <a:cubicBezTo>
                    <a:pt x="2213" y="1818"/>
                    <a:pt x="2213" y="1818"/>
                    <a:pt x="2213" y="1818"/>
                  </a:cubicBezTo>
                  <a:cubicBezTo>
                    <a:pt x="2213" y="1795"/>
                    <a:pt x="2205" y="1779"/>
                    <a:pt x="2213" y="1771"/>
                  </a:cubicBezTo>
                  <a:cubicBezTo>
                    <a:pt x="2213" y="1763"/>
                    <a:pt x="2213" y="1755"/>
                    <a:pt x="2213" y="1747"/>
                  </a:cubicBezTo>
                  <a:cubicBezTo>
                    <a:pt x="2221" y="1723"/>
                    <a:pt x="2229" y="1700"/>
                    <a:pt x="2221" y="1684"/>
                  </a:cubicBezTo>
                  <a:cubicBezTo>
                    <a:pt x="2205" y="1668"/>
                    <a:pt x="2205" y="1518"/>
                    <a:pt x="2221" y="1486"/>
                  </a:cubicBezTo>
                  <a:cubicBezTo>
                    <a:pt x="2237" y="1471"/>
                    <a:pt x="2284" y="1257"/>
                    <a:pt x="2308" y="1138"/>
                  </a:cubicBezTo>
                  <a:cubicBezTo>
                    <a:pt x="2324" y="1075"/>
                    <a:pt x="2332" y="1036"/>
                    <a:pt x="2332" y="1028"/>
                  </a:cubicBezTo>
                  <a:cubicBezTo>
                    <a:pt x="2340" y="1004"/>
                    <a:pt x="2419" y="577"/>
                    <a:pt x="2443" y="435"/>
                  </a:cubicBezTo>
                  <a:cubicBezTo>
                    <a:pt x="1518" y="245"/>
                    <a:pt x="861" y="63"/>
                    <a:pt x="696" y="24"/>
                  </a:cubicBezTo>
                  <a:lnTo>
                    <a:pt x="696" y="24"/>
                  </a:lnTo>
                  <a:cubicBezTo>
                    <a:pt x="703" y="39"/>
                    <a:pt x="703" y="48"/>
                    <a:pt x="703" y="55"/>
                  </a:cubicBezTo>
                  <a:cubicBezTo>
                    <a:pt x="703" y="71"/>
                    <a:pt x="703" y="87"/>
                    <a:pt x="719" y="95"/>
                  </a:cubicBezTo>
                  <a:cubicBezTo>
                    <a:pt x="727" y="103"/>
                    <a:pt x="735" y="111"/>
                    <a:pt x="743" y="111"/>
                  </a:cubicBezTo>
                  <a:cubicBezTo>
                    <a:pt x="751" y="119"/>
                    <a:pt x="759" y="126"/>
                    <a:pt x="759" y="135"/>
                  </a:cubicBezTo>
                  <a:cubicBezTo>
                    <a:pt x="767" y="142"/>
                    <a:pt x="767" y="142"/>
                    <a:pt x="767" y="142"/>
                  </a:cubicBezTo>
                  <a:cubicBezTo>
                    <a:pt x="767" y="150"/>
                    <a:pt x="774" y="158"/>
                    <a:pt x="774" y="182"/>
                  </a:cubicBezTo>
                  <a:cubicBezTo>
                    <a:pt x="767" y="206"/>
                    <a:pt x="767" y="221"/>
                    <a:pt x="751" y="237"/>
                  </a:cubicBezTo>
                  <a:cubicBezTo>
                    <a:pt x="751" y="245"/>
                    <a:pt x="743" y="253"/>
                    <a:pt x="743" y="269"/>
                  </a:cubicBezTo>
                  <a:cubicBezTo>
                    <a:pt x="743" y="277"/>
                    <a:pt x="743" y="277"/>
                    <a:pt x="743" y="285"/>
                  </a:cubicBezTo>
                  <a:lnTo>
                    <a:pt x="735" y="285"/>
                  </a:lnTo>
                  <a:cubicBezTo>
                    <a:pt x="735" y="285"/>
                    <a:pt x="735" y="285"/>
                    <a:pt x="727" y="285"/>
                  </a:cubicBezTo>
                  <a:lnTo>
                    <a:pt x="727" y="285"/>
                  </a:lnTo>
                  <a:cubicBezTo>
                    <a:pt x="719" y="285"/>
                    <a:pt x="719" y="285"/>
                    <a:pt x="719" y="285"/>
                  </a:cubicBezTo>
                  <a:cubicBezTo>
                    <a:pt x="703" y="285"/>
                    <a:pt x="703" y="285"/>
                    <a:pt x="703" y="285"/>
                  </a:cubicBezTo>
                  <a:lnTo>
                    <a:pt x="703" y="293"/>
                  </a:lnTo>
                  <a:cubicBezTo>
                    <a:pt x="719" y="308"/>
                    <a:pt x="727" y="316"/>
                    <a:pt x="727" y="324"/>
                  </a:cubicBezTo>
                  <a:cubicBezTo>
                    <a:pt x="735" y="332"/>
                    <a:pt x="735" y="332"/>
                    <a:pt x="735" y="340"/>
                  </a:cubicBezTo>
                  <a:cubicBezTo>
                    <a:pt x="735" y="340"/>
                    <a:pt x="743" y="340"/>
                    <a:pt x="751" y="348"/>
                  </a:cubicBezTo>
                  <a:cubicBezTo>
                    <a:pt x="759" y="348"/>
                    <a:pt x="767" y="356"/>
                    <a:pt x="759" y="372"/>
                  </a:cubicBezTo>
                  <a:cubicBezTo>
                    <a:pt x="759" y="379"/>
                    <a:pt x="751" y="388"/>
                    <a:pt x="751" y="395"/>
                  </a:cubicBezTo>
                  <a:cubicBezTo>
                    <a:pt x="743" y="395"/>
                    <a:pt x="743" y="403"/>
                    <a:pt x="743" y="411"/>
                  </a:cubicBezTo>
                  <a:cubicBezTo>
                    <a:pt x="751" y="435"/>
                    <a:pt x="759" y="451"/>
                    <a:pt x="767" y="459"/>
                  </a:cubicBezTo>
                  <a:cubicBezTo>
                    <a:pt x="774" y="474"/>
                    <a:pt x="767" y="506"/>
                    <a:pt x="759" y="522"/>
                  </a:cubicBezTo>
                  <a:cubicBezTo>
                    <a:pt x="759" y="530"/>
                    <a:pt x="759" y="530"/>
                    <a:pt x="759" y="530"/>
                  </a:cubicBezTo>
                  <a:cubicBezTo>
                    <a:pt x="751" y="546"/>
                    <a:pt x="743" y="553"/>
                    <a:pt x="727" y="569"/>
                  </a:cubicBezTo>
                  <a:cubicBezTo>
                    <a:pt x="719" y="577"/>
                    <a:pt x="711" y="585"/>
                    <a:pt x="703" y="601"/>
                  </a:cubicBezTo>
                  <a:cubicBezTo>
                    <a:pt x="696" y="601"/>
                    <a:pt x="696" y="609"/>
                    <a:pt x="687" y="609"/>
                  </a:cubicBezTo>
                  <a:cubicBezTo>
                    <a:pt x="687" y="617"/>
                    <a:pt x="687" y="617"/>
                    <a:pt x="687" y="617"/>
                  </a:cubicBezTo>
                  <a:cubicBezTo>
                    <a:pt x="672" y="632"/>
                    <a:pt x="672" y="632"/>
                    <a:pt x="680" y="656"/>
                  </a:cubicBezTo>
                  <a:cubicBezTo>
                    <a:pt x="687" y="680"/>
                    <a:pt x="687" y="688"/>
                    <a:pt x="680" y="712"/>
                  </a:cubicBezTo>
                  <a:cubicBezTo>
                    <a:pt x="672" y="719"/>
                    <a:pt x="672" y="727"/>
                    <a:pt x="664" y="743"/>
                  </a:cubicBezTo>
                  <a:lnTo>
                    <a:pt x="664" y="751"/>
                  </a:lnTo>
                  <a:cubicBezTo>
                    <a:pt x="664" y="759"/>
                    <a:pt x="664" y="759"/>
                    <a:pt x="664" y="759"/>
                  </a:cubicBezTo>
                  <a:cubicBezTo>
                    <a:pt x="664" y="775"/>
                    <a:pt x="656" y="775"/>
                    <a:pt x="640" y="799"/>
                  </a:cubicBezTo>
                  <a:cubicBezTo>
                    <a:pt x="632" y="806"/>
                    <a:pt x="632" y="806"/>
                    <a:pt x="632" y="814"/>
                  </a:cubicBezTo>
                  <a:cubicBezTo>
                    <a:pt x="616" y="822"/>
                    <a:pt x="616" y="830"/>
                    <a:pt x="577" y="846"/>
                  </a:cubicBezTo>
                  <a:cubicBezTo>
                    <a:pt x="561" y="854"/>
                    <a:pt x="553" y="854"/>
                    <a:pt x="553" y="862"/>
                  </a:cubicBezTo>
                  <a:cubicBezTo>
                    <a:pt x="545" y="870"/>
                    <a:pt x="537" y="878"/>
                    <a:pt x="506" y="862"/>
                  </a:cubicBezTo>
                  <a:cubicBezTo>
                    <a:pt x="498" y="862"/>
                    <a:pt x="490" y="862"/>
                    <a:pt x="482" y="862"/>
                  </a:cubicBezTo>
                  <a:cubicBezTo>
                    <a:pt x="458" y="854"/>
                    <a:pt x="443" y="846"/>
                    <a:pt x="434" y="838"/>
                  </a:cubicBezTo>
                  <a:cubicBezTo>
                    <a:pt x="434" y="830"/>
                    <a:pt x="434" y="822"/>
                    <a:pt x="434" y="822"/>
                  </a:cubicBezTo>
                  <a:cubicBezTo>
                    <a:pt x="443" y="806"/>
                    <a:pt x="450" y="799"/>
                    <a:pt x="458" y="791"/>
                  </a:cubicBezTo>
                  <a:cubicBezTo>
                    <a:pt x="466" y="783"/>
                    <a:pt x="474" y="783"/>
                    <a:pt x="482" y="767"/>
                  </a:cubicBezTo>
                  <a:cubicBezTo>
                    <a:pt x="482" y="759"/>
                    <a:pt x="490" y="743"/>
                    <a:pt x="506" y="743"/>
                  </a:cubicBezTo>
                  <a:cubicBezTo>
                    <a:pt x="506" y="743"/>
                    <a:pt x="514" y="743"/>
                    <a:pt x="514" y="759"/>
                  </a:cubicBezTo>
                  <a:cubicBezTo>
                    <a:pt x="514" y="767"/>
                    <a:pt x="506" y="775"/>
                    <a:pt x="506" y="783"/>
                  </a:cubicBezTo>
                  <a:cubicBezTo>
                    <a:pt x="506" y="791"/>
                    <a:pt x="498" y="799"/>
                    <a:pt x="498" y="799"/>
                  </a:cubicBezTo>
                  <a:cubicBezTo>
                    <a:pt x="506" y="806"/>
                    <a:pt x="506" y="806"/>
                    <a:pt x="506" y="806"/>
                  </a:cubicBezTo>
                  <a:cubicBezTo>
                    <a:pt x="514" y="806"/>
                    <a:pt x="514" y="799"/>
                    <a:pt x="514" y="791"/>
                  </a:cubicBezTo>
                  <a:cubicBezTo>
                    <a:pt x="514" y="791"/>
                    <a:pt x="521" y="783"/>
                    <a:pt x="529" y="775"/>
                  </a:cubicBezTo>
                  <a:cubicBezTo>
                    <a:pt x="529" y="767"/>
                    <a:pt x="537" y="767"/>
                    <a:pt x="537" y="759"/>
                  </a:cubicBezTo>
                  <a:cubicBezTo>
                    <a:pt x="537" y="759"/>
                    <a:pt x="537" y="751"/>
                    <a:pt x="545" y="751"/>
                  </a:cubicBezTo>
                  <a:cubicBezTo>
                    <a:pt x="545" y="751"/>
                    <a:pt x="553" y="759"/>
                    <a:pt x="553" y="767"/>
                  </a:cubicBezTo>
                  <a:cubicBezTo>
                    <a:pt x="553" y="775"/>
                    <a:pt x="553" y="775"/>
                    <a:pt x="553" y="783"/>
                  </a:cubicBezTo>
                  <a:cubicBezTo>
                    <a:pt x="553" y="791"/>
                    <a:pt x="553" y="791"/>
                    <a:pt x="569" y="791"/>
                  </a:cubicBezTo>
                  <a:cubicBezTo>
                    <a:pt x="593" y="799"/>
                    <a:pt x="608" y="767"/>
                    <a:pt x="608" y="743"/>
                  </a:cubicBezTo>
                  <a:cubicBezTo>
                    <a:pt x="608" y="727"/>
                    <a:pt x="616" y="719"/>
                    <a:pt x="616" y="712"/>
                  </a:cubicBezTo>
                  <a:cubicBezTo>
                    <a:pt x="624" y="688"/>
                    <a:pt x="624" y="680"/>
                    <a:pt x="616" y="680"/>
                  </a:cubicBezTo>
                  <a:cubicBezTo>
                    <a:pt x="601" y="672"/>
                    <a:pt x="585" y="672"/>
                    <a:pt x="585" y="664"/>
                  </a:cubicBezTo>
                  <a:cubicBezTo>
                    <a:pt x="585" y="656"/>
                    <a:pt x="585" y="648"/>
                    <a:pt x="593" y="648"/>
                  </a:cubicBezTo>
                  <a:cubicBezTo>
                    <a:pt x="601" y="632"/>
                    <a:pt x="608" y="625"/>
                    <a:pt x="608" y="617"/>
                  </a:cubicBezTo>
                  <a:cubicBezTo>
                    <a:pt x="608" y="609"/>
                    <a:pt x="616" y="609"/>
                    <a:pt x="616" y="601"/>
                  </a:cubicBezTo>
                  <a:cubicBezTo>
                    <a:pt x="624" y="593"/>
                    <a:pt x="632" y="593"/>
                    <a:pt x="640" y="585"/>
                  </a:cubicBezTo>
                  <a:cubicBezTo>
                    <a:pt x="656" y="585"/>
                    <a:pt x="656" y="585"/>
                    <a:pt x="656" y="577"/>
                  </a:cubicBezTo>
                  <a:cubicBezTo>
                    <a:pt x="656" y="561"/>
                    <a:pt x="656" y="538"/>
                    <a:pt x="648" y="530"/>
                  </a:cubicBezTo>
                  <a:lnTo>
                    <a:pt x="640" y="530"/>
                  </a:lnTo>
                  <a:lnTo>
                    <a:pt x="632" y="530"/>
                  </a:lnTo>
                  <a:cubicBezTo>
                    <a:pt x="632" y="530"/>
                    <a:pt x="632" y="530"/>
                    <a:pt x="624" y="530"/>
                  </a:cubicBezTo>
                  <a:cubicBezTo>
                    <a:pt x="624" y="530"/>
                    <a:pt x="616" y="522"/>
                    <a:pt x="616" y="506"/>
                  </a:cubicBezTo>
                  <a:cubicBezTo>
                    <a:pt x="616" y="490"/>
                    <a:pt x="616" y="474"/>
                    <a:pt x="616" y="466"/>
                  </a:cubicBezTo>
                  <a:cubicBezTo>
                    <a:pt x="616" y="459"/>
                    <a:pt x="616" y="443"/>
                    <a:pt x="616" y="435"/>
                  </a:cubicBezTo>
                  <a:cubicBezTo>
                    <a:pt x="608" y="411"/>
                    <a:pt x="601" y="403"/>
                    <a:pt x="593" y="403"/>
                  </a:cubicBezTo>
                  <a:cubicBezTo>
                    <a:pt x="585" y="403"/>
                    <a:pt x="585" y="403"/>
                    <a:pt x="585" y="403"/>
                  </a:cubicBezTo>
                  <a:cubicBezTo>
                    <a:pt x="577" y="419"/>
                    <a:pt x="569" y="419"/>
                    <a:pt x="569" y="419"/>
                  </a:cubicBezTo>
                  <a:cubicBezTo>
                    <a:pt x="561" y="419"/>
                    <a:pt x="553" y="411"/>
                    <a:pt x="545" y="395"/>
                  </a:cubicBezTo>
                  <a:cubicBezTo>
                    <a:pt x="529" y="372"/>
                    <a:pt x="521" y="364"/>
                    <a:pt x="498" y="364"/>
                  </a:cubicBezTo>
                  <a:cubicBezTo>
                    <a:pt x="474" y="364"/>
                    <a:pt x="474" y="364"/>
                    <a:pt x="443" y="348"/>
                  </a:cubicBezTo>
                  <a:cubicBezTo>
                    <a:pt x="434" y="348"/>
                    <a:pt x="427" y="340"/>
                    <a:pt x="419" y="340"/>
                  </a:cubicBezTo>
                  <a:cubicBezTo>
                    <a:pt x="411" y="332"/>
                    <a:pt x="395" y="332"/>
                    <a:pt x="379" y="324"/>
                  </a:cubicBezTo>
                  <a:cubicBezTo>
                    <a:pt x="300" y="301"/>
                    <a:pt x="158" y="253"/>
                    <a:pt x="87" y="142"/>
                  </a:cubicBezTo>
                  <a:cubicBezTo>
                    <a:pt x="79" y="135"/>
                    <a:pt x="79" y="135"/>
                    <a:pt x="71" y="135"/>
                  </a:cubicBezTo>
                  <a:lnTo>
                    <a:pt x="71" y="135"/>
                  </a:lnTo>
                  <a:cubicBezTo>
                    <a:pt x="71" y="142"/>
                    <a:pt x="79" y="150"/>
                    <a:pt x="79" y="150"/>
                  </a:cubicBezTo>
                  <a:cubicBezTo>
                    <a:pt x="79" y="158"/>
                    <a:pt x="79" y="158"/>
                    <a:pt x="71" y="166"/>
                  </a:cubicBezTo>
                  <a:cubicBezTo>
                    <a:pt x="71" y="174"/>
                    <a:pt x="71" y="174"/>
                    <a:pt x="63" y="182"/>
                  </a:cubicBezTo>
                  <a:cubicBezTo>
                    <a:pt x="47" y="206"/>
                    <a:pt x="23" y="245"/>
                    <a:pt x="31" y="285"/>
                  </a:cubicBezTo>
                  <a:cubicBezTo>
                    <a:pt x="31" y="301"/>
                    <a:pt x="39" y="316"/>
                    <a:pt x="47" y="332"/>
                  </a:cubicBezTo>
                  <a:cubicBezTo>
                    <a:pt x="55" y="348"/>
                    <a:pt x="63" y="356"/>
                    <a:pt x="71" y="379"/>
                  </a:cubicBezTo>
                  <a:cubicBezTo>
                    <a:pt x="71" y="411"/>
                    <a:pt x="71" y="411"/>
                    <a:pt x="71" y="443"/>
                  </a:cubicBezTo>
                  <a:cubicBezTo>
                    <a:pt x="71" y="451"/>
                    <a:pt x="71" y="451"/>
                    <a:pt x="63" y="466"/>
                  </a:cubicBezTo>
                  <a:cubicBezTo>
                    <a:pt x="63" y="506"/>
                    <a:pt x="71" y="561"/>
                    <a:pt x="71" y="601"/>
                  </a:cubicBezTo>
                  <a:cubicBezTo>
                    <a:pt x="79" y="609"/>
                    <a:pt x="79" y="609"/>
                    <a:pt x="79" y="609"/>
                  </a:cubicBezTo>
                  <a:cubicBezTo>
                    <a:pt x="79" y="625"/>
                    <a:pt x="79" y="632"/>
                    <a:pt x="79" y="632"/>
                  </a:cubicBezTo>
                  <a:cubicBezTo>
                    <a:pt x="87" y="632"/>
                    <a:pt x="87" y="632"/>
                    <a:pt x="79" y="656"/>
                  </a:cubicBezTo>
                  <a:lnTo>
                    <a:pt x="79" y="656"/>
                  </a:lnTo>
                  <a:cubicBezTo>
                    <a:pt x="79" y="672"/>
                    <a:pt x="79" y="680"/>
                    <a:pt x="71" y="696"/>
                  </a:cubicBezTo>
                  <a:cubicBezTo>
                    <a:pt x="71" y="712"/>
                    <a:pt x="71" y="719"/>
                    <a:pt x="63" y="735"/>
                  </a:cubicBezTo>
                  <a:cubicBezTo>
                    <a:pt x="63" y="743"/>
                    <a:pt x="55" y="751"/>
                    <a:pt x="55" y="759"/>
                  </a:cubicBezTo>
                  <a:cubicBezTo>
                    <a:pt x="47" y="767"/>
                    <a:pt x="47" y="775"/>
                    <a:pt x="55" y="783"/>
                  </a:cubicBezTo>
                  <a:cubicBezTo>
                    <a:pt x="55" y="791"/>
                    <a:pt x="55" y="791"/>
                    <a:pt x="55" y="791"/>
                  </a:cubicBezTo>
                  <a:cubicBezTo>
                    <a:pt x="55" y="791"/>
                    <a:pt x="63" y="791"/>
                    <a:pt x="63" y="783"/>
                  </a:cubicBezTo>
                  <a:lnTo>
                    <a:pt x="71" y="783"/>
                  </a:lnTo>
                  <a:lnTo>
                    <a:pt x="79" y="783"/>
                  </a:lnTo>
                  <a:cubicBezTo>
                    <a:pt x="79" y="783"/>
                    <a:pt x="87" y="783"/>
                    <a:pt x="87" y="791"/>
                  </a:cubicBezTo>
                  <a:cubicBezTo>
                    <a:pt x="94" y="791"/>
                    <a:pt x="110" y="799"/>
                    <a:pt x="118" y="806"/>
                  </a:cubicBezTo>
                  <a:lnTo>
                    <a:pt x="126" y="814"/>
                  </a:lnTo>
                  <a:cubicBezTo>
                    <a:pt x="134" y="822"/>
                    <a:pt x="142" y="822"/>
                    <a:pt x="142" y="830"/>
                  </a:cubicBezTo>
                  <a:cubicBezTo>
                    <a:pt x="142" y="830"/>
                    <a:pt x="134" y="830"/>
                    <a:pt x="134" y="838"/>
                  </a:cubicBezTo>
                  <a:cubicBezTo>
                    <a:pt x="126" y="838"/>
                    <a:pt x="126" y="838"/>
                    <a:pt x="126" y="846"/>
                  </a:cubicBezTo>
                  <a:cubicBezTo>
                    <a:pt x="118" y="846"/>
                    <a:pt x="118" y="854"/>
                    <a:pt x="94" y="854"/>
                  </a:cubicBezTo>
                  <a:cubicBezTo>
                    <a:pt x="79" y="854"/>
                    <a:pt x="71" y="846"/>
                    <a:pt x="63" y="838"/>
                  </a:cubicBezTo>
                  <a:cubicBezTo>
                    <a:pt x="63" y="838"/>
                    <a:pt x="63" y="838"/>
                    <a:pt x="55" y="838"/>
                  </a:cubicBezTo>
                  <a:lnTo>
                    <a:pt x="55" y="838"/>
                  </a:lnTo>
                  <a:lnTo>
                    <a:pt x="55" y="838"/>
                  </a:lnTo>
                  <a:cubicBezTo>
                    <a:pt x="55" y="854"/>
                    <a:pt x="55" y="862"/>
                    <a:pt x="55" y="893"/>
                  </a:cubicBezTo>
                  <a:cubicBezTo>
                    <a:pt x="55" y="909"/>
                    <a:pt x="55" y="917"/>
                    <a:pt x="47" y="925"/>
                  </a:cubicBezTo>
                  <a:cubicBezTo>
                    <a:pt x="47" y="933"/>
                    <a:pt x="47" y="933"/>
                    <a:pt x="47" y="941"/>
                  </a:cubicBezTo>
                  <a:cubicBezTo>
                    <a:pt x="47" y="941"/>
                    <a:pt x="55" y="941"/>
                    <a:pt x="63" y="941"/>
                  </a:cubicBezTo>
                  <a:cubicBezTo>
                    <a:pt x="79" y="941"/>
                    <a:pt x="87" y="941"/>
                    <a:pt x="94" y="941"/>
                  </a:cubicBezTo>
                  <a:cubicBezTo>
                    <a:pt x="110" y="933"/>
                    <a:pt x="110" y="933"/>
                    <a:pt x="118" y="941"/>
                  </a:cubicBezTo>
                  <a:cubicBezTo>
                    <a:pt x="126" y="949"/>
                    <a:pt x="126" y="957"/>
                    <a:pt x="126" y="965"/>
                  </a:cubicBezTo>
                  <a:cubicBezTo>
                    <a:pt x="118" y="965"/>
                    <a:pt x="110" y="965"/>
                    <a:pt x="110" y="972"/>
                  </a:cubicBezTo>
                  <a:cubicBezTo>
                    <a:pt x="103" y="972"/>
                    <a:pt x="94" y="972"/>
                    <a:pt x="87" y="965"/>
                  </a:cubicBezTo>
                  <a:lnTo>
                    <a:pt x="79" y="965"/>
                  </a:lnTo>
                  <a:cubicBezTo>
                    <a:pt x="71" y="965"/>
                    <a:pt x="71" y="965"/>
                    <a:pt x="71" y="972"/>
                  </a:cubicBezTo>
                  <a:cubicBezTo>
                    <a:pt x="71" y="988"/>
                    <a:pt x="71" y="996"/>
                    <a:pt x="71" y="1012"/>
                  </a:cubicBezTo>
                  <a:cubicBezTo>
                    <a:pt x="71" y="1028"/>
                    <a:pt x="63" y="1028"/>
                    <a:pt x="63" y="1036"/>
                  </a:cubicBezTo>
                  <a:cubicBezTo>
                    <a:pt x="55" y="1036"/>
                    <a:pt x="47" y="1043"/>
                    <a:pt x="47" y="1052"/>
                  </a:cubicBezTo>
                  <a:cubicBezTo>
                    <a:pt x="47" y="1052"/>
                    <a:pt x="47" y="1067"/>
                    <a:pt x="47" y="1075"/>
                  </a:cubicBezTo>
                  <a:cubicBezTo>
                    <a:pt x="47" y="1083"/>
                    <a:pt x="47" y="1083"/>
                    <a:pt x="39" y="1083"/>
                  </a:cubicBezTo>
                  <a:cubicBezTo>
                    <a:pt x="39" y="1083"/>
                    <a:pt x="31" y="1083"/>
                    <a:pt x="31" y="1075"/>
                  </a:cubicBezTo>
                  <a:cubicBezTo>
                    <a:pt x="23" y="1075"/>
                    <a:pt x="23" y="1075"/>
                    <a:pt x="23" y="1075"/>
                  </a:cubicBezTo>
                  <a:cubicBezTo>
                    <a:pt x="16" y="1052"/>
                    <a:pt x="16" y="1052"/>
                    <a:pt x="23" y="1020"/>
                  </a:cubicBezTo>
                  <a:cubicBezTo>
                    <a:pt x="23" y="1012"/>
                    <a:pt x="23" y="1004"/>
                    <a:pt x="23" y="996"/>
                  </a:cubicBezTo>
                  <a:cubicBezTo>
                    <a:pt x="23" y="988"/>
                    <a:pt x="23" y="980"/>
                    <a:pt x="23" y="980"/>
                  </a:cubicBezTo>
                  <a:lnTo>
                    <a:pt x="23" y="980"/>
                  </a:lnTo>
                  <a:cubicBezTo>
                    <a:pt x="16" y="996"/>
                    <a:pt x="8" y="1012"/>
                    <a:pt x="8" y="1036"/>
                  </a:cubicBezTo>
                  <a:cubicBezTo>
                    <a:pt x="16" y="1043"/>
                    <a:pt x="16" y="1059"/>
                    <a:pt x="16" y="1067"/>
                  </a:cubicBezTo>
                  <a:cubicBezTo>
                    <a:pt x="16" y="1083"/>
                    <a:pt x="16" y="1099"/>
                    <a:pt x="23" y="1115"/>
                  </a:cubicBezTo>
                  <a:cubicBezTo>
                    <a:pt x="23" y="1123"/>
                    <a:pt x="23" y="1131"/>
                    <a:pt x="23" y="1131"/>
                  </a:cubicBezTo>
                  <a:cubicBezTo>
                    <a:pt x="23" y="1138"/>
                    <a:pt x="31" y="1138"/>
                    <a:pt x="31" y="1138"/>
                  </a:cubicBezTo>
                  <a:cubicBezTo>
                    <a:pt x="79" y="1162"/>
                    <a:pt x="118" y="1178"/>
                    <a:pt x="126" y="1178"/>
                  </a:cubicBezTo>
                  <a:cubicBezTo>
                    <a:pt x="158" y="1186"/>
                    <a:pt x="158" y="1194"/>
                    <a:pt x="158" y="1225"/>
                  </a:cubicBezTo>
                  <a:cubicBezTo>
                    <a:pt x="158" y="1225"/>
                    <a:pt x="166" y="1225"/>
                    <a:pt x="166" y="1233"/>
                  </a:cubicBezTo>
                  <a:cubicBezTo>
                    <a:pt x="166" y="1257"/>
                    <a:pt x="174" y="1257"/>
                    <a:pt x="174" y="1257"/>
                  </a:cubicBezTo>
                  <a:lnTo>
                    <a:pt x="181" y="1249"/>
                  </a:lnTo>
                  <a:cubicBezTo>
                    <a:pt x="190" y="1249"/>
                    <a:pt x="205" y="1241"/>
                    <a:pt x="213" y="1241"/>
                  </a:cubicBezTo>
                  <a:cubicBezTo>
                    <a:pt x="253" y="1241"/>
                    <a:pt x="268" y="1281"/>
                    <a:pt x="292" y="1320"/>
                  </a:cubicBezTo>
                  <a:cubicBezTo>
                    <a:pt x="300" y="1320"/>
                    <a:pt x="300" y="1328"/>
                    <a:pt x="308" y="1328"/>
                  </a:cubicBezTo>
                  <a:cubicBezTo>
                    <a:pt x="324" y="1368"/>
                    <a:pt x="308" y="1415"/>
                    <a:pt x="292" y="1455"/>
                  </a:cubicBezTo>
                  <a:cubicBezTo>
                    <a:pt x="292" y="1471"/>
                    <a:pt x="284" y="1478"/>
                    <a:pt x="284" y="1494"/>
                  </a:cubicBezTo>
                  <a:cubicBezTo>
                    <a:pt x="276" y="1526"/>
                    <a:pt x="284" y="1549"/>
                    <a:pt x="292" y="1558"/>
                  </a:cubicBezTo>
                  <a:cubicBezTo>
                    <a:pt x="300" y="1565"/>
                    <a:pt x="316" y="1565"/>
                    <a:pt x="324" y="1565"/>
                  </a:cubicBezTo>
                  <a:cubicBezTo>
                    <a:pt x="348" y="1573"/>
                    <a:pt x="379" y="1573"/>
                    <a:pt x="395" y="1589"/>
                  </a:cubicBezTo>
                  <a:cubicBezTo>
                    <a:pt x="411" y="1605"/>
                    <a:pt x="434" y="1613"/>
                    <a:pt x="466" y="1613"/>
                  </a:cubicBezTo>
                  <a:cubicBezTo>
                    <a:pt x="490" y="1613"/>
                    <a:pt x="506" y="1613"/>
                    <a:pt x="521" y="1605"/>
                  </a:cubicBezTo>
                  <a:cubicBezTo>
                    <a:pt x="529" y="1605"/>
                    <a:pt x="545" y="1597"/>
                    <a:pt x="545" y="1597"/>
                  </a:cubicBezTo>
                  <a:cubicBezTo>
                    <a:pt x="561" y="1589"/>
                    <a:pt x="569" y="1581"/>
                    <a:pt x="577" y="1581"/>
                  </a:cubicBezTo>
                  <a:cubicBezTo>
                    <a:pt x="585" y="1581"/>
                    <a:pt x="601" y="1589"/>
                    <a:pt x="608" y="1589"/>
                  </a:cubicBezTo>
                  <a:cubicBezTo>
                    <a:pt x="624" y="1597"/>
                    <a:pt x="640" y="1605"/>
                    <a:pt x="648" y="1605"/>
                  </a:cubicBezTo>
                  <a:cubicBezTo>
                    <a:pt x="656" y="1605"/>
                    <a:pt x="656" y="1605"/>
                    <a:pt x="664" y="1597"/>
                  </a:cubicBezTo>
                  <a:cubicBezTo>
                    <a:pt x="672" y="1597"/>
                    <a:pt x="680" y="1597"/>
                    <a:pt x="696" y="1597"/>
                  </a:cubicBezTo>
                  <a:cubicBezTo>
                    <a:pt x="727" y="1597"/>
                    <a:pt x="735" y="1605"/>
                    <a:pt x="751" y="1629"/>
                  </a:cubicBezTo>
                  <a:cubicBezTo>
                    <a:pt x="759" y="1636"/>
                    <a:pt x="759" y="1636"/>
                    <a:pt x="759" y="1636"/>
                  </a:cubicBezTo>
                  <a:cubicBezTo>
                    <a:pt x="759" y="1636"/>
                    <a:pt x="759" y="1644"/>
                    <a:pt x="767" y="1644"/>
                  </a:cubicBezTo>
                  <a:cubicBezTo>
                    <a:pt x="774" y="1668"/>
                    <a:pt x="782" y="1668"/>
                    <a:pt x="790" y="1668"/>
                  </a:cubicBezTo>
                  <a:cubicBezTo>
                    <a:pt x="798" y="1668"/>
                    <a:pt x="806" y="1660"/>
                    <a:pt x="822" y="1660"/>
                  </a:cubicBezTo>
                  <a:cubicBezTo>
                    <a:pt x="838" y="1660"/>
                    <a:pt x="861" y="1668"/>
                    <a:pt x="869" y="1676"/>
                  </a:cubicBezTo>
                  <a:cubicBezTo>
                    <a:pt x="877" y="1684"/>
                    <a:pt x="885" y="1684"/>
                    <a:pt x="893" y="1684"/>
                  </a:cubicBezTo>
                  <a:cubicBezTo>
                    <a:pt x="909" y="1684"/>
                    <a:pt x="940" y="1668"/>
                    <a:pt x="956" y="1660"/>
                  </a:cubicBezTo>
                  <a:cubicBezTo>
                    <a:pt x="956" y="1660"/>
                    <a:pt x="964" y="1660"/>
                    <a:pt x="972" y="1660"/>
                  </a:cubicBezTo>
                  <a:cubicBezTo>
                    <a:pt x="996" y="1660"/>
                    <a:pt x="1027" y="1668"/>
                    <a:pt x="1051" y="1700"/>
                  </a:cubicBezTo>
                  <a:cubicBezTo>
                    <a:pt x="1059" y="1708"/>
                    <a:pt x="1075" y="1716"/>
                    <a:pt x="1091" y="1716"/>
                  </a:cubicBezTo>
                  <a:cubicBezTo>
                    <a:pt x="1114" y="1716"/>
                    <a:pt x="1146" y="1708"/>
                    <a:pt x="1154" y="1700"/>
                  </a:cubicBezTo>
                  <a:cubicBezTo>
                    <a:pt x="1162" y="1692"/>
                    <a:pt x="1186" y="1692"/>
                    <a:pt x="1217" y="1692"/>
                  </a:cubicBezTo>
                  <a:cubicBezTo>
                    <a:pt x="1241" y="1692"/>
                    <a:pt x="1273" y="1692"/>
                    <a:pt x="1304" y="1692"/>
                  </a:cubicBezTo>
                  <a:cubicBezTo>
                    <a:pt x="1336" y="1692"/>
                    <a:pt x="1344" y="1692"/>
                    <a:pt x="1344" y="1692"/>
                  </a:cubicBezTo>
                  <a:lnTo>
                    <a:pt x="1344" y="1692"/>
                  </a:lnTo>
                  <a:cubicBezTo>
                    <a:pt x="1344" y="1692"/>
                    <a:pt x="1344" y="1684"/>
                    <a:pt x="1351" y="1676"/>
                  </a:cubicBezTo>
                  <a:cubicBezTo>
                    <a:pt x="1351" y="1676"/>
                    <a:pt x="1359" y="1668"/>
                    <a:pt x="1375" y="1668"/>
                  </a:cubicBezTo>
                  <a:cubicBezTo>
                    <a:pt x="1391" y="1668"/>
                    <a:pt x="1415" y="1676"/>
                    <a:pt x="1438" y="1684"/>
                  </a:cubicBezTo>
                  <a:cubicBezTo>
                    <a:pt x="1446" y="1692"/>
                    <a:pt x="1470" y="1692"/>
                    <a:pt x="1486" y="1692"/>
                  </a:cubicBezTo>
                  <a:cubicBezTo>
                    <a:pt x="1510" y="1692"/>
                    <a:pt x="1533" y="1684"/>
                    <a:pt x="1549" y="1684"/>
                  </a:cubicBezTo>
                  <a:cubicBezTo>
                    <a:pt x="1549" y="1684"/>
                    <a:pt x="1549" y="1684"/>
                    <a:pt x="1557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7" name="Freeform 261"/>
            <p:cNvSpPr>
              <a:spLocks noChangeArrowheads="1"/>
            </p:cNvSpPr>
            <p:nvPr/>
          </p:nvSpPr>
          <p:spPr bwMode="auto">
            <a:xfrm>
              <a:off x="13660953" y="4203901"/>
              <a:ext cx="1185166" cy="1897192"/>
            </a:xfrm>
            <a:custGeom>
              <a:avLst/>
              <a:gdLst>
                <a:gd name="T0" fmla="*/ 2213 w 2254"/>
                <a:gd name="T1" fmla="*/ 2364 h 3606"/>
                <a:gd name="T2" fmla="*/ 2213 w 2254"/>
                <a:gd name="T3" fmla="*/ 2364 h 3606"/>
                <a:gd name="T4" fmla="*/ 2142 w 2254"/>
                <a:gd name="T5" fmla="*/ 2292 h 3606"/>
                <a:gd name="T6" fmla="*/ 2079 w 2254"/>
                <a:gd name="T7" fmla="*/ 2395 h 3606"/>
                <a:gd name="T8" fmla="*/ 2039 w 2254"/>
                <a:gd name="T9" fmla="*/ 2371 h 3606"/>
                <a:gd name="T10" fmla="*/ 1992 w 2254"/>
                <a:gd name="T11" fmla="*/ 2371 h 3606"/>
                <a:gd name="T12" fmla="*/ 1897 w 2254"/>
                <a:gd name="T13" fmla="*/ 2348 h 3606"/>
                <a:gd name="T14" fmla="*/ 1834 w 2254"/>
                <a:gd name="T15" fmla="*/ 2340 h 3606"/>
                <a:gd name="T16" fmla="*/ 1778 w 2254"/>
                <a:gd name="T17" fmla="*/ 2371 h 3606"/>
                <a:gd name="T18" fmla="*/ 1707 w 2254"/>
                <a:gd name="T19" fmla="*/ 2348 h 3606"/>
                <a:gd name="T20" fmla="*/ 1652 w 2254"/>
                <a:gd name="T21" fmla="*/ 2387 h 3606"/>
                <a:gd name="T22" fmla="*/ 1620 w 2254"/>
                <a:gd name="T23" fmla="*/ 2355 h 3606"/>
                <a:gd name="T24" fmla="*/ 1589 w 2254"/>
                <a:gd name="T25" fmla="*/ 2229 h 3606"/>
                <a:gd name="T26" fmla="*/ 1518 w 2254"/>
                <a:gd name="T27" fmla="*/ 2158 h 3606"/>
                <a:gd name="T28" fmla="*/ 1494 w 2254"/>
                <a:gd name="T29" fmla="*/ 2079 h 3606"/>
                <a:gd name="T30" fmla="*/ 1478 w 2254"/>
                <a:gd name="T31" fmla="*/ 1960 h 3606"/>
                <a:gd name="T32" fmla="*/ 1423 w 2254"/>
                <a:gd name="T33" fmla="*/ 1850 h 3606"/>
                <a:gd name="T34" fmla="*/ 1439 w 2254"/>
                <a:gd name="T35" fmla="*/ 1739 h 3606"/>
                <a:gd name="T36" fmla="*/ 1352 w 2254"/>
                <a:gd name="T37" fmla="*/ 1747 h 3606"/>
                <a:gd name="T38" fmla="*/ 1257 w 2254"/>
                <a:gd name="T39" fmla="*/ 1794 h 3606"/>
                <a:gd name="T40" fmla="*/ 1225 w 2254"/>
                <a:gd name="T41" fmla="*/ 1771 h 3606"/>
                <a:gd name="T42" fmla="*/ 1186 w 2254"/>
                <a:gd name="T43" fmla="*/ 1739 h 3606"/>
                <a:gd name="T44" fmla="*/ 1194 w 2254"/>
                <a:gd name="T45" fmla="*/ 1668 h 3606"/>
                <a:gd name="T46" fmla="*/ 1241 w 2254"/>
                <a:gd name="T47" fmla="*/ 1644 h 3606"/>
                <a:gd name="T48" fmla="*/ 1257 w 2254"/>
                <a:gd name="T49" fmla="*/ 1565 h 3606"/>
                <a:gd name="T50" fmla="*/ 1257 w 2254"/>
                <a:gd name="T51" fmla="*/ 1454 h 3606"/>
                <a:gd name="T52" fmla="*/ 1304 w 2254"/>
                <a:gd name="T53" fmla="*/ 1367 h 3606"/>
                <a:gd name="T54" fmla="*/ 1336 w 2254"/>
                <a:gd name="T55" fmla="*/ 1249 h 3606"/>
                <a:gd name="T56" fmla="*/ 1272 w 2254"/>
                <a:gd name="T57" fmla="*/ 1249 h 3606"/>
                <a:gd name="T58" fmla="*/ 1194 w 2254"/>
                <a:gd name="T59" fmla="*/ 1162 h 3606"/>
                <a:gd name="T60" fmla="*/ 1170 w 2254"/>
                <a:gd name="T61" fmla="*/ 1083 h 3606"/>
                <a:gd name="T62" fmla="*/ 1114 w 2254"/>
                <a:gd name="T63" fmla="*/ 1012 h 3606"/>
                <a:gd name="T64" fmla="*/ 1091 w 2254"/>
                <a:gd name="T65" fmla="*/ 917 h 3606"/>
                <a:gd name="T66" fmla="*/ 1035 w 2254"/>
                <a:gd name="T67" fmla="*/ 870 h 3606"/>
                <a:gd name="T68" fmla="*/ 980 w 2254"/>
                <a:gd name="T69" fmla="*/ 798 h 3606"/>
                <a:gd name="T70" fmla="*/ 1004 w 2254"/>
                <a:gd name="T71" fmla="*/ 696 h 3606"/>
                <a:gd name="T72" fmla="*/ 925 w 2254"/>
                <a:gd name="T73" fmla="*/ 545 h 3606"/>
                <a:gd name="T74" fmla="*/ 941 w 2254"/>
                <a:gd name="T75" fmla="*/ 450 h 3606"/>
                <a:gd name="T76" fmla="*/ 972 w 2254"/>
                <a:gd name="T77" fmla="*/ 292 h 3606"/>
                <a:gd name="T78" fmla="*/ 996 w 2254"/>
                <a:gd name="T79" fmla="*/ 126 h 3606"/>
                <a:gd name="T80" fmla="*/ 1004 w 2254"/>
                <a:gd name="T81" fmla="*/ 63 h 3606"/>
                <a:gd name="T82" fmla="*/ 672 w 2254"/>
                <a:gd name="T83" fmla="*/ 0 h 3606"/>
                <a:gd name="T84" fmla="*/ 553 w 2254"/>
                <a:gd name="T85" fmla="*/ 593 h 3606"/>
                <a:gd name="T86" fmla="*/ 450 w 2254"/>
                <a:gd name="T87" fmla="*/ 1051 h 3606"/>
                <a:gd name="T88" fmla="*/ 442 w 2254"/>
                <a:gd name="T89" fmla="*/ 1249 h 3606"/>
                <a:gd name="T90" fmla="*/ 435 w 2254"/>
                <a:gd name="T91" fmla="*/ 1328 h 3606"/>
                <a:gd name="T92" fmla="*/ 482 w 2254"/>
                <a:gd name="T93" fmla="*/ 1486 h 3606"/>
                <a:gd name="T94" fmla="*/ 522 w 2254"/>
                <a:gd name="T95" fmla="*/ 1628 h 3606"/>
                <a:gd name="T96" fmla="*/ 442 w 2254"/>
                <a:gd name="T97" fmla="*/ 1747 h 3606"/>
                <a:gd name="T98" fmla="*/ 371 w 2254"/>
                <a:gd name="T99" fmla="*/ 1818 h 3606"/>
                <a:gd name="T100" fmla="*/ 355 w 2254"/>
                <a:gd name="T101" fmla="*/ 1889 h 3606"/>
                <a:gd name="T102" fmla="*/ 174 w 2254"/>
                <a:gd name="T103" fmla="*/ 2079 h 3606"/>
                <a:gd name="T104" fmla="*/ 229 w 2254"/>
                <a:gd name="T105" fmla="*/ 2182 h 3606"/>
                <a:gd name="T106" fmla="*/ 229 w 2254"/>
                <a:gd name="T107" fmla="*/ 2277 h 3606"/>
                <a:gd name="T108" fmla="*/ 221 w 2254"/>
                <a:gd name="T109" fmla="*/ 2340 h 3606"/>
                <a:gd name="T110" fmla="*/ 174 w 2254"/>
                <a:gd name="T111" fmla="*/ 2435 h 3606"/>
                <a:gd name="T112" fmla="*/ 0 w 2254"/>
                <a:gd name="T113" fmla="*/ 3217 h 3606"/>
                <a:gd name="T114" fmla="*/ 2063 w 2254"/>
                <a:gd name="T115" fmla="*/ 3605 h 3606"/>
                <a:gd name="T116" fmla="*/ 2253 w 2254"/>
                <a:gd name="T117" fmla="*/ 2427 h 3606"/>
                <a:gd name="T118" fmla="*/ 2213 w 2254"/>
                <a:gd name="T119" fmla="*/ 2364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4" h="3606">
                  <a:moveTo>
                    <a:pt x="2213" y="2364"/>
                  </a:moveTo>
                  <a:lnTo>
                    <a:pt x="2213" y="2364"/>
                  </a:lnTo>
                  <a:cubicBezTo>
                    <a:pt x="2205" y="2316"/>
                    <a:pt x="2174" y="2316"/>
                    <a:pt x="2142" y="2292"/>
                  </a:cubicBezTo>
                  <a:cubicBezTo>
                    <a:pt x="2111" y="2277"/>
                    <a:pt x="2126" y="2348"/>
                    <a:pt x="2079" y="2395"/>
                  </a:cubicBezTo>
                  <a:cubicBezTo>
                    <a:pt x="2031" y="2435"/>
                    <a:pt x="2079" y="2395"/>
                    <a:pt x="2039" y="2371"/>
                  </a:cubicBezTo>
                  <a:cubicBezTo>
                    <a:pt x="2000" y="2348"/>
                    <a:pt x="2024" y="2364"/>
                    <a:pt x="1992" y="2371"/>
                  </a:cubicBezTo>
                  <a:cubicBezTo>
                    <a:pt x="1952" y="2379"/>
                    <a:pt x="1929" y="2371"/>
                    <a:pt x="1897" y="2348"/>
                  </a:cubicBezTo>
                  <a:cubicBezTo>
                    <a:pt x="1865" y="2324"/>
                    <a:pt x="1850" y="2332"/>
                    <a:pt x="1834" y="2340"/>
                  </a:cubicBezTo>
                  <a:cubicBezTo>
                    <a:pt x="1818" y="2348"/>
                    <a:pt x="1802" y="2371"/>
                    <a:pt x="1778" y="2371"/>
                  </a:cubicBezTo>
                  <a:cubicBezTo>
                    <a:pt x="1747" y="2364"/>
                    <a:pt x="1739" y="2355"/>
                    <a:pt x="1707" y="2348"/>
                  </a:cubicBezTo>
                  <a:cubicBezTo>
                    <a:pt x="1676" y="2332"/>
                    <a:pt x="1676" y="2355"/>
                    <a:pt x="1652" y="2387"/>
                  </a:cubicBezTo>
                  <a:cubicBezTo>
                    <a:pt x="1628" y="2411"/>
                    <a:pt x="1628" y="2371"/>
                    <a:pt x="1620" y="2355"/>
                  </a:cubicBezTo>
                  <a:cubicBezTo>
                    <a:pt x="1605" y="2332"/>
                    <a:pt x="1589" y="2269"/>
                    <a:pt x="1589" y="2229"/>
                  </a:cubicBezTo>
                  <a:cubicBezTo>
                    <a:pt x="1589" y="2190"/>
                    <a:pt x="1573" y="2166"/>
                    <a:pt x="1518" y="2158"/>
                  </a:cubicBezTo>
                  <a:cubicBezTo>
                    <a:pt x="1454" y="2142"/>
                    <a:pt x="1478" y="2126"/>
                    <a:pt x="1494" y="2079"/>
                  </a:cubicBezTo>
                  <a:cubicBezTo>
                    <a:pt x="1510" y="2031"/>
                    <a:pt x="1502" y="2000"/>
                    <a:pt x="1478" y="1960"/>
                  </a:cubicBezTo>
                  <a:cubicBezTo>
                    <a:pt x="1446" y="1921"/>
                    <a:pt x="1439" y="1889"/>
                    <a:pt x="1423" y="1850"/>
                  </a:cubicBezTo>
                  <a:cubicBezTo>
                    <a:pt x="1407" y="1818"/>
                    <a:pt x="1439" y="1787"/>
                    <a:pt x="1439" y="1739"/>
                  </a:cubicBezTo>
                  <a:cubicBezTo>
                    <a:pt x="1431" y="1700"/>
                    <a:pt x="1383" y="1723"/>
                    <a:pt x="1352" y="1747"/>
                  </a:cubicBezTo>
                  <a:cubicBezTo>
                    <a:pt x="1328" y="1778"/>
                    <a:pt x="1312" y="1778"/>
                    <a:pt x="1257" y="1794"/>
                  </a:cubicBezTo>
                  <a:cubicBezTo>
                    <a:pt x="1194" y="1802"/>
                    <a:pt x="1257" y="1794"/>
                    <a:pt x="1225" y="1771"/>
                  </a:cubicBezTo>
                  <a:cubicBezTo>
                    <a:pt x="1194" y="1747"/>
                    <a:pt x="1178" y="1747"/>
                    <a:pt x="1186" y="1739"/>
                  </a:cubicBezTo>
                  <a:cubicBezTo>
                    <a:pt x="1194" y="1723"/>
                    <a:pt x="1201" y="1700"/>
                    <a:pt x="1194" y="1668"/>
                  </a:cubicBezTo>
                  <a:cubicBezTo>
                    <a:pt x="1194" y="1636"/>
                    <a:pt x="1217" y="1644"/>
                    <a:pt x="1241" y="1644"/>
                  </a:cubicBezTo>
                  <a:cubicBezTo>
                    <a:pt x="1257" y="1644"/>
                    <a:pt x="1265" y="1581"/>
                    <a:pt x="1257" y="1565"/>
                  </a:cubicBezTo>
                  <a:cubicBezTo>
                    <a:pt x="1257" y="1541"/>
                    <a:pt x="1241" y="1502"/>
                    <a:pt x="1257" y="1454"/>
                  </a:cubicBezTo>
                  <a:cubicBezTo>
                    <a:pt x="1265" y="1415"/>
                    <a:pt x="1296" y="1383"/>
                    <a:pt x="1304" y="1367"/>
                  </a:cubicBezTo>
                  <a:cubicBezTo>
                    <a:pt x="1320" y="1344"/>
                    <a:pt x="1344" y="1296"/>
                    <a:pt x="1336" y="1249"/>
                  </a:cubicBezTo>
                  <a:cubicBezTo>
                    <a:pt x="1328" y="1201"/>
                    <a:pt x="1304" y="1257"/>
                    <a:pt x="1272" y="1249"/>
                  </a:cubicBezTo>
                  <a:cubicBezTo>
                    <a:pt x="1233" y="1241"/>
                    <a:pt x="1233" y="1194"/>
                    <a:pt x="1194" y="1162"/>
                  </a:cubicBezTo>
                  <a:cubicBezTo>
                    <a:pt x="1146" y="1130"/>
                    <a:pt x="1178" y="1130"/>
                    <a:pt x="1170" y="1083"/>
                  </a:cubicBezTo>
                  <a:cubicBezTo>
                    <a:pt x="1162" y="1036"/>
                    <a:pt x="1154" y="1036"/>
                    <a:pt x="1114" y="1012"/>
                  </a:cubicBezTo>
                  <a:cubicBezTo>
                    <a:pt x="1075" y="988"/>
                    <a:pt x="1099" y="956"/>
                    <a:pt x="1091" y="917"/>
                  </a:cubicBezTo>
                  <a:cubicBezTo>
                    <a:pt x="1083" y="877"/>
                    <a:pt x="1051" y="893"/>
                    <a:pt x="1035" y="870"/>
                  </a:cubicBezTo>
                  <a:cubicBezTo>
                    <a:pt x="1012" y="838"/>
                    <a:pt x="980" y="838"/>
                    <a:pt x="980" y="798"/>
                  </a:cubicBezTo>
                  <a:cubicBezTo>
                    <a:pt x="980" y="767"/>
                    <a:pt x="1004" y="735"/>
                    <a:pt x="1004" y="696"/>
                  </a:cubicBezTo>
                  <a:cubicBezTo>
                    <a:pt x="996" y="656"/>
                    <a:pt x="941" y="577"/>
                    <a:pt x="925" y="545"/>
                  </a:cubicBezTo>
                  <a:cubicBezTo>
                    <a:pt x="917" y="514"/>
                    <a:pt x="933" y="482"/>
                    <a:pt x="941" y="450"/>
                  </a:cubicBezTo>
                  <a:cubicBezTo>
                    <a:pt x="941" y="419"/>
                    <a:pt x="964" y="332"/>
                    <a:pt x="972" y="292"/>
                  </a:cubicBezTo>
                  <a:cubicBezTo>
                    <a:pt x="988" y="253"/>
                    <a:pt x="996" y="158"/>
                    <a:pt x="996" y="126"/>
                  </a:cubicBezTo>
                  <a:cubicBezTo>
                    <a:pt x="996" y="111"/>
                    <a:pt x="996" y="79"/>
                    <a:pt x="1004" y="63"/>
                  </a:cubicBezTo>
                  <a:cubicBezTo>
                    <a:pt x="885" y="39"/>
                    <a:pt x="775" y="16"/>
                    <a:pt x="672" y="0"/>
                  </a:cubicBezTo>
                  <a:cubicBezTo>
                    <a:pt x="648" y="111"/>
                    <a:pt x="561" y="561"/>
                    <a:pt x="553" y="593"/>
                  </a:cubicBezTo>
                  <a:cubicBezTo>
                    <a:pt x="545" y="617"/>
                    <a:pt x="466" y="1020"/>
                    <a:pt x="450" y="1051"/>
                  </a:cubicBezTo>
                  <a:cubicBezTo>
                    <a:pt x="427" y="1083"/>
                    <a:pt x="427" y="1225"/>
                    <a:pt x="442" y="1249"/>
                  </a:cubicBezTo>
                  <a:cubicBezTo>
                    <a:pt x="450" y="1265"/>
                    <a:pt x="435" y="1312"/>
                    <a:pt x="435" y="1328"/>
                  </a:cubicBezTo>
                  <a:cubicBezTo>
                    <a:pt x="427" y="1352"/>
                    <a:pt x="435" y="1454"/>
                    <a:pt x="482" y="1486"/>
                  </a:cubicBezTo>
                  <a:cubicBezTo>
                    <a:pt x="529" y="1526"/>
                    <a:pt x="545" y="1613"/>
                    <a:pt x="522" y="1628"/>
                  </a:cubicBezTo>
                  <a:cubicBezTo>
                    <a:pt x="506" y="1644"/>
                    <a:pt x="442" y="1731"/>
                    <a:pt x="442" y="1747"/>
                  </a:cubicBezTo>
                  <a:cubicBezTo>
                    <a:pt x="442" y="1771"/>
                    <a:pt x="395" y="1794"/>
                    <a:pt x="371" y="1818"/>
                  </a:cubicBezTo>
                  <a:cubicBezTo>
                    <a:pt x="348" y="1850"/>
                    <a:pt x="348" y="1873"/>
                    <a:pt x="355" y="1889"/>
                  </a:cubicBezTo>
                  <a:cubicBezTo>
                    <a:pt x="355" y="1897"/>
                    <a:pt x="166" y="2040"/>
                    <a:pt x="174" y="2079"/>
                  </a:cubicBezTo>
                  <a:cubicBezTo>
                    <a:pt x="182" y="2126"/>
                    <a:pt x="166" y="2158"/>
                    <a:pt x="229" y="2182"/>
                  </a:cubicBezTo>
                  <a:cubicBezTo>
                    <a:pt x="284" y="2213"/>
                    <a:pt x="245" y="2253"/>
                    <a:pt x="229" y="2277"/>
                  </a:cubicBezTo>
                  <a:cubicBezTo>
                    <a:pt x="221" y="2292"/>
                    <a:pt x="237" y="2316"/>
                    <a:pt x="221" y="2340"/>
                  </a:cubicBezTo>
                  <a:cubicBezTo>
                    <a:pt x="205" y="2364"/>
                    <a:pt x="174" y="2411"/>
                    <a:pt x="174" y="2435"/>
                  </a:cubicBezTo>
                  <a:cubicBezTo>
                    <a:pt x="174" y="2458"/>
                    <a:pt x="31" y="3075"/>
                    <a:pt x="0" y="3217"/>
                  </a:cubicBezTo>
                  <a:cubicBezTo>
                    <a:pt x="640" y="3360"/>
                    <a:pt x="1352" y="3494"/>
                    <a:pt x="2063" y="3605"/>
                  </a:cubicBezTo>
                  <a:cubicBezTo>
                    <a:pt x="2253" y="2427"/>
                    <a:pt x="2253" y="2427"/>
                    <a:pt x="2253" y="2427"/>
                  </a:cubicBezTo>
                  <a:cubicBezTo>
                    <a:pt x="2229" y="2411"/>
                    <a:pt x="2221" y="2395"/>
                    <a:pt x="2213" y="2364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8" name="Freeform 262"/>
            <p:cNvSpPr>
              <a:spLocks noChangeArrowheads="1"/>
            </p:cNvSpPr>
            <p:nvPr/>
          </p:nvSpPr>
          <p:spPr bwMode="auto">
            <a:xfrm>
              <a:off x="13658634" y="4199262"/>
              <a:ext cx="1194442" cy="1901831"/>
            </a:xfrm>
            <a:custGeom>
              <a:avLst/>
              <a:gdLst>
                <a:gd name="T0" fmla="*/ 8 w 2270"/>
                <a:gd name="T1" fmla="*/ 3233 h 3614"/>
                <a:gd name="T2" fmla="*/ 221 w 2270"/>
                <a:gd name="T3" fmla="*/ 2356 h 3614"/>
                <a:gd name="T4" fmla="*/ 237 w 2270"/>
                <a:gd name="T5" fmla="*/ 2277 h 3614"/>
                <a:gd name="T6" fmla="*/ 182 w 2270"/>
                <a:gd name="T7" fmla="*/ 2087 h 3614"/>
                <a:gd name="T8" fmla="*/ 379 w 2270"/>
                <a:gd name="T9" fmla="*/ 1826 h 3614"/>
                <a:gd name="T10" fmla="*/ 537 w 2270"/>
                <a:gd name="T11" fmla="*/ 1605 h 3614"/>
                <a:gd name="T12" fmla="*/ 450 w 2270"/>
                <a:gd name="T13" fmla="*/ 1257 h 3614"/>
                <a:gd name="T14" fmla="*/ 672 w 2270"/>
                <a:gd name="T15" fmla="*/ 0 h 3614"/>
                <a:gd name="T16" fmla="*/ 1012 w 2270"/>
                <a:gd name="T17" fmla="*/ 71 h 3614"/>
                <a:gd name="T18" fmla="*/ 949 w 2270"/>
                <a:gd name="T19" fmla="*/ 458 h 3614"/>
                <a:gd name="T20" fmla="*/ 1012 w 2270"/>
                <a:gd name="T21" fmla="*/ 704 h 3614"/>
                <a:gd name="T22" fmla="*/ 1043 w 2270"/>
                <a:gd name="T23" fmla="*/ 869 h 3614"/>
                <a:gd name="T24" fmla="*/ 1122 w 2270"/>
                <a:gd name="T25" fmla="*/ 1012 h 3614"/>
                <a:gd name="T26" fmla="*/ 1202 w 2270"/>
                <a:gd name="T27" fmla="*/ 1170 h 3614"/>
                <a:gd name="T28" fmla="*/ 1312 w 2270"/>
                <a:gd name="T29" fmla="*/ 1241 h 3614"/>
                <a:gd name="T30" fmla="*/ 1312 w 2270"/>
                <a:gd name="T31" fmla="*/ 1375 h 3614"/>
                <a:gd name="T32" fmla="*/ 1249 w 2270"/>
                <a:gd name="T33" fmla="*/ 1652 h 3614"/>
                <a:gd name="T34" fmla="*/ 1209 w 2270"/>
                <a:gd name="T35" fmla="*/ 1676 h 3614"/>
                <a:gd name="T36" fmla="*/ 1233 w 2270"/>
                <a:gd name="T37" fmla="*/ 1771 h 3614"/>
                <a:gd name="T38" fmla="*/ 1360 w 2270"/>
                <a:gd name="T39" fmla="*/ 1755 h 3614"/>
                <a:gd name="T40" fmla="*/ 1439 w 2270"/>
                <a:gd name="T41" fmla="*/ 1858 h 3614"/>
                <a:gd name="T42" fmla="*/ 1494 w 2270"/>
                <a:gd name="T43" fmla="*/ 2111 h 3614"/>
                <a:gd name="T44" fmla="*/ 1628 w 2270"/>
                <a:gd name="T45" fmla="*/ 2356 h 3614"/>
                <a:gd name="T46" fmla="*/ 1668 w 2270"/>
                <a:gd name="T47" fmla="*/ 2372 h 3614"/>
                <a:gd name="T48" fmla="*/ 1826 w 2270"/>
                <a:gd name="T49" fmla="*/ 2356 h 3614"/>
                <a:gd name="T50" fmla="*/ 1913 w 2270"/>
                <a:gd name="T51" fmla="*/ 2356 h 3614"/>
                <a:gd name="T52" fmla="*/ 2024 w 2270"/>
                <a:gd name="T53" fmla="*/ 2363 h 3614"/>
                <a:gd name="T54" fmla="*/ 2119 w 2270"/>
                <a:gd name="T55" fmla="*/ 2332 h 3614"/>
                <a:gd name="T56" fmla="*/ 2221 w 2270"/>
                <a:gd name="T57" fmla="*/ 2372 h 3614"/>
                <a:gd name="T58" fmla="*/ 8 w 2270"/>
                <a:gd name="T59" fmla="*/ 3225 h 3614"/>
                <a:gd name="T60" fmla="*/ 2213 w 2270"/>
                <a:gd name="T61" fmla="*/ 2372 h 3614"/>
                <a:gd name="T62" fmla="*/ 2126 w 2270"/>
                <a:gd name="T63" fmla="*/ 2332 h 3614"/>
                <a:gd name="T64" fmla="*/ 2055 w 2270"/>
                <a:gd name="T65" fmla="*/ 2419 h 3614"/>
                <a:gd name="T66" fmla="*/ 2024 w 2270"/>
                <a:gd name="T67" fmla="*/ 2372 h 3614"/>
                <a:gd name="T68" fmla="*/ 1873 w 2270"/>
                <a:gd name="T69" fmla="*/ 2348 h 3614"/>
                <a:gd name="T70" fmla="*/ 1786 w 2270"/>
                <a:gd name="T71" fmla="*/ 2379 h 3614"/>
                <a:gd name="T72" fmla="*/ 1676 w 2270"/>
                <a:gd name="T73" fmla="*/ 2372 h 3614"/>
                <a:gd name="T74" fmla="*/ 1620 w 2270"/>
                <a:gd name="T75" fmla="*/ 2363 h 3614"/>
                <a:gd name="T76" fmla="*/ 1486 w 2270"/>
                <a:gd name="T77" fmla="*/ 2111 h 3614"/>
                <a:gd name="T78" fmla="*/ 1431 w 2270"/>
                <a:gd name="T79" fmla="*/ 1866 h 3614"/>
                <a:gd name="T80" fmla="*/ 1367 w 2270"/>
                <a:gd name="T81" fmla="*/ 1763 h 3614"/>
                <a:gd name="T82" fmla="*/ 1233 w 2270"/>
                <a:gd name="T83" fmla="*/ 1795 h 3614"/>
                <a:gd name="T84" fmla="*/ 1194 w 2270"/>
                <a:gd name="T85" fmla="*/ 1747 h 3614"/>
                <a:gd name="T86" fmla="*/ 1233 w 2270"/>
                <a:gd name="T87" fmla="*/ 1644 h 3614"/>
                <a:gd name="T88" fmla="*/ 1257 w 2270"/>
                <a:gd name="T89" fmla="*/ 1462 h 3614"/>
                <a:gd name="T90" fmla="*/ 1336 w 2270"/>
                <a:gd name="T91" fmla="*/ 1241 h 3614"/>
                <a:gd name="T92" fmla="*/ 1241 w 2270"/>
                <a:gd name="T93" fmla="*/ 1225 h 3614"/>
                <a:gd name="T94" fmla="*/ 1138 w 2270"/>
                <a:gd name="T95" fmla="*/ 1036 h 3614"/>
                <a:gd name="T96" fmla="*/ 1067 w 2270"/>
                <a:gd name="T97" fmla="*/ 893 h 3614"/>
                <a:gd name="T98" fmla="*/ 996 w 2270"/>
                <a:gd name="T99" fmla="*/ 767 h 3614"/>
                <a:gd name="T100" fmla="*/ 933 w 2270"/>
                <a:gd name="T101" fmla="*/ 490 h 3614"/>
                <a:gd name="T102" fmla="*/ 1004 w 2270"/>
                <a:gd name="T103" fmla="*/ 71 h 3614"/>
                <a:gd name="T104" fmla="*/ 458 w 2270"/>
                <a:gd name="T105" fmla="*/ 1059 h 3614"/>
                <a:gd name="T106" fmla="*/ 490 w 2270"/>
                <a:gd name="T107" fmla="*/ 1494 h 3614"/>
                <a:gd name="T108" fmla="*/ 411 w 2270"/>
                <a:gd name="T109" fmla="*/ 1810 h 3614"/>
                <a:gd name="T110" fmla="*/ 308 w 2270"/>
                <a:gd name="T111" fmla="*/ 1952 h 3614"/>
                <a:gd name="T112" fmla="*/ 269 w 2270"/>
                <a:gd name="T113" fmla="*/ 2221 h 3614"/>
                <a:gd name="T114" fmla="*/ 237 w 2270"/>
                <a:gd name="T115" fmla="*/ 2348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70" h="3614">
                  <a:moveTo>
                    <a:pt x="2071" y="3613"/>
                  </a:moveTo>
                  <a:lnTo>
                    <a:pt x="2071" y="3613"/>
                  </a:lnTo>
                  <a:lnTo>
                    <a:pt x="2071" y="3613"/>
                  </a:lnTo>
                  <a:cubicBezTo>
                    <a:pt x="1431" y="3518"/>
                    <a:pt x="735" y="3391"/>
                    <a:pt x="8" y="3233"/>
                  </a:cubicBezTo>
                  <a:cubicBezTo>
                    <a:pt x="0" y="3233"/>
                    <a:pt x="0" y="3233"/>
                    <a:pt x="0" y="3233"/>
                  </a:cubicBezTo>
                  <a:cubicBezTo>
                    <a:pt x="0" y="3225"/>
                    <a:pt x="0" y="3225"/>
                    <a:pt x="0" y="3225"/>
                  </a:cubicBezTo>
                  <a:cubicBezTo>
                    <a:pt x="87" y="2854"/>
                    <a:pt x="182" y="2459"/>
                    <a:pt x="182" y="2443"/>
                  </a:cubicBezTo>
                  <a:cubicBezTo>
                    <a:pt x="182" y="2419"/>
                    <a:pt x="205" y="2379"/>
                    <a:pt x="221" y="2356"/>
                  </a:cubicBezTo>
                  <a:cubicBezTo>
                    <a:pt x="229" y="2348"/>
                    <a:pt x="229" y="2348"/>
                    <a:pt x="229" y="2348"/>
                  </a:cubicBezTo>
                  <a:cubicBezTo>
                    <a:pt x="237" y="2332"/>
                    <a:pt x="237" y="2324"/>
                    <a:pt x="229" y="2316"/>
                  </a:cubicBezTo>
                  <a:cubicBezTo>
                    <a:pt x="229" y="2300"/>
                    <a:pt x="229" y="2292"/>
                    <a:pt x="237" y="2285"/>
                  </a:cubicBezTo>
                  <a:cubicBezTo>
                    <a:pt x="237" y="2277"/>
                    <a:pt x="237" y="2277"/>
                    <a:pt x="237" y="2277"/>
                  </a:cubicBezTo>
                  <a:cubicBezTo>
                    <a:pt x="245" y="2269"/>
                    <a:pt x="269" y="2245"/>
                    <a:pt x="261" y="2221"/>
                  </a:cubicBezTo>
                  <a:cubicBezTo>
                    <a:pt x="261" y="2213"/>
                    <a:pt x="245" y="2206"/>
                    <a:pt x="229" y="2198"/>
                  </a:cubicBezTo>
                  <a:cubicBezTo>
                    <a:pt x="182" y="2174"/>
                    <a:pt x="182" y="2142"/>
                    <a:pt x="182" y="2111"/>
                  </a:cubicBezTo>
                  <a:cubicBezTo>
                    <a:pt x="182" y="2103"/>
                    <a:pt x="182" y="2095"/>
                    <a:pt x="182" y="2087"/>
                  </a:cubicBezTo>
                  <a:cubicBezTo>
                    <a:pt x="174" y="2063"/>
                    <a:pt x="237" y="2008"/>
                    <a:pt x="308" y="1945"/>
                  </a:cubicBezTo>
                  <a:cubicBezTo>
                    <a:pt x="332" y="1921"/>
                    <a:pt x="356" y="1897"/>
                    <a:pt x="356" y="1897"/>
                  </a:cubicBezTo>
                  <a:lnTo>
                    <a:pt x="356" y="1897"/>
                  </a:lnTo>
                  <a:cubicBezTo>
                    <a:pt x="356" y="1881"/>
                    <a:pt x="348" y="1850"/>
                    <a:pt x="379" y="1826"/>
                  </a:cubicBezTo>
                  <a:cubicBezTo>
                    <a:pt x="387" y="1818"/>
                    <a:pt x="395" y="1810"/>
                    <a:pt x="403" y="1802"/>
                  </a:cubicBezTo>
                  <a:cubicBezTo>
                    <a:pt x="427" y="1786"/>
                    <a:pt x="443" y="1771"/>
                    <a:pt x="443" y="1755"/>
                  </a:cubicBezTo>
                  <a:cubicBezTo>
                    <a:pt x="443" y="1731"/>
                    <a:pt x="506" y="1652"/>
                    <a:pt x="530" y="1628"/>
                  </a:cubicBezTo>
                  <a:cubicBezTo>
                    <a:pt x="537" y="1628"/>
                    <a:pt x="537" y="1621"/>
                    <a:pt x="537" y="1605"/>
                  </a:cubicBezTo>
                  <a:cubicBezTo>
                    <a:pt x="537" y="1573"/>
                    <a:pt x="514" y="1526"/>
                    <a:pt x="490" y="1502"/>
                  </a:cubicBezTo>
                  <a:cubicBezTo>
                    <a:pt x="443" y="1462"/>
                    <a:pt x="435" y="1360"/>
                    <a:pt x="435" y="1336"/>
                  </a:cubicBezTo>
                  <a:cubicBezTo>
                    <a:pt x="435" y="1328"/>
                    <a:pt x="443" y="1328"/>
                    <a:pt x="443" y="1320"/>
                  </a:cubicBezTo>
                  <a:cubicBezTo>
                    <a:pt x="450" y="1296"/>
                    <a:pt x="450" y="1273"/>
                    <a:pt x="450" y="1257"/>
                  </a:cubicBezTo>
                  <a:cubicBezTo>
                    <a:pt x="435" y="1233"/>
                    <a:pt x="435" y="1091"/>
                    <a:pt x="450" y="1059"/>
                  </a:cubicBezTo>
                  <a:cubicBezTo>
                    <a:pt x="466" y="1036"/>
                    <a:pt x="506" y="830"/>
                    <a:pt x="537" y="704"/>
                  </a:cubicBezTo>
                  <a:cubicBezTo>
                    <a:pt x="545" y="648"/>
                    <a:pt x="561" y="609"/>
                    <a:pt x="561" y="593"/>
                  </a:cubicBezTo>
                  <a:cubicBezTo>
                    <a:pt x="569" y="577"/>
                    <a:pt x="624" y="277"/>
                    <a:pt x="672" y="0"/>
                  </a:cubicBezTo>
                  <a:lnTo>
                    <a:pt x="672" y="0"/>
                  </a:lnTo>
                  <a:cubicBezTo>
                    <a:pt x="680" y="0"/>
                    <a:pt x="680" y="0"/>
                    <a:pt x="680" y="0"/>
                  </a:cubicBezTo>
                  <a:cubicBezTo>
                    <a:pt x="783" y="24"/>
                    <a:pt x="893" y="47"/>
                    <a:pt x="1012" y="71"/>
                  </a:cubicBezTo>
                  <a:lnTo>
                    <a:pt x="1012" y="71"/>
                  </a:lnTo>
                  <a:lnTo>
                    <a:pt x="1012" y="71"/>
                  </a:lnTo>
                  <a:cubicBezTo>
                    <a:pt x="1012" y="95"/>
                    <a:pt x="1004" y="119"/>
                    <a:pt x="1004" y="134"/>
                  </a:cubicBezTo>
                  <a:cubicBezTo>
                    <a:pt x="1004" y="166"/>
                    <a:pt x="1004" y="261"/>
                    <a:pt x="988" y="300"/>
                  </a:cubicBezTo>
                  <a:cubicBezTo>
                    <a:pt x="972" y="340"/>
                    <a:pt x="956" y="427"/>
                    <a:pt x="949" y="458"/>
                  </a:cubicBezTo>
                  <a:cubicBezTo>
                    <a:pt x="949" y="466"/>
                    <a:pt x="949" y="482"/>
                    <a:pt x="941" y="490"/>
                  </a:cubicBezTo>
                  <a:cubicBezTo>
                    <a:pt x="933" y="514"/>
                    <a:pt x="933" y="530"/>
                    <a:pt x="941" y="553"/>
                  </a:cubicBezTo>
                  <a:cubicBezTo>
                    <a:pt x="941" y="569"/>
                    <a:pt x="956" y="585"/>
                    <a:pt x="964" y="601"/>
                  </a:cubicBezTo>
                  <a:cubicBezTo>
                    <a:pt x="988" y="640"/>
                    <a:pt x="1012" y="680"/>
                    <a:pt x="1012" y="704"/>
                  </a:cubicBezTo>
                  <a:cubicBezTo>
                    <a:pt x="1012" y="727"/>
                    <a:pt x="1012" y="743"/>
                    <a:pt x="1004" y="767"/>
                  </a:cubicBezTo>
                  <a:cubicBezTo>
                    <a:pt x="996" y="783"/>
                    <a:pt x="996" y="798"/>
                    <a:pt x="996" y="806"/>
                  </a:cubicBezTo>
                  <a:cubicBezTo>
                    <a:pt x="996" y="830"/>
                    <a:pt x="1004" y="838"/>
                    <a:pt x="1020" y="854"/>
                  </a:cubicBezTo>
                  <a:cubicBezTo>
                    <a:pt x="1027" y="854"/>
                    <a:pt x="1036" y="862"/>
                    <a:pt x="1043" y="869"/>
                  </a:cubicBezTo>
                  <a:cubicBezTo>
                    <a:pt x="1051" y="885"/>
                    <a:pt x="1059" y="885"/>
                    <a:pt x="1067" y="885"/>
                  </a:cubicBezTo>
                  <a:cubicBezTo>
                    <a:pt x="1083" y="893"/>
                    <a:pt x="1099" y="893"/>
                    <a:pt x="1107" y="925"/>
                  </a:cubicBezTo>
                  <a:cubicBezTo>
                    <a:pt x="1107" y="933"/>
                    <a:pt x="1107" y="949"/>
                    <a:pt x="1107" y="964"/>
                  </a:cubicBezTo>
                  <a:cubicBezTo>
                    <a:pt x="1099" y="980"/>
                    <a:pt x="1099" y="1004"/>
                    <a:pt x="1122" y="1012"/>
                  </a:cubicBezTo>
                  <a:cubicBezTo>
                    <a:pt x="1130" y="1020"/>
                    <a:pt x="1138" y="1020"/>
                    <a:pt x="1146" y="1028"/>
                  </a:cubicBezTo>
                  <a:cubicBezTo>
                    <a:pt x="1170" y="1044"/>
                    <a:pt x="1178" y="1051"/>
                    <a:pt x="1186" y="1091"/>
                  </a:cubicBezTo>
                  <a:cubicBezTo>
                    <a:pt x="1186" y="1107"/>
                    <a:pt x="1186" y="1122"/>
                    <a:pt x="1178" y="1131"/>
                  </a:cubicBezTo>
                  <a:cubicBezTo>
                    <a:pt x="1178" y="1146"/>
                    <a:pt x="1178" y="1146"/>
                    <a:pt x="1202" y="1170"/>
                  </a:cubicBezTo>
                  <a:cubicBezTo>
                    <a:pt x="1225" y="1186"/>
                    <a:pt x="1233" y="1202"/>
                    <a:pt x="1249" y="1217"/>
                  </a:cubicBezTo>
                  <a:cubicBezTo>
                    <a:pt x="1257" y="1233"/>
                    <a:pt x="1265" y="1249"/>
                    <a:pt x="1280" y="1249"/>
                  </a:cubicBezTo>
                  <a:cubicBezTo>
                    <a:pt x="1280" y="1257"/>
                    <a:pt x="1280" y="1257"/>
                    <a:pt x="1289" y="1257"/>
                  </a:cubicBezTo>
                  <a:cubicBezTo>
                    <a:pt x="1296" y="1257"/>
                    <a:pt x="1304" y="1249"/>
                    <a:pt x="1312" y="1241"/>
                  </a:cubicBezTo>
                  <a:cubicBezTo>
                    <a:pt x="1320" y="1241"/>
                    <a:pt x="1328" y="1233"/>
                    <a:pt x="1336" y="1233"/>
                  </a:cubicBezTo>
                  <a:cubicBezTo>
                    <a:pt x="1344" y="1233"/>
                    <a:pt x="1344" y="1249"/>
                    <a:pt x="1344" y="1257"/>
                  </a:cubicBezTo>
                  <a:cubicBezTo>
                    <a:pt x="1352" y="1296"/>
                    <a:pt x="1336" y="1352"/>
                    <a:pt x="1320" y="1375"/>
                  </a:cubicBezTo>
                  <a:cubicBezTo>
                    <a:pt x="1312" y="1375"/>
                    <a:pt x="1312" y="1375"/>
                    <a:pt x="1312" y="1375"/>
                  </a:cubicBezTo>
                  <a:cubicBezTo>
                    <a:pt x="1296" y="1399"/>
                    <a:pt x="1273" y="1431"/>
                    <a:pt x="1265" y="1462"/>
                  </a:cubicBezTo>
                  <a:cubicBezTo>
                    <a:pt x="1257" y="1502"/>
                    <a:pt x="1265" y="1542"/>
                    <a:pt x="1273" y="1565"/>
                  </a:cubicBezTo>
                  <a:cubicBezTo>
                    <a:pt x="1273" y="1589"/>
                    <a:pt x="1273" y="1628"/>
                    <a:pt x="1257" y="1644"/>
                  </a:cubicBezTo>
                  <a:cubicBezTo>
                    <a:pt x="1257" y="1652"/>
                    <a:pt x="1249" y="1652"/>
                    <a:pt x="1249" y="1652"/>
                  </a:cubicBezTo>
                  <a:cubicBezTo>
                    <a:pt x="1241" y="1652"/>
                    <a:pt x="1241" y="1652"/>
                    <a:pt x="1241" y="1652"/>
                  </a:cubicBezTo>
                  <a:cubicBezTo>
                    <a:pt x="1233" y="1652"/>
                    <a:pt x="1233" y="1652"/>
                    <a:pt x="1233" y="1652"/>
                  </a:cubicBezTo>
                  <a:cubicBezTo>
                    <a:pt x="1225" y="1652"/>
                    <a:pt x="1217" y="1652"/>
                    <a:pt x="1209" y="1660"/>
                  </a:cubicBezTo>
                  <a:cubicBezTo>
                    <a:pt x="1209" y="1660"/>
                    <a:pt x="1209" y="1668"/>
                    <a:pt x="1209" y="1676"/>
                  </a:cubicBezTo>
                  <a:cubicBezTo>
                    <a:pt x="1209" y="1708"/>
                    <a:pt x="1202" y="1731"/>
                    <a:pt x="1194" y="1747"/>
                  </a:cubicBezTo>
                  <a:lnTo>
                    <a:pt x="1194" y="1747"/>
                  </a:lnTo>
                  <a:cubicBezTo>
                    <a:pt x="1194" y="1755"/>
                    <a:pt x="1194" y="1755"/>
                    <a:pt x="1202" y="1755"/>
                  </a:cubicBezTo>
                  <a:cubicBezTo>
                    <a:pt x="1209" y="1763"/>
                    <a:pt x="1217" y="1763"/>
                    <a:pt x="1233" y="1771"/>
                  </a:cubicBezTo>
                  <a:cubicBezTo>
                    <a:pt x="1241" y="1779"/>
                    <a:pt x="1241" y="1786"/>
                    <a:pt x="1241" y="1786"/>
                  </a:cubicBezTo>
                  <a:cubicBezTo>
                    <a:pt x="1241" y="1795"/>
                    <a:pt x="1241" y="1795"/>
                    <a:pt x="1241" y="1802"/>
                  </a:cubicBezTo>
                  <a:cubicBezTo>
                    <a:pt x="1241" y="1795"/>
                    <a:pt x="1249" y="1795"/>
                    <a:pt x="1257" y="1795"/>
                  </a:cubicBezTo>
                  <a:cubicBezTo>
                    <a:pt x="1320" y="1786"/>
                    <a:pt x="1336" y="1779"/>
                    <a:pt x="1360" y="1755"/>
                  </a:cubicBezTo>
                  <a:cubicBezTo>
                    <a:pt x="1375" y="1739"/>
                    <a:pt x="1407" y="1723"/>
                    <a:pt x="1423" y="1723"/>
                  </a:cubicBezTo>
                  <a:cubicBezTo>
                    <a:pt x="1431" y="1723"/>
                    <a:pt x="1447" y="1731"/>
                    <a:pt x="1447" y="1747"/>
                  </a:cubicBezTo>
                  <a:cubicBezTo>
                    <a:pt x="1447" y="1771"/>
                    <a:pt x="1447" y="1786"/>
                    <a:pt x="1439" y="1802"/>
                  </a:cubicBezTo>
                  <a:cubicBezTo>
                    <a:pt x="1431" y="1818"/>
                    <a:pt x="1431" y="1842"/>
                    <a:pt x="1439" y="1858"/>
                  </a:cubicBezTo>
                  <a:cubicBezTo>
                    <a:pt x="1439" y="1866"/>
                    <a:pt x="1439" y="1866"/>
                    <a:pt x="1439" y="1873"/>
                  </a:cubicBezTo>
                  <a:cubicBezTo>
                    <a:pt x="1454" y="1905"/>
                    <a:pt x="1462" y="1929"/>
                    <a:pt x="1486" y="1961"/>
                  </a:cubicBezTo>
                  <a:cubicBezTo>
                    <a:pt x="1518" y="2000"/>
                    <a:pt x="1518" y="2039"/>
                    <a:pt x="1510" y="2087"/>
                  </a:cubicBezTo>
                  <a:cubicBezTo>
                    <a:pt x="1502" y="2095"/>
                    <a:pt x="1502" y="2103"/>
                    <a:pt x="1494" y="2111"/>
                  </a:cubicBezTo>
                  <a:cubicBezTo>
                    <a:pt x="1494" y="2126"/>
                    <a:pt x="1486" y="2134"/>
                    <a:pt x="1486" y="2142"/>
                  </a:cubicBezTo>
                  <a:cubicBezTo>
                    <a:pt x="1494" y="2150"/>
                    <a:pt x="1502" y="2158"/>
                    <a:pt x="1526" y="2158"/>
                  </a:cubicBezTo>
                  <a:cubicBezTo>
                    <a:pt x="1581" y="2174"/>
                    <a:pt x="1597" y="2190"/>
                    <a:pt x="1597" y="2237"/>
                  </a:cubicBezTo>
                  <a:cubicBezTo>
                    <a:pt x="1597" y="2277"/>
                    <a:pt x="1620" y="2340"/>
                    <a:pt x="1628" y="2356"/>
                  </a:cubicBezTo>
                  <a:cubicBezTo>
                    <a:pt x="1636" y="2363"/>
                    <a:pt x="1636" y="2372"/>
                    <a:pt x="1636" y="2379"/>
                  </a:cubicBezTo>
                  <a:cubicBezTo>
                    <a:pt x="1644" y="2387"/>
                    <a:pt x="1644" y="2395"/>
                    <a:pt x="1652" y="2395"/>
                  </a:cubicBezTo>
                  <a:cubicBezTo>
                    <a:pt x="1652" y="2395"/>
                    <a:pt x="1652" y="2395"/>
                    <a:pt x="1660" y="2387"/>
                  </a:cubicBezTo>
                  <a:cubicBezTo>
                    <a:pt x="1668" y="2379"/>
                    <a:pt x="1668" y="2372"/>
                    <a:pt x="1668" y="2372"/>
                  </a:cubicBezTo>
                  <a:cubicBezTo>
                    <a:pt x="1684" y="2348"/>
                    <a:pt x="1692" y="2340"/>
                    <a:pt x="1715" y="2348"/>
                  </a:cubicBezTo>
                  <a:cubicBezTo>
                    <a:pt x="1731" y="2356"/>
                    <a:pt x="1739" y="2356"/>
                    <a:pt x="1747" y="2363"/>
                  </a:cubicBezTo>
                  <a:cubicBezTo>
                    <a:pt x="1763" y="2372"/>
                    <a:pt x="1771" y="2372"/>
                    <a:pt x="1786" y="2372"/>
                  </a:cubicBezTo>
                  <a:cubicBezTo>
                    <a:pt x="1802" y="2379"/>
                    <a:pt x="1810" y="2363"/>
                    <a:pt x="1826" y="2356"/>
                  </a:cubicBezTo>
                  <a:cubicBezTo>
                    <a:pt x="1826" y="2356"/>
                    <a:pt x="1834" y="2348"/>
                    <a:pt x="1842" y="2348"/>
                  </a:cubicBezTo>
                  <a:lnTo>
                    <a:pt x="1842" y="2348"/>
                  </a:lnTo>
                  <a:cubicBezTo>
                    <a:pt x="1850" y="2340"/>
                    <a:pt x="1858" y="2340"/>
                    <a:pt x="1873" y="2340"/>
                  </a:cubicBezTo>
                  <a:cubicBezTo>
                    <a:pt x="1881" y="2340"/>
                    <a:pt x="1897" y="2340"/>
                    <a:pt x="1913" y="2356"/>
                  </a:cubicBezTo>
                  <a:cubicBezTo>
                    <a:pt x="1937" y="2372"/>
                    <a:pt x="1953" y="2379"/>
                    <a:pt x="1976" y="2379"/>
                  </a:cubicBezTo>
                  <a:cubicBezTo>
                    <a:pt x="1984" y="2379"/>
                    <a:pt x="1984" y="2379"/>
                    <a:pt x="1992" y="2379"/>
                  </a:cubicBezTo>
                  <a:cubicBezTo>
                    <a:pt x="2008" y="2372"/>
                    <a:pt x="2018" y="2372"/>
                    <a:pt x="2018" y="2372"/>
                  </a:cubicBezTo>
                  <a:cubicBezTo>
                    <a:pt x="2018" y="2363"/>
                    <a:pt x="2024" y="2363"/>
                    <a:pt x="2024" y="2363"/>
                  </a:cubicBezTo>
                  <a:cubicBezTo>
                    <a:pt x="2032" y="2363"/>
                    <a:pt x="2039" y="2363"/>
                    <a:pt x="2047" y="2372"/>
                  </a:cubicBezTo>
                  <a:cubicBezTo>
                    <a:pt x="2071" y="2387"/>
                    <a:pt x="2063" y="2403"/>
                    <a:pt x="2063" y="2411"/>
                  </a:cubicBezTo>
                  <a:cubicBezTo>
                    <a:pt x="2071" y="2411"/>
                    <a:pt x="2071" y="2403"/>
                    <a:pt x="2079" y="2395"/>
                  </a:cubicBezTo>
                  <a:cubicBezTo>
                    <a:pt x="2103" y="2379"/>
                    <a:pt x="2111" y="2348"/>
                    <a:pt x="2119" y="2332"/>
                  </a:cubicBezTo>
                  <a:cubicBezTo>
                    <a:pt x="2126" y="2308"/>
                    <a:pt x="2134" y="2300"/>
                    <a:pt x="2142" y="2300"/>
                  </a:cubicBezTo>
                  <a:cubicBezTo>
                    <a:pt x="2150" y="2300"/>
                    <a:pt x="2150" y="2300"/>
                    <a:pt x="2150" y="2300"/>
                  </a:cubicBezTo>
                  <a:cubicBezTo>
                    <a:pt x="2158" y="2300"/>
                    <a:pt x="2166" y="2308"/>
                    <a:pt x="2166" y="2308"/>
                  </a:cubicBezTo>
                  <a:cubicBezTo>
                    <a:pt x="2197" y="2324"/>
                    <a:pt x="2213" y="2332"/>
                    <a:pt x="2221" y="2372"/>
                  </a:cubicBezTo>
                  <a:cubicBezTo>
                    <a:pt x="2229" y="2403"/>
                    <a:pt x="2237" y="2419"/>
                    <a:pt x="2261" y="2427"/>
                  </a:cubicBezTo>
                  <a:cubicBezTo>
                    <a:pt x="2269" y="2427"/>
                    <a:pt x="2269" y="2427"/>
                    <a:pt x="2269" y="2427"/>
                  </a:cubicBezTo>
                  <a:lnTo>
                    <a:pt x="2071" y="3613"/>
                  </a:lnTo>
                  <a:close/>
                  <a:moveTo>
                    <a:pt x="8" y="3225"/>
                  </a:moveTo>
                  <a:lnTo>
                    <a:pt x="8" y="3225"/>
                  </a:lnTo>
                  <a:cubicBezTo>
                    <a:pt x="743" y="3383"/>
                    <a:pt x="1431" y="3510"/>
                    <a:pt x="2063" y="3605"/>
                  </a:cubicBezTo>
                  <a:cubicBezTo>
                    <a:pt x="2261" y="2435"/>
                    <a:pt x="2261" y="2435"/>
                    <a:pt x="2261" y="2435"/>
                  </a:cubicBezTo>
                  <a:cubicBezTo>
                    <a:pt x="2237" y="2419"/>
                    <a:pt x="2221" y="2403"/>
                    <a:pt x="2213" y="2372"/>
                  </a:cubicBezTo>
                  <a:cubicBezTo>
                    <a:pt x="2213" y="2340"/>
                    <a:pt x="2190" y="2324"/>
                    <a:pt x="2166" y="2316"/>
                  </a:cubicBezTo>
                  <a:cubicBezTo>
                    <a:pt x="2158" y="2316"/>
                    <a:pt x="2158" y="2308"/>
                    <a:pt x="2150" y="2308"/>
                  </a:cubicBezTo>
                  <a:lnTo>
                    <a:pt x="2142" y="2308"/>
                  </a:lnTo>
                  <a:cubicBezTo>
                    <a:pt x="2134" y="2308"/>
                    <a:pt x="2134" y="2316"/>
                    <a:pt x="2126" y="2332"/>
                  </a:cubicBezTo>
                  <a:cubicBezTo>
                    <a:pt x="2119" y="2356"/>
                    <a:pt x="2111" y="2379"/>
                    <a:pt x="2087" y="2403"/>
                  </a:cubicBezTo>
                  <a:cubicBezTo>
                    <a:pt x="2071" y="2419"/>
                    <a:pt x="2063" y="2427"/>
                    <a:pt x="2063" y="2427"/>
                  </a:cubicBezTo>
                  <a:lnTo>
                    <a:pt x="2063" y="2427"/>
                  </a:lnTo>
                  <a:cubicBezTo>
                    <a:pt x="2055" y="2419"/>
                    <a:pt x="2055" y="2419"/>
                    <a:pt x="2055" y="2419"/>
                  </a:cubicBezTo>
                  <a:cubicBezTo>
                    <a:pt x="2055" y="2419"/>
                    <a:pt x="2055" y="2419"/>
                    <a:pt x="2055" y="2411"/>
                  </a:cubicBezTo>
                  <a:cubicBezTo>
                    <a:pt x="2063" y="2403"/>
                    <a:pt x="2063" y="2387"/>
                    <a:pt x="2047" y="2379"/>
                  </a:cubicBezTo>
                  <a:cubicBezTo>
                    <a:pt x="2032" y="2372"/>
                    <a:pt x="2024" y="2372"/>
                    <a:pt x="2024" y="2372"/>
                  </a:cubicBezTo>
                  <a:lnTo>
                    <a:pt x="2024" y="2372"/>
                  </a:lnTo>
                  <a:cubicBezTo>
                    <a:pt x="2018" y="2379"/>
                    <a:pt x="2008" y="2379"/>
                    <a:pt x="2000" y="2387"/>
                  </a:cubicBezTo>
                  <a:cubicBezTo>
                    <a:pt x="1992" y="2387"/>
                    <a:pt x="1984" y="2387"/>
                    <a:pt x="1976" y="2387"/>
                  </a:cubicBezTo>
                  <a:cubicBezTo>
                    <a:pt x="1953" y="2387"/>
                    <a:pt x="1929" y="2379"/>
                    <a:pt x="1905" y="2356"/>
                  </a:cubicBezTo>
                  <a:cubicBezTo>
                    <a:pt x="1897" y="2348"/>
                    <a:pt x="1881" y="2348"/>
                    <a:pt x="1873" y="2348"/>
                  </a:cubicBezTo>
                  <a:cubicBezTo>
                    <a:pt x="1866" y="2348"/>
                    <a:pt x="1850" y="2348"/>
                    <a:pt x="1850" y="2348"/>
                  </a:cubicBezTo>
                  <a:cubicBezTo>
                    <a:pt x="1842" y="2348"/>
                    <a:pt x="1842" y="2356"/>
                    <a:pt x="1842" y="2356"/>
                  </a:cubicBezTo>
                  <a:cubicBezTo>
                    <a:pt x="1834" y="2356"/>
                    <a:pt x="1834" y="2356"/>
                    <a:pt x="1826" y="2363"/>
                  </a:cubicBezTo>
                  <a:cubicBezTo>
                    <a:pt x="1818" y="2372"/>
                    <a:pt x="1802" y="2379"/>
                    <a:pt x="1786" y="2379"/>
                  </a:cubicBezTo>
                  <a:cubicBezTo>
                    <a:pt x="1763" y="2379"/>
                    <a:pt x="1755" y="2372"/>
                    <a:pt x="1747" y="2372"/>
                  </a:cubicBezTo>
                  <a:cubicBezTo>
                    <a:pt x="1739" y="2363"/>
                    <a:pt x="1731" y="2363"/>
                    <a:pt x="1715" y="2356"/>
                  </a:cubicBezTo>
                  <a:cubicBezTo>
                    <a:pt x="1707" y="2356"/>
                    <a:pt x="1700" y="2356"/>
                    <a:pt x="1700" y="2356"/>
                  </a:cubicBezTo>
                  <a:cubicBezTo>
                    <a:pt x="1692" y="2356"/>
                    <a:pt x="1684" y="2356"/>
                    <a:pt x="1676" y="2372"/>
                  </a:cubicBezTo>
                  <a:cubicBezTo>
                    <a:pt x="1676" y="2379"/>
                    <a:pt x="1668" y="2387"/>
                    <a:pt x="1668" y="2395"/>
                  </a:cubicBezTo>
                  <a:cubicBezTo>
                    <a:pt x="1660" y="2403"/>
                    <a:pt x="1652" y="2403"/>
                    <a:pt x="1652" y="2403"/>
                  </a:cubicBezTo>
                  <a:cubicBezTo>
                    <a:pt x="1636" y="2403"/>
                    <a:pt x="1636" y="2395"/>
                    <a:pt x="1628" y="2379"/>
                  </a:cubicBezTo>
                  <a:cubicBezTo>
                    <a:pt x="1628" y="2372"/>
                    <a:pt x="1628" y="2363"/>
                    <a:pt x="1620" y="2363"/>
                  </a:cubicBezTo>
                  <a:cubicBezTo>
                    <a:pt x="1613" y="2348"/>
                    <a:pt x="1589" y="2277"/>
                    <a:pt x="1589" y="2237"/>
                  </a:cubicBezTo>
                  <a:cubicBezTo>
                    <a:pt x="1589" y="2198"/>
                    <a:pt x="1581" y="2174"/>
                    <a:pt x="1518" y="2166"/>
                  </a:cubicBezTo>
                  <a:cubicBezTo>
                    <a:pt x="1502" y="2166"/>
                    <a:pt x="1486" y="2158"/>
                    <a:pt x="1486" y="2150"/>
                  </a:cubicBezTo>
                  <a:cubicBezTo>
                    <a:pt x="1478" y="2134"/>
                    <a:pt x="1486" y="2126"/>
                    <a:pt x="1486" y="2111"/>
                  </a:cubicBezTo>
                  <a:cubicBezTo>
                    <a:pt x="1494" y="2103"/>
                    <a:pt x="1494" y="2095"/>
                    <a:pt x="1502" y="2087"/>
                  </a:cubicBezTo>
                  <a:cubicBezTo>
                    <a:pt x="1510" y="2039"/>
                    <a:pt x="1510" y="2008"/>
                    <a:pt x="1478" y="1968"/>
                  </a:cubicBezTo>
                  <a:cubicBezTo>
                    <a:pt x="1454" y="1929"/>
                    <a:pt x="1447" y="1905"/>
                    <a:pt x="1431" y="1873"/>
                  </a:cubicBezTo>
                  <a:lnTo>
                    <a:pt x="1431" y="1866"/>
                  </a:lnTo>
                  <a:cubicBezTo>
                    <a:pt x="1423" y="1842"/>
                    <a:pt x="1423" y="1818"/>
                    <a:pt x="1431" y="1802"/>
                  </a:cubicBezTo>
                  <a:cubicBezTo>
                    <a:pt x="1439" y="1786"/>
                    <a:pt x="1439" y="1771"/>
                    <a:pt x="1439" y="1747"/>
                  </a:cubicBezTo>
                  <a:cubicBezTo>
                    <a:pt x="1439" y="1739"/>
                    <a:pt x="1431" y="1731"/>
                    <a:pt x="1423" y="1731"/>
                  </a:cubicBezTo>
                  <a:cubicBezTo>
                    <a:pt x="1407" y="1731"/>
                    <a:pt x="1383" y="1747"/>
                    <a:pt x="1367" y="1763"/>
                  </a:cubicBezTo>
                  <a:cubicBezTo>
                    <a:pt x="1336" y="1786"/>
                    <a:pt x="1320" y="1795"/>
                    <a:pt x="1265" y="1802"/>
                  </a:cubicBezTo>
                  <a:cubicBezTo>
                    <a:pt x="1249" y="1802"/>
                    <a:pt x="1241" y="1810"/>
                    <a:pt x="1233" y="1810"/>
                  </a:cubicBezTo>
                  <a:lnTo>
                    <a:pt x="1233" y="1802"/>
                  </a:lnTo>
                  <a:cubicBezTo>
                    <a:pt x="1225" y="1802"/>
                    <a:pt x="1233" y="1802"/>
                    <a:pt x="1233" y="1795"/>
                  </a:cubicBezTo>
                  <a:cubicBezTo>
                    <a:pt x="1233" y="1795"/>
                    <a:pt x="1233" y="1795"/>
                    <a:pt x="1233" y="1786"/>
                  </a:cubicBezTo>
                  <a:cubicBezTo>
                    <a:pt x="1233" y="1786"/>
                    <a:pt x="1233" y="1779"/>
                    <a:pt x="1225" y="1779"/>
                  </a:cubicBezTo>
                  <a:cubicBezTo>
                    <a:pt x="1217" y="1771"/>
                    <a:pt x="1209" y="1763"/>
                    <a:pt x="1202" y="1763"/>
                  </a:cubicBezTo>
                  <a:cubicBezTo>
                    <a:pt x="1194" y="1755"/>
                    <a:pt x="1186" y="1755"/>
                    <a:pt x="1194" y="1747"/>
                  </a:cubicBezTo>
                  <a:cubicBezTo>
                    <a:pt x="1194" y="1739"/>
                    <a:pt x="1194" y="1739"/>
                    <a:pt x="1194" y="1739"/>
                  </a:cubicBezTo>
                  <a:cubicBezTo>
                    <a:pt x="1194" y="1731"/>
                    <a:pt x="1202" y="1708"/>
                    <a:pt x="1202" y="1676"/>
                  </a:cubicBezTo>
                  <a:cubicBezTo>
                    <a:pt x="1202" y="1668"/>
                    <a:pt x="1202" y="1660"/>
                    <a:pt x="1209" y="1652"/>
                  </a:cubicBezTo>
                  <a:cubicBezTo>
                    <a:pt x="1209" y="1644"/>
                    <a:pt x="1225" y="1644"/>
                    <a:pt x="1233" y="1644"/>
                  </a:cubicBezTo>
                  <a:cubicBezTo>
                    <a:pt x="1233" y="1644"/>
                    <a:pt x="1233" y="1644"/>
                    <a:pt x="1241" y="1644"/>
                  </a:cubicBezTo>
                  <a:cubicBezTo>
                    <a:pt x="1241" y="1644"/>
                    <a:pt x="1249" y="1644"/>
                    <a:pt x="1257" y="1644"/>
                  </a:cubicBezTo>
                  <a:cubicBezTo>
                    <a:pt x="1265" y="1628"/>
                    <a:pt x="1265" y="1589"/>
                    <a:pt x="1265" y="1573"/>
                  </a:cubicBezTo>
                  <a:cubicBezTo>
                    <a:pt x="1257" y="1542"/>
                    <a:pt x="1249" y="1502"/>
                    <a:pt x="1257" y="1462"/>
                  </a:cubicBezTo>
                  <a:cubicBezTo>
                    <a:pt x="1265" y="1423"/>
                    <a:pt x="1296" y="1391"/>
                    <a:pt x="1312" y="1375"/>
                  </a:cubicBezTo>
                  <a:cubicBezTo>
                    <a:pt x="1312" y="1368"/>
                    <a:pt x="1312" y="1368"/>
                    <a:pt x="1312" y="1368"/>
                  </a:cubicBezTo>
                  <a:cubicBezTo>
                    <a:pt x="1328" y="1352"/>
                    <a:pt x="1344" y="1304"/>
                    <a:pt x="1344" y="1257"/>
                  </a:cubicBezTo>
                  <a:cubicBezTo>
                    <a:pt x="1336" y="1249"/>
                    <a:pt x="1336" y="1241"/>
                    <a:pt x="1336" y="1241"/>
                  </a:cubicBezTo>
                  <a:cubicBezTo>
                    <a:pt x="1328" y="1241"/>
                    <a:pt x="1328" y="1241"/>
                    <a:pt x="1320" y="1249"/>
                  </a:cubicBezTo>
                  <a:cubicBezTo>
                    <a:pt x="1312" y="1257"/>
                    <a:pt x="1296" y="1257"/>
                    <a:pt x="1289" y="1257"/>
                  </a:cubicBezTo>
                  <a:cubicBezTo>
                    <a:pt x="1280" y="1257"/>
                    <a:pt x="1280" y="1257"/>
                    <a:pt x="1280" y="1257"/>
                  </a:cubicBezTo>
                  <a:cubicBezTo>
                    <a:pt x="1257" y="1257"/>
                    <a:pt x="1249" y="1241"/>
                    <a:pt x="1241" y="1225"/>
                  </a:cubicBezTo>
                  <a:cubicBezTo>
                    <a:pt x="1233" y="1209"/>
                    <a:pt x="1217" y="1186"/>
                    <a:pt x="1194" y="1178"/>
                  </a:cubicBezTo>
                  <a:cubicBezTo>
                    <a:pt x="1170" y="1154"/>
                    <a:pt x="1170" y="1146"/>
                    <a:pt x="1170" y="1131"/>
                  </a:cubicBezTo>
                  <a:cubicBezTo>
                    <a:pt x="1178" y="1115"/>
                    <a:pt x="1178" y="1107"/>
                    <a:pt x="1178" y="1091"/>
                  </a:cubicBezTo>
                  <a:cubicBezTo>
                    <a:pt x="1170" y="1051"/>
                    <a:pt x="1162" y="1051"/>
                    <a:pt x="1138" y="1036"/>
                  </a:cubicBezTo>
                  <a:cubicBezTo>
                    <a:pt x="1130" y="1028"/>
                    <a:pt x="1130" y="1028"/>
                    <a:pt x="1122" y="1020"/>
                  </a:cubicBezTo>
                  <a:cubicBezTo>
                    <a:pt x="1091" y="1004"/>
                    <a:pt x="1091" y="980"/>
                    <a:pt x="1099" y="964"/>
                  </a:cubicBezTo>
                  <a:cubicBezTo>
                    <a:pt x="1099" y="949"/>
                    <a:pt x="1099" y="933"/>
                    <a:pt x="1099" y="925"/>
                  </a:cubicBezTo>
                  <a:cubicBezTo>
                    <a:pt x="1091" y="901"/>
                    <a:pt x="1083" y="901"/>
                    <a:pt x="1067" y="893"/>
                  </a:cubicBezTo>
                  <a:cubicBezTo>
                    <a:pt x="1059" y="893"/>
                    <a:pt x="1043" y="885"/>
                    <a:pt x="1036" y="878"/>
                  </a:cubicBezTo>
                  <a:cubicBezTo>
                    <a:pt x="1027" y="869"/>
                    <a:pt x="1020" y="862"/>
                    <a:pt x="1020" y="854"/>
                  </a:cubicBezTo>
                  <a:cubicBezTo>
                    <a:pt x="1004" y="846"/>
                    <a:pt x="988" y="830"/>
                    <a:pt x="988" y="806"/>
                  </a:cubicBezTo>
                  <a:cubicBezTo>
                    <a:pt x="988" y="791"/>
                    <a:pt x="996" y="783"/>
                    <a:pt x="996" y="767"/>
                  </a:cubicBezTo>
                  <a:cubicBezTo>
                    <a:pt x="1004" y="743"/>
                    <a:pt x="1004" y="727"/>
                    <a:pt x="1004" y="704"/>
                  </a:cubicBezTo>
                  <a:cubicBezTo>
                    <a:pt x="1004" y="680"/>
                    <a:pt x="980" y="640"/>
                    <a:pt x="956" y="609"/>
                  </a:cubicBezTo>
                  <a:cubicBezTo>
                    <a:pt x="949" y="585"/>
                    <a:pt x="933" y="569"/>
                    <a:pt x="933" y="553"/>
                  </a:cubicBezTo>
                  <a:cubicBezTo>
                    <a:pt x="925" y="538"/>
                    <a:pt x="933" y="514"/>
                    <a:pt x="933" y="490"/>
                  </a:cubicBezTo>
                  <a:cubicBezTo>
                    <a:pt x="941" y="482"/>
                    <a:pt x="941" y="466"/>
                    <a:pt x="941" y="458"/>
                  </a:cubicBezTo>
                  <a:cubicBezTo>
                    <a:pt x="949" y="427"/>
                    <a:pt x="964" y="340"/>
                    <a:pt x="980" y="300"/>
                  </a:cubicBezTo>
                  <a:cubicBezTo>
                    <a:pt x="996" y="261"/>
                    <a:pt x="996" y="158"/>
                    <a:pt x="996" y="134"/>
                  </a:cubicBezTo>
                  <a:cubicBezTo>
                    <a:pt x="996" y="119"/>
                    <a:pt x="1004" y="95"/>
                    <a:pt x="1004" y="71"/>
                  </a:cubicBezTo>
                  <a:cubicBezTo>
                    <a:pt x="893" y="55"/>
                    <a:pt x="783" y="32"/>
                    <a:pt x="680" y="8"/>
                  </a:cubicBezTo>
                  <a:cubicBezTo>
                    <a:pt x="656" y="142"/>
                    <a:pt x="577" y="577"/>
                    <a:pt x="569" y="601"/>
                  </a:cubicBezTo>
                  <a:cubicBezTo>
                    <a:pt x="561" y="609"/>
                    <a:pt x="553" y="648"/>
                    <a:pt x="545" y="711"/>
                  </a:cubicBezTo>
                  <a:cubicBezTo>
                    <a:pt x="514" y="838"/>
                    <a:pt x="474" y="1044"/>
                    <a:pt x="458" y="1059"/>
                  </a:cubicBezTo>
                  <a:cubicBezTo>
                    <a:pt x="443" y="1091"/>
                    <a:pt x="443" y="1233"/>
                    <a:pt x="450" y="1257"/>
                  </a:cubicBezTo>
                  <a:cubicBezTo>
                    <a:pt x="458" y="1273"/>
                    <a:pt x="458" y="1296"/>
                    <a:pt x="450" y="1320"/>
                  </a:cubicBezTo>
                  <a:cubicBezTo>
                    <a:pt x="450" y="1328"/>
                    <a:pt x="443" y="1336"/>
                    <a:pt x="443" y="1336"/>
                  </a:cubicBezTo>
                  <a:cubicBezTo>
                    <a:pt x="443" y="1360"/>
                    <a:pt x="450" y="1462"/>
                    <a:pt x="490" y="1494"/>
                  </a:cubicBezTo>
                  <a:cubicBezTo>
                    <a:pt x="522" y="1518"/>
                    <a:pt x="545" y="1573"/>
                    <a:pt x="545" y="1605"/>
                  </a:cubicBezTo>
                  <a:cubicBezTo>
                    <a:pt x="545" y="1621"/>
                    <a:pt x="537" y="1628"/>
                    <a:pt x="537" y="1636"/>
                  </a:cubicBezTo>
                  <a:cubicBezTo>
                    <a:pt x="514" y="1652"/>
                    <a:pt x="450" y="1739"/>
                    <a:pt x="450" y="1755"/>
                  </a:cubicBezTo>
                  <a:cubicBezTo>
                    <a:pt x="450" y="1771"/>
                    <a:pt x="435" y="1786"/>
                    <a:pt x="411" y="1810"/>
                  </a:cubicBezTo>
                  <a:cubicBezTo>
                    <a:pt x="403" y="1818"/>
                    <a:pt x="387" y="1826"/>
                    <a:pt x="379" y="1834"/>
                  </a:cubicBezTo>
                  <a:cubicBezTo>
                    <a:pt x="356" y="1858"/>
                    <a:pt x="363" y="1881"/>
                    <a:pt x="363" y="1889"/>
                  </a:cubicBezTo>
                  <a:cubicBezTo>
                    <a:pt x="363" y="1897"/>
                    <a:pt x="363" y="1897"/>
                    <a:pt x="363" y="1897"/>
                  </a:cubicBezTo>
                  <a:cubicBezTo>
                    <a:pt x="363" y="1897"/>
                    <a:pt x="356" y="1913"/>
                    <a:pt x="308" y="1952"/>
                  </a:cubicBezTo>
                  <a:cubicBezTo>
                    <a:pt x="261" y="1992"/>
                    <a:pt x="182" y="2063"/>
                    <a:pt x="190" y="2087"/>
                  </a:cubicBezTo>
                  <a:cubicBezTo>
                    <a:pt x="190" y="2095"/>
                    <a:pt x="190" y="2103"/>
                    <a:pt x="190" y="2111"/>
                  </a:cubicBezTo>
                  <a:cubicBezTo>
                    <a:pt x="190" y="2142"/>
                    <a:pt x="190" y="2166"/>
                    <a:pt x="237" y="2190"/>
                  </a:cubicBezTo>
                  <a:cubicBezTo>
                    <a:pt x="253" y="2198"/>
                    <a:pt x="261" y="2206"/>
                    <a:pt x="269" y="2221"/>
                  </a:cubicBezTo>
                  <a:cubicBezTo>
                    <a:pt x="277" y="2245"/>
                    <a:pt x="253" y="2269"/>
                    <a:pt x="245" y="2285"/>
                  </a:cubicBezTo>
                  <a:lnTo>
                    <a:pt x="245" y="2285"/>
                  </a:lnTo>
                  <a:cubicBezTo>
                    <a:pt x="237" y="2292"/>
                    <a:pt x="237" y="2300"/>
                    <a:pt x="237" y="2316"/>
                  </a:cubicBezTo>
                  <a:cubicBezTo>
                    <a:pt x="237" y="2324"/>
                    <a:pt x="245" y="2332"/>
                    <a:pt x="237" y="2348"/>
                  </a:cubicBezTo>
                  <a:cubicBezTo>
                    <a:pt x="229" y="2356"/>
                    <a:pt x="229" y="2356"/>
                    <a:pt x="229" y="2356"/>
                  </a:cubicBezTo>
                  <a:cubicBezTo>
                    <a:pt x="213" y="2379"/>
                    <a:pt x="190" y="2427"/>
                    <a:pt x="190" y="2443"/>
                  </a:cubicBezTo>
                  <a:cubicBezTo>
                    <a:pt x="190" y="2459"/>
                    <a:pt x="55" y="3043"/>
                    <a:pt x="8" y="32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Freeform 263"/>
            <p:cNvSpPr>
              <a:spLocks noChangeArrowheads="1"/>
            </p:cNvSpPr>
            <p:nvPr/>
          </p:nvSpPr>
          <p:spPr bwMode="auto">
            <a:xfrm>
              <a:off x="14143368" y="4236371"/>
              <a:ext cx="2020116" cy="1268660"/>
            </a:xfrm>
            <a:custGeom>
              <a:avLst/>
              <a:gdLst>
                <a:gd name="T0" fmla="*/ 87 w 3843"/>
                <a:gd name="T1" fmla="*/ 0 h 2412"/>
                <a:gd name="T2" fmla="*/ 87 w 3843"/>
                <a:gd name="T3" fmla="*/ 0 h 2412"/>
                <a:gd name="T4" fmla="*/ 79 w 3843"/>
                <a:gd name="T5" fmla="*/ 63 h 2412"/>
                <a:gd name="T6" fmla="*/ 55 w 3843"/>
                <a:gd name="T7" fmla="*/ 229 h 2412"/>
                <a:gd name="T8" fmla="*/ 24 w 3843"/>
                <a:gd name="T9" fmla="*/ 387 h 2412"/>
                <a:gd name="T10" fmla="*/ 8 w 3843"/>
                <a:gd name="T11" fmla="*/ 482 h 2412"/>
                <a:gd name="T12" fmla="*/ 87 w 3843"/>
                <a:gd name="T13" fmla="*/ 633 h 2412"/>
                <a:gd name="T14" fmla="*/ 63 w 3843"/>
                <a:gd name="T15" fmla="*/ 735 h 2412"/>
                <a:gd name="T16" fmla="*/ 118 w 3843"/>
                <a:gd name="T17" fmla="*/ 807 h 2412"/>
                <a:gd name="T18" fmla="*/ 174 w 3843"/>
                <a:gd name="T19" fmla="*/ 854 h 2412"/>
                <a:gd name="T20" fmla="*/ 197 w 3843"/>
                <a:gd name="T21" fmla="*/ 949 h 2412"/>
                <a:gd name="T22" fmla="*/ 253 w 3843"/>
                <a:gd name="T23" fmla="*/ 1020 h 2412"/>
                <a:gd name="T24" fmla="*/ 277 w 3843"/>
                <a:gd name="T25" fmla="*/ 1099 h 2412"/>
                <a:gd name="T26" fmla="*/ 355 w 3843"/>
                <a:gd name="T27" fmla="*/ 1186 h 2412"/>
                <a:gd name="T28" fmla="*/ 419 w 3843"/>
                <a:gd name="T29" fmla="*/ 1186 h 2412"/>
                <a:gd name="T30" fmla="*/ 387 w 3843"/>
                <a:gd name="T31" fmla="*/ 1304 h 2412"/>
                <a:gd name="T32" fmla="*/ 340 w 3843"/>
                <a:gd name="T33" fmla="*/ 1391 h 2412"/>
                <a:gd name="T34" fmla="*/ 340 w 3843"/>
                <a:gd name="T35" fmla="*/ 1502 h 2412"/>
                <a:gd name="T36" fmla="*/ 324 w 3843"/>
                <a:gd name="T37" fmla="*/ 1581 h 2412"/>
                <a:gd name="T38" fmla="*/ 277 w 3843"/>
                <a:gd name="T39" fmla="*/ 1605 h 2412"/>
                <a:gd name="T40" fmla="*/ 269 w 3843"/>
                <a:gd name="T41" fmla="*/ 1676 h 2412"/>
                <a:gd name="T42" fmla="*/ 308 w 3843"/>
                <a:gd name="T43" fmla="*/ 1708 h 2412"/>
                <a:gd name="T44" fmla="*/ 340 w 3843"/>
                <a:gd name="T45" fmla="*/ 1731 h 2412"/>
                <a:gd name="T46" fmla="*/ 435 w 3843"/>
                <a:gd name="T47" fmla="*/ 1684 h 2412"/>
                <a:gd name="T48" fmla="*/ 522 w 3843"/>
                <a:gd name="T49" fmla="*/ 1676 h 2412"/>
                <a:gd name="T50" fmla="*/ 506 w 3843"/>
                <a:gd name="T51" fmla="*/ 1787 h 2412"/>
                <a:gd name="T52" fmla="*/ 561 w 3843"/>
                <a:gd name="T53" fmla="*/ 1897 h 2412"/>
                <a:gd name="T54" fmla="*/ 577 w 3843"/>
                <a:gd name="T55" fmla="*/ 2018 h 2412"/>
                <a:gd name="T56" fmla="*/ 601 w 3843"/>
                <a:gd name="T57" fmla="*/ 2095 h 2412"/>
                <a:gd name="T58" fmla="*/ 672 w 3843"/>
                <a:gd name="T59" fmla="*/ 2166 h 2412"/>
                <a:gd name="T60" fmla="*/ 703 w 3843"/>
                <a:gd name="T61" fmla="*/ 2292 h 2412"/>
                <a:gd name="T62" fmla="*/ 735 w 3843"/>
                <a:gd name="T63" fmla="*/ 2324 h 2412"/>
                <a:gd name="T64" fmla="*/ 790 w 3843"/>
                <a:gd name="T65" fmla="*/ 2285 h 2412"/>
                <a:gd name="T66" fmla="*/ 861 w 3843"/>
                <a:gd name="T67" fmla="*/ 2308 h 2412"/>
                <a:gd name="T68" fmla="*/ 917 w 3843"/>
                <a:gd name="T69" fmla="*/ 2277 h 2412"/>
                <a:gd name="T70" fmla="*/ 980 w 3843"/>
                <a:gd name="T71" fmla="*/ 2285 h 2412"/>
                <a:gd name="T72" fmla="*/ 1075 w 3843"/>
                <a:gd name="T73" fmla="*/ 2308 h 2412"/>
                <a:gd name="T74" fmla="*/ 1122 w 3843"/>
                <a:gd name="T75" fmla="*/ 2308 h 2412"/>
                <a:gd name="T76" fmla="*/ 1162 w 3843"/>
                <a:gd name="T77" fmla="*/ 2332 h 2412"/>
                <a:gd name="T78" fmla="*/ 1225 w 3843"/>
                <a:gd name="T79" fmla="*/ 2229 h 2412"/>
                <a:gd name="T80" fmla="*/ 1296 w 3843"/>
                <a:gd name="T81" fmla="*/ 2301 h 2412"/>
                <a:gd name="T82" fmla="*/ 1336 w 3843"/>
                <a:gd name="T83" fmla="*/ 2364 h 2412"/>
                <a:gd name="T84" fmla="*/ 1367 w 3843"/>
                <a:gd name="T85" fmla="*/ 2182 h 2412"/>
                <a:gd name="T86" fmla="*/ 1391 w 3843"/>
                <a:gd name="T87" fmla="*/ 2135 h 2412"/>
                <a:gd name="T88" fmla="*/ 3700 w 3843"/>
                <a:gd name="T89" fmla="*/ 2380 h 2412"/>
                <a:gd name="T90" fmla="*/ 3842 w 3843"/>
                <a:gd name="T91" fmla="*/ 522 h 2412"/>
                <a:gd name="T92" fmla="*/ 87 w 3843"/>
                <a:gd name="T93" fmla="*/ 0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3" h="2412">
                  <a:moveTo>
                    <a:pt x="87" y="0"/>
                  </a:moveTo>
                  <a:lnTo>
                    <a:pt x="87" y="0"/>
                  </a:lnTo>
                  <a:cubicBezTo>
                    <a:pt x="79" y="16"/>
                    <a:pt x="79" y="48"/>
                    <a:pt x="79" y="63"/>
                  </a:cubicBezTo>
                  <a:cubicBezTo>
                    <a:pt x="79" y="95"/>
                    <a:pt x="71" y="190"/>
                    <a:pt x="55" y="229"/>
                  </a:cubicBezTo>
                  <a:cubicBezTo>
                    <a:pt x="47" y="269"/>
                    <a:pt x="24" y="356"/>
                    <a:pt x="24" y="387"/>
                  </a:cubicBezTo>
                  <a:cubicBezTo>
                    <a:pt x="16" y="419"/>
                    <a:pt x="0" y="451"/>
                    <a:pt x="8" y="482"/>
                  </a:cubicBezTo>
                  <a:cubicBezTo>
                    <a:pt x="24" y="514"/>
                    <a:pt x="79" y="593"/>
                    <a:pt x="87" y="633"/>
                  </a:cubicBezTo>
                  <a:cubicBezTo>
                    <a:pt x="87" y="672"/>
                    <a:pt x="63" y="704"/>
                    <a:pt x="63" y="735"/>
                  </a:cubicBezTo>
                  <a:cubicBezTo>
                    <a:pt x="63" y="775"/>
                    <a:pt x="95" y="775"/>
                    <a:pt x="118" y="807"/>
                  </a:cubicBezTo>
                  <a:cubicBezTo>
                    <a:pt x="134" y="830"/>
                    <a:pt x="166" y="814"/>
                    <a:pt x="174" y="854"/>
                  </a:cubicBezTo>
                  <a:cubicBezTo>
                    <a:pt x="182" y="893"/>
                    <a:pt x="158" y="925"/>
                    <a:pt x="197" y="949"/>
                  </a:cubicBezTo>
                  <a:cubicBezTo>
                    <a:pt x="237" y="973"/>
                    <a:pt x="245" y="973"/>
                    <a:pt x="253" y="1020"/>
                  </a:cubicBezTo>
                  <a:cubicBezTo>
                    <a:pt x="261" y="1067"/>
                    <a:pt x="229" y="1067"/>
                    <a:pt x="277" y="1099"/>
                  </a:cubicBezTo>
                  <a:cubicBezTo>
                    <a:pt x="316" y="1131"/>
                    <a:pt x="316" y="1178"/>
                    <a:pt x="355" y="1186"/>
                  </a:cubicBezTo>
                  <a:cubicBezTo>
                    <a:pt x="387" y="1194"/>
                    <a:pt x="411" y="1138"/>
                    <a:pt x="419" y="1186"/>
                  </a:cubicBezTo>
                  <a:cubicBezTo>
                    <a:pt x="427" y="1233"/>
                    <a:pt x="403" y="1281"/>
                    <a:pt x="387" y="1304"/>
                  </a:cubicBezTo>
                  <a:cubicBezTo>
                    <a:pt x="379" y="1320"/>
                    <a:pt x="348" y="1352"/>
                    <a:pt x="340" y="1391"/>
                  </a:cubicBezTo>
                  <a:cubicBezTo>
                    <a:pt x="324" y="1439"/>
                    <a:pt x="340" y="1478"/>
                    <a:pt x="340" y="1502"/>
                  </a:cubicBezTo>
                  <a:cubicBezTo>
                    <a:pt x="348" y="1518"/>
                    <a:pt x="340" y="1581"/>
                    <a:pt x="324" y="1581"/>
                  </a:cubicBezTo>
                  <a:cubicBezTo>
                    <a:pt x="300" y="1581"/>
                    <a:pt x="277" y="1573"/>
                    <a:pt x="277" y="1605"/>
                  </a:cubicBezTo>
                  <a:cubicBezTo>
                    <a:pt x="284" y="1637"/>
                    <a:pt x="277" y="1660"/>
                    <a:pt x="269" y="1676"/>
                  </a:cubicBezTo>
                  <a:cubicBezTo>
                    <a:pt x="261" y="1684"/>
                    <a:pt x="277" y="1684"/>
                    <a:pt x="308" y="1708"/>
                  </a:cubicBezTo>
                  <a:cubicBezTo>
                    <a:pt x="340" y="1731"/>
                    <a:pt x="277" y="1739"/>
                    <a:pt x="340" y="1731"/>
                  </a:cubicBezTo>
                  <a:cubicBezTo>
                    <a:pt x="395" y="1715"/>
                    <a:pt x="411" y="1715"/>
                    <a:pt x="435" y="1684"/>
                  </a:cubicBezTo>
                  <a:cubicBezTo>
                    <a:pt x="466" y="1660"/>
                    <a:pt x="514" y="1637"/>
                    <a:pt x="522" y="1676"/>
                  </a:cubicBezTo>
                  <a:cubicBezTo>
                    <a:pt x="522" y="1724"/>
                    <a:pt x="490" y="1755"/>
                    <a:pt x="506" y="1787"/>
                  </a:cubicBezTo>
                  <a:cubicBezTo>
                    <a:pt x="522" y="1826"/>
                    <a:pt x="529" y="1858"/>
                    <a:pt x="561" y="1897"/>
                  </a:cubicBezTo>
                  <a:cubicBezTo>
                    <a:pt x="585" y="1937"/>
                    <a:pt x="593" y="1968"/>
                    <a:pt x="577" y="2018"/>
                  </a:cubicBezTo>
                  <a:cubicBezTo>
                    <a:pt x="561" y="2063"/>
                    <a:pt x="537" y="2079"/>
                    <a:pt x="601" y="2095"/>
                  </a:cubicBezTo>
                  <a:cubicBezTo>
                    <a:pt x="656" y="2103"/>
                    <a:pt x="672" y="2127"/>
                    <a:pt x="672" y="2166"/>
                  </a:cubicBezTo>
                  <a:cubicBezTo>
                    <a:pt x="672" y="2206"/>
                    <a:pt x="688" y="2269"/>
                    <a:pt x="703" y="2292"/>
                  </a:cubicBezTo>
                  <a:cubicBezTo>
                    <a:pt x="711" y="2308"/>
                    <a:pt x="711" y="2348"/>
                    <a:pt x="735" y="2324"/>
                  </a:cubicBezTo>
                  <a:cubicBezTo>
                    <a:pt x="759" y="2292"/>
                    <a:pt x="759" y="2269"/>
                    <a:pt x="790" y="2285"/>
                  </a:cubicBezTo>
                  <a:cubicBezTo>
                    <a:pt x="822" y="2292"/>
                    <a:pt x="830" y="2301"/>
                    <a:pt x="861" y="2308"/>
                  </a:cubicBezTo>
                  <a:cubicBezTo>
                    <a:pt x="885" y="2308"/>
                    <a:pt x="901" y="2285"/>
                    <a:pt x="917" y="2277"/>
                  </a:cubicBezTo>
                  <a:cubicBezTo>
                    <a:pt x="933" y="2269"/>
                    <a:pt x="948" y="2261"/>
                    <a:pt x="980" y="2285"/>
                  </a:cubicBezTo>
                  <a:cubicBezTo>
                    <a:pt x="1012" y="2308"/>
                    <a:pt x="1035" y="2316"/>
                    <a:pt x="1075" y="2308"/>
                  </a:cubicBezTo>
                  <a:cubicBezTo>
                    <a:pt x="1107" y="2301"/>
                    <a:pt x="1083" y="2285"/>
                    <a:pt x="1122" y="2308"/>
                  </a:cubicBezTo>
                  <a:cubicBezTo>
                    <a:pt x="1162" y="2332"/>
                    <a:pt x="1114" y="2372"/>
                    <a:pt x="1162" y="2332"/>
                  </a:cubicBezTo>
                  <a:cubicBezTo>
                    <a:pt x="1209" y="2285"/>
                    <a:pt x="1194" y="2214"/>
                    <a:pt x="1225" y="2229"/>
                  </a:cubicBezTo>
                  <a:cubicBezTo>
                    <a:pt x="1257" y="2253"/>
                    <a:pt x="1288" y="2253"/>
                    <a:pt x="1296" y="2301"/>
                  </a:cubicBezTo>
                  <a:cubicBezTo>
                    <a:pt x="1304" y="2332"/>
                    <a:pt x="1312" y="2348"/>
                    <a:pt x="1336" y="2364"/>
                  </a:cubicBezTo>
                  <a:cubicBezTo>
                    <a:pt x="1367" y="2182"/>
                    <a:pt x="1367" y="2182"/>
                    <a:pt x="1367" y="2182"/>
                  </a:cubicBezTo>
                  <a:cubicBezTo>
                    <a:pt x="1367" y="2182"/>
                    <a:pt x="1367" y="2135"/>
                    <a:pt x="1391" y="2135"/>
                  </a:cubicBezTo>
                  <a:cubicBezTo>
                    <a:pt x="1415" y="2135"/>
                    <a:pt x="3486" y="2411"/>
                    <a:pt x="3700" y="2380"/>
                  </a:cubicBezTo>
                  <a:cubicBezTo>
                    <a:pt x="3842" y="522"/>
                    <a:pt x="3842" y="522"/>
                    <a:pt x="3842" y="522"/>
                  </a:cubicBezTo>
                  <a:cubicBezTo>
                    <a:pt x="2443" y="419"/>
                    <a:pt x="1122" y="206"/>
                    <a:pt x="87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0" name="Freeform 264"/>
            <p:cNvSpPr>
              <a:spLocks noChangeArrowheads="1"/>
            </p:cNvSpPr>
            <p:nvPr/>
          </p:nvSpPr>
          <p:spPr bwMode="auto">
            <a:xfrm>
              <a:off x="14143368" y="4231733"/>
              <a:ext cx="2024755" cy="1261702"/>
            </a:xfrm>
            <a:custGeom>
              <a:avLst/>
              <a:gdLst>
                <a:gd name="T0" fmla="*/ 3644 w 3851"/>
                <a:gd name="T1" fmla="*/ 2396 h 2397"/>
                <a:gd name="T2" fmla="*/ 1367 w 3851"/>
                <a:gd name="T3" fmla="*/ 2190 h 2397"/>
                <a:gd name="T4" fmla="*/ 1288 w 3851"/>
                <a:gd name="T5" fmla="*/ 2309 h 2397"/>
                <a:gd name="T6" fmla="*/ 1217 w 3851"/>
                <a:gd name="T7" fmla="*/ 2245 h 2397"/>
                <a:gd name="T8" fmla="*/ 1138 w 3851"/>
                <a:gd name="T9" fmla="*/ 2364 h 2397"/>
                <a:gd name="T10" fmla="*/ 1130 w 3851"/>
                <a:gd name="T11" fmla="*/ 2348 h 2397"/>
                <a:gd name="T12" fmla="*/ 1099 w 3851"/>
                <a:gd name="T13" fmla="*/ 2309 h 2397"/>
                <a:gd name="T14" fmla="*/ 980 w 3851"/>
                <a:gd name="T15" fmla="*/ 2293 h 2397"/>
                <a:gd name="T16" fmla="*/ 917 w 3851"/>
                <a:gd name="T17" fmla="*/ 2293 h 2397"/>
                <a:gd name="T18" fmla="*/ 822 w 3851"/>
                <a:gd name="T19" fmla="*/ 2309 h 2397"/>
                <a:gd name="T20" fmla="*/ 751 w 3851"/>
                <a:gd name="T21" fmla="*/ 2309 h 2397"/>
                <a:gd name="T22" fmla="*/ 703 w 3851"/>
                <a:gd name="T23" fmla="*/ 2316 h 2397"/>
                <a:gd name="T24" fmla="*/ 593 w 3851"/>
                <a:gd name="T25" fmla="*/ 2103 h 2397"/>
                <a:gd name="T26" fmla="*/ 577 w 3851"/>
                <a:gd name="T27" fmla="*/ 2024 h 2397"/>
                <a:gd name="T28" fmla="*/ 506 w 3851"/>
                <a:gd name="T29" fmla="*/ 1803 h 2397"/>
                <a:gd name="T30" fmla="*/ 498 w 3851"/>
                <a:gd name="T31" fmla="*/ 1668 h 2397"/>
                <a:gd name="T32" fmla="*/ 308 w 3851"/>
                <a:gd name="T33" fmla="*/ 1747 h 2397"/>
                <a:gd name="T34" fmla="*/ 308 w 3851"/>
                <a:gd name="T35" fmla="*/ 1723 h 2397"/>
                <a:gd name="T36" fmla="*/ 269 w 3851"/>
                <a:gd name="T37" fmla="*/ 1684 h 2397"/>
                <a:gd name="T38" fmla="*/ 284 w 3851"/>
                <a:gd name="T39" fmla="*/ 1589 h 2397"/>
                <a:gd name="T40" fmla="*/ 332 w 3851"/>
                <a:gd name="T41" fmla="*/ 1581 h 2397"/>
                <a:gd name="T42" fmla="*/ 387 w 3851"/>
                <a:gd name="T43" fmla="*/ 1312 h 2397"/>
                <a:gd name="T44" fmla="*/ 411 w 3851"/>
                <a:gd name="T45" fmla="*/ 1178 h 2397"/>
                <a:gd name="T46" fmla="*/ 355 w 3851"/>
                <a:gd name="T47" fmla="*/ 1194 h 2397"/>
                <a:gd name="T48" fmla="*/ 245 w 3851"/>
                <a:gd name="T49" fmla="*/ 1068 h 2397"/>
                <a:gd name="T50" fmla="*/ 197 w 3851"/>
                <a:gd name="T51" fmla="*/ 957 h 2397"/>
                <a:gd name="T52" fmla="*/ 142 w 3851"/>
                <a:gd name="T53" fmla="*/ 830 h 2397"/>
                <a:gd name="T54" fmla="*/ 63 w 3851"/>
                <a:gd name="T55" fmla="*/ 743 h 2397"/>
                <a:gd name="T56" fmla="*/ 31 w 3851"/>
                <a:gd name="T57" fmla="*/ 546 h 2397"/>
                <a:gd name="T58" fmla="*/ 16 w 3851"/>
                <a:gd name="T59" fmla="*/ 395 h 2397"/>
                <a:gd name="T60" fmla="*/ 79 w 3851"/>
                <a:gd name="T61" fmla="*/ 8 h 2397"/>
                <a:gd name="T62" fmla="*/ 3842 w 3851"/>
                <a:gd name="T63" fmla="*/ 530 h 2397"/>
                <a:gd name="T64" fmla="*/ 3700 w 3851"/>
                <a:gd name="T65" fmla="*/ 2388 h 2397"/>
                <a:gd name="T66" fmla="*/ 1391 w 3851"/>
                <a:gd name="T67" fmla="*/ 2143 h 2397"/>
                <a:gd name="T68" fmla="*/ 3700 w 3851"/>
                <a:gd name="T69" fmla="*/ 2380 h 2397"/>
                <a:gd name="T70" fmla="*/ 79 w 3851"/>
                <a:gd name="T71" fmla="*/ 71 h 2397"/>
                <a:gd name="T72" fmla="*/ 16 w 3851"/>
                <a:gd name="T73" fmla="*/ 427 h 2397"/>
                <a:gd name="T74" fmla="*/ 87 w 3851"/>
                <a:gd name="T75" fmla="*/ 641 h 2397"/>
                <a:gd name="T76" fmla="*/ 95 w 3851"/>
                <a:gd name="T77" fmla="*/ 791 h 2397"/>
                <a:gd name="T78" fmla="*/ 182 w 3851"/>
                <a:gd name="T79" fmla="*/ 862 h 2397"/>
                <a:gd name="T80" fmla="*/ 221 w 3851"/>
                <a:gd name="T81" fmla="*/ 965 h 2397"/>
                <a:gd name="T82" fmla="*/ 277 w 3851"/>
                <a:gd name="T83" fmla="*/ 1107 h 2397"/>
                <a:gd name="T84" fmla="*/ 364 w 3851"/>
                <a:gd name="T85" fmla="*/ 1194 h 2397"/>
                <a:gd name="T86" fmla="*/ 419 w 3851"/>
                <a:gd name="T87" fmla="*/ 1194 h 2397"/>
                <a:gd name="T88" fmla="*/ 340 w 3851"/>
                <a:gd name="T89" fmla="*/ 1399 h 2397"/>
                <a:gd name="T90" fmla="*/ 324 w 3851"/>
                <a:gd name="T91" fmla="*/ 1589 h 2397"/>
                <a:gd name="T92" fmla="*/ 284 w 3851"/>
                <a:gd name="T93" fmla="*/ 1597 h 2397"/>
                <a:gd name="T94" fmla="*/ 269 w 3851"/>
                <a:gd name="T95" fmla="*/ 1684 h 2397"/>
                <a:gd name="T96" fmla="*/ 316 w 3851"/>
                <a:gd name="T97" fmla="*/ 1723 h 2397"/>
                <a:gd name="T98" fmla="*/ 435 w 3851"/>
                <a:gd name="T99" fmla="*/ 1692 h 2397"/>
                <a:gd name="T100" fmla="*/ 514 w 3851"/>
                <a:gd name="T101" fmla="*/ 1739 h 2397"/>
                <a:gd name="T102" fmla="*/ 561 w 3851"/>
                <a:gd name="T103" fmla="*/ 1898 h 2397"/>
                <a:gd name="T104" fmla="*/ 561 w 3851"/>
                <a:gd name="T105" fmla="*/ 2079 h 2397"/>
                <a:gd name="T106" fmla="*/ 703 w 3851"/>
                <a:gd name="T107" fmla="*/ 2293 h 2397"/>
                <a:gd name="T108" fmla="*/ 735 w 3851"/>
                <a:gd name="T109" fmla="*/ 2324 h 2397"/>
                <a:gd name="T110" fmla="*/ 822 w 3851"/>
                <a:gd name="T111" fmla="*/ 2300 h 2397"/>
                <a:gd name="T112" fmla="*/ 917 w 3851"/>
                <a:gd name="T113" fmla="*/ 2285 h 2397"/>
                <a:gd name="T114" fmla="*/ 988 w 3851"/>
                <a:gd name="T115" fmla="*/ 2293 h 2397"/>
                <a:gd name="T116" fmla="*/ 1091 w 3851"/>
                <a:gd name="T117" fmla="*/ 2309 h 2397"/>
                <a:gd name="T118" fmla="*/ 1138 w 3851"/>
                <a:gd name="T119" fmla="*/ 2348 h 2397"/>
                <a:gd name="T120" fmla="*/ 1217 w 3851"/>
                <a:gd name="T121" fmla="*/ 2237 h 2397"/>
                <a:gd name="T122" fmla="*/ 1296 w 3851"/>
                <a:gd name="T123" fmla="*/ 2309 h 2397"/>
                <a:gd name="T124" fmla="*/ 1391 w 3851"/>
                <a:gd name="T125" fmla="*/ 2143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1" h="2397">
                  <a:moveTo>
                    <a:pt x="3644" y="2396"/>
                  </a:moveTo>
                  <a:lnTo>
                    <a:pt x="3644" y="2396"/>
                  </a:lnTo>
                  <a:lnTo>
                    <a:pt x="3644" y="2396"/>
                  </a:lnTo>
                  <a:cubicBezTo>
                    <a:pt x="3328" y="2396"/>
                    <a:pt x="2047" y="2229"/>
                    <a:pt x="1565" y="2166"/>
                  </a:cubicBezTo>
                  <a:cubicBezTo>
                    <a:pt x="1462" y="2158"/>
                    <a:pt x="1391" y="2150"/>
                    <a:pt x="1391" y="2150"/>
                  </a:cubicBezTo>
                  <a:cubicBezTo>
                    <a:pt x="1375" y="2150"/>
                    <a:pt x="1367" y="2182"/>
                    <a:pt x="1367" y="2190"/>
                  </a:cubicBezTo>
                  <a:cubicBezTo>
                    <a:pt x="1336" y="2372"/>
                    <a:pt x="1336" y="2372"/>
                    <a:pt x="1336" y="2372"/>
                  </a:cubicBezTo>
                  <a:lnTo>
                    <a:pt x="1336" y="2372"/>
                  </a:lnTo>
                  <a:cubicBezTo>
                    <a:pt x="1312" y="2364"/>
                    <a:pt x="1296" y="2340"/>
                    <a:pt x="1288" y="2309"/>
                  </a:cubicBezTo>
                  <a:cubicBezTo>
                    <a:pt x="1288" y="2277"/>
                    <a:pt x="1265" y="2261"/>
                    <a:pt x="1241" y="2253"/>
                  </a:cubicBezTo>
                  <a:cubicBezTo>
                    <a:pt x="1233" y="2253"/>
                    <a:pt x="1233" y="2245"/>
                    <a:pt x="1225" y="2245"/>
                  </a:cubicBezTo>
                  <a:lnTo>
                    <a:pt x="1217" y="2245"/>
                  </a:lnTo>
                  <a:cubicBezTo>
                    <a:pt x="1209" y="2245"/>
                    <a:pt x="1209" y="2253"/>
                    <a:pt x="1201" y="2269"/>
                  </a:cubicBezTo>
                  <a:cubicBezTo>
                    <a:pt x="1194" y="2293"/>
                    <a:pt x="1186" y="2316"/>
                    <a:pt x="1162" y="2340"/>
                  </a:cubicBezTo>
                  <a:cubicBezTo>
                    <a:pt x="1146" y="2356"/>
                    <a:pt x="1138" y="2364"/>
                    <a:pt x="1138" y="2364"/>
                  </a:cubicBezTo>
                  <a:lnTo>
                    <a:pt x="1138" y="2364"/>
                  </a:lnTo>
                  <a:cubicBezTo>
                    <a:pt x="1130" y="2356"/>
                    <a:pt x="1130" y="2356"/>
                    <a:pt x="1130" y="2356"/>
                  </a:cubicBezTo>
                  <a:cubicBezTo>
                    <a:pt x="1130" y="2356"/>
                    <a:pt x="1130" y="2356"/>
                    <a:pt x="1130" y="2348"/>
                  </a:cubicBezTo>
                  <a:cubicBezTo>
                    <a:pt x="1138" y="2340"/>
                    <a:pt x="1138" y="2324"/>
                    <a:pt x="1122" y="2316"/>
                  </a:cubicBezTo>
                  <a:cubicBezTo>
                    <a:pt x="1107" y="2309"/>
                    <a:pt x="1099" y="2309"/>
                    <a:pt x="1099" y="2309"/>
                  </a:cubicBezTo>
                  <a:lnTo>
                    <a:pt x="1099" y="2309"/>
                  </a:lnTo>
                  <a:cubicBezTo>
                    <a:pt x="1091" y="2316"/>
                    <a:pt x="1083" y="2316"/>
                    <a:pt x="1075" y="2324"/>
                  </a:cubicBezTo>
                  <a:cubicBezTo>
                    <a:pt x="1067" y="2324"/>
                    <a:pt x="1059" y="2324"/>
                    <a:pt x="1051" y="2324"/>
                  </a:cubicBezTo>
                  <a:cubicBezTo>
                    <a:pt x="1028" y="2324"/>
                    <a:pt x="1004" y="2316"/>
                    <a:pt x="980" y="2293"/>
                  </a:cubicBezTo>
                  <a:cubicBezTo>
                    <a:pt x="972" y="2285"/>
                    <a:pt x="956" y="2285"/>
                    <a:pt x="948" y="2285"/>
                  </a:cubicBezTo>
                  <a:cubicBezTo>
                    <a:pt x="941" y="2285"/>
                    <a:pt x="925" y="2285"/>
                    <a:pt x="925" y="2285"/>
                  </a:cubicBezTo>
                  <a:cubicBezTo>
                    <a:pt x="917" y="2285"/>
                    <a:pt x="917" y="2293"/>
                    <a:pt x="917" y="2293"/>
                  </a:cubicBezTo>
                  <a:cubicBezTo>
                    <a:pt x="909" y="2293"/>
                    <a:pt x="909" y="2293"/>
                    <a:pt x="901" y="2300"/>
                  </a:cubicBezTo>
                  <a:cubicBezTo>
                    <a:pt x="893" y="2309"/>
                    <a:pt x="877" y="2316"/>
                    <a:pt x="861" y="2316"/>
                  </a:cubicBezTo>
                  <a:cubicBezTo>
                    <a:pt x="838" y="2316"/>
                    <a:pt x="830" y="2309"/>
                    <a:pt x="822" y="2309"/>
                  </a:cubicBezTo>
                  <a:cubicBezTo>
                    <a:pt x="814" y="2300"/>
                    <a:pt x="806" y="2300"/>
                    <a:pt x="790" y="2293"/>
                  </a:cubicBezTo>
                  <a:cubicBezTo>
                    <a:pt x="782" y="2293"/>
                    <a:pt x="775" y="2293"/>
                    <a:pt x="775" y="2293"/>
                  </a:cubicBezTo>
                  <a:cubicBezTo>
                    <a:pt x="767" y="2293"/>
                    <a:pt x="759" y="2293"/>
                    <a:pt x="751" y="2309"/>
                  </a:cubicBezTo>
                  <a:cubicBezTo>
                    <a:pt x="751" y="2316"/>
                    <a:pt x="743" y="2324"/>
                    <a:pt x="743" y="2332"/>
                  </a:cubicBezTo>
                  <a:cubicBezTo>
                    <a:pt x="735" y="2340"/>
                    <a:pt x="727" y="2340"/>
                    <a:pt x="727" y="2340"/>
                  </a:cubicBezTo>
                  <a:cubicBezTo>
                    <a:pt x="711" y="2340"/>
                    <a:pt x="711" y="2332"/>
                    <a:pt x="703" y="2316"/>
                  </a:cubicBezTo>
                  <a:cubicBezTo>
                    <a:pt x="703" y="2309"/>
                    <a:pt x="703" y="2300"/>
                    <a:pt x="695" y="2300"/>
                  </a:cubicBezTo>
                  <a:cubicBezTo>
                    <a:pt x="688" y="2285"/>
                    <a:pt x="664" y="2214"/>
                    <a:pt x="664" y="2174"/>
                  </a:cubicBezTo>
                  <a:cubicBezTo>
                    <a:pt x="664" y="2135"/>
                    <a:pt x="656" y="2111"/>
                    <a:pt x="593" y="2103"/>
                  </a:cubicBezTo>
                  <a:cubicBezTo>
                    <a:pt x="577" y="2103"/>
                    <a:pt x="561" y="2095"/>
                    <a:pt x="561" y="2087"/>
                  </a:cubicBezTo>
                  <a:cubicBezTo>
                    <a:pt x="553" y="2071"/>
                    <a:pt x="561" y="2063"/>
                    <a:pt x="561" y="2048"/>
                  </a:cubicBezTo>
                  <a:cubicBezTo>
                    <a:pt x="569" y="2040"/>
                    <a:pt x="569" y="2032"/>
                    <a:pt x="577" y="2024"/>
                  </a:cubicBezTo>
                  <a:cubicBezTo>
                    <a:pt x="585" y="1976"/>
                    <a:pt x="585" y="1945"/>
                    <a:pt x="553" y="1905"/>
                  </a:cubicBezTo>
                  <a:cubicBezTo>
                    <a:pt x="529" y="1866"/>
                    <a:pt x="522" y="1842"/>
                    <a:pt x="506" y="1810"/>
                  </a:cubicBezTo>
                  <a:lnTo>
                    <a:pt x="506" y="1803"/>
                  </a:lnTo>
                  <a:cubicBezTo>
                    <a:pt x="498" y="1779"/>
                    <a:pt x="498" y="1755"/>
                    <a:pt x="506" y="1739"/>
                  </a:cubicBezTo>
                  <a:cubicBezTo>
                    <a:pt x="514" y="1723"/>
                    <a:pt x="514" y="1708"/>
                    <a:pt x="514" y="1684"/>
                  </a:cubicBezTo>
                  <a:cubicBezTo>
                    <a:pt x="514" y="1668"/>
                    <a:pt x="506" y="1668"/>
                    <a:pt x="498" y="1668"/>
                  </a:cubicBezTo>
                  <a:cubicBezTo>
                    <a:pt x="482" y="1668"/>
                    <a:pt x="458" y="1684"/>
                    <a:pt x="442" y="1700"/>
                  </a:cubicBezTo>
                  <a:cubicBezTo>
                    <a:pt x="411" y="1723"/>
                    <a:pt x="395" y="1732"/>
                    <a:pt x="340" y="1739"/>
                  </a:cubicBezTo>
                  <a:cubicBezTo>
                    <a:pt x="324" y="1739"/>
                    <a:pt x="316" y="1747"/>
                    <a:pt x="308" y="1747"/>
                  </a:cubicBezTo>
                  <a:lnTo>
                    <a:pt x="308" y="1739"/>
                  </a:lnTo>
                  <a:cubicBezTo>
                    <a:pt x="300" y="1739"/>
                    <a:pt x="308" y="1739"/>
                    <a:pt x="308" y="1732"/>
                  </a:cubicBezTo>
                  <a:cubicBezTo>
                    <a:pt x="308" y="1732"/>
                    <a:pt x="308" y="1732"/>
                    <a:pt x="308" y="1723"/>
                  </a:cubicBezTo>
                  <a:cubicBezTo>
                    <a:pt x="308" y="1723"/>
                    <a:pt x="308" y="1716"/>
                    <a:pt x="300" y="1716"/>
                  </a:cubicBezTo>
                  <a:cubicBezTo>
                    <a:pt x="292" y="1708"/>
                    <a:pt x="284" y="1700"/>
                    <a:pt x="277" y="1700"/>
                  </a:cubicBezTo>
                  <a:cubicBezTo>
                    <a:pt x="269" y="1692"/>
                    <a:pt x="261" y="1692"/>
                    <a:pt x="269" y="1684"/>
                  </a:cubicBezTo>
                  <a:cubicBezTo>
                    <a:pt x="269" y="1676"/>
                    <a:pt x="269" y="1676"/>
                    <a:pt x="269" y="1676"/>
                  </a:cubicBezTo>
                  <a:cubicBezTo>
                    <a:pt x="269" y="1668"/>
                    <a:pt x="277" y="1645"/>
                    <a:pt x="277" y="1613"/>
                  </a:cubicBezTo>
                  <a:cubicBezTo>
                    <a:pt x="277" y="1605"/>
                    <a:pt x="277" y="1597"/>
                    <a:pt x="284" y="1589"/>
                  </a:cubicBezTo>
                  <a:cubicBezTo>
                    <a:pt x="284" y="1581"/>
                    <a:pt x="300" y="1581"/>
                    <a:pt x="308" y="1581"/>
                  </a:cubicBezTo>
                  <a:cubicBezTo>
                    <a:pt x="308" y="1581"/>
                    <a:pt x="308" y="1581"/>
                    <a:pt x="316" y="1581"/>
                  </a:cubicBezTo>
                  <a:cubicBezTo>
                    <a:pt x="316" y="1581"/>
                    <a:pt x="324" y="1581"/>
                    <a:pt x="332" y="1581"/>
                  </a:cubicBezTo>
                  <a:cubicBezTo>
                    <a:pt x="340" y="1565"/>
                    <a:pt x="340" y="1526"/>
                    <a:pt x="340" y="1510"/>
                  </a:cubicBezTo>
                  <a:cubicBezTo>
                    <a:pt x="332" y="1479"/>
                    <a:pt x="324" y="1439"/>
                    <a:pt x="332" y="1399"/>
                  </a:cubicBezTo>
                  <a:cubicBezTo>
                    <a:pt x="340" y="1360"/>
                    <a:pt x="371" y="1328"/>
                    <a:pt x="387" y="1312"/>
                  </a:cubicBezTo>
                  <a:cubicBezTo>
                    <a:pt x="387" y="1305"/>
                    <a:pt x="387" y="1305"/>
                    <a:pt x="387" y="1305"/>
                  </a:cubicBezTo>
                  <a:cubicBezTo>
                    <a:pt x="403" y="1289"/>
                    <a:pt x="419" y="1241"/>
                    <a:pt x="419" y="1194"/>
                  </a:cubicBezTo>
                  <a:cubicBezTo>
                    <a:pt x="411" y="1186"/>
                    <a:pt x="411" y="1178"/>
                    <a:pt x="411" y="1178"/>
                  </a:cubicBezTo>
                  <a:cubicBezTo>
                    <a:pt x="403" y="1178"/>
                    <a:pt x="403" y="1178"/>
                    <a:pt x="395" y="1186"/>
                  </a:cubicBezTo>
                  <a:cubicBezTo>
                    <a:pt x="387" y="1194"/>
                    <a:pt x="371" y="1194"/>
                    <a:pt x="364" y="1194"/>
                  </a:cubicBezTo>
                  <a:cubicBezTo>
                    <a:pt x="355" y="1194"/>
                    <a:pt x="355" y="1194"/>
                    <a:pt x="355" y="1194"/>
                  </a:cubicBezTo>
                  <a:cubicBezTo>
                    <a:pt x="332" y="1194"/>
                    <a:pt x="324" y="1178"/>
                    <a:pt x="316" y="1162"/>
                  </a:cubicBezTo>
                  <a:cubicBezTo>
                    <a:pt x="308" y="1146"/>
                    <a:pt x="292" y="1123"/>
                    <a:pt x="269" y="1115"/>
                  </a:cubicBezTo>
                  <a:cubicBezTo>
                    <a:pt x="245" y="1091"/>
                    <a:pt x="245" y="1083"/>
                    <a:pt x="245" y="1068"/>
                  </a:cubicBezTo>
                  <a:cubicBezTo>
                    <a:pt x="253" y="1052"/>
                    <a:pt x="253" y="1044"/>
                    <a:pt x="253" y="1028"/>
                  </a:cubicBezTo>
                  <a:cubicBezTo>
                    <a:pt x="245" y="988"/>
                    <a:pt x="237" y="988"/>
                    <a:pt x="213" y="973"/>
                  </a:cubicBezTo>
                  <a:cubicBezTo>
                    <a:pt x="205" y="965"/>
                    <a:pt x="205" y="965"/>
                    <a:pt x="197" y="957"/>
                  </a:cubicBezTo>
                  <a:cubicBezTo>
                    <a:pt x="166" y="941"/>
                    <a:pt x="166" y="917"/>
                    <a:pt x="174" y="901"/>
                  </a:cubicBezTo>
                  <a:cubicBezTo>
                    <a:pt x="174" y="886"/>
                    <a:pt x="174" y="870"/>
                    <a:pt x="174" y="862"/>
                  </a:cubicBezTo>
                  <a:cubicBezTo>
                    <a:pt x="166" y="838"/>
                    <a:pt x="158" y="838"/>
                    <a:pt x="142" y="830"/>
                  </a:cubicBezTo>
                  <a:cubicBezTo>
                    <a:pt x="134" y="830"/>
                    <a:pt x="118" y="822"/>
                    <a:pt x="111" y="815"/>
                  </a:cubicBezTo>
                  <a:cubicBezTo>
                    <a:pt x="102" y="806"/>
                    <a:pt x="95" y="799"/>
                    <a:pt x="95" y="791"/>
                  </a:cubicBezTo>
                  <a:cubicBezTo>
                    <a:pt x="79" y="783"/>
                    <a:pt x="63" y="767"/>
                    <a:pt x="63" y="743"/>
                  </a:cubicBezTo>
                  <a:cubicBezTo>
                    <a:pt x="63" y="728"/>
                    <a:pt x="71" y="720"/>
                    <a:pt x="71" y="704"/>
                  </a:cubicBezTo>
                  <a:cubicBezTo>
                    <a:pt x="79" y="680"/>
                    <a:pt x="79" y="664"/>
                    <a:pt x="79" y="641"/>
                  </a:cubicBezTo>
                  <a:cubicBezTo>
                    <a:pt x="79" y="617"/>
                    <a:pt x="55" y="577"/>
                    <a:pt x="31" y="546"/>
                  </a:cubicBezTo>
                  <a:cubicBezTo>
                    <a:pt x="24" y="522"/>
                    <a:pt x="8" y="506"/>
                    <a:pt x="8" y="490"/>
                  </a:cubicBezTo>
                  <a:cubicBezTo>
                    <a:pt x="0" y="475"/>
                    <a:pt x="8" y="451"/>
                    <a:pt x="8" y="427"/>
                  </a:cubicBezTo>
                  <a:cubicBezTo>
                    <a:pt x="16" y="419"/>
                    <a:pt x="16" y="403"/>
                    <a:pt x="16" y="395"/>
                  </a:cubicBezTo>
                  <a:cubicBezTo>
                    <a:pt x="24" y="364"/>
                    <a:pt x="39" y="277"/>
                    <a:pt x="55" y="237"/>
                  </a:cubicBezTo>
                  <a:cubicBezTo>
                    <a:pt x="71" y="198"/>
                    <a:pt x="71" y="95"/>
                    <a:pt x="71" y="71"/>
                  </a:cubicBezTo>
                  <a:cubicBezTo>
                    <a:pt x="71" y="56"/>
                    <a:pt x="79" y="32"/>
                    <a:pt x="79" y="8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1391" y="261"/>
                    <a:pt x="2656" y="443"/>
                    <a:pt x="3842" y="530"/>
                  </a:cubicBezTo>
                  <a:cubicBezTo>
                    <a:pt x="3850" y="530"/>
                    <a:pt x="3850" y="530"/>
                    <a:pt x="3850" y="530"/>
                  </a:cubicBezTo>
                  <a:cubicBezTo>
                    <a:pt x="3707" y="2388"/>
                    <a:pt x="3707" y="2388"/>
                    <a:pt x="3707" y="2388"/>
                  </a:cubicBezTo>
                  <a:cubicBezTo>
                    <a:pt x="3700" y="2388"/>
                    <a:pt x="3700" y="2388"/>
                    <a:pt x="3700" y="2388"/>
                  </a:cubicBezTo>
                  <a:cubicBezTo>
                    <a:pt x="3692" y="2388"/>
                    <a:pt x="3668" y="2396"/>
                    <a:pt x="3644" y="2396"/>
                  </a:cubicBezTo>
                  <a:close/>
                  <a:moveTo>
                    <a:pt x="1391" y="2143"/>
                  </a:moveTo>
                  <a:lnTo>
                    <a:pt x="1391" y="2143"/>
                  </a:lnTo>
                  <a:cubicBezTo>
                    <a:pt x="1391" y="2143"/>
                    <a:pt x="1447" y="2150"/>
                    <a:pt x="1565" y="2158"/>
                  </a:cubicBezTo>
                  <a:cubicBezTo>
                    <a:pt x="2047" y="2222"/>
                    <a:pt x="3328" y="2388"/>
                    <a:pt x="3644" y="2388"/>
                  </a:cubicBezTo>
                  <a:cubicBezTo>
                    <a:pt x="3668" y="2388"/>
                    <a:pt x="3684" y="2380"/>
                    <a:pt x="3700" y="2380"/>
                  </a:cubicBezTo>
                  <a:cubicBezTo>
                    <a:pt x="3842" y="538"/>
                    <a:pt x="3842" y="538"/>
                    <a:pt x="3842" y="538"/>
                  </a:cubicBezTo>
                  <a:cubicBezTo>
                    <a:pt x="2656" y="451"/>
                    <a:pt x="1391" y="269"/>
                    <a:pt x="87" y="16"/>
                  </a:cubicBezTo>
                  <a:cubicBezTo>
                    <a:pt x="79" y="32"/>
                    <a:pt x="79" y="63"/>
                    <a:pt x="79" y="71"/>
                  </a:cubicBezTo>
                  <a:cubicBezTo>
                    <a:pt x="79" y="103"/>
                    <a:pt x="79" y="198"/>
                    <a:pt x="63" y="237"/>
                  </a:cubicBezTo>
                  <a:cubicBezTo>
                    <a:pt x="47" y="277"/>
                    <a:pt x="31" y="364"/>
                    <a:pt x="24" y="395"/>
                  </a:cubicBezTo>
                  <a:cubicBezTo>
                    <a:pt x="24" y="403"/>
                    <a:pt x="24" y="419"/>
                    <a:pt x="16" y="427"/>
                  </a:cubicBezTo>
                  <a:cubicBezTo>
                    <a:pt x="8" y="451"/>
                    <a:pt x="8" y="467"/>
                    <a:pt x="16" y="490"/>
                  </a:cubicBezTo>
                  <a:cubicBezTo>
                    <a:pt x="16" y="506"/>
                    <a:pt x="31" y="522"/>
                    <a:pt x="39" y="538"/>
                  </a:cubicBezTo>
                  <a:cubicBezTo>
                    <a:pt x="63" y="577"/>
                    <a:pt x="87" y="617"/>
                    <a:pt x="87" y="641"/>
                  </a:cubicBezTo>
                  <a:cubicBezTo>
                    <a:pt x="87" y="664"/>
                    <a:pt x="87" y="680"/>
                    <a:pt x="79" y="704"/>
                  </a:cubicBezTo>
                  <a:cubicBezTo>
                    <a:pt x="71" y="720"/>
                    <a:pt x="71" y="735"/>
                    <a:pt x="71" y="743"/>
                  </a:cubicBezTo>
                  <a:cubicBezTo>
                    <a:pt x="71" y="767"/>
                    <a:pt x="79" y="775"/>
                    <a:pt x="95" y="791"/>
                  </a:cubicBezTo>
                  <a:cubicBezTo>
                    <a:pt x="102" y="791"/>
                    <a:pt x="111" y="799"/>
                    <a:pt x="118" y="806"/>
                  </a:cubicBezTo>
                  <a:cubicBezTo>
                    <a:pt x="126" y="822"/>
                    <a:pt x="134" y="822"/>
                    <a:pt x="142" y="822"/>
                  </a:cubicBezTo>
                  <a:cubicBezTo>
                    <a:pt x="158" y="830"/>
                    <a:pt x="174" y="830"/>
                    <a:pt x="182" y="862"/>
                  </a:cubicBezTo>
                  <a:cubicBezTo>
                    <a:pt x="182" y="870"/>
                    <a:pt x="182" y="886"/>
                    <a:pt x="182" y="901"/>
                  </a:cubicBezTo>
                  <a:cubicBezTo>
                    <a:pt x="174" y="917"/>
                    <a:pt x="174" y="941"/>
                    <a:pt x="197" y="949"/>
                  </a:cubicBezTo>
                  <a:cubicBezTo>
                    <a:pt x="205" y="957"/>
                    <a:pt x="213" y="957"/>
                    <a:pt x="221" y="965"/>
                  </a:cubicBezTo>
                  <a:cubicBezTo>
                    <a:pt x="245" y="981"/>
                    <a:pt x="253" y="988"/>
                    <a:pt x="261" y="1028"/>
                  </a:cubicBezTo>
                  <a:cubicBezTo>
                    <a:pt x="261" y="1044"/>
                    <a:pt x="261" y="1059"/>
                    <a:pt x="253" y="1068"/>
                  </a:cubicBezTo>
                  <a:cubicBezTo>
                    <a:pt x="253" y="1083"/>
                    <a:pt x="253" y="1083"/>
                    <a:pt x="277" y="1107"/>
                  </a:cubicBezTo>
                  <a:cubicBezTo>
                    <a:pt x="300" y="1123"/>
                    <a:pt x="308" y="1139"/>
                    <a:pt x="324" y="1154"/>
                  </a:cubicBezTo>
                  <a:cubicBezTo>
                    <a:pt x="332" y="1170"/>
                    <a:pt x="340" y="1186"/>
                    <a:pt x="355" y="1186"/>
                  </a:cubicBezTo>
                  <a:cubicBezTo>
                    <a:pt x="355" y="1194"/>
                    <a:pt x="355" y="1194"/>
                    <a:pt x="364" y="1194"/>
                  </a:cubicBezTo>
                  <a:cubicBezTo>
                    <a:pt x="371" y="1194"/>
                    <a:pt x="379" y="1186"/>
                    <a:pt x="387" y="1178"/>
                  </a:cubicBezTo>
                  <a:cubicBezTo>
                    <a:pt x="395" y="1178"/>
                    <a:pt x="403" y="1170"/>
                    <a:pt x="411" y="1170"/>
                  </a:cubicBezTo>
                  <a:cubicBezTo>
                    <a:pt x="419" y="1170"/>
                    <a:pt x="419" y="1186"/>
                    <a:pt x="419" y="1194"/>
                  </a:cubicBezTo>
                  <a:cubicBezTo>
                    <a:pt x="427" y="1233"/>
                    <a:pt x="411" y="1289"/>
                    <a:pt x="395" y="1312"/>
                  </a:cubicBezTo>
                  <a:cubicBezTo>
                    <a:pt x="387" y="1312"/>
                    <a:pt x="387" y="1312"/>
                    <a:pt x="387" y="1312"/>
                  </a:cubicBezTo>
                  <a:cubicBezTo>
                    <a:pt x="371" y="1336"/>
                    <a:pt x="348" y="1368"/>
                    <a:pt x="340" y="1399"/>
                  </a:cubicBezTo>
                  <a:cubicBezTo>
                    <a:pt x="332" y="1439"/>
                    <a:pt x="340" y="1479"/>
                    <a:pt x="348" y="1502"/>
                  </a:cubicBezTo>
                  <a:cubicBezTo>
                    <a:pt x="348" y="1526"/>
                    <a:pt x="348" y="1565"/>
                    <a:pt x="332" y="1581"/>
                  </a:cubicBezTo>
                  <a:cubicBezTo>
                    <a:pt x="332" y="1589"/>
                    <a:pt x="324" y="1589"/>
                    <a:pt x="324" y="1589"/>
                  </a:cubicBezTo>
                  <a:cubicBezTo>
                    <a:pt x="316" y="1589"/>
                    <a:pt x="316" y="1589"/>
                    <a:pt x="316" y="1589"/>
                  </a:cubicBezTo>
                  <a:cubicBezTo>
                    <a:pt x="308" y="1589"/>
                    <a:pt x="308" y="1589"/>
                    <a:pt x="308" y="1589"/>
                  </a:cubicBezTo>
                  <a:cubicBezTo>
                    <a:pt x="300" y="1589"/>
                    <a:pt x="292" y="1589"/>
                    <a:pt x="284" y="1597"/>
                  </a:cubicBezTo>
                  <a:cubicBezTo>
                    <a:pt x="284" y="1597"/>
                    <a:pt x="284" y="1605"/>
                    <a:pt x="284" y="1613"/>
                  </a:cubicBezTo>
                  <a:cubicBezTo>
                    <a:pt x="284" y="1645"/>
                    <a:pt x="277" y="1668"/>
                    <a:pt x="269" y="1684"/>
                  </a:cubicBezTo>
                  <a:lnTo>
                    <a:pt x="269" y="1684"/>
                  </a:lnTo>
                  <a:cubicBezTo>
                    <a:pt x="269" y="1692"/>
                    <a:pt x="269" y="1692"/>
                    <a:pt x="277" y="1692"/>
                  </a:cubicBezTo>
                  <a:cubicBezTo>
                    <a:pt x="284" y="1700"/>
                    <a:pt x="292" y="1700"/>
                    <a:pt x="308" y="1708"/>
                  </a:cubicBezTo>
                  <a:cubicBezTo>
                    <a:pt x="316" y="1716"/>
                    <a:pt x="316" y="1723"/>
                    <a:pt x="316" y="1723"/>
                  </a:cubicBezTo>
                  <a:cubicBezTo>
                    <a:pt x="316" y="1732"/>
                    <a:pt x="316" y="1732"/>
                    <a:pt x="316" y="1739"/>
                  </a:cubicBezTo>
                  <a:cubicBezTo>
                    <a:pt x="316" y="1732"/>
                    <a:pt x="324" y="1732"/>
                    <a:pt x="332" y="1732"/>
                  </a:cubicBezTo>
                  <a:cubicBezTo>
                    <a:pt x="395" y="1723"/>
                    <a:pt x="411" y="1716"/>
                    <a:pt x="435" y="1692"/>
                  </a:cubicBezTo>
                  <a:cubicBezTo>
                    <a:pt x="450" y="1676"/>
                    <a:pt x="482" y="1660"/>
                    <a:pt x="498" y="1660"/>
                  </a:cubicBezTo>
                  <a:cubicBezTo>
                    <a:pt x="506" y="1660"/>
                    <a:pt x="522" y="1668"/>
                    <a:pt x="522" y="1684"/>
                  </a:cubicBezTo>
                  <a:cubicBezTo>
                    <a:pt x="522" y="1708"/>
                    <a:pt x="522" y="1723"/>
                    <a:pt x="514" y="1739"/>
                  </a:cubicBezTo>
                  <a:cubicBezTo>
                    <a:pt x="506" y="1755"/>
                    <a:pt x="506" y="1779"/>
                    <a:pt x="514" y="1795"/>
                  </a:cubicBezTo>
                  <a:cubicBezTo>
                    <a:pt x="514" y="1803"/>
                    <a:pt x="514" y="1803"/>
                    <a:pt x="514" y="1810"/>
                  </a:cubicBezTo>
                  <a:cubicBezTo>
                    <a:pt x="529" y="1842"/>
                    <a:pt x="537" y="1866"/>
                    <a:pt x="561" y="1898"/>
                  </a:cubicBezTo>
                  <a:cubicBezTo>
                    <a:pt x="593" y="1937"/>
                    <a:pt x="593" y="1976"/>
                    <a:pt x="585" y="2024"/>
                  </a:cubicBezTo>
                  <a:cubicBezTo>
                    <a:pt x="577" y="2032"/>
                    <a:pt x="577" y="2040"/>
                    <a:pt x="569" y="2048"/>
                  </a:cubicBezTo>
                  <a:cubicBezTo>
                    <a:pt x="569" y="2063"/>
                    <a:pt x="561" y="2071"/>
                    <a:pt x="561" y="2079"/>
                  </a:cubicBezTo>
                  <a:cubicBezTo>
                    <a:pt x="569" y="2087"/>
                    <a:pt x="577" y="2095"/>
                    <a:pt x="601" y="2095"/>
                  </a:cubicBezTo>
                  <a:cubicBezTo>
                    <a:pt x="656" y="2111"/>
                    <a:pt x="672" y="2127"/>
                    <a:pt x="672" y="2174"/>
                  </a:cubicBezTo>
                  <a:cubicBezTo>
                    <a:pt x="672" y="2214"/>
                    <a:pt x="695" y="2277"/>
                    <a:pt x="703" y="2293"/>
                  </a:cubicBezTo>
                  <a:cubicBezTo>
                    <a:pt x="711" y="2300"/>
                    <a:pt x="711" y="2309"/>
                    <a:pt x="711" y="2316"/>
                  </a:cubicBezTo>
                  <a:cubicBezTo>
                    <a:pt x="719" y="2324"/>
                    <a:pt x="719" y="2332"/>
                    <a:pt x="727" y="2332"/>
                  </a:cubicBezTo>
                  <a:cubicBezTo>
                    <a:pt x="727" y="2332"/>
                    <a:pt x="727" y="2332"/>
                    <a:pt x="735" y="2324"/>
                  </a:cubicBezTo>
                  <a:cubicBezTo>
                    <a:pt x="743" y="2316"/>
                    <a:pt x="743" y="2309"/>
                    <a:pt x="743" y="2309"/>
                  </a:cubicBezTo>
                  <a:cubicBezTo>
                    <a:pt x="759" y="2285"/>
                    <a:pt x="767" y="2277"/>
                    <a:pt x="790" y="2285"/>
                  </a:cubicBezTo>
                  <a:cubicBezTo>
                    <a:pt x="806" y="2293"/>
                    <a:pt x="814" y="2293"/>
                    <a:pt x="822" y="2300"/>
                  </a:cubicBezTo>
                  <a:cubicBezTo>
                    <a:pt x="838" y="2309"/>
                    <a:pt x="846" y="2309"/>
                    <a:pt x="861" y="2309"/>
                  </a:cubicBezTo>
                  <a:cubicBezTo>
                    <a:pt x="877" y="2316"/>
                    <a:pt x="885" y="2300"/>
                    <a:pt x="901" y="2293"/>
                  </a:cubicBezTo>
                  <a:cubicBezTo>
                    <a:pt x="901" y="2293"/>
                    <a:pt x="909" y="2285"/>
                    <a:pt x="917" y="2285"/>
                  </a:cubicBezTo>
                  <a:lnTo>
                    <a:pt x="917" y="2285"/>
                  </a:lnTo>
                  <a:cubicBezTo>
                    <a:pt x="925" y="2277"/>
                    <a:pt x="933" y="2277"/>
                    <a:pt x="948" y="2277"/>
                  </a:cubicBezTo>
                  <a:cubicBezTo>
                    <a:pt x="956" y="2277"/>
                    <a:pt x="972" y="2277"/>
                    <a:pt x="988" y="2293"/>
                  </a:cubicBezTo>
                  <a:cubicBezTo>
                    <a:pt x="1012" y="2309"/>
                    <a:pt x="1028" y="2316"/>
                    <a:pt x="1051" y="2316"/>
                  </a:cubicBezTo>
                  <a:cubicBezTo>
                    <a:pt x="1059" y="2316"/>
                    <a:pt x="1059" y="2316"/>
                    <a:pt x="1067" y="2316"/>
                  </a:cubicBezTo>
                  <a:cubicBezTo>
                    <a:pt x="1083" y="2309"/>
                    <a:pt x="1091" y="2309"/>
                    <a:pt x="1091" y="2309"/>
                  </a:cubicBezTo>
                  <a:cubicBezTo>
                    <a:pt x="1091" y="2300"/>
                    <a:pt x="1099" y="2300"/>
                    <a:pt x="1099" y="2300"/>
                  </a:cubicBezTo>
                  <a:cubicBezTo>
                    <a:pt x="1107" y="2300"/>
                    <a:pt x="1114" y="2300"/>
                    <a:pt x="1122" y="2309"/>
                  </a:cubicBezTo>
                  <a:cubicBezTo>
                    <a:pt x="1146" y="2324"/>
                    <a:pt x="1138" y="2340"/>
                    <a:pt x="1138" y="2348"/>
                  </a:cubicBezTo>
                  <a:cubicBezTo>
                    <a:pt x="1146" y="2348"/>
                    <a:pt x="1146" y="2340"/>
                    <a:pt x="1154" y="2332"/>
                  </a:cubicBezTo>
                  <a:cubicBezTo>
                    <a:pt x="1178" y="2316"/>
                    <a:pt x="1186" y="2285"/>
                    <a:pt x="1194" y="2269"/>
                  </a:cubicBezTo>
                  <a:cubicBezTo>
                    <a:pt x="1201" y="2245"/>
                    <a:pt x="1209" y="2237"/>
                    <a:pt x="1217" y="2237"/>
                  </a:cubicBezTo>
                  <a:cubicBezTo>
                    <a:pt x="1225" y="2237"/>
                    <a:pt x="1225" y="2237"/>
                    <a:pt x="1225" y="2237"/>
                  </a:cubicBezTo>
                  <a:cubicBezTo>
                    <a:pt x="1233" y="2237"/>
                    <a:pt x="1241" y="2245"/>
                    <a:pt x="1241" y="2245"/>
                  </a:cubicBezTo>
                  <a:cubicBezTo>
                    <a:pt x="1272" y="2261"/>
                    <a:pt x="1288" y="2269"/>
                    <a:pt x="1296" y="2309"/>
                  </a:cubicBezTo>
                  <a:cubicBezTo>
                    <a:pt x="1304" y="2340"/>
                    <a:pt x="1312" y="2356"/>
                    <a:pt x="1336" y="2364"/>
                  </a:cubicBezTo>
                  <a:cubicBezTo>
                    <a:pt x="1360" y="2190"/>
                    <a:pt x="1360" y="2190"/>
                    <a:pt x="1360" y="2190"/>
                  </a:cubicBezTo>
                  <a:cubicBezTo>
                    <a:pt x="1360" y="2182"/>
                    <a:pt x="1367" y="2143"/>
                    <a:pt x="1391" y="21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1" name="Freeform 289"/>
            <p:cNvSpPr>
              <a:spLocks noChangeArrowheads="1"/>
            </p:cNvSpPr>
            <p:nvPr/>
          </p:nvSpPr>
          <p:spPr bwMode="auto">
            <a:xfrm>
              <a:off x="14709279" y="5358915"/>
              <a:ext cx="1382306" cy="1127183"/>
            </a:xfrm>
            <a:custGeom>
              <a:avLst/>
              <a:gdLst>
                <a:gd name="T0" fmla="*/ 316 w 2626"/>
                <a:gd name="T1" fmla="*/ 0 h 2143"/>
                <a:gd name="T2" fmla="*/ 316 w 2626"/>
                <a:gd name="T3" fmla="*/ 0 h 2143"/>
                <a:gd name="T4" fmla="*/ 292 w 2626"/>
                <a:gd name="T5" fmla="*/ 47 h 2143"/>
                <a:gd name="T6" fmla="*/ 71 w 2626"/>
                <a:gd name="T7" fmla="*/ 1407 h 2143"/>
                <a:gd name="T8" fmla="*/ 0 w 2626"/>
                <a:gd name="T9" fmla="*/ 1857 h 2143"/>
                <a:gd name="T10" fmla="*/ 696 w 2626"/>
                <a:gd name="T11" fmla="*/ 1944 h 2143"/>
                <a:gd name="T12" fmla="*/ 719 w 2626"/>
                <a:gd name="T13" fmla="*/ 1968 h 2143"/>
                <a:gd name="T14" fmla="*/ 719 w 2626"/>
                <a:gd name="T15" fmla="*/ 1944 h 2143"/>
                <a:gd name="T16" fmla="*/ 2498 w 2626"/>
                <a:gd name="T17" fmla="*/ 2142 h 2143"/>
                <a:gd name="T18" fmla="*/ 2625 w 2626"/>
                <a:gd name="T19" fmla="*/ 245 h 2143"/>
                <a:gd name="T20" fmla="*/ 316 w 2626"/>
                <a:gd name="T21" fmla="*/ 0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6" h="2143">
                  <a:moveTo>
                    <a:pt x="316" y="0"/>
                  </a:moveTo>
                  <a:lnTo>
                    <a:pt x="316" y="0"/>
                  </a:lnTo>
                  <a:cubicBezTo>
                    <a:pt x="292" y="0"/>
                    <a:pt x="292" y="47"/>
                    <a:pt x="292" y="47"/>
                  </a:cubicBezTo>
                  <a:cubicBezTo>
                    <a:pt x="71" y="1407"/>
                    <a:pt x="71" y="1407"/>
                    <a:pt x="71" y="140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696" y="1944"/>
                    <a:pt x="696" y="1944"/>
                    <a:pt x="696" y="1944"/>
                  </a:cubicBezTo>
                  <a:cubicBezTo>
                    <a:pt x="719" y="1968"/>
                    <a:pt x="719" y="1968"/>
                    <a:pt x="719" y="1968"/>
                  </a:cubicBezTo>
                  <a:cubicBezTo>
                    <a:pt x="719" y="1944"/>
                    <a:pt x="719" y="1944"/>
                    <a:pt x="719" y="1944"/>
                  </a:cubicBezTo>
                  <a:cubicBezTo>
                    <a:pt x="719" y="1944"/>
                    <a:pt x="1771" y="2087"/>
                    <a:pt x="2498" y="2142"/>
                  </a:cubicBezTo>
                  <a:cubicBezTo>
                    <a:pt x="2625" y="245"/>
                    <a:pt x="2625" y="245"/>
                    <a:pt x="2625" y="245"/>
                  </a:cubicBezTo>
                  <a:cubicBezTo>
                    <a:pt x="2411" y="276"/>
                    <a:pt x="340" y="0"/>
                    <a:pt x="316" y="0"/>
                  </a:cubicBezTo>
                </a:path>
              </a:pathLst>
            </a:custGeom>
            <a:solidFill>
              <a:schemeClr val="accent2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2" name="Freeform 290"/>
            <p:cNvSpPr>
              <a:spLocks noChangeArrowheads="1"/>
            </p:cNvSpPr>
            <p:nvPr/>
          </p:nvSpPr>
          <p:spPr bwMode="auto">
            <a:xfrm>
              <a:off x="14709279" y="5358915"/>
              <a:ext cx="1384626" cy="1131821"/>
            </a:xfrm>
            <a:custGeom>
              <a:avLst/>
              <a:gdLst>
                <a:gd name="T0" fmla="*/ 2498 w 2633"/>
                <a:gd name="T1" fmla="*/ 2150 h 2151"/>
                <a:gd name="T2" fmla="*/ 2498 w 2633"/>
                <a:gd name="T3" fmla="*/ 2150 h 2151"/>
                <a:gd name="T4" fmla="*/ 2498 w 2633"/>
                <a:gd name="T5" fmla="*/ 2150 h 2151"/>
                <a:gd name="T6" fmla="*/ 719 w 2633"/>
                <a:gd name="T7" fmla="*/ 1944 h 2151"/>
                <a:gd name="T8" fmla="*/ 719 w 2633"/>
                <a:gd name="T9" fmla="*/ 1976 h 2151"/>
                <a:gd name="T10" fmla="*/ 696 w 2633"/>
                <a:gd name="T11" fmla="*/ 1944 h 2151"/>
                <a:gd name="T12" fmla="*/ 0 w 2633"/>
                <a:gd name="T13" fmla="*/ 1865 h 2151"/>
                <a:gd name="T14" fmla="*/ 63 w 2633"/>
                <a:gd name="T15" fmla="*/ 1407 h 2151"/>
                <a:gd name="T16" fmla="*/ 285 w 2633"/>
                <a:gd name="T17" fmla="*/ 47 h 2151"/>
                <a:gd name="T18" fmla="*/ 316 w 2633"/>
                <a:gd name="T19" fmla="*/ 0 h 2151"/>
                <a:gd name="T20" fmla="*/ 490 w 2633"/>
                <a:gd name="T21" fmla="*/ 15 h 2151"/>
                <a:gd name="T22" fmla="*/ 2569 w 2633"/>
                <a:gd name="T23" fmla="*/ 245 h 2151"/>
                <a:gd name="T24" fmla="*/ 2625 w 2633"/>
                <a:gd name="T25" fmla="*/ 237 h 2151"/>
                <a:gd name="T26" fmla="*/ 2632 w 2633"/>
                <a:gd name="T27" fmla="*/ 237 h 2151"/>
                <a:gd name="T28" fmla="*/ 2632 w 2633"/>
                <a:gd name="T29" fmla="*/ 245 h 2151"/>
                <a:gd name="T30" fmla="*/ 2498 w 2633"/>
                <a:gd name="T31" fmla="*/ 2150 h 2151"/>
                <a:gd name="T32" fmla="*/ 719 w 2633"/>
                <a:gd name="T33" fmla="*/ 1936 h 2151"/>
                <a:gd name="T34" fmla="*/ 719 w 2633"/>
                <a:gd name="T35" fmla="*/ 1936 h 2151"/>
                <a:gd name="T36" fmla="*/ 719 w 2633"/>
                <a:gd name="T37" fmla="*/ 1936 h 2151"/>
                <a:gd name="T38" fmla="*/ 2490 w 2633"/>
                <a:gd name="T39" fmla="*/ 2142 h 2151"/>
                <a:gd name="T40" fmla="*/ 2625 w 2633"/>
                <a:gd name="T41" fmla="*/ 245 h 2151"/>
                <a:gd name="T42" fmla="*/ 2569 w 2633"/>
                <a:gd name="T43" fmla="*/ 253 h 2151"/>
                <a:gd name="T44" fmla="*/ 490 w 2633"/>
                <a:gd name="T45" fmla="*/ 23 h 2151"/>
                <a:gd name="T46" fmla="*/ 316 w 2633"/>
                <a:gd name="T47" fmla="*/ 7 h 2151"/>
                <a:gd name="T48" fmla="*/ 292 w 2633"/>
                <a:gd name="T49" fmla="*/ 47 h 2151"/>
                <a:gd name="T50" fmla="*/ 71 w 2633"/>
                <a:gd name="T51" fmla="*/ 1407 h 2151"/>
                <a:gd name="T52" fmla="*/ 8 w 2633"/>
                <a:gd name="T53" fmla="*/ 1857 h 2151"/>
                <a:gd name="T54" fmla="*/ 696 w 2633"/>
                <a:gd name="T55" fmla="*/ 1936 h 2151"/>
                <a:gd name="T56" fmla="*/ 712 w 2633"/>
                <a:gd name="T57" fmla="*/ 1960 h 2151"/>
                <a:gd name="T58" fmla="*/ 719 w 2633"/>
                <a:gd name="T59" fmla="*/ 1936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3" h="2151">
                  <a:moveTo>
                    <a:pt x="2498" y="2150"/>
                  </a:moveTo>
                  <a:lnTo>
                    <a:pt x="2498" y="2150"/>
                  </a:lnTo>
                  <a:lnTo>
                    <a:pt x="2498" y="2150"/>
                  </a:lnTo>
                  <a:cubicBezTo>
                    <a:pt x="1795" y="2087"/>
                    <a:pt x="790" y="1960"/>
                    <a:pt x="719" y="1944"/>
                  </a:cubicBezTo>
                  <a:cubicBezTo>
                    <a:pt x="719" y="1976"/>
                    <a:pt x="719" y="1976"/>
                    <a:pt x="719" y="1976"/>
                  </a:cubicBezTo>
                  <a:cubicBezTo>
                    <a:pt x="696" y="1944"/>
                    <a:pt x="696" y="1944"/>
                    <a:pt x="696" y="1944"/>
                  </a:cubicBezTo>
                  <a:cubicBezTo>
                    <a:pt x="0" y="1865"/>
                    <a:pt x="0" y="1865"/>
                    <a:pt x="0" y="1865"/>
                  </a:cubicBezTo>
                  <a:cubicBezTo>
                    <a:pt x="63" y="1407"/>
                    <a:pt x="63" y="1407"/>
                    <a:pt x="63" y="1407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5" y="39"/>
                    <a:pt x="292" y="0"/>
                    <a:pt x="316" y="0"/>
                  </a:cubicBezTo>
                  <a:cubicBezTo>
                    <a:pt x="316" y="0"/>
                    <a:pt x="372" y="7"/>
                    <a:pt x="490" y="15"/>
                  </a:cubicBezTo>
                  <a:cubicBezTo>
                    <a:pt x="972" y="79"/>
                    <a:pt x="2253" y="245"/>
                    <a:pt x="2569" y="245"/>
                  </a:cubicBezTo>
                  <a:cubicBezTo>
                    <a:pt x="2593" y="245"/>
                    <a:pt x="2617" y="237"/>
                    <a:pt x="2625" y="237"/>
                  </a:cubicBezTo>
                  <a:cubicBezTo>
                    <a:pt x="2632" y="237"/>
                    <a:pt x="2632" y="237"/>
                    <a:pt x="2632" y="237"/>
                  </a:cubicBezTo>
                  <a:cubicBezTo>
                    <a:pt x="2632" y="245"/>
                    <a:pt x="2632" y="245"/>
                    <a:pt x="2632" y="245"/>
                  </a:cubicBezTo>
                  <a:lnTo>
                    <a:pt x="2498" y="2150"/>
                  </a:lnTo>
                  <a:close/>
                  <a:moveTo>
                    <a:pt x="719" y="1936"/>
                  </a:moveTo>
                  <a:lnTo>
                    <a:pt x="719" y="1936"/>
                  </a:lnTo>
                  <a:lnTo>
                    <a:pt x="719" y="1936"/>
                  </a:lnTo>
                  <a:cubicBezTo>
                    <a:pt x="727" y="1944"/>
                    <a:pt x="1771" y="2079"/>
                    <a:pt x="2490" y="2142"/>
                  </a:cubicBezTo>
                  <a:cubicBezTo>
                    <a:pt x="2625" y="245"/>
                    <a:pt x="2625" y="245"/>
                    <a:pt x="2625" y="245"/>
                  </a:cubicBezTo>
                  <a:cubicBezTo>
                    <a:pt x="2609" y="245"/>
                    <a:pt x="2593" y="253"/>
                    <a:pt x="2569" y="253"/>
                  </a:cubicBezTo>
                  <a:cubicBezTo>
                    <a:pt x="2253" y="253"/>
                    <a:pt x="972" y="86"/>
                    <a:pt x="490" y="23"/>
                  </a:cubicBezTo>
                  <a:cubicBezTo>
                    <a:pt x="387" y="15"/>
                    <a:pt x="316" y="7"/>
                    <a:pt x="316" y="7"/>
                  </a:cubicBezTo>
                  <a:cubicBezTo>
                    <a:pt x="300" y="7"/>
                    <a:pt x="292" y="39"/>
                    <a:pt x="292" y="47"/>
                  </a:cubicBezTo>
                  <a:cubicBezTo>
                    <a:pt x="71" y="1407"/>
                    <a:pt x="71" y="1407"/>
                    <a:pt x="71" y="1407"/>
                  </a:cubicBezTo>
                  <a:cubicBezTo>
                    <a:pt x="8" y="1857"/>
                    <a:pt x="8" y="1857"/>
                    <a:pt x="8" y="1857"/>
                  </a:cubicBezTo>
                  <a:cubicBezTo>
                    <a:pt x="696" y="1936"/>
                    <a:pt x="696" y="1936"/>
                    <a:pt x="696" y="1936"/>
                  </a:cubicBezTo>
                  <a:cubicBezTo>
                    <a:pt x="712" y="1960"/>
                    <a:pt x="712" y="1960"/>
                    <a:pt x="712" y="1960"/>
                  </a:cubicBezTo>
                  <a:lnTo>
                    <a:pt x="719" y="1936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Freeform 307"/>
            <p:cNvSpPr>
              <a:spLocks noChangeArrowheads="1"/>
            </p:cNvSpPr>
            <p:nvPr/>
          </p:nvSpPr>
          <p:spPr bwMode="auto">
            <a:xfrm>
              <a:off x="16105501" y="4510049"/>
              <a:ext cx="1301131" cy="807118"/>
            </a:xfrm>
            <a:custGeom>
              <a:avLst/>
              <a:gdLst>
                <a:gd name="T0" fmla="*/ 2466 w 2475"/>
                <a:gd name="T1" fmla="*/ 1518 h 1534"/>
                <a:gd name="T2" fmla="*/ 2466 w 2475"/>
                <a:gd name="T3" fmla="*/ 1518 h 1534"/>
                <a:gd name="T4" fmla="*/ 2466 w 2475"/>
                <a:gd name="T5" fmla="*/ 1486 h 1534"/>
                <a:gd name="T6" fmla="*/ 2458 w 2475"/>
                <a:gd name="T7" fmla="*/ 1320 h 1534"/>
                <a:gd name="T8" fmla="*/ 2411 w 2475"/>
                <a:gd name="T9" fmla="*/ 1265 h 1534"/>
                <a:gd name="T10" fmla="*/ 2380 w 2475"/>
                <a:gd name="T11" fmla="*/ 1043 h 1534"/>
                <a:gd name="T12" fmla="*/ 2372 w 2475"/>
                <a:gd name="T13" fmla="*/ 893 h 1534"/>
                <a:gd name="T14" fmla="*/ 2372 w 2475"/>
                <a:gd name="T15" fmla="*/ 711 h 1534"/>
                <a:gd name="T16" fmla="*/ 2285 w 2475"/>
                <a:gd name="T17" fmla="*/ 466 h 1534"/>
                <a:gd name="T18" fmla="*/ 2301 w 2475"/>
                <a:gd name="T19" fmla="*/ 253 h 1534"/>
                <a:gd name="T20" fmla="*/ 2285 w 2475"/>
                <a:gd name="T21" fmla="*/ 174 h 1534"/>
                <a:gd name="T22" fmla="*/ 2253 w 2475"/>
                <a:gd name="T23" fmla="*/ 63 h 1534"/>
                <a:gd name="T24" fmla="*/ 111 w 2475"/>
                <a:gd name="T25" fmla="*/ 0 h 1534"/>
                <a:gd name="T26" fmla="*/ 0 w 2475"/>
                <a:gd name="T27" fmla="*/ 1423 h 1534"/>
                <a:gd name="T28" fmla="*/ 2466 w 2475"/>
                <a:gd name="T29" fmla="*/ 1518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5" h="1534">
                  <a:moveTo>
                    <a:pt x="2466" y="1518"/>
                  </a:moveTo>
                  <a:lnTo>
                    <a:pt x="2466" y="1518"/>
                  </a:lnTo>
                  <a:cubicBezTo>
                    <a:pt x="2466" y="1502"/>
                    <a:pt x="2474" y="1494"/>
                    <a:pt x="2466" y="1486"/>
                  </a:cubicBezTo>
                  <a:cubicBezTo>
                    <a:pt x="2458" y="1439"/>
                    <a:pt x="2474" y="1336"/>
                    <a:pt x="2458" y="1320"/>
                  </a:cubicBezTo>
                  <a:cubicBezTo>
                    <a:pt x="2443" y="1296"/>
                    <a:pt x="2411" y="1296"/>
                    <a:pt x="2411" y="1265"/>
                  </a:cubicBezTo>
                  <a:cubicBezTo>
                    <a:pt x="2411" y="1225"/>
                    <a:pt x="2380" y="1099"/>
                    <a:pt x="2380" y="1043"/>
                  </a:cubicBezTo>
                  <a:cubicBezTo>
                    <a:pt x="2380" y="996"/>
                    <a:pt x="2364" y="964"/>
                    <a:pt x="2372" y="893"/>
                  </a:cubicBezTo>
                  <a:cubicBezTo>
                    <a:pt x="2380" y="822"/>
                    <a:pt x="2396" y="743"/>
                    <a:pt x="2372" y="711"/>
                  </a:cubicBezTo>
                  <a:cubicBezTo>
                    <a:pt x="2356" y="680"/>
                    <a:pt x="2316" y="561"/>
                    <a:pt x="2285" y="466"/>
                  </a:cubicBezTo>
                  <a:cubicBezTo>
                    <a:pt x="2253" y="371"/>
                    <a:pt x="2293" y="269"/>
                    <a:pt x="2301" y="253"/>
                  </a:cubicBezTo>
                  <a:cubicBezTo>
                    <a:pt x="2309" y="229"/>
                    <a:pt x="2309" y="205"/>
                    <a:pt x="2285" y="174"/>
                  </a:cubicBezTo>
                  <a:cubicBezTo>
                    <a:pt x="2269" y="158"/>
                    <a:pt x="2253" y="103"/>
                    <a:pt x="2253" y="63"/>
                  </a:cubicBezTo>
                  <a:cubicBezTo>
                    <a:pt x="1542" y="79"/>
                    <a:pt x="814" y="55"/>
                    <a:pt x="111" y="0"/>
                  </a:cubicBezTo>
                  <a:cubicBezTo>
                    <a:pt x="0" y="1423"/>
                    <a:pt x="0" y="1423"/>
                    <a:pt x="0" y="1423"/>
                  </a:cubicBezTo>
                  <a:cubicBezTo>
                    <a:pt x="222" y="1439"/>
                    <a:pt x="1850" y="1533"/>
                    <a:pt x="2466" y="151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308"/>
            <p:cNvSpPr>
              <a:spLocks noChangeArrowheads="1"/>
            </p:cNvSpPr>
            <p:nvPr/>
          </p:nvSpPr>
          <p:spPr bwMode="auto">
            <a:xfrm>
              <a:off x="16105501" y="4510049"/>
              <a:ext cx="1301131" cy="802480"/>
            </a:xfrm>
            <a:custGeom>
              <a:avLst/>
              <a:gdLst>
                <a:gd name="T0" fmla="*/ 2340 w 2475"/>
                <a:gd name="T1" fmla="*/ 1526 h 1527"/>
                <a:gd name="T2" fmla="*/ 2340 w 2475"/>
                <a:gd name="T3" fmla="*/ 1526 h 1527"/>
                <a:gd name="T4" fmla="*/ 2340 w 2475"/>
                <a:gd name="T5" fmla="*/ 1526 h 1527"/>
                <a:gd name="T6" fmla="*/ 0 w 2475"/>
                <a:gd name="T7" fmla="*/ 1431 h 1527"/>
                <a:gd name="T8" fmla="*/ 0 w 2475"/>
                <a:gd name="T9" fmla="*/ 1431 h 1527"/>
                <a:gd name="T10" fmla="*/ 111 w 2475"/>
                <a:gd name="T11" fmla="*/ 0 h 1527"/>
                <a:gd name="T12" fmla="*/ 111 w 2475"/>
                <a:gd name="T13" fmla="*/ 0 h 1527"/>
                <a:gd name="T14" fmla="*/ 1771 w 2475"/>
                <a:gd name="T15" fmla="*/ 63 h 1527"/>
                <a:gd name="T16" fmla="*/ 2253 w 2475"/>
                <a:gd name="T17" fmla="*/ 55 h 1527"/>
                <a:gd name="T18" fmla="*/ 2261 w 2475"/>
                <a:gd name="T19" fmla="*/ 55 h 1527"/>
                <a:gd name="T20" fmla="*/ 2261 w 2475"/>
                <a:gd name="T21" fmla="*/ 63 h 1527"/>
                <a:gd name="T22" fmla="*/ 2285 w 2475"/>
                <a:gd name="T23" fmla="*/ 174 h 1527"/>
                <a:gd name="T24" fmla="*/ 2301 w 2475"/>
                <a:gd name="T25" fmla="*/ 253 h 1527"/>
                <a:gd name="T26" fmla="*/ 2293 w 2475"/>
                <a:gd name="T27" fmla="*/ 466 h 1527"/>
                <a:gd name="T28" fmla="*/ 2380 w 2475"/>
                <a:gd name="T29" fmla="*/ 711 h 1527"/>
                <a:gd name="T30" fmla="*/ 2380 w 2475"/>
                <a:gd name="T31" fmla="*/ 893 h 1527"/>
                <a:gd name="T32" fmla="*/ 2380 w 2475"/>
                <a:gd name="T33" fmla="*/ 988 h 1527"/>
                <a:gd name="T34" fmla="*/ 2388 w 2475"/>
                <a:gd name="T35" fmla="*/ 1043 h 1527"/>
                <a:gd name="T36" fmla="*/ 2403 w 2475"/>
                <a:gd name="T37" fmla="*/ 1170 h 1527"/>
                <a:gd name="T38" fmla="*/ 2419 w 2475"/>
                <a:gd name="T39" fmla="*/ 1265 h 1527"/>
                <a:gd name="T40" fmla="*/ 2443 w 2475"/>
                <a:gd name="T41" fmla="*/ 1304 h 1527"/>
                <a:gd name="T42" fmla="*/ 2458 w 2475"/>
                <a:gd name="T43" fmla="*/ 1312 h 1527"/>
                <a:gd name="T44" fmla="*/ 2474 w 2475"/>
                <a:gd name="T45" fmla="*/ 1407 h 1527"/>
                <a:gd name="T46" fmla="*/ 2474 w 2475"/>
                <a:gd name="T47" fmla="*/ 1478 h 1527"/>
                <a:gd name="T48" fmla="*/ 2474 w 2475"/>
                <a:gd name="T49" fmla="*/ 1518 h 1527"/>
                <a:gd name="T50" fmla="*/ 2466 w 2475"/>
                <a:gd name="T51" fmla="*/ 1518 h 1527"/>
                <a:gd name="T52" fmla="*/ 2466 w 2475"/>
                <a:gd name="T53" fmla="*/ 1518 h 1527"/>
                <a:gd name="T54" fmla="*/ 2340 w 2475"/>
                <a:gd name="T55" fmla="*/ 1526 h 1527"/>
                <a:gd name="T56" fmla="*/ 8 w 2475"/>
                <a:gd name="T57" fmla="*/ 1423 h 1527"/>
                <a:gd name="T58" fmla="*/ 8 w 2475"/>
                <a:gd name="T59" fmla="*/ 1423 h 1527"/>
                <a:gd name="T60" fmla="*/ 2340 w 2475"/>
                <a:gd name="T61" fmla="*/ 1518 h 1527"/>
                <a:gd name="T62" fmla="*/ 2340 w 2475"/>
                <a:gd name="T63" fmla="*/ 1518 h 1527"/>
                <a:gd name="T64" fmla="*/ 2466 w 2475"/>
                <a:gd name="T65" fmla="*/ 1518 h 1527"/>
                <a:gd name="T66" fmla="*/ 2466 w 2475"/>
                <a:gd name="T67" fmla="*/ 1486 h 1527"/>
                <a:gd name="T68" fmla="*/ 2466 w 2475"/>
                <a:gd name="T69" fmla="*/ 1407 h 1527"/>
                <a:gd name="T70" fmla="*/ 2458 w 2475"/>
                <a:gd name="T71" fmla="*/ 1320 h 1527"/>
                <a:gd name="T72" fmla="*/ 2443 w 2475"/>
                <a:gd name="T73" fmla="*/ 1304 h 1527"/>
                <a:gd name="T74" fmla="*/ 2411 w 2475"/>
                <a:gd name="T75" fmla="*/ 1265 h 1527"/>
                <a:gd name="T76" fmla="*/ 2396 w 2475"/>
                <a:gd name="T77" fmla="*/ 1170 h 1527"/>
                <a:gd name="T78" fmla="*/ 2380 w 2475"/>
                <a:gd name="T79" fmla="*/ 1043 h 1527"/>
                <a:gd name="T80" fmla="*/ 2372 w 2475"/>
                <a:gd name="T81" fmla="*/ 996 h 1527"/>
                <a:gd name="T82" fmla="*/ 2372 w 2475"/>
                <a:gd name="T83" fmla="*/ 893 h 1527"/>
                <a:gd name="T84" fmla="*/ 2372 w 2475"/>
                <a:gd name="T85" fmla="*/ 711 h 1527"/>
                <a:gd name="T86" fmla="*/ 2285 w 2475"/>
                <a:gd name="T87" fmla="*/ 466 h 1527"/>
                <a:gd name="T88" fmla="*/ 2293 w 2475"/>
                <a:gd name="T89" fmla="*/ 245 h 1527"/>
                <a:gd name="T90" fmla="*/ 2285 w 2475"/>
                <a:gd name="T91" fmla="*/ 182 h 1527"/>
                <a:gd name="T92" fmla="*/ 2253 w 2475"/>
                <a:gd name="T93" fmla="*/ 63 h 1527"/>
                <a:gd name="T94" fmla="*/ 1771 w 2475"/>
                <a:gd name="T95" fmla="*/ 71 h 1527"/>
                <a:gd name="T96" fmla="*/ 119 w 2475"/>
                <a:gd name="T97" fmla="*/ 8 h 1527"/>
                <a:gd name="T98" fmla="*/ 8 w 2475"/>
                <a:gd name="T99" fmla="*/ 142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5" h="1527">
                  <a:moveTo>
                    <a:pt x="2340" y="1526"/>
                  </a:moveTo>
                  <a:lnTo>
                    <a:pt x="2340" y="1526"/>
                  </a:lnTo>
                  <a:lnTo>
                    <a:pt x="2340" y="1526"/>
                  </a:lnTo>
                  <a:cubicBezTo>
                    <a:pt x="1652" y="1526"/>
                    <a:pt x="174" y="1439"/>
                    <a:pt x="0" y="1431"/>
                  </a:cubicBezTo>
                  <a:lnTo>
                    <a:pt x="0" y="1431"/>
                  </a:lnTo>
                  <a:cubicBezTo>
                    <a:pt x="111" y="0"/>
                    <a:pt x="111" y="0"/>
                    <a:pt x="111" y="0"/>
                  </a:cubicBezTo>
                  <a:lnTo>
                    <a:pt x="111" y="0"/>
                  </a:lnTo>
                  <a:cubicBezTo>
                    <a:pt x="688" y="39"/>
                    <a:pt x="1249" y="63"/>
                    <a:pt x="1771" y="63"/>
                  </a:cubicBezTo>
                  <a:cubicBezTo>
                    <a:pt x="1937" y="63"/>
                    <a:pt x="2095" y="63"/>
                    <a:pt x="2253" y="55"/>
                  </a:cubicBezTo>
                  <a:cubicBezTo>
                    <a:pt x="2261" y="55"/>
                    <a:pt x="2261" y="55"/>
                    <a:pt x="2261" y="55"/>
                  </a:cubicBezTo>
                  <a:cubicBezTo>
                    <a:pt x="2261" y="63"/>
                    <a:pt x="2261" y="63"/>
                    <a:pt x="2261" y="63"/>
                  </a:cubicBezTo>
                  <a:cubicBezTo>
                    <a:pt x="2261" y="103"/>
                    <a:pt x="2269" y="158"/>
                    <a:pt x="2285" y="174"/>
                  </a:cubicBezTo>
                  <a:cubicBezTo>
                    <a:pt x="2316" y="205"/>
                    <a:pt x="2309" y="229"/>
                    <a:pt x="2301" y="253"/>
                  </a:cubicBezTo>
                  <a:cubicBezTo>
                    <a:pt x="2301" y="253"/>
                    <a:pt x="2253" y="363"/>
                    <a:pt x="2293" y="466"/>
                  </a:cubicBezTo>
                  <a:cubicBezTo>
                    <a:pt x="2316" y="553"/>
                    <a:pt x="2364" y="672"/>
                    <a:pt x="2380" y="711"/>
                  </a:cubicBezTo>
                  <a:cubicBezTo>
                    <a:pt x="2396" y="743"/>
                    <a:pt x="2388" y="822"/>
                    <a:pt x="2380" y="893"/>
                  </a:cubicBezTo>
                  <a:cubicBezTo>
                    <a:pt x="2372" y="941"/>
                    <a:pt x="2380" y="964"/>
                    <a:pt x="2380" y="988"/>
                  </a:cubicBezTo>
                  <a:cubicBezTo>
                    <a:pt x="2388" y="1012"/>
                    <a:pt x="2388" y="1028"/>
                    <a:pt x="2388" y="1043"/>
                  </a:cubicBezTo>
                  <a:cubicBezTo>
                    <a:pt x="2388" y="1075"/>
                    <a:pt x="2396" y="1122"/>
                    <a:pt x="2403" y="1170"/>
                  </a:cubicBezTo>
                  <a:cubicBezTo>
                    <a:pt x="2411" y="1209"/>
                    <a:pt x="2419" y="1241"/>
                    <a:pt x="2419" y="1265"/>
                  </a:cubicBezTo>
                  <a:cubicBezTo>
                    <a:pt x="2419" y="1288"/>
                    <a:pt x="2427" y="1296"/>
                    <a:pt x="2443" y="1304"/>
                  </a:cubicBezTo>
                  <a:cubicBezTo>
                    <a:pt x="2451" y="1304"/>
                    <a:pt x="2458" y="1312"/>
                    <a:pt x="2458" y="1312"/>
                  </a:cubicBezTo>
                  <a:cubicBezTo>
                    <a:pt x="2474" y="1328"/>
                    <a:pt x="2474" y="1359"/>
                    <a:pt x="2474" y="1407"/>
                  </a:cubicBezTo>
                  <a:cubicBezTo>
                    <a:pt x="2466" y="1431"/>
                    <a:pt x="2466" y="1462"/>
                    <a:pt x="2474" y="1478"/>
                  </a:cubicBezTo>
                  <a:cubicBezTo>
                    <a:pt x="2474" y="1494"/>
                    <a:pt x="2474" y="1502"/>
                    <a:pt x="2474" y="1518"/>
                  </a:cubicBezTo>
                  <a:cubicBezTo>
                    <a:pt x="2466" y="1518"/>
                    <a:pt x="2466" y="1518"/>
                    <a:pt x="2466" y="1518"/>
                  </a:cubicBezTo>
                  <a:lnTo>
                    <a:pt x="2466" y="1518"/>
                  </a:lnTo>
                  <a:cubicBezTo>
                    <a:pt x="2427" y="1526"/>
                    <a:pt x="2388" y="1526"/>
                    <a:pt x="2340" y="1526"/>
                  </a:cubicBezTo>
                  <a:close/>
                  <a:moveTo>
                    <a:pt x="8" y="1423"/>
                  </a:moveTo>
                  <a:lnTo>
                    <a:pt x="8" y="1423"/>
                  </a:lnTo>
                  <a:cubicBezTo>
                    <a:pt x="190" y="1431"/>
                    <a:pt x="1660" y="1518"/>
                    <a:pt x="2340" y="1518"/>
                  </a:cubicBezTo>
                  <a:lnTo>
                    <a:pt x="2340" y="1518"/>
                  </a:lnTo>
                  <a:cubicBezTo>
                    <a:pt x="2388" y="1518"/>
                    <a:pt x="2427" y="1518"/>
                    <a:pt x="2466" y="1518"/>
                  </a:cubicBezTo>
                  <a:cubicBezTo>
                    <a:pt x="2466" y="1502"/>
                    <a:pt x="2466" y="1494"/>
                    <a:pt x="2466" y="1486"/>
                  </a:cubicBezTo>
                  <a:cubicBezTo>
                    <a:pt x="2458" y="1462"/>
                    <a:pt x="2458" y="1431"/>
                    <a:pt x="2466" y="1407"/>
                  </a:cubicBezTo>
                  <a:cubicBezTo>
                    <a:pt x="2466" y="1368"/>
                    <a:pt x="2466" y="1328"/>
                    <a:pt x="2458" y="1320"/>
                  </a:cubicBezTo>
                  <a:cubicBezTo>
                    <a:pt x="2450" y="1312"/>
                    <a:pt x="2443" y="1312"/>
                    <a:pt x="2443" y="1304"/>
                  </a:cubicBezTo>
                  <a:cubicBezTo>
                    <a:pt x="2427" y="1296"/>
                    <a:pt x="2411" y="1288"/>
                    <a:pt x="2411" y="1265"/>
                  </a:cubicBezTo>
                  <a:cubicBezTo>
                    <a:pt x="2411" y="1241"/>
                    <a:pt x="2403" y="1209"/>
                    <a:pt x="2396" y="1170"/>
                  </a:cubicBezTo>
                  <a:cubicBezTo>
                    <a:pt x="2388" y="1122"/>
                    <a:pt x="2380" y="1075"/>
                    <a:pt x="2380" y="1043"/>
                  </a:cubicBezTo>
                  <a:cubicBezTo>
                    <a:pt x="2380" y="1028"/>
                    <a:pt x="2380" y="1012"/>
                    <a:pt x="2372" y="996"/>
                  </a:cubicBezTo>
                  <a:cubicBezTo>
                    <a:pt x="2372" y="964"/>
                    <a:pt x="2364" y="941"/>
                    <a:pt x="2372" y="893"/>
                  </a:cubicBezTo>
                  <a:cubicBezTo>
                    <a:pt x="2380" y="830"/>
                    <a:pt x="2388" y="743"/>
                    <a:pt x="2372" y="711"/>
                  </a:cubicBezTo>
                  <a:cubicBezTo>
                    <a:pt x="2356" y="680"/>
                    <a:pt x="2309" y="553"/>
                    <a:pt x="2285" y="466"/>
                  </a:cubicBezTo>
                  <a:cubicBezTo>
                    <a:pt x="2245" y="363"/>
                    <a:pt x="2293" y="253"/>
                    <a:pt x="2293" y="245"/>
                  </a:cubicBezTo>
                  <a:cubicBezTo>
                    <a:pt x="2309" y="221"/>
                    <a:pt x="2301" y="198"/>
                    <a:pt x="2285" y="182"/>
                  </a:cubicBezTo>
                  <a:cubicBezTo>
                    <a:pt x="2269" y="158"/>
                    <a:pt x="2253" y="103"/>
                    <a:pt x="2253" y="63"/>
                  </a:cubicBezTo>
                  <a:cubicBezTo>
                    <a:pt x="2095" y="71"/>
                    <a:pt x="1937" y="71"/>
                    <a:pt x="1771" y="71"/>
                  </a:cubicBezTo>
                  <a:cubicBezTo>
                    <a:pt x="1249" y="71"/>
                    <a:pt x="688" y="47"/>
                    <a:pt x="119" y="8"/>
                  </a:cubicBezTo>
                  <a:lnTo>
                    <a:pt x="8" y="142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330"/>
            <p:cNvSpPr>
              <a:spLocks noChangeArrowheads="1"/>
            </p:cNvSpPr>
            <p:nvPr/>
          </p:nvSpPr>
          <p:spPr bwMode="auto">
            <a:xfrm>
              <a:off x="16056796" y="5259184"/>
              <a:ext cx="1384625" cy="911488"/>
            </a:xfrm>
            <a:custGeom>
              <a:avLst/>
              <a:gdLst>
                <a:gd name="T0" fmla="*/ 1921 w 2633"/>
                <a:gd name="T1" fmla="*/ 1470 h 1732"/>
                <a:gd name="T2" fmla="*/ 1921 w 2633"/>
                <a:gd name="T3" fmla="*/ 1470 h 1732"/>
                <a:gd name="T4" fmla="*/ 1977 w 2633"/>
                <a:gd name="T5" fmla="*/ 1518 h 1732"/>
                <a:gd name="T6" fmla="*/ 2024 w 2633"/>
                <a:gd name="T7" fmla="*/ 1549 h 1732"/>
                <a:gd name="T8" fmla="*/ 2080 w 2633"/>
                <a:gd name="T9" fmla="*/ 1581 h 1732"/>
                <a:gd name="T10" fmla="*/ 2111 w 2633"/>
                <a:gd name="T11" fmla="*/ 1565 h 1732"/>
                <a:gd name="T12" fmla="*/ 2151 w 2633"/>
                <a:gd name="T13" fmla="*/ 1533 h 1732"/>
                <a:gd name="T14" fmla="*/ 2332 w 2633"/>
                <a:gd name="T15" fmla="*/ 1541 h 1732"/>
                <a:gd name="T16" fmla="*/ 2372 w 2633"/>
                <a:gd name="T17" fmla="*/ 1573 h 1732"/>
                <a:gd name="T18" fmla="*/ 2483 w 2633"/>
                <a:gd name="T19" fmla="*/ 1620 h 1732"/>
                <a:gd name="T20" fmla="*/ 2538 w 2633"/>
                <a:gd name="T21" fmla="*/ 1668 h 1732"/>
                <a:gd name="T22" fmla="*/ 2600 w 2633"/>
                <a:gd name="T23" fmla="*/ 1723 h 1732"/>
                <a:gd name="T24" fmla="*/ 2624 w 2633"/>
                <a:gd name="T25" fmla="*/ 1723 h 1732"/>
                <a:gd name="T26" fmla="*/ 2600 w 2633"/>
                <a:gd name="T27" fmla="*/ 1652 h 1732"/>
                <a:gd name="T28" fmla="*/ 2546 w 2633"/>
                <a:gd name="T29" fmla="*/ 1565 h 1732"/>
                <a:gd name="T30" fmla="*/ 2600 w 2633"/>
                <a:gd name="T31" fmla="*/ 1486 h 1732"/>
                <a:gd name="T32" fmla="*/ 2616 w 2633"/>
                <a:gd name="T33" fmla="*/ 1415 h 1732"/>
                <a:gd name="T34" fmla="*/ 2584 w 2633"/>
                <a:gd name="T35" fmla="*/ 1367 h 1732"/>
                <a:gd name="T36" fmla="*/ 2569 w 2633"/>
                <a:gd name="T37" fmla="*/ 1320 h 1732"/>
                <a:gd name="T38" fmla="*/ 2569 w 2633"/>
                <a:gd name="T39" fmla="*/ 1241 h 1732"/>
                <a:gd name="T40" fmla="*/ 2608 w 2633"/>
                <a:gd name="T41" fmla="*/ 1225 h 1732"/>
                <a:gd name="T42" fmla="*/ 2608 w 2633"/>
                <a:gd name="T43" fmla="*/ 371 h 1732"/>
                <a:gd name="T44" fmla="*/ 2553 w 2633"/>
                <a:gd name="T45" fmla="*/ 356 h 1732"/>
                <a:gd name="T46" fmla="*/ 2506 w 2633"/>
                <a:gd name="T47" fmla="*/ 316 h 1732"/>
                <a:gd name="T48" fmla="*/ 2483 w 2633"/>
                <a:gd name="T49" fmla="*/ 261 h 1732"/>
                <a:gd name="T50" fmla="*/ 2506 w 2633"/>
                <a:gd name="T51" fmla="*/ 197 h 1732"/>
                <a:gd name="T52" fmla="*/ 2561 w 2633"/>
                <a:gd name="T53" fmla="*/ 95 h 1732"/>
                <a:gd name="T54" fmla="*/ 95 w 2633"/>
                <a:gd name="T55" fmla="*/ 0 h 1732"/>
                <a:gd name="T56" fmla="*/ 64 w 2633"/>
                <a:gd name="T57" fmla="*/ 435 h 1732"/>
                <a:gd name="T58" fmla="*/ 0 w 2633"/>
                <a:gd name="T59" fmla="*/ 1375 h 1732"/>
                <a:gd name="T60" fmla="*/ 1921 w 2633"/>
                <a:gd name="T61" fmla="*/ 147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33" h="1732">
                  <a:moveTo>
                    <a:pt x="1921" y="1470"/>
                  </a:moveTo>
                  <a:lnTo>
                    <a:pt x="1921" y="1470"/>
                  </a:lnTo>
                  <a:cubicBezTo>
                    <a:pt x="1921" y="1470"/>
                    <a:pt x="1969" y="1494"/>
                    <a:pt x="1977" y="1518"/>
                  </a:cubicBezTo>
                  <a:cubicBezTo>
                    <a:pt x="1985" y="1533"/>
                    <a:pt x="1985" y="1549"/>
                    <a:pt x="2024" y="1549"/>
                  </a:cubicBezTo>
                  <a:cubicBezTo>
                    <a:pt x="2056" y="1557"/>
                    <a:pt x="2072" y="1573"/>
                    <a:pt x="2080" y="1581"/>
                  </a:cubicBezTo>
                  <a:cubicBezTo>
                    <a:pt x="2087" y="1597"/>
                    <a:pt x="2087" y="1589"/>
                    <a:pt x="2111" y="1565"/>
                  </a:cubicBezTo>
                  <a:cubicBezTo>
                    <a:pt x="2127" y="1541"/>
                    <a:pt x="2127" y="1526"/>
                    <a:pt x="2151" y="1533"/>
                  </a:cubicBezTo>
                  <a:cubicBezTo>
                    <a:pt x="2182" y="1533"/>
                    <a:pt x="2309" y="1518"/>
                    <a:pt x="2332" y="1541"/>
                  </a:cubicBezTo>
                  <a:cubicBezTo>
                    <a:pt x="2348" y="1557"/>
                    <a:pt x="2340" y="1573"/>
                    <a:pt x="2372" y="1573"/>
                  </a:cubicBezTo>
                  <a:cubicBezTo>
                    <a:pt x="2404" y="1573"/>
                    <a:pt x="2467" y="1597"/>
                    <a:pt x="2483" y="1620"/>
                  </a:cubicBezTo>
                  <a:cubicBezTo>
                    <a:pt x="2498" y="1644"/>
                    <a:pt x="2530" y="1668"/>
                    <a:pt x="2538" y="1668"/>
                  </a:cubicBezTo>
                  <a:cubicBezTo>
                    <a:pt x="2546" y="1668"/>
                    <a:pt x="2561" y="1731"/>
                    <a:pt x="2600" y="1723"/>
                  </a:cubicBezTo>
                  <a:cubicBezTo>
                    <a:pt x="2608" y="1723"/>
                    <a:pt x="2616" y="1723"/>
                    <a:pt x="2624" y="1723"/>
                  </a:cubicBezTo>
                  <a:cubicBezTo>
                    <a:pt x="2616" y="1707"/>
                    <a:pt x="2608" y="1684"/>
                    <a:pt x="2600" y="1652"/>
                  </a:cubicBezTo>
                  <a:cubicBezTo>
                    <a:pt x="2569" y="1597"/>
                    <a:pt x="2522" y="1613"/>
                    <a:pt x="2546" y="1565"/>
                  </a:cubicBezTo>
                  <a:cubicBezTo>
                    <a:pt x="2561" y="1526"/>
                    <a:pt x="2592" y="1541"/>
                    <a:pt x="2600" y="1486"/>
                  </a:cubicBezTo>
                  <a:cubicBezTo>
                    <a:pt x="2608" y="1439"/>
                    <a:pt x="2600" y="1439"/>
                    <a:pt x="2616" y="1415"/>
                  </a:cubicBezTo>
                  <a:cubicBezTo>
                    <a:pt x="2632" y="1391"/>
                    <a:pt x="2616" y="1383"/>
                    <a:pt x="2584" y="1367"/>
                  </a:cubicBezTo>
                  <a:cubicBezTo>
                    <a:pt x="2561" y="1352"/>
                    <a:pt x="2538" y="1336"/>
                    <a:pt x="2569" y="1320"/>
                  </a:cubicBezTo>
                  <a:cubicBezTo>
                    <a:pt x="2600" y="1304"/>
                    <a:pt x="2553" y="1265"/>
                    <a:pt x="2569" y="1241"/>
                  </a:cubicBezTo>
                  <a:cubicBezTo>
                    <a:pt x="2584" y="1217"/>
                    <a:pt x="2608" y="1225"/>
                    <a:pt x="2608" y="1225"/>
                  </a:cubicBezTo>
                  <a:cubicBezTo>
                    <a:pt x="2608" y="371"/>
                    <a:pt x="2608" y="371"/>
                    <a:pt x="2608" y="371"/>
                  </a:cubicBezTo>
                  <a:cubicBezTo>
                    <a:pt x="2608" y="371"/>
                    <a:pt x="2577" y="356"/>
                    <a:pt x="2553" y="356"/>
                  </a:cubicBezTo>
                  <a:cubicBezTo>
                    <a:pt x="2530" y="356"/>
                    <a:pt x="2506" y="347"/>
                    <a:pt x="2506" y="316"/>
                  </a:cubicBezTo>
                  <a:cubicBezTo>
                    <a:pt x="2506" y="276"/>
                    <a:pt x="2498" y="276"/>
                    <a:pt x="2483" y="261"/>
                  </a:cubicBezTo>
                  <a:cubicBezTo>
                    <a:pt x="2467" y="245"/>
                    <a:pt x="2475" y="213"/>
                    <a:pt x="2506" y="197"/>
                  </a:cubicBezTo>
                  <a:cubicBezTo>
                    <a:pt x="2530" y="190"/>
                    <a:pt x="2553" y="134"/>
                    <a:pt x="2561" y="95"/>
                  </a:cubicBezTo>
                  <a:cubicBezTo>
                    <a:pt x="1945" y="110"/>
                    <a:pt x="317" y="16"/>
                    <a:pt x="95" y="0"/>
                  </a:cubicBezTo>
                  <a:cubicBezTo>
                    <a:pt x="64" y="435"/>
                    <a:pt x="64" y="435"/>
                    <a:pt x="64" y="43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222" y="1391"/>
                    <a:pt x="1542" y="1486"/>
                    <a:pt x="1921" y="147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Freeform 331"/>
            <p:cNvSpPr>
              <a:spLocks noChangeArrowheads="1"/>
            </p:cNvSpPr>
            <p:nvPr/>
          </p:nvSpPr>
          <p:spPr bwMode="auto">
            <a:xfrm>
              <a:off x="16056796" y="5259184"/>
              <a:ext cx="1384625" cy="911488"/>
            </a:xfrm>
            <a:custGeom>
              <a:avLst/>
              <a:gdLst>
                <a:gd name="T0" fmla="*/ 2592 w 2633"/>
                <a:gd name="T1" fmla="*/ 1731 h 1732"/>
                <a:gd name="T2" fmla="*/ 2538 w 2633"/>
                <a:gd name="T3" fmla="*/ 1668 h 1732"/>
                <a:gd name="T4" fmla="*/ 2372 w 2633"/>
                <a:gd name="T5" fmla="*/ 1581 h 1732"/>
                <a:gd name="T6" fmla="*/ 2324 w 2633"/>
                <a:gd name="T7" fmla="*/ 1541 h 1732"/>
                <a:gd name="T8" fmla="*/ 2206 w 2633"/>
                <a:gd name="T9" fmla="*/ 1533 h 1732"/>
                <a:gd name="T10" fmla="*/ 2119 w 2633"/>
                <a:gd name="T11" fmla="*/ 1557 h 1732"/>
                <a:gd name="T12" fmla="*/ 2087 w 2633"/>
                <a:gd name="T13" fmla="*/ 1597 h 1732"/>
                <a:gd name="T14" fmla="*/ 2072 w 2633"/>
                <a:gd name="T15" fmla="*/ 1581 h 1732"/>
                <a:gd name="T16" fmla="*/ 1977 w 2633"/>
                <a:gd name="T17" fmla="*/ 1526 h 1732"/>
                <a:gd name="T18" fmla="*/ 1913 w 2633"/>
                <a:gd name="T19" fmla="*/ 1470 h 1732"/>
                <a:gd name="T20" fmla="*/ 1803 w 2633"/>
                <a:gd name="T21" fmla="*/ 1470 h 1732"/>
                <a:gd name="T22" fmla="*/ 0 w 2633"/>
                <a:gd name="T23" fmla="*/ 1375 h 1732"/>
                <a:gd name="T24" fmla="*/ 95 w 2633"/>
                <a:gd name="T25" fmla="*/ 0 h 1732"/>
                <a:gd name="T26" fmla="*/ 2435 w 2633"/>
                <a:gd name="T27" fmla="*/ 95 h 1732"/>
                <a:gd name="T28" fmla="*/ 2569 w 2633"/>
                <a:gd name="T29" fmla="*/ 95 h 1732"/>
                <a:gd name="T30" fmla="*/ 2506 w 2633"/>
                <a:gd name="T31" fmla="*/ 205 h 1732"/>
                <a:gd name="T32" fmla="*/ 2483 w 2633"/>
                <a:gd name="T33" fmla="*/ 261 h 1732"/>
                <a:gd name="T34" fmla="*/ 2514 w 2633"/>
                <a:gd name="T35" fmla="*/ 316 h 1732"/>
                <a:gd name="T36" fmla="*/ 2608 w 2633"/>
                <a:gd name="T37" fmla="*/ 371 h 1732"/>
                <a:gd name="T38" fmla="*/ 2608 w 2633"/>
                <a:gd name="T39" fmla="*/ 1233 h 1732"/>
                <a:gd name="T40" fmla="*/ 2600 w 2633"/>
                <a:gd name="T41" fmla="*/ 1225 h 1732"/>
                <a:gd name="T42" fmla="*/ 2577 w 2633"/>
                <a:gd name="T43" fmla="*/ 1280 h 1732"/>
                <a:gd name="T44" fmla="*/ 2561 w 2633"/>
                <a:gd name="T45" fmla="*/ 1336 h 1732"/>
                <a:gd name="T46" fmla="*/ 2592 w 2633"/>
                <a:gd name="T47" fmla="*/ 1367 h 1732"/>
                <a:gd name="T48" fmla="*/ 2624 w 2633"/>
                <a:gd name="T49" fmla="*/ 1399 h 1732"/>
                <a:gd name="T50" fmla="*/ 2608 w 2633"/>
                <a:gd name="T51" fmla="*/ 1446 h 1732"/>
                <a:gd name="T52" fmla="*/ 2577 w 2633"/>
                <a:gd name="T53" fmla="*/ 1533 h 1732"/>
                <a:gd name="T54" fmla="*/ 2561 w 2633"/>
                <a:gd name="T55" fmla="*/ 1604 h 1732"/>
                <a:gd name="T56" fmla="*/ 2632 w 2633"/>
                <a:gd name="T57" fmla="*/ 1723 h 1732"/>
                <a:gd name="T58" fmla="*/ 2624 w 2633"/>
                <a:gd name="T59" fmla="*/ 1731 h 1732"/>
                <a:gd name="T60" fmla="*/ 2592 w 2633"/>
                <a:gd name="T61" fmla="*/ 1731 h 1732"/>
                <a:gd name="T62" fmla="*/ 2261 w 2633"/>
                <a:gd name="T63" fmla="*/ 1526 h 1732"/>
                <a:gd name="T64" fmla="*/ 2340 w 2633"/>
                <a:gd name="T65" fmla="*/ 1557 h 1732"/>
                <a:gd name="T66" fmla="*/ 2483 w 2633"/>
                <a:gd name="T67" fmla="*/ 1620 h 1732"/>
                <a:gd name="T68" fmla="*/ 2553 w 2633"/>
                <a:gd name="T69" fmla="*/ 1676 h 1732"/>
                <a:gd name="T70" fmla="*/ 2600 w 2633"/>
                <a:gd name="T71" fmla="*/ 1723 h 1732"/>
                <a:gd name="T72" fmla="*/ 2592 w 2633"/>
                <a:gd name="T73" fmla="*/ 1652 h 1732"/>
                <a:gd name="T74" fmla="*/ 2538 w 2633"/>
                <a:gd name="T75" fmla="*/ 1565 h 1732"/>
                <a:gd name="T76" fmla="*/ 2600 w 2633"/>
                <a:gd name="T77" fmla="*/ 1486 h 1732"/>
                <a:gd name="T78" fmla="*/ 2608 w 2633"/>
                <a:gd name="T79" fmla="*/ 1415 h 1732"/>
                <a:gd name="T80" fmla="*/ 2592 w 2633"/>
                <a:gd name="T81" fmla="*/ 1375 h 1732"/>
                <a:gd name="T82" fmla="*/ 2577 w 2633"/>
                <a:gd name="T83" fmla="*/ 1367 h 1732"/>
                <a:gd name="T84" fmla="*/ 2569 w 2633"/>
                <a:gd name="T85" fmla="*/ 1320 h 1732"/>
                <a:gd name="T86" fmla="*/ 2569 w 2633"/>
                <a:gd name="T87" fmla="*/ 1241 h 1732"/>
                <a:gd name="T88" fmla="*/ 2600 w 2633"/>
                <a:gd name="T89" fmla="*/ 371 h 1732"/>
                <a:gd name="T90" fmla="*/ 2506 w 2633"/>
                <a:gd name="T91" fmla="*/ 316 h 1732"/>
                <a:gd name="T92" fmla="*/ 2483 w 2633"/>
                <a:gd name="T93" fmla="*/ 269 h 1732"/>
                <a:gd name="T94" fmla="*/ 2498 w 2633"/>
                <a:gd name="T95" fmla="*/ 197 h 1732"/>
                <a:gd name="T96" fmla="*/ 2435 w 2633"/>
                <a:gd name="T97" fmla="*/ 103 h 1732"/>
                <a:gd name="T98" fmla="*/ 71 w 2633"/>
                <a:gd name="T99" fmla="*/ 435 h 1732"/>
                <a:gd name="T100" fmla="*/ 1803 w 2633"/>
                <a:gd name="T101" fmla="*/ 1462 h 1732"/>
                <a:gd name="T102" fmla="*/ 1921 w 2633"/>
                <a:gd name="T103" fmla="*/ 1462 h 1732"/>
                <a:gd name="T104" fmla="*/ 1921 w 2633"/>
                <a:gd name="T105" fmla="*/ 1462 h 1732"/>
                <a:gd name="T106" fmla="*/ 1977 w 2633"/>
                <a:gd name="T107" fmla="*/ 1518 h 1732"/>
                <a:gd name="T108" fmla="*/ 2080 w 2633"/>
                <a:gd name="T109" fmla="*/ 1581 h 1732"/>
                <a:gd name="T110" fmla="*/ 2087 w 2633"/>
                <a:gd name="T111" fmla="*/ 1589 h 1732"/>
                <a:gd name="T112" fmla="*/ 2111 w 2633"/>
                <a:gd name="T113" fmla="*/ 1549 h 1732"/>
                <a:gd name="T114" fmla="*/ 2198 w 2633"/>
                <a:gd name="T115" fmla="*/ 1526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3" h="1732">
                  <a:moveTo>
                    <a:pt x="2592" y="1731"/>
                  </a:moveTo>
                  <a:lnTo>
                    <a:pt x="2592" y="1731"/>
                  </a:lnTo>
                  <a:cubicBezTo>
                    <a:pt x="2569" y="1731"/>
                    <a:pt x="2553" y="1699"/>
                    <a:pt x="2546" y="1684"/>
                  </a:cubicBezTo>
                  <a:cubicBezTo>
                    <a:pt x="2546" y="1676"/>
                    <a:pt x="2538" y="1668"/>
                    <a:pt x="2538" y="1668"/>
                  </a:cubicBezTo>
                  <a:cubicBezTo>
                    <a:pt x="2530" y="1668"/>
                    <a:pt x="2498" y="1644"/>
                    <a:pt x="2483" y="1620"/>
                  </a:cubicBezTo>
                  <a:cubicBezTo>
                    <a:pt x="2467" y="1597"/>
                    <a:pt x="2404" y="1581"/>
                    <a:pt x="2372" y="1581"/>
                  </a:cubicBezTo>
                  <a:cubicBezTo>
                    <a:pt x="2348" y="1581"/>
                    <a:pt x="2348" y="1573"/>
                    <a:pt x="2340" y="1557"/>
                  </a:cubicBezTo>
                  <a:cubicBezTo>
                    <a:pt x="2332" y="1557"/>
                    <a:pt x="2332" y="1549"/>
                    <a:pt x="2324" y="1541"/>
                  </a:cubicBezTo>
                  <a:cubicBezTo>
                    <a:pt x="2324" y="1541"/>
                    <a:pt x="2309" y="1533"/>
                    <a:pt x="2261" y="1533"/>
                  </a:cubicBezTo>
                  <a:cubicBezTo>
                    <a:pt x="2245" y="1533"/>
                    <a:pt x="2222" y="1533"/>
                    <a:pt x="2206" y="1533"/>
                  </a:cubicBezTo>
                  <a:cubicBezTo>
                    <a:pt x="2182" y="1533"/>
                    <a:pt x="2158" y="1533"/>
                    <a:pt x="2151" y="1533"/>
                  </a:cubicBezTo>
                  <a:cubicBezTo>
                    <a:pt x="2135" y="1533"/>
                    <a:pt x="2127" y="1541"/>
                    <a:pt x="2119" y="1557"/>
                  </a:cubicBezTo>
                  <a:lnTo>
                    <a:pt x="2111" y="1565"/>
                  </a:lnTo>
                  <a:cubicBezTo>
                    <a:pt x="2095" y="1589"/>
                    <a:pt x="2095" y="1597"/>
                    <a:pt x="2087" y="1597"/>
                  </a:cubicBezTo>
                  <a:cubicBezTo>
                    <a:pt x="2080" y="1597"/>
                    <a:pt x="2080" y="1589"/>
                    <a:pt x="2080" y="1589"/>
                  </a:cubicBezTo>
                  <a:cubicBezTo>
                    <a:pt x="2080" y="1589"/>
                    <a:pt x="2072" y="1589"/>
                    <a:pt x="2072" y="1581"/>
                  </a:cubicBezTo>
                  <a:cubicBezTo>
                    <a:pt x="2064" y="1573"/>
                    <a:pt x="2048" y="1557"/>
                    <a:pt x="2018" y="1557"/>
                  </a:cubicBezTo>
                  <a:cubicBezTo>
                    <a:pt x="1985" y="1549"/>
                    <a:pt x="1977" y="1541"/>
                    <a:pt x="1977" y="1526"/>
                  </a:cubicBezTo>
                  <a:cubicBezTo>
                    <a:pt x="1969" y="1518"/>
                    <a:pt x="1969" y="1518"/>
                    <a:pt x="1969" y="1518"/>
                  </a:cubicBezTo>
                  <a:cubicBezTo>
                    <a:pt x="1961" y="1502"/>
                    <a:pt x="1921" y="1478"/>
                    <a:pt x="1913" y="1470"/>
                  </a:cubicBezTo>
                  <a:cubicBezTo>
                    <a:pt x="1890" y="1470"/>
                    <a:pt x="1850" y="1470"/>
                    <a:pt x="1803" y="1470"/>
                  </a:cubicBezTo>
                  <a:lnTo>
                    <a:pt x="1803" y="1470"/>
                  </a:lnTo>
                  <a:cubicBezTo>
                    <a:pt x="1328" y="1470"/>
                    <a:pt x="222" y="1391"/>
                    <a:pt x="0" y="1375"/>
                  </a:cubicBezTo>
                  <a:lnTo>
                    <a:pt x="0" y="1375"/>
                  </a:lnTo>
                  <a:cubicBezTo>
                    <a:pt x="64" y="435"/>
                    <a:pt x="64" y="435"/>
                    <a:pt x="64" y="435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0"/>
                  </a:lnTo>
                  <a:cubicBezTo>
                    <a:pt x="269" y="8"/>
                    <a:pt x="1747" y="95"/>
                    <a:pt x="2435" y="95"/>
                  </a:cubicBezTo>
                  <a:cubicBezTo>
                    <a:pt x="2483" y="95"/>
                    <a:pt x="2522" y="95"/>
                    <a:pt x="2561" y="95"/>
                  </a:cubicBezTo>
                  <a:cubicBezTo>
                    <a:pt x="2569" y="95"/>
                    <a:pt x="2569" y="95"/>
                    <a:pt x="2569" y="95"/>
                  </a:cubicBezTo>
                  <a:lnTo>
                    <a:pt x="2569" y="95"/>
                  </a:lnTo>
                  <a:cubicBezTo>
                    <a:pt x="2553" y="142"/>
                    <a:pt x="2530" y="190"/>
                    <a:pt x="2506" y="205"/>
                  </a:cubicBezTo>
                  <a:cubicBezTo>
                    <a:pt x="2491" y="213"/>
                    <a:pt x="2483" y="221"/>
                    <a:pt x="2483" y="237"/>
                  </a:cubicBezTo>
                  <a:cubicBezTo>
                    <a:pt x="2475" y="245"/>
                    <a:pt x="2483" y="253"/>
                    <a:pt x="2483" y="261"/>
                  </a:cubicBezTo>
                  <a:cubicBezTo>
                    <a:pt x="2491" y="269"/>
                    <a:pt x="2491" y="269"/>
                    <a:pt x="2498" y="269"/>
                  </a:cubicBezTo>
                  <a:cubicBezTo>
                    <a:pt x="2506" y="276"/>
                    <a:pt x="2514" y="284"/>
                    <a:pt x="2514" y="316"/>
                  </a:cubicBezTo>
                  <a:cubicBezTo>
                    <a:pt x="2514" y="347"/>
                    <a:pt x="2530" y="347"/>
                    <a:pt x="2553" y="347"/>
                  </a:cubicBezTo>
                  <a:cubicBezTo>
                    <a:pt x="2577" y="347"/>
                    <a:pt x="2608" y="371"/>
                    <a:pt x="2608" y="371"/>
                  </a:cubicBezTo>
                  <a:lnTo>
                    <a:pt x="2608" y="371"/>
                  </a:lnTo>
                  <a:cubicBezTo>
                    <a:pt x="2608" y="1233"/>
                    <a:pt x="2608" y="1233"/>
                    <a:pt x="2608" y="1233"/>
                  </a:cubicBezTo>
                  <a:cubicBezTo>
                    <a:pt x="2600" y="1225"/>
                    <a:pt x="2600" y="1225"/>
                    <a:pt x="2600" y="1225"/>
                  </a:cubicBezTo>
                  <a:lnTo>
                    <a:pt x="2600" y="1225"/>
                  </a:lnTo>
                  <a:cubicBezTo>
                    <a:pt x="2592" y="1225"/>
                    <a:pt x="2584" y="1233"/>
                    <a:pt x="2577" y="1241"/>
                  </a:cubicBezTo>
                  <a:cubicBezTo>
                    <a:pt x="2569" y="1257"/>
                    <a:pt x="2569" y="1265"/>
                    <a:pt x="2577" y="1280"/>
                  </a:cubicBezTo>
                  <a:cubicBezTo>
                    <a:pt x="2584" y="1296"/>
                    <a:pt x="2584" y="1312"/>
                    <a:pt x="2569" y="1328"/>
                  </a:cubicBezTo>
                  <a:cubicBezTo>
                    <a:pt x="2561" y="1328"/>
                    <a:pt x="2561" y="1336"/>
                    <a:pt x="2561" y="1336"/>
                  </a:cubicBezTo>
                  <a:cubicBezTo>
                    <a:pt x="2561" y="1344"/>
                    <a:pt x="2569" y="1352"/>
                    <a:pt x="2584" y="1360"/>
                  </a:cubicBezTo>
                  <a:cubicBezTo>
                    <a:pt x="2584" y="1360"/>
                    <a:pt x="2584" y="1367"/>
                    <a:pt x="2592" y="1367"/>
                  </a:cubicBezTo>
                  <a:lnTo>
                    <a:pt x="2592" y="1367"/>
                  </a:lnTo>
                  <a:cubicBezTo>
                    <a:pt x="2608" y="1383"/>
                    <a:pt x="2624" y="1383"/>
                    <a:pt x="2624" y="1399"/>
                  </a:cubicBezTo>
                  <a:cubicBezTo>
                    <a:pt x="2624" y="1407"/>
                    <a:pt x="2624" y="1407"/>
                    <a:pt x="2616" y="1415"/>
                  </a:cubicBezTo>
                  <a:cubicBezTo>
                    <a:pt x="2608" y="1431"/>
                    <a:pt x="2608" y="1431"/>
                    <a:pt x="2608" y="1446"/>
                  </a:cubicBezTo>
                  <a:cubicBezTo>
                    <a:pt x="2608" y="1454"/>
                    <a:pt x="2608" y="1462"/>
                    <a:pt x="2608" y="1486"/>
                  </a:cubicBezTo>
                  <a:cubicBezTo>
                    <a:pt x="2600" y="1518"/>
                    <a:pt x="2584" y="1526"/>
                    <a:pt x="2577" y="1533"/>
                  </a:cubicBezTo>
                  <a:cubicBezTo>
                    <a:pt x="2561" y="1541"/>
                    <a:pt x="2553" y="1549"/>
                    <a:pt x="2546" y="1573"/>
                  </a:cubicBezTo>
                  <a:cubicBezTo>
                    <a:pt x="2538" y="1589"/>
                    <a:pt x="2546" y="1597"/>
                    <a:pt x="2561" y="1604"/>
                  </a:cubicBezTo>
                  <a:cubicBezTo>
                    <a:pt x="2569" y="1613"/>
                    <a:pt x="2584" y="1620"/>
                    <a:pt x="2600" y="1644"/>
                  </a:cubicBezTo>
                  <a:cubicBezTo>
                    <a:pt x="2616" y="1676"/>
                    <a:pt x="2624" y="1699"/>
                    <a:pt x="2632" y="1723"/>
                  </a:cubicBezTo>
                  <a:cubicBezTo>
                    <a:pt x="2632" y="1731"/>
                    <a:pt x="2632" y="1731"/>
                    <a:pt x="2632" y="1731"/>
                  </a:cubicBezTo>
                  <a:cubicBezTo>
                    <a:pt x="2624" y="1731"/>
                    <a:pt x="2624" y="1731"/>
                    <a:pt x="2624" y="1731"/>
                  </a:cubicBezTo>
                  <a:cubicBezTo>
                    <a:pt x="2616" y="1731"/>
                    <a:pt x="2608" y="1731"/>
                    <a:pt x="2600" y="1731"/>
                  </a:cubicBezTo>
                  <a:cubicBezTo>
                    <a:pt x="2600" y="1731"/>
                    <a:pt x="2600" y="1731"/>
                    <a:pt x="2592" y="1731"/>
                  </a:cubicBezTo>
                  <a:close/>
                  <a:moveTo>
                    <a:pt x="2261" y="1526"/>
                  </a:moveTo>
                  <a:lnTo>
                    <a:pt x="2261" y="1526"/>
                  </a:lnTo>
                  <a:cubicBezTo>
                    <a:pt x="2301" y="1526"/>
                    <a:pt x="2324" y="1526"/>
                    <a:pt x="2332" y="1533"/>
                  </a:cubicBezTo>
                  <a:cubicBezTo>
                    <a:pt x="2340" y="1541"/>
                    <a:pt x="2340" y="1549"/>
                    <a:pt x="2340" y="1557"/>
                  </a:cubicBezTo>
                  <a:cubicBezTo>
                    <a:pt x="2348" y="1565"/>
                    <a:pt x="2356" y="1573"/>
                    <a:pt x="2372" y="1573"/>
                  </a:cubicBezTo>
                  <a:cubicBezTo>
                    <a:pt x="2404" y="1573"/>
                    <a:pt x="2467" y="1589"/>
                    <a:pt x="2483" y="1620"/>
                  </a:cubicBezTo>
                  <a:cubicBezTo>
                    <a:pt x="2506" y="1644"/>
                    <a:pt x="2530" y="1660"/>
                    <a:pt x="2538" y="1660"/>
                  </a:cubicBezTo>
                  <a:cubicBezTo>
                    <a:pt x="2546" y="1660"/>
                    <a:pt x="2545" y="1668"/>
                    <a:pt x="2553" y="1676"/>
                  </a:cubicBezTo>
                  <a:cubicBezTo>
                    <a:pt x="2561" y="1699"/>
                    <a:pt x="2577" y="1723"/>
                    <a:pt x="2592" y="1723"/>
                  </a:cubicBezTo>
                  <a:cubicBezTo>
                    <a:pt x="2600" y="1723"/>
                    <a:pt x="2600" y="1723"/>
                    <a:pt x="2600" y="1723"/>
                  </a:cubicBezTo>
                  <a:cubicBezTo>
                    <a:pt x="2608" y="1723"/>
                    <a:pt x="2616" y="1723"/>
                    <a:pt x="2624" y="1723"/>
                  </a:cubicBezTo>
                  <a:cubicBezTo>
                    <a:pt x="2616" y="1699"/>
                    <a:pt x="2608" y="1676"/>
                    <a:pt x="2592" y="1652"/>
                  </a:cubicBezTo>
                  <a:cubicBezTo>
                    <a:pt x="2584" y="1628"/>
                    <a:pt x="2569" y="1613"/>
                    <a:pt x="2553" y="1604"/>
                  </a:cubicBezTo>
                  <a:cubicBezTo>
                    <a:pt x="2538" y="1597"/>
                    <a:pt x="2530" y="1589"/>
                    <a:pt x="2538" y="1565"/>
                  </a:cubicBezTo>
                  <a:cubicBezTo>
                    <a:pt x="2546" y="1549"/>
                    <a:pt x="2561" y="1541"/>
                    <a:pt x="2569" y="1533"/>
                  </a:cubicBezTo>
                  <a:cubicBezTo>
                    <a:pt x="2584" y="1518"/>
                    <a:pt x="2592" y="1510"/>
                    <a:pt x="2600" y="1486"/>
                  </a:cubicBezTo>
                  <a:cubicBezTo>
                    <a:pt x="2600" y="1462"/>
                    <a:pt x="2600" y="1454"/>
                    <a:pt x="2600" y="1446"/>
                  </a:cubicBezTo>
                  <a:cubicBezTo>
                    <a:pt x="2600" y="1431"/>
                    <a:pt x="2600" y="1423"/>
                    <a:pt x="2608" y="1415"/>
                  </a:cubicBezTo>
                  <a:cubicBezTo>
                    <a:pt x="2616" y="1407"/>
                    <a:pt x="2616" y="1399"/>
                    <a:pt x="2616" y="1399"/>
                  </a:cubicBezTo>
                  <a:cubicBezTo>
                    <a:pt x="2616" y="1391"/>
                    <a:pt x="2608" y="1383"/>
                    <a:pt x="2592" y="1375"/>
                  </a:cubicBezTo>
                  <a:cubicBezTo>
                    <a:pt x="2584" y="1375"/>
                    <a:pt x="2584" y="1375"/>
                    <a:pt x="2584" y="1375"/>
                  </a:cubicBezTo>
                  <a:cubicBezTo>
                    <a:pt x="2584" y="1367"/>
                    <a:pt x="2584" y="1367"/>
                    <a:pt x="2577" y="1367"/>
                  </a:cubicBezTo>
                  <a:cubicBezTo>
                    <a:pt x="2561" y="1360"/>
                    <a:pt x="2553" y="1352"/>
                    <a:pt x="2553" y="1336"/>
                  </a:cubicBezTo>
                  <a:cubicBezTo>
                    <a:pt x="2553" y="1328"/>
                    <a:pt x="2553" y="1328"/>
                    <a:pt x="2569" y="1320"/>
                  </a:cubicBezTo>
                  <a:cubicBezTo>
                    <a:pt x="2577" y="1312"/>
                    <a:pt x="2577" y="1304"/>
                    <a:pt x="2569" y="1280"/>
                  </a:cubicBezTo>
                  <a:cubicBezTo>
                    <a:pt x="2561" y="1265"/>
                    <a:pt x="2561" y="1249"/>
                    <a:pt x="2569" y="1241"/>
                  </a:cubicBezTo>
                  <a:cubicBezTo>
                    <a:pt x="2584" y="1217"/>
                    <a:pt x="2592" y="1217"/>
                    <a:pt x="2600" y="1217"/>
                  </a:cubicBezTo>
                  <a:cubicBezTo>
                    <a:pt x="2600" y="371"/>
                    <a:pt x="2600" y="371"/>
                    <a:pt x="2600" y="371"/>
                  </a:cubicBezTo>
                  <a:cubicBezTo>
                    <a:pt x="2592" y="371"/>
                    <a:pt x="2569" y="356"/>
                    <a:pt x="2553" y="356"/>
                  </a:cubicBezTo>
                  <a:cubicBezTo>
                    <a:pt x="2530" y="356"/>
                    <a:pt x="2506" y="347"/>
                    <a:pt x="2506" y="316"/>
                  </a:cubicBezTo>
                  <a:cubicBezTo>
                    <a:pt x="2506" y="292"/>
                    <a:pt x="2498" y="284"/>
                    <a:pt x="2491" y="276"/>
                  </a:cubicBezTo>
                  <a:lnTo>
                    <a:pt x="2483" y="269"/>
                  </a:lnTo>
                  <a:cubicBezTo>
                    <a:pt x="2475" y="253"/>
                    <a:pt x="2475" y="245"/>
                    <a:pt x="2475" y="229"/>
                  </a:cubicBezTo>
                  <a:cubicBezTo>
                    <a:pt x="2475" y="221"/>
                    <a:pt x="2491" y="205"/>
                    <a:pt x="2498" y="197"/>
                  </a:cubicBezTo>
                  <a:cubicBezTo>
                    <a:pt x="2522" y="182"/>
                    <a:pt x="2546" y="142"/>
                    <a:pt x="2561" y="95"/>
                  </a:cubicBezTo>
                  <a:cubicBezTo>
                    <a:pt x="2522" y="103"/>
                    <a:pt x="2483" y="103"/>
                    <a:pt x="2435" y="103"/>
                  </a:cubicBezTo>
                  <a:cubicBezTo>
                    <a:pt x="1755" y="103"/>
                    <a:pt x="285" y="16"/>
                    <a:pt x="103" y="8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8" y="1367"/>
                    <a:pt x="8" y="1367"/>
                    <a:pt x="8" y="1367"/>
                  </a:cubicBezTo>
                  <a:cubicBezTo>
                    <a:pt x="229" y="1383"/>
                    <a:pt x="1328" y="1462"/>
                    <a:pt x="1803" y="1462"/>
                  </a:cubicBezTo>
                  <a:lnTo>
                    <a:pt x="1803" y="1462"/>
                  </a:lnTo>
                  <a:cubicBezTo>
                    <a:pt x="1850" y="1462"/>
                    <a:pt x="1890" y="1462"/>
                    <a:pt x="1921" y="1462"/>
                  </a:cubicBezTo>
                  <a:lnTo>
                    <a:pt x="1921" y="1462"/>
                  </a:lnTo>
                  <a:lnTo>
                    <a:pt x="1921" y="1462"/>
                  </a:lnTo>
                  <a:cubicBezTo>
                    <a:pt x="1921" y="1462"/>
                    <a:pt x="1969" y="1494"/>
                    <a:pt x="1977" y="1518"/>
                  </a:cubicBezTo>
                  <a:lnTo>
                    <a:pt x="1977" y="1518"/>
                  </a:lnTo>
                  <a:cubicBezTo>
                    <a:pt x="1985" y="1533"/>
                    <a:pt x="1992" y="1541"/>
                    <a:pt x="2024" y="1549"/>
                  </a:cubicBezTo>
                  <a:cubicBezTo>
                    <a:pt x="2056" y="1549"/>
                    <a:pt x="2072" y="1565"/>
                    <a:pt x="2080" y="1581"/>
                  </a:cubicBezTo>
                  <a:lnTo>
                    <a:pt x="2080" y="1581"/>
                  </a:lnTo>
                  <a:lnTo>
                    <a:pt x="2087" y="1589"/>
                  </a:lnTo>
                  <a:cubicBezTo>
                    <a:pt x="2087" y="1589"/>
                    <a:pt x="2095" y="1573"/>
                    <a:pt x="2103" y="1565"/>
                  </a:cubicBezTo>
                  <a:cubicBezTo>
                    <a:pt x="2111" y="1557"/>
                    <a:pt x="2111" y="1557"/>
                    <a:pt x="2111" y="1549"/>
                  </a:cubicBezTo>
                  <a:cubicBezTo>
                    <a:pt x="2127" y="1533"/>
                    <a:pt x="2127" y="1526"/>
                    <a:pt x="2151" y="1526"/>
                  </a:cubicBezTo>
                  <a:cubicBezTo>
                    <a:pt x="2158" y="1526"/>
                    <a:pt x="2182" y="1526"/>
                    <a:pt x="2198" y="1526"/>
                  </a:cubicBezTo>
                  <a:cubicBezTo>
                    <a:pt x="2222" y="1526"/>
                    <a:pt x="2245" y="1526"/>
                    <a:pt x="2261" y="15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7" name="Freeform 350"/>
            <p:cNvSpPr>
              <a:spLocks noChangeArrowheads="1"/>
            </p:cNvSpPr>
            <p:nvPr/>
          </p:nvSpPr>
          <p:spPr bwMode="auto">
            <a:xfrm>
              <a:off x="16024326" y="5982808"/>
              <a:ext cx="1630471" cy="816396"/>
            </a:xfrm>
            <a:custGeom>
              <a:avLst/>
              <a:gdLst>
                <a:gd name="T0" fmla="*/ 3098 w 3099"/>
                <a:gd name="T1" fmla="*/ 1510 h 1551"/>
                <a:gd name="T2" fmla="*/ 3098 w 3099"/>
                <a:gd name="T3" fmla="*/ 1510 h 1551"/>
                <a:gd name="T4" fmla="*/ 3082 w 3099"/>
                <a:gd name="T5" fmla="*/ 1494 h 1551"/>
                <a:gd name="T6" fmla="*/ 3035 w 3099"/>
                <a:gd name="T7" fmla="*/ 1463 h 1551"/>
                <a:gd name="T8" fmla="*/ 3027 w 3099"/>
                <a:gd name="T9" fmla="*/ 1384 h 1551"/>
                <a:gd name="T10" fmla="*/ 2948 w 3099"/>
                <a:gd name="T11" fmla="*/ 1305 h 1551"/>
                <a:gd name="T12" fmla="*/ 2940 w 3099"/>
                <a:gd name="T13" fmla="*/ 1265 h 1551"/>
                <a:gd name="T14" fmla="*/ 2916 w 3099"/>
                <a:gd name="T15" fmla="*/ 1194 h 1551"/>
                <a:gd name="T16" fmla="*/ 2885 w 3099"/>
                <a:gd name="T17" fmla="*/ 1186 h 1551"/>
                <a:gd name="T18" fmla="*/ 2900 w 3099"/>
                <a:gd name="T19" fmla="*/ 1044 h 1551"/>
                <a:gd name="T20" fmla="*/ 2885 w 3099"/>
                <a:gd name="T21" fmla="*/ 988 h 1551"/>
                <a:gd name="T22" fmla="*/ 2885 w 3099"/>
                <a:gd name="T23" fmla="*/ 925 h 1551"/>
                <a:gd name="T24" fmla="*/ 2877 w 3099"/>
                <a:gd name="T25" fmla="*/ 878 h 1551"/>
                <a:gd name="T26" fmla="*/ 2853 w 3099"/>
                <a:gd name="T27" fmla="*/ 846 h 1551"/>
                <a:gd name="T28" fmla="*/ 2853 w 3099"/>
                <a:gd name="T29" fmla="*/ 807 h 1551"/>
                <a:gd name="T30" fmla="*/ 2821 w 3099"/>
                <a:gd name="T31" fmla="*/ 783 h 1551"/>
                <a:gd name="T32" fmla="*/ 2806 w 3099"/>
                <a:gd name="T33" fmla="*/ 767 h 1551"/>
                <a:gd name="T34" fmla="*/ 2790 w 3099"/>
                <a:gd name="T35" fmla="*/ 617 h 1551"/>
                <a:gd name="T36" fmla="*/ 2750 w 3099"/>
                <a:gd name="T37" fmla="*/ 530 h 1551"/>
                <a:gd name="T38" fmla="*/ 2719 w 3099"/>
                <a:gd name="T39" fmla="*/ 459 h 1551"/>
                <a:gd name="T40" fmla="*/ 2703 w 3099"/>
                <a:gd name="T41" fmla="*/ 380 h 1551"/>
                <a:gd name="T42" fmla="*/ 2687 w 3099"/>
                <a:gd name="T43" fmla="*/ 348 h 1551"/>
                <a:gd name="T44" fmla="*/ 2663 w 3099"/>
                <a:gd name="T45" fmla="*/ 348 h 1551"/>
                <a:gd name="T46" fmla="*/ 2601 w 3099"/>
                <a:gd name="T47" fmla="*/ 293 h 1551"/>
                <a:gd name="T48" fmla="*/ 2546 w 3099"/>
                <a:gd name="T49" fmla="*/ 245 h 1551"/>
                <a:gd name="T50" fmla="*/ 2435 w 3099"/>
                <a:gd name="T51" fmla="*/ 198 h 1551"/>
                <a:gd name="T52" fmla="*/ 2395 w 3099"/>
                <a:gd name="T53" fmla="*/ 166 h 1551"/>
                <a:gd name="T54" fmla="*/ 2214 w 3099"/>
                <a:gd name="T55" fmla="*/ 158 h 1551"/>
                <a:gd name="T56" fmla="*/ 2174 w 3099"/>
                <a:gd name="T57" fmla="*/ 190 h 1551"/>
                <a:gd name="T58" fmla="*/ 2143 w 3099"/>
                <a:gd name="T59" fmla="*/ 206 h 1551"/>
                <a:gd name="T60" fmla="*/ 2087 w 3099"/>
                <a:gd name="T61" fmla="*/ 174 h 1551"/>
                <a:gd name="T62" fmla="*/ 2040 w 3099"/>
                <a:gd name="T63" fmla="*/ 143 h 1551"/>
                <a:gd name="T64" fmla="*/ 1984 w 3099"/>
                <a:gd name="T65" fmla="*/ 95 h 1551"/>
                <a:gd name="T66" fmla="*/ 63 w 3099"/>
                <a:gd name="T67" fmla="*/ 0 h 1551"/>
                <a:gd name="T68" fmla="*/ 0 w 3099"/>
                <a:gd name="T69" fmla="*/ 957 h 1551"/>
                <a:gd name="T70" fmla="*/ 625 w 3099"/>
                <a:gd name="T71" fmla="*/ 981 h 1551"/>
                <a:gd name="T72" fmla="*/ 696 w 3099"/>
                <a:gd name="T73" fmla="*/ 1028 h 1551"/>
                <a:gd name="T74" fmla="*/ 680 w 3099"/>
                <a:gd name="T75" fmla="*/ 1463 h 1551"/>
                <a:gd name="T76" fmla="*/ 3098 w 3099"/>
                <a:gd name="T77" fmla="*/ 151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9" h="1551">
                  <a:moveTo>
                    <a:pt x="3098" y="1510"/>
                  </a:moveTo>
                  <a:lnTo>
                    <a:pt x="3098" y="1510"/>
                  </a:lnTo>
                  <a:cubicBezTo>
                    <a:pt x="3090" y="1502"/>
                    <a:pt x="3082" y="1502"/>
                    <a:pt x="3082" y="1494"/>
                  </a:cubicBezTo>
                  <a:cubicBezTo>
                    <a:pt x="3066" y="1486"/>
                    <a:pt x="3035" y="1494"/>
                    <a:pt x="3035" y="1463"/>
                  </a:cubicBezTo>
                  <a:cubicBezTo>
                    <a:pt x="3035" y="1431"/>
                    <a:pt x="3059" y="1415"/>
                    <a:pt x="3027" y="1384"/>
                  </a:cubicBezTo>
                  <a:cubicBezTo>
                    <a:pt x="2987" y="1352"/>
                    <a:pt x="2956" y="1336"/>
                    <a:pt x="2948" y="1305"/>
                  </a:cubicBezTo>
                  <a:cubicBezTo>
                    <a:pt x="2940" y="1265"/>
                    <a:pt x="2964" y="1297"/>
                    <a:pt x="2940" y="1265"/>
                  </a:cubicBezTo>
                  <a:cubicBezTo>
                    <a:pt x="2924" y="1241"/>
                    <a:pt x="2932" y="1194"/>
                    <a:pt x="2916" y="1194"/>
                  </a:cubicBezTo>
                  <a:cubicBezTo>
                    <a:pt x="2900" y="1194"/>
                    <a:pt x="2885" y="1210"/>
                    <a:pt x="2885" y="1186"/>
                  </a:cubicBezTo>
                  <a:cubicBezTo>
                    <a:pt x="2885" y="1162"/>
                    <a:pt x="2932" y="1083"/>
                    <a:pt x="2900" y="1044"/>
                  </a:cubicBezTo>
                  <a:cubicBezTo>
                    <a:pt x="2877" y="1012"/>
                    <a:pt x="2869" y="1012"/>
                    <a:pt x="2885" y="988"/>
                  </a:cubicBezTo>
                  <a:cubicBezTo>
                    <a:pt x="2900" y="965"/>
                    <a:pt x="2900" y="933"/>
                    <a:pt x="2885" y="925"/>
                  </a:cubicBezTo>
                  <a:cubicBezTo>
                    <a:pt x="2877" y="917"/>
                    <a:pt x="2877" y="902"/>
                    <a:pt x="2877" y="878"/>
                  </a:cubicBezTo>
                  <a:cubicBezTo>
                    <a:pt x="2885" y="862"/>
                    <a:pt x="2853" y="870"/>
                    <a:pt x="2853" y="846"/>
                  </a:cubicBezTo>
                  <a:cubicBezTo>
                    <a:pt x="2861" y="830"/>
                    <a:pt x="2853" y="807"/>
                    <a:pt x="2853" y="807"/>
                  </a:cubicBezTo>
                  <a:cubicBezTo>
                    <a:pt x="2853" y="807"/>
                    <a:pt x="2845" y="775"/>
                    <a:pt x="2821" y="783"/>
                  </a:cubicBezTo>
                  <a:cubicBezTo>
                    <a:pt x="2806" y="783"/>
                    <a:pt x="2806" y="783"/>
                    <a:pt x="2806" y="767"/>
                  </a:cubicBezTo>
                  <a:cubicBezTo>
                    <a:pt x="2806" y="744"/>
                    <a:pt x="2813" y="649"/>
                    <a:pt x="2790" y="617"/>
                  </a:cubicBezTo>
                  <a:cubicBezTo>
                    <a:pt x="2758" y="585"/>
                    <a:pt x="2766" y="554"/>
                    <a:pt x="2750" y="530"/>
                  </a:cubicBezTo>
                  <a:cubicBezTo>
                    <a:pt x="2726" y="498"/>
                    <a:pt x="2734" y="491"/>
                    <a:pt x="2719" y="459"/>
                  </a:cubicBezTo>
                  <a:cubicBezTo>
                    <a:pt x="2703" y="427"/>
                    <a:pt x="2711" y="396"/>
                    <a:pt x="2703" y="380"/>
                  </a:cubicBezTo>
                  <a:cubicBezTo>
                    <a:pt x="2695" y="372"/>
                    <a:pt x="2695" y="364"/>
                    <a:pt x="2687" y="348"/>
                  </a:cubicBezTo>
                  <a:cubicBezTo>
                    <a:pt x="2679" y="348"/>
                    <a:pt x="2671" y="348"/>
                    <a:pt x="2663" y="348"/>
                  </a:cubicBezTo>
                  <a:cubicBezTo>
                    <a:pt x="2624" y="356"/>
                    <a:pt x="2609" y="293"/>
                    <a:pt x="2601" y="293"/>
                  </a:cubicBezTo>
                  <a:cubicBezTo>
                    <a:pt x="2593" y="293"/>
                    <a:pt x="2561" y="269"/>
                    <a:pt x="2546" y="245"/>
                  </a:cubicBezTo>
                  <a:cubicBezTo>
                    <a:pt x="2530" y="222"/>
                    <a:pt x="2467" y="198"/>
                    <a:pt x="2435" y="198"/>
                  </a:cubicBezTo>
                  <a:cubicBezTo>
                    <a:pt x="2403" y="198"/>
                    <a:pt x="2411" y="182"/>
                    <a:pt x="2395" y="166"/>
                  </a:cubicBezTo>
                  <a:cubicBezTo>
                    <a:pt x="2372" y="143"/>
                    <a:pt x="2245" y="158"/>
                    <a:pt x="2214" y="158"/>
                  </a:cubicBezTo>
                  <a:cubicBezTo>
                    <a:pt x="2190" y="151"/>
                    <a:pt x="2190" y="166"/>
                    <a:pt x="2174" y="190"/>
                  </a:cubicBezTo>
                  <a:cubicBezTo>
                    <a:pt x="2150" y="214"/>
                    <a:pt x="2150" y="222"/>
                    <a:pt x="2143" y="206"/>
                  </a:cubicBezTo>
                  <a:cubicBezTo>
                    <a:pt x="2135" y="198"/>
                    <a:pt x="2119" y="182"/>
                    <a:pt x="2087" y="174"/>
                  </a:cubicBezTo>
                  <a:cubicBezTo>
                    <a:pt x="2048" y="174"/>
                    <a:pt x="2048" y="158"/>
                    <a:pt x="2040" y="143"/>
                  </a:cubicBezTo>
                  <a:cubicBezTo>
                    <a:pt x="2032" y="119"/>
                    <a:pt x="1984" y="95"/>
                    <a:pt x="1984" y="95"/>
                  </a:cubicBezTo>
                  <a:cubicBezTo>
                    <a:pt x="1605" y="111"/>
                    <a:pt x="285" y="16"/>
                    <a:pt x="63" y="0"/>
                  </a:cubicBezTo>
                  <a:cubicBezTo>
                    <a:pt x="0" y="957"/>
                    <a:pt x="0" y="957"/>
                    <a:pt x="0" y="957"/>
                  </a:cubicBezTo>
                  <a:cubicBezTo>
                    <a:pt x="285" y="981"/>
                    <a:pt x="514" y="996"/>
                    <a:pt x="625" y="981"/>
                  </a:cubicBezTo>
                  <a:cubicBezTo>
                    <a:pt x="625" y="981"/>
                    <a:pt x="688" y="965"/>
                    <a:pt x="696" y="1028"/>
                  </a:cubicBezTo>
                  <a:cubicBezTo>
                    <a:pt x="704" y="1044"/>
                    <a:pt x="696" y="1218"/>
                    <a:pt x="680" y="1463"/>
                  </a:cubicBezTo>
                  <a:cubicBezTo>
                    <a:pt x="909" y="1471"/>
                    <a:pt x="2474" y="1550"/>
                    <a:pt x="3098" y="151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8" name="Freeform 351"/>
            <p:cNvSpPr>
              <a:spLocks noChangeArrowheads="1"/>
            </p:cNvSpPr>
            <p:nvPr/>
          </p:nvSpPr>
          <p:spPr bwMode="auto">
            <a:xfrm>
              <a:off x="16019687" y="5978169"/>
              <a:ext cx="1637430" cy="807118"/>
            </a:xfrm>
            <a:custGeom>
              <a:avLst/>
              <a:gdLst>
                <a:gd name="T0" fmla="*/ 2648 w 3115"/>
                <a:gd name="T1" fmla="*/ 1534 h 1535"/>
                <a:gd name="T2" fmla="*/ 688 w 3115"/>
                <a:gd name="T3" fmla="*/ 1471 h 1535"/>
                <a:gd name="T4" fmla="*/ 633 w 3115"/>
                <a:gd name="T5" fmla="*/ 989 h 1535"/>
                <a:gd name="T6" fmla="*/ 0 w 3115"/>
                <a:gd name="T7" fmla="*/ 973 h 1535"/>
                <a:gd name="T8" fmla="*/ 71 w 3115"/>
                <a:gd name="T9" fmla="*/ 0 h 1535"/>
                <a:gd name="T10" fmla="*/ 1992 w 3115"/>
                <a:gd name="T11" fmla="*/ 95 h 1535"/>
                <a:gd name="T12" fmla="*/ 2048 w 3115"/>
                <a:gd name="T13" fmla="*/ 151 h 1535"/>
                <a:gd name="T14" fmla="*/ 2151 w 3115"/>
                <a:gd name="T15" fmla="*/ 214 h 1535"/>
                <a:gd name="T16" fmla="*/ 2182 w 3115"/>
                <a:gd name="T17" fmla="*/ 182 h 1535"/>
                <a:gd name="T18" fmla="*/ 2332 w 3115"/>
                <a:gd name="T19" fmla="*/ 159 h 1535"/>
                <a:gd name="T20" fmla="*/ 2443 w 3115"/>
                <a:gd name="T21" fmla="*/ 206 h 1535"/>
                <a:gd name="T22" fmla="*/ 2624 w 3115"/>
                <a:gd name="T23" fmla="*/ 309 h 1535"/>
                <a:gd name="T24" fmla="*/ 2695 w 3115"/>
                <a:gd name="T25" fmla="*/ 356 h 1535"/>
                <a:gd name="T26" fmla="*/ 2711 w 3115"/>
                <a:gd name="T27" fmla="*/ 388 h 1535"/>
                <a:gd name="T28" fmla="*/ 2742 w 3115"/>
                <a:gd name="T29" fmla="*/ 490 h 1535"/>
                <a:gd name="T30" fmla="*/ 2798 w 3115"/>
                <a:gd name="T31" fmla="*/ 625 h 1535"/>
                <a:gd name="T32" fmla="*/ 2814 w 3115"/>
                <a:gd name="T33" fmla="*/ 783 h 1535"/>
                <a:gd name="T34" fmla="*/ 2837 w 3115"/>
                <a:gd name="T35" fmla="*/ 783 h 1535"/>
                <a:gd name="T36" fmla="*/ 2869 w 3115"/>
                <a:gd name="T37" fmla="*/ 854 h 1535"/>
                <a:gd name="T38" fmla="*/ 2893 w 3115"/>
                <a:gd name="T39" fmla="*/ 933 h 1535"/>
                <a:gd name="T40" fmla="*/ 2916 w 3115"/>
                <a:gd name="T41" fmla="*/ 1052 h 1535"/>
                <a:gd name="T42" fmla="*/ 2901 w 3115"/>
                <a:gd name="T43" fmla="*/ 1202 h 1535"/>
                <a:gd name="T44" fmla="*/ 2924 w 3115"/>
                <a:gd name="T45" fmla="*/ 1202 h 1535"/>
                <a:gd name="T46" fmla="*/ 2964 w 3115"/>
                <a:gd name="T47" fmla="*/ 1289 h 1535"/>
                <a:gd name="T48" fmla="*/ 3003 w 3115"/>
                <a:gd name="T49" fmla="*/ 1360 h 1535"/>
                <a:gd name="T50" fmla="*/ 3051 w 3115"/>
                <a:gd name="T51" fmla="*/ 1471 h 1535"/>
                <a:gd name="T52" fmla="*/ 3114 w 3115"/>
                <a:gd name="T53" fmla="*/ 1526 h 1535"/>
                <a:gd name="T54" fmla="*/ 696 w 3115"/>
                <a:gd name="T55" fmla="*/ 1463 h 1535"/>
                <a:gd name="T56" fmla="*/ 2648 w 3115"/>
                <a:gd name="T57" fmla="*/ 1526 h 1535"/>
                <a:gd name="T58" fmla="*/ 3074 w 3115"/>
                <a:gd name="T59" fmla="*/ 1502 h 1535"/>
                <a:gd name="T60" fmla="*/ 3027 w 3115"/>
                <a:gd name="T61" fmla="*/ 1400 h 1535"/>
                <a:gd name="T62" fmla="*/ 2956 w 3115"/>
                <a:gd name="T63" fmla="*/ 1289 h 1535"/>
                <a:gd name="T64" fmla="*/ 2924 w 3115"/>
                <a:gd name="T65" fmla="*/ 1210 h 1535"/>
                <a:gd name="T66" fmla="*/ 2893 w 3115"/>
                <a:gd name="T67" fmla="*/ 1210 h 1535"/>
                <a:gd name="T68" fmla="*/ 2908 w 3115"/>
                <a:gd name="T69" fmla="*/ 1060 h 1535"/>
                <a:gd name="T70" fmla="*/ 2893 w 3115"/>
                <a:gd name="T71" fmla="*/ 941 h 1535"/>
                <a:gd name="T72" fmla="*/ 2861 w 3115"/>
                <a:gd name="T73" fmla="*/ 854 h 1535"/>
                <a:gd name="T74" fmla="*/ 2829 w 3115"/>
                <a:gd name="T75" fmla="*/ 791 h 1535"/>
                <a:gd name="T76" fmla="*/ 2805 w 3115"/>
                <a:gd name="T77" fmla="*/ 775 h 1535"/>
                <a:gd name="T78" fmla="*/ 2766 w 3115"/>
                <a:gd name="T79" fmla="*/ 570 h 1535"/>
                <a:gd name="T80" fmla="*/ 2719 w 3115"/>
                <a:gd name="T81" fmla="*/ 467 h 1535"/>
                <a:gd name="T82" fmla="*/ 2695 w 3115"/>
                <a:gd name="T83" fmla="*/ 364 h 1535"/>
                <a:gd name="T84" fmla="*/ 2663 w 3115"/>
                <a:gd name="T85" fmla="*/ 364 h 1535"/>
                <a:gd name="T86" fmla="*/ 2554 w 3115"/>
                <a:gd name="T87" fmla="*/ 253 h 1535"/>
                <a:gd name="T88" fmla="*/ 2395 w 3115"/>
                <a:gd name="T89" fmla="*/ 174 h 1535"/>
                <a:gd name="T90" fmla="*/ 2222 w 3115"/>
                <a:gd name="T91" fmla="*/ 166 h 1535"/>
                <a:gd name="T92" fmla="*/ 2158 w 3115"/>
                <a:gd name="T93" fmla="*/ 230 h 1535"/>
                <a:gd name="T94" fmla="*/ 2087 w 3115"/>
                <a:gd name="T95" fmla="*/ 190 h 1535"/>
                <a:gd name="T96" fmla="*/ 1984 w 3115"/>
                <a:gd name="T97" fmla="*/ 103 h 1535"/>
                <a:gd name="T98" fmla="*/ 8 w 3115"/>
                <a:gd name="T99" fmla="*/ 965 h 1535"/>
                <a:gd name="T100" fmla="*/ 648 w 3115"/>
                <a:gd name="T101" fmla="*/ 981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5" h="1535">
                  <a:moveTo>
                    <a:pt x="2648" y="1534"/>
                  </a:moveTo>
                  <a:lnTo>
                    <a:pt x="2648" y="1534"/>
                  </a:lnTo>
                  <a:lnTo>
                    <a:pt x="2648" y="1534"/>
                  </a:lnTo>
                  <a:cubicBezTo>
                    <a:pt x="1921" y="1534"/>
                    <a:pt x="886" y="1487"/>
                    <a:pt x="688" y="1471"/>
                  </a:cubicBezTo>
                  <a:lnTo>
                    <a:pt x="688" y="1471"/>
                  </a:lnTo>
                  <a:lnTo>
                    <a:pt x="688" y="1471"/>
                  </a:lnTo>
                  <a:cubicBezTo>
                    <a:pt x="696" y="1202"/>
                    <a:pt x="704" y="1052"/>
                    <a:pt x="704" y="1036"/>
                  </a:cubicBezTo>
                  <a:cubicBezTo>
                    <a:pt x="696" y="996"/>
                    <a:pt x="672" y="989"/>
                    <a:pt x="648" y="989"/>
                  </a:cubicBezTo>
                  <a:cubicBezTo>
                    <a:pt x="640" y="989"/>
                    <a:pt x="633" y="989"/>
                    <a:pt x="633" y="989"/>
                  </a:cubicBezTo>
                  <a:cubicBezTo>
                    <a:pt x="601" y="996"/>
                    <a:pt x="553" y="996"/>
                    <a:pt x="498" y="996"/>
                  </a:cubicBezTo>
                  <a:cubicBezTo>
                    <a:pt x="388" y="996"/>
                    <a:pt x="222" y="989"/>
                    <a:pt x="8" y="973"/>
                  </a:cubicBezTo>
                  <a:cubicBezTo>
                    <a:pt x="0" y="973"/>
                    <a:pt x="0" y="973"/>
                    <a:pt x="0" y="973"/>
                  </a:cubicBezTo>
                  <a:cubicBezTo>
                    <a:pt x="0" y="965"/>
                    <a:pt x="0" y="965"/>
                    <a:pt x="0" y="965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71" y="0"/>
                  </a:lnTo>
                  <a:cubicBezTo>
                    <a:pt x="293" y="16"/>
                    <a:pt x="1399" y="95"/>
                    <a:pt x="1874" y="95"/>
                  </a:cubicBezTo>
                  <a:cubicBezTo>
                    <a:pt x="1921" y="95"/>
                    <a:pt x="1961" y="95"/>
                    <a:pt x="1992" y="95"/>
                  </a:cubicBezTo>
                  <a:lnTo>
                    <a:pt x="1992" y="95"/>
                  </a:lnTo>
                  <a:lnTo>
                    <a:pt x="1992" y="95"/>
                  </a:lnTo>
                  <a:cubicBezTo>
                    <a:pt x="1992" y="95"/>
                    <a:pt x="2040" y="127"/>
                    <a:pt x="2048" y="151"/>
                  </a:cubicBezTo>
                  <a:lnTo>
                    <a:pt x="2048" y="151"/>
                  </a:lnTo>
                  <a:cubicBezTo>
                    <a:pt x="2056" y="166"/>
                    <a:pt x="2063" y="174"/>
                    <a:pt x="2095" y="182"/>
                  </a:cubicBezTo>
                  <a:cubicBezTo>
                    <a:pt x="2127" y="182"/>
                    <a:pt x="2143" y="198"/>
                    <a:pt x="2151" y="214"/>
                  </a:cubicBezTo>
                  <a:lnTo>
                    <a:pt x="2151" y="214"/>
                  </a:lnTo>
                  <a:lnTo>
                    <a:pt x="2158" y="222"/>
                  </a:lnTo>
                  <a:cubicBezTo>
                    <a:pt x="2158" y="222"/>
                    <a:pt x="2166" y="206"/>
                    <a:pt x="2174" y="198"/>
                  </a:cubicBezTo>
                  <a:cubicBezTo>
                    <a:pt x="2182" y="190"/>
                    <a:pt x="2182" y="190"/>
                    <a:pt x="2182" y="182"/>
                  </a:cubicBezTo>
                  <a:cubicBezTo>
                    <a:pt x="2198" y="166"/>
                    <a:pt x="2198" y="159"/>
                    <a:pt x="2222" y="159"/>
                  </a:cubicBezTo>
                  <a:cubicBezTo>
                    <a:pt x="2229" y="159"/>
                    <a:pt x="2253" y="159"/>
                    <a:pt x="2269" y="159"/>
                  </a:cubicBezTo>
                  <a:cubicBezTo>
                    <a:pt x="2293" y="159"/>
                    <a:pt x="2316" y="159"/>
                    <a:pt x="2332" y="159"/>
                  </a:cubicBezTo>
                  <a:cubicBezTo>
                    <a:pt x="2372" y="159"/>
                    <a:pt x="2395" y="159"/>
                    <a:pt x="2403" y="166"/>
                  </a:cubicBezTo>
                  <a:cubicBezTo>
                    <a:pt x="2411" y="174"/>
                    <a:pt x="2411" y="182"/>
                    <a:pt x="2411" y="190"/>
                  </a:cubicBezTo>
                  <a:cubicBezTo>
                    <a:pt x="2419" y="198"/>
                    <a:pt x="2427" y="206"/>
                    <a:pt x="2443" y="206"/>
                  </a:cubicBezTo>
                  <a:cubicBezTo>
                    <a:pt x="2475" y="206"/>
                    <a:pt x="2538" y="222"/>
                    <a:pt x="2554" y="253"/>
                  </a:cubicBezTo>
                  <a:cubicBezTo>
                    <a:pt x="2577" y="277"/>
                    <a:pt x="2601" y="293"/>
                    <a:pt x="2609" y="293"/>
                  </a:cubicBezTo>
                  <a:cubicBezTo>
                    <a:pt x="2617" y="293"/>
                    <a:pt x="2616" y="301"/>
                    <a:pt x="2624" y="309"/>
                  </a:cubicBezTo>
                  <a:cubicBezTo>
                    <a:pt x="2632" y="332"/>
                    <a:pt x="2648" y="356"/>
                    <a:pt x="2663" y="356"/>
                  </a:cubicBezTo>
                  <a:cubicBezTo>
                    <a:pt x="2671" y="356"/>
                    <a:pt x="2671" y="356"/>
                    <a:pt x="2671" y="356"/>
                  </a:cubicBezTo>
                  <a:cubicBezTo>
                    <a:pt x="2679" y="356"/>
                    <a:pt x="2687" y="356"/>
                    <a:pt x="2695" y="356"/>
                  </a:cubicBezTo>
                  <a:cubicBezTo>
                    <a:pt x="2703" y="356"/>
                    <a:pt x="2703" y="356"/>
                    <a:pt x="2703" y="356"/>
                  </a:cubicBezTo>
                  <a:cubicBezTo>
                    <a:pt x="2703" y="364"/>
                    <a:pt x="2703" y="364"/>
                    <a:pt x="2703" y="364"/>
                  </a:cubicBezTo>
                  <a:cubicBezTo>
                    <a:pt x="2703" y="372"/>
                    <a:pt x="2711" y="380"/>
                    <a:pt x="2711" y="388"/>
                  </a:cubicBezTo>
                  <a:cubicBezTo>
                    <a:pt x="2719" y="396"/>
                    <a:pt x="2719" y="404"/>
                    <a:pt x="2719" y="419"/>
                  </a:cubicBezTo>
                  <a:cubicBezTo>
                    <a:pt x="2719" y="427"/>
                    <a:pt x="2719" y="443"/>
                    <a:pt x="2727" y="467"/>
                  </a:cubicBezTo>
                  <a:cubicBezTo>
                    <a:pt x="2734" y="475"/>
                    <a:pt x="2734" y="483"/>
                    <a:pt x="2742" y="490"/>
                  </a:cubicBezTo>
                  <a:cubicBezTo>
                    <a:pt x="2742" y="506"/>
                    <a:pt x="2750" y="514"/>
                    <a:pt x="2758" y="530"/>
                  </a:cubicBezTo>
                  <a:cubicBezTo>
                    <a:pt x="2766" y="546"/>
                    <a:pt x="2774" y="562"/>
                    <a:pt x="2774" y="570"/>
                  </a:cubicBezTo>
                  <a:cubicBezTo>
                    <a:pt x="2782" y="585"/>
                    <a:pt x="2782" y="601"/>
                    <a:pt x="2798" y="625"/>
                  </a:cubicBezTo>
                  <a:cubicBezTo>
                    <a:pt x="2821" y="649"/>
                    <a:pt x="2814" y="720"/>
                    <a:pt x="2814" y="759"/>
                  </a:cubicBezTo>
                  <a:cubicBezTo>
                    <a:pt x="2814" y="767"/>
                    <a:pt x="2814" y="767"/>
                    <a:pt x="2814" y="775"/>
                  </a:cubicBezTo>
                  <a:lnTo>
                    <a:pt x="2814" y="783"/>
                  </a:lnTo>
                  <a:cubicBezTo>
                    <a:pt x="2814" y="791"/>
                    <a:pt x="2814" y="791"/>
                    <a:pt x="2821" y="791"/>
                  </a:cubicBezTo>
                  <a:lnTo>
                    <a:pt x="2829" y="783"/>
                  </a:lnTo>
                  <a:lnTo>
                    <a:pt x="2837" y="783"/>
                  </a:lnTo>
                  <a:cubicBezTo>
                    <a:pt x="2853" y="783"/>
                    <a:pt x="2869" y="815"/>
                    <a:pt x="2869" y="815"/>
                  </a:cubicBezTo>
                  <a:lnTo>
                    <a:pt x="2869" y="815"/>
                  </a:lnTo>
                  <a:cubicBezTo>
                    <a:pt x="2869" y="815"/>
                    <a:pt x="2869" y="838"/>
                    <a:pt x="2869" y="854"/>
                  </a:cubicBezTo>
                  <a:cubicBezTo>
                    <a:pt x="2861" y="862"/>
                    <a:pt x="2869" y="862"/>
                    <a:pt x="2877" y="870"/>
                  </a:cubicBezTo>
                  <a:cubicBezTo>
                    <a:pt x="2885" y="870"/>
                    <a:pt x="2893" y="878"/>
                    <a:pt x="2893" y="886"/>
                  </a:cubicBezTo>
                  <a:cubicBezTo>
                    <a:pt x="2885" y="910"/>
                    <a:pt x="2885" y="925"/>
                    <a:pt x="2893" y="933"/>
                  </a:cubicBezTo>
                  <a:cubicBezTo>
                    <a:pt x="2908" y="941"/>
                    <a:pt x="2908" y="973"/>
                    <a:pt x="2893" y="996"/>
                  </a:cubicBezTo>
                  <a:cubicBezTo>
                    <a:pt x="2885" y="1020"/>
                    <a:pt x="2885" y="1020"/>
                    <a:pt x="2901" y="1036"/>
                  </a:cubicBezTo>
                  <a:cubicBezTo>
                    <a:pt x="2908" y="1044"/>
                    <a:pt x="2908" y="1044"/>
                    <a:pt x="2916" y="1052"/>
                  </a:cubicBezTo>
                  <a:cubicBezTo>
                    <a:pt x="2932" y="1076"/>
                    <a:pt x="2916" y="1123"/>
                    <a:pt x="2908" y="1154"/>
                  </a:cubicBezTo>
                  <a:cubicBezTo>
                    <a:pt x="2901" y="1170"/>
                    <a:pt x="2901" y="1186"/>
                    <a:pt x="2901" y="1194"/>
                  </a:cubicBezTo>
                  <a:cubicBezTo>
                    <a:pt x="2901" y="1202"/>
                    <a:pt x="2901" y="1202"/>
                    <a:pt x="2901" y="1202"/>
                  </a:cubicBezTo>
                  <a:lnTo>
                    <a:pt x="2901" y="1202"/>
                  </a:lnTo>
                  <a:cubicBezTo>
                    <a:pt x="2908" y="1202"/>
                    <a:pt x="2908" y="1202"/>
                    <a:pt x="2908" y="1202"/>
                  </a:cubicBezTo>
                  <a:cubicBezTo>
                    <a:pt x="2916" y="1202"/>
                    <a:pt x="2916" y="1202"/>
                    <a:pt x="2924" y="1202"/>
                  </a:cubicBezTo>
                  <a:cubicBezTo>
                    <a:pt x="2932" y="1202"/>
                    <a:pt x="2940" y="1210"/>
                    <a:pt x="2940" y="1226"/>
                  </a:cubicBezTo>
                  <a:cubicBezTo>
                    <a:pt x="2940" y="1242"/>
                    <a:pt x="2940" y="1257"/>
                    <a:pt x="2956" y="1273"/>
                  </a:cubicBezTo>
                  <a:cubicBezTo>
                    <a:pt x="2964" y="1289"/>
                    <a:pt x="2964" y="1289"/>
                    <a:pt x="2964" y="1289"/>
                  </a:cubicBezTo>
                  <a:lnTo>
                    <a:pt x="2964" y="1289"/>
                  </a:lnTo>
                  <a:cubicBezTo>
                    <a:pt x="2956" y="1297"/>
                    <a:pt x="2956" y="1305"/>
                    <a:pt x="2956" y="1313"/>
                  </a:cubicBezTo>
                  <a:cubicBezTo>
                    <a:pt x="2964" y="1336"/>
                    <a:pt x="2980" y="1344"/>
                    <a:pt x="3003" y="1360"/>
                  </a:cubicBezTo>
                  <a:cubicBezTo>
                    <a:pt x="3011" y="1368"/>
                    <a:pt x="3027" y="1376"/>
                    <a:pt x="3035" y="1392"/>
                  </a:cubicBezTo>
                  <a:cubicBezTo>
                    <a:pt x="3059" y="1416"/>
                    <a:pt x="3059" y="1431"/>
                    <a:pt x="3051" y="1447"/>
                  </a:cubicBezTo>
                  <a:cubicBezTo>
                    <a:pt x="3051" y="1455"/>
                    <a:pt x="3051" y="1463"/>
                    <a:pt x="3051" y="1471"/>
                  </a:cubicBezTo>
                  <a:cubicBezTo>
                    <a:pt x="3051" y="1487"/>
                    <a:pt x="3059" y="1494"/>
                    <a:pt x="3074" y="1494"/>
                  </a:cubicBezTo>
                  <a:cubicBezTo>
                    <a:pt x="3082" y="1494"/>
                    <a:pt x="3090" y="1502"/>
                    <a:pt x="3090" y="1502"/>
                  </a:cubicBezTo>
                  <a:cubicBezTo>
                    <a:pt x="3114" y="1526"/>
                    <a:pt x="3114" y="1526"/>
                    <a:pt x="3114" y="1526"/>
                  </a:cubicBezTo>
                  <a:cubicBezTo>
                    <a:pt x="3106" y="1526"/>
                    <a:pt x="3106" y="1526"/>
                    <a:pt x="3106" y="1526"/>
                  </a:cubicBezTo>
                  <a:cubicBezTo>
                    <a:pt x="2987" y="1526"/>
                    <a:pt x="2837" y="1534"/>
                    <a:pt x="2648" y="1534"/>
                  </a:cubicBezTo>
                  <a:close/>
                  <a:moveTo>
                    <a:pt x="696" y="1463"/>
                  </a:moveTo>
                  <a:lnTo>
                    <a:pt x="696" y="1463"/>
                  </a:lnTo>
                  <a:cubicBezTo>
                    <a:pt x="901" y="1479"/>
                    <a:pt x="1929" y="1526"/>
                    <a:pt x="2648" y="1526"/>
                  </a:cubicBezTo>
                  <a:lnTo>
                    <a:pt x="2648" y="1526"/>
                  </a:lnTo>
                  <a:cubicBezTo>
                    <a:pt x="2829" y="1526"/>
                    <a:pt x="2980" y="1526"/>
                    <a:pt x="3090" y="1518"/>
                  </a:cubicBezTo>
                  <a:cubicBezTo>
                    <a:pt x="3090" y="1510"/>
                    <a:pt x="3090" y="1510"/>
                    <a:pt x="3090" y="1510"/>
                  </a:cubicBezTo>
                  <a:cubicBezTo>
                    <a:pt x="3082" y="1502"/>
                    <a:pt x="3074" y="1502"/>
                    <a:pt x="3074" y="1502"/>
                  </a:cubicBezTo>
                  <a:cubicBezTo>
                    <a:pt x="3059" y="1502"/>
                    <a:pt x="3043" y="1494"/>
                    <a:pt x="3043" y="1471"/>
                  </a:cubicBezTo>
                  <a:cubicBezTo>
                    <a:pt x="3043" y="1463"/>
                    <a:pt x="3043" y="1455"/>
                    <a:pt x="3043" y="1447"/>
                  </a:cubicBezTo>
                  <a:cubicBezTo>
                    <a:pt x="3051" y="1431"/>
                    <a:pt x="3051" y="1416"/>
                    <a:pt x="3027" y="1400"/>
                  </a:cubicBezTo>
                  <a:cubicBezTo>
                    <a:pt x="3019" y="1384"/>
                    <a:pt x="3003" y="1376"/>
                    <a:pt x="2995" y="1368"/>
                  </a:cubicBezTo>
                  <a:cubicBezTo>
                    <a:pt x="2972" y="1352"/>
                    <a:pt x="2956" y="1336"/>
                    <a:pt x="2956" y="1313"/>
                  </a:cubicBezTo>
                  <a:cubicBezTo>
                    <a:pt x="2948" y="1297"/>
                    <a:pt x="2948" y="1289"/>
                    <a:pt x="2956" y="1289"/>
                  </a:cubicBezTo>
                  <a:cubicBezTo>
                    <a:pt x="2956" y="1289"/>
                    <a:pt x="2948" y="1281"/>
                    <a:pt x="2948" y="1273"/>
                  </a:cubicBezTo>
                  <a:cubicBezTo>
                    <a:pt x="2940" y="1265"/>
                    <a:pt x="2932" y="1242"/>
                    <a:pt x="2932" y="1226"/>
                  </a:cubicBezTo>
                  <a:cubicBezTo>
                    <a:pt x="2932" y="1218"/>
                    <a:pt x="2932" y="1210"/>
                    <a:pt x="2924" y="1210"/>
                  </a:cubicBezTo>
                  <a:lnTo>
                    <a:pt x="2916" y="1210"/>
                  </a:lnTo>
                  <a:cubicBezTo>
                    <a:pt x="2908" y="1210"/>
                    <a:pt x="2908" y="1210"/>
                    <a:pt x="2901" y="1210"/>
                  </a:cubicBezTo>
                  <a:cubicBezTo>
                    <a:pt x="2901" y="1210"/>
                    <a:pt x="2901" y="1210"/>
                    <a:pt x="2893" y="1210"/>
                  </a:cubicBezTo>
                  <a:cubicBezTo>
                    <a:pt x="2893" y="1202"/>
                    <a:pt x="2893" y="1202"/>
                    <a:pt x="2893" y="1194"/>
                  </a:cubicBezTo>
                  <a:cubicBezTo>
                    <a:pt x="2893" y="1186"/>
                    <a:pt x="2901" y="1170"/>
                    <a:pt x="2901" y="1154"/>
                  </a:cubicBezTo>
                  <a:cubicBezTo>
                    <a:pt x="2908" y="1123"/>
                    <a:pt x="2924" y="1083"/>
                    <a:pt x="2908" y="1060"/>
                  </a:cubicBezTo>
                  <a:cubicBezTo>
                    <a:pt x="2901" y="1052"/>
                    <a:pt x="2901" y="1044"/>
                    <a:pt x="2901" y="1044"/>
                  </a:cubicBezTo>
                  <a:cubicBezTo>
                    <a:pt x="2877" y="1020"/>
                    <a:pt x="2877" y="1020"/>
                    <a:pt x="2893" y="996"/>
                  </a:cubicBezTo>
                  <a:cubicBezTo>
                    <a:pt x="2901" y="973"/>
                    <a:pt x="2901" y="949"/>
                    <a:pt x="2893" y="941"/>
                  </a:cubicBezTo>
                  <a:cubicBezTo>
                    <a:pt x="2877" y="933"/>
                    <a:pt x="2877" y="910"/>
                    <a:pt x="2885" y="886"/>
                  </a:cubicBezTo>
                  <a:cubicBezTo>
                    <a:pt x="2885" y="878"/>
                    <a:pt x="2885" y="878"/>
                    <a:pt x="2877" y="878"/>
                  </a:cubicBezTo>
                  <a:cubicBezTo>
                    <a:pt x="2869" y="870"/>
                    <a:pt x="2853" y="870"/>
                    <a:pt x="2861" y="854"/>
                  </a:cubicBezTo>
                  <a:cubicBezTo>
                    <a:pt x="2861" y="838"/>
                    <a:pt x="2861" y="815"/>
                    <a:pt x="2861" y="815"/>
                  </a:cubicBezTo>
                  <a:cubicBezTo>
                    <a:pt x="2853" y="807"/>
                    <a:pt x="2845" y="791"/>
                    <a:pt x="2837" y="791"/>
                  </a:cubicBezTo>
                  <a:lnTo>
                    <a:pt x="2829" y="791"/>
                  </a:lnTo>
                  <a:cubicBezTo>
                    <a:pt x="2821" y="791"/>
                    <a:pt x="2821" y="791"/>
                    <a:pt x="2821" y="791"/>
                  </a:cubicBezTo>
                  <a:cubicBezTo>
                    <a:pt x="2814" y="791"/>
                    <a:pt x="2814" y="791"/>
                    <a:pt x="2805" y="791"/>
                  </a:cubicBezTo>
                  <a:cubicBezTo>
                    <a:pt x="2805" y="783"/>
                    <a:pt x="2805" y="775"/>
                    <a:pt x="2805" y="775"/>
                  </a:cubicBezTo>
                  <a:cubicBezTo>
                    <a:pt x="2805" y="767"/>
                    <a:pt x="2805" y="759"/>
                    <a:pt x="2805" y="759"/>
                  </a:cubicBezTo>
                  <a:cubicBezTo>
                    <a:pt x="2814" y="720"/>
                    <a:pt x="2814" y="657"/>
                    <a:pt x="2790" y="625"/>
                  </a:cubicBezTo>
                  <a:cubicBezTo>
                    <a:pt x="2774" y="609"/>
                    <a:pt x="2774" y="593"/>
                    <a:pt x="2766" y="570"/>
                  </a:cubicBezTo>
                  <a:cubicBezTo>
                    <a:pt x="2766" y="562"/>
                    <a:pt x="2766" y="546"/>
                    <a:pt x="2750" y="538"/>
                  </a:cubicBezTo>
                  <a:cubicBezTo>
                    <a:pt x="2742" y="514"/>
                    <a:pt x="2734" y="506"/>
                    <a:pt x="2734" y="490"/>
                  </a:cubicBezTo>
                  <a:cubicBezTo>
                    <a:pt x="2727" y="490"/>
                    <a:pt x="2727" y="483"/>
                    <a:pt x="2719" y="467"/>
                  </a:cubicBezTo>
                  <a:cubicBezTo>
                    <a:pt x="2711" y="451"/>
                    <a:pt x="2711" y="435"/>
                    <a:pt x="2711" y="419"/>
                  </a:cubicBezTo>
                  <a:cubicBezTo>
                    <a:pt x="2711" y="412"/>
                    <a:pt x="2711" y="396"/>
                    <a:pt x="2703" y="396"/>
                  </a:cubicBezTo>
                  <a:cubicBezTo>
                    <a:pt x="2703" y="388"/>
                    <a:pt x="2703" y="372"/>
                    <a:pt x="2695" y="364"/>
                  </a:cubicBezTo>
                  <a:lnTo>
                    <a:pt x="2695" y="364"/>
                  </a:lnTo>
                  <a:cubicBezTo>
                    <a:pt x="2687" y="364"/>
                    <a:pt x="2679" y="364"/>
                    <a:pt x="2671" y="364"/>
                  </a:cubicBezTo>
                  <a:cubicBezTo>
                    <a:pt x="2671" y="364"/>
                    <a:pt x="2671" y="364"/>
                    <a:pt x="2663" y="364"/>
                  </a:cubicBezTo>
                  <a:cubicBezTo>
                    <a:pt x="2640" y="364"/>
                    <a:pt x="2624" y="332"/>
                    <a:pt x="2617" y="317"/>
                  </a:cubicBezTo>
                  <a:cubicBezTo>
                    <a:pt x="2617" y="309"/>
                    <a:pt x="2609" y="301"/>
                    <a:pt x="2609" y="301"/>
                  </a:cubicBezTo>
                  <a:cubicBezTo>
                    <a:pt x="2601" y="301"/>
                    <a:pt x="2569" y="277"/>
                    <a:pt x="2554" y="253"/>
                  </a:cubicBezTo>
                  <a:cubicBezTo>
                    <a:pt x="2538" y="230"/>
                    <a:pt x="2475" y="214"/>
                    <a:pt x="2443" y="214"/>
                  </a:cubicBezTo>
                  <a:cubicBezTo>
                    <a:pt x="2419" y="214"/>
                    <a:pt x="2419" y="206"/>
                    <a:pt x="2411" y="190"/>
                  </a:cubicBezTo>
                  <a:cubicBezTo>
                    <a:pt x="2403" y="190"/>
                    <a:pt x="2403" y="182"/>
                    <a:pt x="2395" y="174"/>
                  </a:cubicBezTo>
                  <a:cubicBezTo>
                    <a:pt x="2395" y="174"/>
                    <a:pt x="2380" y="166"/>
                    <a:pt x="2332" y="166"/>
                  </a:cubicBezTo>
                  <a:cubicBezTo>
                    <a:pt x="2316" y="166"/>
                    <a:pt x="2293" y="166"/>
                    <a:pt x="2277" y="166"/>
                  </a:cubicBezTo>
                  <a:cubicBezTo>
                    <a:pt x="2253" y="166"/>
                    <a:pt x="2229" y="166"/>
                    <a:pt x="2222" y="166"/>
                  </a:cubicBezTo>
                  <a:cubicBezTo>
                    <a:pt x="2206" y="166"/>
                    <a:pt x="2198" y="174"/>
                    <a:pt x="2190" y="190"/>
                  </a:cubicBezTo>
                  <a:lnTo>
                    <a:pt x="2182" y="198"/>
                  </a:lnTo>
                  <a:cubicBezTo>
                    <a:pt x="2166" y="222"/>
                    <a:pt x="2166" y="230"/>
                    <a:pt x="2158" y="230"/>
                  </a:cubicBezTo>
                  <a:cubicBezTo>
                    <a:pt x="2151" y="230"/>
                    <a:pt x="2151" y="222"/>
                    <a:pt x="2151" y="222"/>
                  </a:cubicBezTo>
                  <a:cubicBezTo>
                    <a:pt x="2151" y="222"/>
                    <a:pt x="2143" y="222"/>
                    <a:pt x="2143" y="214"/>
                  </a:cubicBezTo>
                  <a:cubicBezTo>
                    <a:pt x="2135" y="206"/>
                    <a:pt x="2119" y="190"/>
                    <a:pt x="2087" y="190"/>
                  </a:cubicBezTo>
                  <a:cubicBezTo>
                    <a:pt x="2056" y="182"/>
                    <a:pt x="2048" y="174"/>
                    <a:pt x="2048" y="159"/>
                  </a:cubicBezTo>
                  <a:cubicBezTo>
                    <a:pt x="2040" y="151"/>
                    <a:pt x="2040" y="151"/>
                    <a:pt x="2040" y="151"/>
                  </a:cubicBezTo>
                  <a:cubicBezTo>
                    <a:pt x="2032" y="135"/>
                    <a:pt x="1992" y="111"/>
                    <a:pt x="1984" y="103"/>
                  </a:cubicBezTo>
                  <a:cubicBezTo>
                    <a:pt x="1961" y="103"/>
                    <a:pt x="1921" y="103"/>
                    <a:pt x="1874" y="103"/>
                  </a:cubicBezTo>
                  <a:cubicBezTo>
                    <a:pt x="1399" y="103"/>
                    <a:pt x="300" y="24"/>
                    <a:pt x="71" y="8"/>
                  </a:cubicBezTo>
                  <a:cubicBezTo>
                    <a:pt x="8" y="965"/>
                    <a:pt x="8" y="965"/>
                    <a:pt x="8" y="965"/>
                  </a:cubicBezTo>
                  <a:cubicBezTo>
                    <a:pt x="222" y="981"/>
                    <a:pt x="388" y="989"/>
                    <a:pt x="498" y="989"/>
                  </a:cubicBezTo>
                  <a:cubicBezTo>
                    <a:pt x="553" y="989"/>
                    <a:pt x="601" y="989"/>
                    <a:pt x="633" y="981"/>
                  </a:cubicBezTo>
                  <a:cubicBezTo>
                    <a:pt x="633" y="981"/>
                    <a:pt x="640" y="981"/>
                    <a:pt x="648" y="981"/>
                  </a:cubicBezTo>
                  <a:cubicBezTo>
                    <a:pt x="672" y="981"/>
                    <a:pt x="704" y="989"/>
                    <a:pt x="712" y="1036"/>
                  </a:cubicBezTo>
                  <a:cubicBezTo>
                    <a:pt x="712" y="1052"/>
                    <a:pt x="704" y="1194"/>
                    <a:pt x="696" y="1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9" name="Freeform 352"/>
            <p:cNvSpPr>
              <a:spLocks noChangeArrowheads="1"/>
            </p:cNvSpPr>
            <p:nvPr/>
          </p:nvSpPr>
          <p:spPr bwMode="auto">
            <a:xfrm>
              <a:off x="16339751" y="6752817"/>
              <a:ext cx="1454204" cy="776968"/>
            </a:xfrm>
            <a:custGeom>
              <a:avLst/>
              <a:gdLst>
                <a:gd name="T0" fmla="*/ 2758 w 2767"/>
                <a:gd name="T1" fmla="*/ 529 h 1478"/>
                <a:gd name="T2" fmla="*/ 2758 w 2767"/>
                <a:gd name="T3" fmla="*/ 529 h 1478"/>
                <a:gd name="T4" fmla="*/ 2711 w 2767"/>
                <a:gd name="T5" fmla="*/ 419 h 1478"/>
                <a:gd name="T6" fmla="*/ 2655 w 2767"/>
                <a:gd name="T7" fmla="*/ 356 h 1478"/>
                <a:gd name="T8" fmla="*/ 2624 w 2767"/>
                <a:gd name="T9" fmla="*/ 300 h 1478"/>
                <a:gd name="T10" fmla="*/ 2560 w 2767"/>
                <a:gd name="T11" fmla="*/ 245 h 1478"/>
                <a:gd name="T12" fmla="*/ 2631 w 2767"/>
                <a:gd name="T13" fmla="*/ 182 h 1478"/>
                <a:gd name="T14" fmla="*/ 2655 w 2767"/>
                <a:gd name="T15" fmla="*/ 150 h 1478"/>
                <a:gd name="T16" fmla="*/ 2624 w 2767"/>
                <a:gd name="T17" fmla="*/ 103 h 1478"/>
                <a:gd name="T18" fmla="*/ 2584 w 2767"/>
                <a:gd name="T19" fmla="*/ 95 h 1478"/>
                <a:gd name="T20" fmla="*/ 2560 w 2767"/>
                <a:gd name="T21" fmla="*/ 118 h 1478"/>
                <a:gd name="T22" fmla="*/ 2497 w 2767"/>
                <a:gd name="T23" fmla="*/ 47 h 1478"/>
                <a:gd name="T24" fmla="*/ 79 w 2767"/>
                <a:gd name="T25" fmla="*/ 0 h 1478"/>
                <a:gd name="T26" fmla="*/ 0 w 2767"/>
                <a:gd name="T27" fmla="*/ 1414 h 1478"/>
                <a:gd name="T28" fmla="*/ 2758 w 2767"/>
                <a:gd name="T29" fmla="*/ 1469 h 1478"/>
                <a:gd name="T30" fmla="*/ 2758 w 2767"/>
                <a:gd name="T31" fmla="*/ 529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7" h="1478">
                  <a:moveTo>
                    <a:pt x="2758" y="529"/>
                  </a:moveTo>
                  <a:lnTo>
                    <a:pt x="2758" y="529"/>
                  </a:lnTo>
                  <a:cubicBezTo>
                    <a:pt x="2766" y="403"/>
                    <a:pt x="2726" y="442"/>
                    <a:pt x="2711" y="419"/>
                  </a:cubicBezTo>
                  <a:cubicBezTo>
                    <a:pt x="2687" y="395"/>
                    <a:pt x="2655" y="387"/>
                    <a:pt x="2655" y="356"/>
                  </a:cubicBezTo>
                  <a:cubicBezTo>
                    <a:pt x="2655" y="324"/>
                    <a:pt x="2655" y="324"/>
                    <a:pt x="2624" y="300"/>
                  </a:cubicBezTo>
                  <a:cubicBezTo>
                    <a:pt x="2584" y="276"/>
                    <a:pt x="2536" y="269"/>
                    <a:pt x="2560" y="245"/>
                  </a:cubicBezTo>
                  <a:cubicBezTo>
                    <a:pt x="2592" y="213"/>
                    <a:pt x="2608" y="189"/>
                    <a:pt x="2631" y="182"/>
                  </a:cubicBezTo>
                  <a:cubicBezTo>
                    <a:pt x="2655" y="174"/>
                    <a:pt x="2671" y="174"/>
                    <a:pt x="2655" y="150"/>
                  </a:cubicBezTo>
                  <a:cubicBezTo>
                    <a:pt x="2647" y="126"/>
                    <a:pt x="2624" y="126"/>
                    <a:pt x="2624" y="103"/>
                  </a:cubicBezTo>
                  <a:cubicBezTo>
                    <a:pt x="2624" y="79"/>
                    <a:pt x="2584" y="71"/>
                    <a:pt x="2584" y="95"/>
                  </a:cubicBezTo>
                  <a:cubicBezTo>
                    <a:pt x="2584" y="118"/>
                    <a:pt x="2584" y="134"/>
                    <a:pt x="2560" y="118"/>
                  </a:cubicBezTo>
                  <a:cubicBezTo>
                    <a:pt x="2545" y="103"/>
                    <a:pt x="2513" y="71"/>
                    <a:pt x="2497" y="47"/>
                  </a:cubicBezTo>
                  <a:cubicBezTo>
                    <a:pt x="1873" y="87"/>
                    <a:pt x="308" y="8"/>
                    <a:pt x="79" y="0"/>
                  </a:cubicBezTo>
                  <a:cubicBezTo>
                    <a:pt x="55" y="411"/>
                    <a:pt x="24" y="1019"/>
                    <a:pt x="0" y="1414"/>
                  </a:cubicBezTo>
                  <a:cubicBezTo>
                    <a:pt x="814" y="1461"/>
                    <a:pt x="1739" y="1477"/>
                    <a:pt x="2758" y="1469"/>
                  </a:cubicBezTo>
                  <a:cubicBezTo>
                    <a:pt x="2758" y="1469"/>
                    <a:pt x="2750" y="656"/>
                    <a:pt x="2758" y="529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0" name="Freeform 353"/>
            <p:cNvSpPr>
              <a:spLocks noChangeArrowheads="1"/>
            </p:cNvSpPr>
            <p:nvPr/>
          </p:nvSpPr>
          <p:spPr bwMode="auto">
            <a:xfrm>
              <a:off x="16339751" y="6748179"/>
              <a:ext cx="1454204" cy="781607"/>
            </a:xfrm>
            <a:custGeom>
              <a:avLst/>
              <a:gdLst>
                <a:gd name="T0" fmla="*/ 2181 w 2767"/>
                <a:gd name="T1" fmla="*/ 1485 h 1486"/>
                <a:gd name="T2" fmla="*/ 0 w 2767"/>
                <a:gd name="T3" fmla="*/ 1430 h 1486"/>
                <a:gd name="T4" fmla="*/ 0 w 2767"/>
                <a:gd name="T5" fmla="*/ 1422 h 1486"/>
                <a:gd name="T6" fmla="*/ 79 w 2767"/>
                <a:gd name="T7" fmla="*/ 0 h 1486"/>
                <a:gd name="T8" fmla="*/ 2039 w 2767"/>
                <a:gd name="T9" fmla="*/ 63 h 1486"/>
                <a:gd name="T10" fmla="*/ 2497 w 2767"/>
                <a:gd name="T11" fmla="*/ 55 h 1486"/>
                <a:gd name="T12" fmla="*/ 2576 w 2767"/>
                <a:gd name="T13" fmla="*/ 126 h 1486"/>
                <a:gd name="T14" fmla="*/ 2600 w 2767"/>
                <a:gd name="T15" fmla="*/ 87 h 1486"/>
                <a:gd name="T16" fmla="*/ 2639 w 2767"/>
                <a:gd name="T17" fmla="*/ 134 h 1486"/>
                <a:gd name="T18" fmla="*/ 2663 w 2767"/>
                <a:gd name="T19" fmla="*/ 182 h 1486"/>
                <a:gd name="T20" fmla="*/ 2631 w 2767"/>
                <a:gd name="T21" fmla="*/ 197 h 1486"/>
                <a:gd name="T22" fmla="*/ 2568 w 2767"/>
                <a:gd name="T23" fmla="*/ 253 h 1486"/>
                <a:gd name="T24" fmla="*/ 2584 w 2767"/>
                <a:gd name="T25" fmla="*/ 284 h 1486"/>
                <a:gd name="T26" fmla="*/ 2631 w 2767"/>
                <a:gd name="T27" fmla="*/ 308 h 1486"/>
                <a:gd name="T28" fmla="*/ 2687 w 2767"/>
                <a:gd name="T29" fmla="*/ 403 h 1486"/>
                <a:gd name="T30" fmla="*/ 2726 w 2767"/>
                <a:gd name="T31" fmla="*/ 435 h 1486"/>
                <a:gd name="T32" fmla="*/ 2766 w 2767"/>
                <a:gd name="T33" fmla="*/ 1477 h 1486"/>
                <a:gd name="T34" fmla="*/ 2758 w 2767"/>
                <a:gd name="T35" fmla="*/ 1477 h 1486"/>
                <a:gd name="T36" fmla="*/ 8 w 2767"/>
                <a:gd name="T37" fmla="*/ 1422 h 1486"/>
                <a:gd name="T38" fmla="*/ 2181 w 2767"/>
                <a:gd name="T39" fmla="*/ 1477 h 1486"/>
                <a:gd name="T40" fmla="*/ 2758 w 2767"/>
                <a:gd name="T41" fmla="*/ 1469 h 1486"/>
                <a:gd name="T42" fmla="*/ 2726 w 2767"/>
                <a:gd name="T43" fmla="*/ 443 h 1486"/>
                <a:gd name="T44" fmla="*/ 2687 w 2767"/>
                <a:gd name="T45" fmla="*/ 411 h 1486"/>
                <a:gd name="T46" fmla="*/ 2631 w 2767"/>
                <a:gd name="T47" fmla="*/ 316 h 1486"/>
                <a:gd name="T48" fmla="*/ 2584 w 2767"/>
                <a:gd name="T49" fmla="*/ 292 h 1486"/>
                <a:gd name="T50" fmla="*/ 2560 w 2767"/>
                <a:gd name="T51" fmla="*/ 245 h 1486"/>
                <a:gd name="T52" fmla="*/ 2631 w 2767"/>
                <a:gd name="T53" fmla="*/ 190 h 1486"/>
                <a:gd name="T54" fmla="*/ 2663 w 2767"/>
                <a:gd name="T55" fmla="*/ 174 h 1486"/>
                <a:gd name="T56" fmla="*/ 2639 w 2767"/>
                <a:gd name="T57" fmla="*/ 134 h 1486"/>
                <a:gd name="T58" fmla="*/ 2600 w 2767"/>
                <a:gd name="T59" fmla="*/ 95 h 1486"/>
                <a:gd name="T60" fmla="*/ 2576 w 2767"/>
                <a:gd name="T61" fmla="*/ 134 h 1486"/>
                <a:gd name="T62" fmla="*/ 2489 w 2767"/>
                <a:gd name="T63" fmla="*/ 63 h 1486"/>
                <a:gd name="T64" fmla="*/ 87 w 2767"/>
                <a:gd name="T65" fmla="*/ 8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67" h="1486">
                  <a:moveTo>
                    <a:pt x="2181" y="1485"/>
                  </a:moveTo>
                  <a:lnTo>
                    <a:pt x="2181" y="1485"/>
                  </a:lnTo>
                  <a:lnTo>
                    <a:pt x="2181" y="1485"/>
                  </a:lnTo>
                  <a:cubicBezTo>
                    <a:pt x="1447" y="1485"/>
                    <a:pt x="711" y="1461"/>
                    <a:pt x="0" y="1430"/>
                  </a:cubicBezTo>
                  <a:lnTo>
                    <a:pt x="0" y="1430"/>
                  </a:lnTo>
                  <a:cubicBezTo>
                    <a:pt x="0" y="1422"/>
                    <a:pt x="0" y="1422"/>
                    <a:pt x="0" y="1422"/>
                  </a:cubicBezTo>
                  <a:cubicBezTo>
                    <a:pt x="24" y="1003"/>
                    <a:pt x="55" y="411"/>
                    <a:pt x="79" y="8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79" y="0"/>
                  </a:lnTo>
                  <a:cubicBezTo>
                    <a:pt x="277" y="16"/>
                    <a:pt x="1312" y="63"/>
                    <a:pt x="2039" y="63"/>
                  </a:cubicBezTo>
                  <a:cubicBezTo>
                    <a:pt x="2228" y="63"/>
                    <a:pt x="2378" y="63"/>
                    <a:pt x="2497" y="55"/>
                  </a:cubicBezTo>
                  <a:lnTo>
                    <a:pt x="2497" y="55"/>
                  </a:lnTo>
                  <a:cubicBezTo>
                    <a:pt x="2568" y="126"/>
                    <a:pt x="2568" y="126"/>
                    <a:pt x="2568" y="126"/>
                  </a:cubicBezTo>
                  <a:lnTo>
                    <a:pt x="2576" y="126"/>
                  </a:lnTo>
                  <a:cubicBezTo>
                    <a:pt x="2576" y="126"/>
                    <a:pt x="2576" y="111"/>
                    <a:pt x="2576" y="103"/>
                  </a:cubicBezTo>
                  <a:cubicBezTo>
                    <a:pt x="2576" y="95"/>
                    <a:pt x="2584" y="87"/>
                    <a:pt x="2600" y="87"/>
                  </a:cubicBezTo>
                  <a:cubicBezTo>
                    <a:pt x="2608" y="87"/>
                    <a:pt x="2624" y="95"/>
                    <a:pt x="2624" y="111"/>
                  </a:cubicBezTo>
                  <a:cubicBezTo>
                    <a:pt x="2624" y="119"/>
                    <a:pt x="2631" y="126"/>
                    <a:pt x="2639" y="134"/>
                  </a:cubicBezTo>
                  <a:cubicBezTo>
                    <a:pt x="2647" y="142"/>
                    <a:pt x="2655" y="142"/>
                    <a:pt x="2663" y="158"/>
                  </a:cubicBezTo>
                  <a:cubicBezTo>
                    <a:pt x="2671" y="166"/>
                    <a:pt x="2671" y="174"/>
                    <a:pt x="2663" y="182"/>
                  </a:cubicBezTo>
                  <a:cubicBezTo>
                    <a:pt x="2663" y="190"/>
                    <a:pt x="2655" y="190"/>
                    <a:pt x="2639" y="190"/>
                  </a:cubicBezTo>
                  <a:cubicBezTo>
                    <a:pt x="2639" y="190"/>
                    <a:pt x="2639" y="190"/>
                    <a:pt x="2631" y="197"/>
                  </a:cubicBezTo>
                  <a:cubicBezTo>
                    <a:pt x="2616" y="197"/>
                    <a:pt x="2592" y="221"/>
                    <a:pt x="2568" y="245"/>
                  </a:cubicBezTo>
                  <a:cubicBezTo>
                    <a:pt x="2568" y="253"/>
                    <a:pt x="2568" y="253"/>
                    <a:pt x="2568" y="253"/>
                  </a:cubicBezTo>
                  <a:cubicBezTo>
                    <a:pt x="2560" y="261"/>
                    <a:pt x="2560" y="261"/>
                    <a:pt x="2560" y="269"/>
                  </a:cubicBezTo>
                  <a:cubicBezTo>
                    <a:pt x="2560" y="277"/>
                    <a:pt x="2576" y="277"/>
                    <a:pt x="2584" y="284"/>
                  </a:cubicBezTo>
                  <a:cubicBezTo>
                    <a:pt x="2600" y="292"/>
                    <a:pt x="2616" y="300"/>
                    <a:pt x="2624" y="308"/>
                  </a:cubicBezTo>
                  <a:cubicBezTo>
                    <a:pt x="2631" y="308"/>
                    <a:pt x="2631" y="308"/>
                    <a:pt x="2631" y="308"/>
                  </a:cubicBezTo>
                  <a:cubicBezTo>
                    <a:pt x="2663" y="332"/>
                    <a:pt x="2663" y="332"/>
                    <a:pt x="2663" y="364"/>
                  </a:cubicBezTo>
                  <a:cubicBezTo>
                    <a:pt x="2655" y="379"/>
                    <a:pt x="2671" y="395"/>
                    <a:pt x="2687" y="403"/>
                  </a:cubicBezTo>
                  <a:cubicBezTo>
                    <a:pt x="2695" y="411"/>
                    <a:pt x="2703" y="419"/>
                    <a:pt x="2711" y="427"/>
                  </a:cubicBezTo>
                  <a:cubicBezTo>
                    <a:pt x="2711" y="427"/>
                    <a:pt x="2718" y="435"/>
                    <a:pt x="2726" y="435"/>
                  </a:cubicBezTo>
                  <a:cubicBezTo>
                    <a:pt x="2750" y="443"/>
                    <a:pt x="2766" y="450"/>
                    <a:pt x="2758" y="537"/>
                  </a:cubicBezTo>
                  <a:cubicBezTo>
                    <a:pt x="2750" y="664"/>
                    <a:pt x="2766" y="1469"/>
                    <a:pt x="2766" y="1477"/>
                  </a:cubicBezTo>
                  <a:lnTo>
                    <a:pt x="2766" y="1477"/>
                  </a:lnTo>
                  <a:cubicBezTo>
                    <a:pt x="2758" y="1477"/>
                    <a:pt x="2758" y="1477"/>
                    <a:pt x="2758" y="1477"/>
                  </a:cubicBezTo>
                  <a:cubicBezTo>
                    <a:pt x="2568" y="1477"/>
                    <a:pt x="2378" y="1485"/>
                    <a:pt x="2181" y="1485"/>
                  </a:cubicBezTo>
                  <a:close/>
                  <a:moveTo>
                    <a:pt x="8" y="1422"/>
                  </a:moveTo>
                  <a:lnTo>
                    <a:pt x="8" y="1422"/>
                  </a:lnTo>
                  <a:cubicBezTo>
                    <a:pt x="711" y="1453"/>
                    <a:pt x="1447" y="1477"/>
                    <a:pt x="2181" y="1477"/>
                  </a:cubicBezTo>
                  <a:lnTo>
                    <a:pt x="2181" y="1477"/>
                  </a:lnTo>
                  <a:cubicBezTo>
                    <a:pt x="2371" y="1477"/>
                    <a:pt x="2568" y="1477"/>
                    <a:pt x="2758" y="1469"/>
                  </a:cubicBezTo>
                  <a:cubicBezTo>
                    <a:pt x="2758" y="1414"/>
                    <a:pt x="2750" y="664"/>
                    <a:pt x="2758" y="537"/>
                  </a:cubicBezTo>
                  <a:cubicBezTo>
                    <a:pt x="2758" y="450"/>
                    <a:pt x="2742" y="443"/>
                    <a:pt x="2726" y="443"/>
                  </a:cubicBezTo>
                  <a:cubicBezTo>
                    <a:pt x="2718" y="435"/>
                    <a:pt x="2711" y="435"/>
                    <a:pt x="2703" y="427"/>
                  </a:cubicBezTo>
                  <a:cubicBezTo>
                    <a:pt x="2695" y="427"/>
                    <a:pt x="2695" y="419"/>
                    <a:pt x="2687" y="411"/>
                  </a:cubicBezTo>
                  <a:cubicBezTo>
                    <a:pt x="2671" y="395"/>
                    <a:pt x="2647" y="387"/>
                    <a:pt x="2655" y="364"/>
                  </a:cubicBezTo>
                  <a:cubicBezTo>
                    <a:pt x="2655" y="332"/>
                    <a:pt x="2655" y="332"/>
                    <a:pt x="2631" y="316"/>
                  </a:cubicBezTo>
                  <a:cubicBezTo>
                    <a:pt x="2624" y="308"/>
                    <a:pt x="2624" y="308"/>
                    <a:pt x="2624" y="308"/>
                  </a:cubicBezTo>
                  <a:cubicBezTo>
                    <a:pt x="2608" y="300"/>
                    <a:pt x="2592" y="300"/>
                    <a:pt x="2584" y="292"/>
                  </a:cubicBezTo>
                  <a:cubicBezTo>
                    <a:pt x="2568" y="284"/>
                    <a:pt x="2552" y="277"/>
                    <a:pt x="2552" y="269"/>
                  </a:cubicBezTo>
                  <a:cubicBezTo>
                    <a:pt x="2552" y="261"/>
                    <a:pt x="2552" y="253"/>
                    <a:pt x="2560" y="245"/>
                  </a:cubicBezTo>
                  <a:lnTo>
                    <a:pt x="2560" y="245"/>
                  </a:lnTo>
                  <a:cubicBezTo>
                    <a:pt x="2592" y="213"/>
                    <a:pt x="2608" y="190"/>
                    <a:pt x="2631" y="190"/>
                  </a:cubicBezTo>
                  <a:lnTo>
                    <a:pt x="2639" y="182"/>
                  </a:lnTo>
                  <a:cubicBezTo>
                    <a:pt x="2647" y="182"/>
                    <a:pt x="2655" y="182"/>
                    <a:pt x="2663" y="174"/>
                  </a:cubicBezTo>
                  <a:cubicBezTo>
                    <a:pt x="2663" y="174"/>
                    <a:pt x="2663" y="166"/>
                    <a:pt x="2655" y="158"/>
                  </a:cubicBezTo>
                  <a:cubicBezTo>
                    <a:pt x="2647" y="150"/>
                    <a:pt x="2639" y="142"/>
                    <a:pt x="2639" y="134"/>
                  </a:cubicBezTo>
                  <a:cubicBezTo>
                    <a:pt x="2624" y="126"/>
                    <a:pt x="2616" y="126"/>
                    <a:pt x="2616" y="111"/>
                  </a:cubicBezTo>
                  <a:cubicBezTo>
                    <a:pt x="2616" y="95"/>
                    <a:pt x="2608" y="95"/>
                    <a:pt x="2600" y="95"/>
                  </a:cubicBezTo>
                  <a:cubicBezTo>
                    <a:pt x="2592" y="95"/>
                    <a:pt x="2584" y="95"/>
                    <a:pt x="2584" y="103"/>
                  </a:cubicBezTo>
                  <a:cubicBezTo>
                    <a:pt x="2584" y="119"/>
                    <a:pt x="2584" y="134"/>
                    <a:pt x="2576" y="134"/>
                  </a:cubicBezTo>
                  <a:cubicBezTo>
                    <a:pt x="2568" y="134"/>
                    <a:pt x="2568" y="134"/>
                    <a:pt x="2560" y="126"/>
                  </a:cubicBezTo>
                  <a:cubicBezTo>
                    <a:pt x="2489" y="63"/>
                    <a:pt x="2489" y="63"/>
                    <a:pt x="2489" y="63"/>
                  </a:cubicBezTo>
                  <a:cubicBezTo>
                    <a:pt x="2378" y="63"/>
                    <a:pt x="2220" y="71"/>
                    <a:pt x="2039" y="71"/>
                  </a:cubicBezTo>
                  <a:cubicBezTo>
                    <a:pt x="1320" y="71"/>
                    <a:pt x="292" y="24"/>
                    <a:pt x="87" y="8"/>
                  </a:cubicBezTo>
                  <a:cubicBezTo>
                    <a:pt x="63" y="411"/>
                    <a:pt x="31" y="995"/>
                    <a:pt x="8" y="14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1" name="Freeform 384"/>
            <p:cNvSpPr>
              <a:spLocks noChangeArrowheads="1"/>
            </p:cNvSpPr>
            <p:nvPr/>
          </p:nvSpPr>
          <p:spPr bwMode="auto">
            <a:xfrm>
              <a:off x="19310781" y="8821638"/>
              <a:ext cx="1809058" cy="1393904"/>
            </a:xfrm>
            <a:custGeom>
              <a:avLst/>
              <a:gdLst>
                <a:gd name="T0" fmla="*/ 3392 w 3440"/>
                <a:gd name="T1" fmla="*/ 2403 h 2649"/>
                <a:gd name="T2" fmla="*/ 3431 w 3440"/>
                <a:gd name="T3" fmla="*/ 2063 h 2649"/>
                <a:gd name="T4" fmla="*/ 3052 w 3440"/>
                <a:gd name="T5" fmla="*/ 1146 h 2649"/>
                <a:gd name="T6" fmla="*/ 2981 w 3440"/>
                <a:gd name="T7" fmla="*/ 1027 h 2649"/>
                <a:gd name="T8" fmla="*/ 2965 w 3440"/>
                <a:gd name="T9" fmla="*/ 948 h 2649"/>
                <a:gd name="T10" fmla="*/ 3052 w 3440"/>
                <a:gd name="T11" fmla="*/ 1035 h 2649"/>
                <a:gd name="T12" fmla="*/ 2680 w 3440"/>
                <a:gd name="T13" fmla="*/ 458 h 2649"/>
                <a:gd name="T14" fmla="*/ 2514 w 3440"/>
                <a:gd name="T15" fmla="*/ 63 h 2649"/>
                <a:gd name="T16" fmla="*/ 2491 w 3440"/>
                <a:gd name="T17" fmla="*/ 15 h 2649"/>
                <a:gd name="T18" fmla="*/ 2285 w 3440"/>
                <a:gd name="T19" fmla="*/ 197 h 2649"/>
                <a:gd name="T20" fmla="*/ 2190 w 3440"/>
                <a:gd name="T21" fmla="*/ 134 h 2649"/>
                <a:gd name="T22" fmla="*/ 24 w 3440"/>
                <a:gd name="T23" fmla="*/ 237 h 2649"/>
                <a:gd name="T24" fmla="*/ 127 w 3440"/>
                <a:gd name="T25" fmla="*/ 458 h 2649"/>
                <a:gd name="T26" fmla="*/ 198 w 3440"/>
                <a:gd name="T27" fmla="*/ 474 h 2649"/>
                <a:gd name="T28" fmla="*/ 285 w 3440"/>
                <a:gd name="T29" fmla="*/ 403 h 2649"/>
                <a:gd name="T30" fmla="*/ 214 w 3440"/>
                <a:gd name="T31" fmla="*/ 506 h 2649"/>
                <a:gd name="T32" fmla="*/ 514 w 3440"/>
                <a:gd name="T33" fmla="*/ 395 h 2649"/>
                <a:gd name="T34" fmla="*/ 546 w 3440"/>
                <a:gd name="T35" fmla="*/ 419 h 2649"/>
                <a:gd name="T36" fmla="*/ 815 w 3440"/>
                <a:gd name="T37" fmla="*/ 521 h 2649"/>
                <a:gd name="T38" fmla="*/ 830 w 3440"/>
                <a:gd name="T39" fmla="*/ 450 h 2649"/>
                <a:gd name="T40" fmla="*/ 862 w 3440"/>
                <a:gd name="T41" fmla="*/ 513 h 2649"/>
                <a:gd name="T42" fmla="*/ 965 w 3440"/>
                <a:gd name="T43" fmla="*/ 672 h 2649"/>
                <a:gd name="T44" fmla="*/ 1241 w 3440"/>
                <a:gd name="T45" fmla="*/ 640 h 2649"/>
                <a:gd name="T46" fmla="*/ 1170 w 3440"/>
                <a:gd name="T47" fmla="*/ 735 h 2649"/>
                <a:gd name="T48" fmla="*/ 1352 w 3440"/>
                <a:gd name="T49" fmla="*/ 561 h 2649"/>
                <a:gd name="T50" fmla="*/ 1471 w 3440"/>
                <a:gd name="T51" fmla="*/ 458 h 2649"/>
                <a:gd name="T52" fmla="*/ 1811 w 3440"/>
                <a:gd name="T53" fmla="*/ 664 h 2649"/>
                <a:gd name="T54" fmla="*/ 2087 w 3440"/>
                <a:gd name="T55" fmla="*/ 853 h 2649"/>
                <a:gd name="T56" fmla="*/ 2174 w 3440"/>
                <a:gd name="T57" fmla="*/ 1106 h 2649"/>
                <a:gd name="T58" fmla="*/ 2159 w 3440"/>
                <a:gd name="T59" fmla="*/ 1415 h 2649"/>
                <a:gd name="T60" fmla="*/ 2214 w 3440"/>
                <a:gd name="T61" fmla="*/ 1367 h 2649"/>
                <a:gd name="T62" fmla="*/ 2324 w 3440"/>
                <a:gd name="T63" fmla="*/ 1423 h 2649"/>
                <a:gd name="T64" fmla="*/ 2222 w 3440"/>
                <a:gd name="T65" fmla="*/ 1589 h 2649"/>
                <a:gd name="T66" fmla="*/ 2451 w 3440"/>
                <a:gd name="T67" fmla="*/ 1865 h 2649"/>
                <a:gd name="T68" fmla="*/ 2530 w 3440"/>
                <a:gd name="T69" fmla="*/ 1818 h 2649"/>
                <a:gd name="T70" fmla="*/ 2609 w 3440"/>
                <a:gd name="T71" fmla="*/ 1992 h 2649"/>
                <a:gd name="T72" fmla="*/ 2672 w 3440"/>
                <a:gd name="T73" fmla="*/ 2071 h 2649"/>
                <a:gd name="T74" fmla="*/ 2902 w 3440"/>
                <a:gd name="T75" fmla="*/ 2276 h 2649"/>
                <a:gd name="T76" fmla="*/ 3123 w 3440"/>
                <a:gd name="T77" fmla="*/ 2474 h 2649"/>
                <a:gd name="T78" fmla="*/ 3052 w 3440"/>
                <a:gd name="T79" fmla="*/ 2490 h 2649"/>
                <a:gd name="T80" fmla="*/ 3194 w 3440"/>
                <a:gd name="T81" fmla="*/ 2537 h 2649"/>
                <a:gd name="T82" fmla="*/ 3360 w 3440"/>
                <a:gd name="T83" fmla="*/ 2506 h 2649"/>
                <a:gd name="T84" fmla="*/ 3352 w 3440"/>
                <a:gd name="T85" fmla="*/ 2593 h 2649"/>
                <a:gd name="T86" fmla="*/ 3321 w 3440"/>
                <a:gd name="T87" fmla="*/ 1849 h 2649"/>
                <a:gd name="T88" fmla="*/ 3242 w 3440"/>
                <a:gd name="T89" fmla="*/ 1929 h 2649"/>
                <a:gd name="T90" fmla="*/ 3131 w 3440"/>
                <a:gd name="T91" fmla="*/ 1810 h 2649"/>
                <a:gd name="T92" fmla="*/ 3234 w 3440"/>
                <a:gd name="T93" fmla="*/ 1683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40" h="2649">
                  <a:moveTo>
                    <a:pt x="3400" y="2434"/>
                  </a:moveTo>
                  <a:lnTo>
                    <a:pt x="3400" y="2434"/>
                  </a:lnTo>
                  <a:cubicBezTo>
                    <a:pt x="3384" y="2434"/>
                    <a:pt x="3384" y="2427"/>
                    <a:pt x="3392" y="2403"/>
                  </a:cubicBezTo>
                  <a:cubicBezTo>
                    <a:pt x="3408" y="2371"/>
                    <a:pt x="3392" y="2387"/>
                    <a:pt x="3384" y="2355"/>
                  </a:cubicBezTo>
                  <a:cubicBezTo>
                    <a:pt x="3384" y="2324"/>
                    <a:pt x="3360" y="2316"/>
                    <a:pt x="3384" y="2284"/>
                  </a:cubicBezTo>
                  <a:cubicBezTo>
                    <a:pt x="3408" y="2253"/>
                    <a:pt x="3431" y="2102"/>
                    <a:pt x="3431" y="2063"/>
                  </a:cubicBezTo>
                  <a:cubicBezTo>
                    <a:pt x="3423" y="2023"/>
                    <a:pt x="3416" y="2000"/>
                    <a:pt x="3423" y="1905"/>
                  </a:cubicBezTo>
                  <a:cubicBezTo>
                    <a:pt x="3439" y="1810"/>
                    <a:pt x="3392" y="1620"/>
                    <a:pt x="3305" y="1549"/>
                  </a:cubicBezTo>
                  <a:cubicBezTo>
                    <a:pt x="3210" y="1486"/>
                    <a:pt x="3202" y="1320"/>
                    <a:pt x="3052" y="1146"/>
                  </a:cubicBezTo>
                  <a:cubicBezTo>
                    <a:pt x="3052" y="1146"/>
                    <a:pt x="3044" y="1075"/>
                    <a:pt x="3036" y="1083"/>
                  </a:cubicBezTo>
                  <a:cubicBezTo>
                    <a:pt x="3020" y="1083"/>
                    <a:pt x="3012" y="1099"/>
                    <a:pt x="3012" y="1083"/>
                  </a:cubicBezTo>
                  <a:cubicBezTo>
                    <a:pt x="3004" y="1067"/>
                    <a:pt x="2997" y="1059"/>
                    <a:pt x="2981" y="1027"/>
                  </a:cubicBezTo>
                  <a:cubicBezTo>
                    <a:pt x="2965" y="996"/>
                    <a:pt x="2910" y="901"/>
                    <a:pt x="2917" y="893"/>
                  </a:cubicBezTo>
                  <a:cubicBezTo>
                    <a:pt x="2925" y="885"/>
                    <a:pt x="2925" y="909"/>
                    <a:pt x="2941" y="917"/>
                  </a:cubicBezTo>
                  <a:cubicBezTo>
                    <a:pt x="2957" y="932"/>
                    <a:pt x="2957" y="948"/>
                    <a:pt x="2965" y="948"/>
                  </a:cubicBezTo>
                  <a:cubicBezTo>
                    <a:pt x="2981" y="948"/>
                    <a:pt x="2981" y="932"/>
                    <a:pt x="2989" y="940"/>
                  </a:cubicBezTo>
                  <a:cubicBezTo>
                    <a:pt x="2997" y="940"/>
                    <a:pt x="3020" y="964"/>
                    <a:pt x="3028" y="996"/>
                  </a:cubicBezTo>
                  <a:cubicBezTo>
                    <a:pt x="3036" y="1027"/>
                    <a:pt x="3044" y="1051"/>
                    <a:pt x="3052" y="1035"/>
                  </a:cubicBezTo>
                  <a:cubicBezTo>
                    <a:pt x="3060" y="1012"/>
                    <a:pt x="3060" y="996"/>
                    <a:pt x="3020" y="924"/>
                  </a:cubicBezTo>
                  <a:cubicBezTo>
                    <a:pt x="2973" y="853"/>
                    <a:pt x="2957" y="853"/>
                    <a:pt x="2941" y="846"/>
                  </a:cubicBezTo>
                  <a:cubicBezTo>
                    <a:pt x="2925" y="830"/>
                    <a:pt x="2704" y="506"/>
                    <a:pt x="2680" y="458"/>
                  </a:cubicBezTo>
                  <a:cubicBezTo>
                    <a:pt x="2680" y="458"/>
                    <a:pt x="2593" y="268"/>
                    <a:pt x="2570" y="229"/>
                  </a:cubicBezTo>
                  <a:cubicBezTo>
                    <a:pt x="2554" y="181"/>
                    <a:pt x="2562" y="158"/>
                    <a:pt x="2538" y="126"/>
                  </a:cubicBezTo>
                  <a:cubicBezTo>
                    <a:pt x="2514" y="95"/>
                    <a:pt x="2506" y="102"/>
                    <a:pt x="2514" y="63"/>
                  </a:cubicBezTo>
                  <a:cubicBezTo>
                    <a:pt x="2522" y="23"/>
                    <a:pt x="2522" y="23"/>
                    <a:pt x="2499" y="7"/>
                  </a:cubicBezTo>
                  <a:lnTo>
                    <a:pt x="2499" y="7"/>
                  </a:lnTo>
                  <a:cubicBezTo>
                    <a:pt x="2491" y="7"/>
                    <a:pt x="2491" y="7"/>
                    <a:pt x="2491" y="15"/>
                  </a:cubicBezTo>
                  <a:cubicBezTo>
                    <a:pt x="2475" y="55"/>
                    <a:pt x="2301" y="0"/>
                    <a:pt x="2277" y="15"/>
                  </a:cubicBezTo>
                  <a:cubicBezTo>
                    <a:pt x="2253" y="23"/>
                    <a:pt x="2261" y="47"/>
                    <a:pt x="2285" y="79"/>
                  </a:cubicBezTo>
                  <a:cubicBezTo>
                    <a:pt x="2301" y="110"/>
                    <a:pt x="2285" y="158"/>
                    <a:pt x="2285" y="197"/>
                  </a:cubicBezTo>
                  <a:cubicBezTo>
                    <a:pt x="2285" y="237"/>
                    <a:pt x="2269" y="229"/>
                    <a:pt x="2238" y="221"/>
                  </a:cubicBezTo>
                  <a:cubicBezTo>
                    <a:pt x="2206" y="221"/>
                    <a:pt x="2214" y="181"/>
                    <a:pt x="2206" y="158"/>
                  </a:cubicBezTo>
                  <a:cubicBezTo>
                    <a:pt x="2198" y="134"/>
                    <a:pt x="2190" y="134"/>
                    <a:pt x="2190" y="134"/>
                  </a:cubicBezTo>
                  <a:cubicBezTo>
                    <a:pt x="2190" y="134"/>
                    <a:pt x="1154" y="213"/>
                    <a:pt x="1139" y="213"/>
                  </a:cubicBezTo>
                  <a:cubicBezTo>
                    <a:pt x="1131" y="213"/>
                    <a:pt x="1052" y="87"/>
                    <a:pt x="1052" y="87"/>
                  </a:cubicBezTo>
                  <a:cubicBezTo>
                    <a:pt x="1052" y="87"/>
                    <a:pt x="40" y="205"/>
                    <a:pt x="24" y="237"/>
                  </a:cubicBezTo>
                  <a:cubicBezTo>
                    <a:pt x="0" y="260"/>
                    <a:pt x="64" y="300"/>
                    <a:pt x="95" y="324"/>
                  </a:cubicBezTo>
                  <a:cubicBezTo>
                    <a:pt x="127" y="347"/>
                    <a:pt x="111" y="363"/>
                    <a:pt x="103" y="387"/>
                  </a:cubicBezTo>
                  <a:cubicBezTo>
                    <a:pt x="95" y="411"/>
                    <a:pt x="127" y="442"/>
                    <a:pt x="127" y="458"/>
                  </a:cubicBezTo>
                  <a:cubicBezTo>
                    <a:pt x="135" y="466"/>
                    <a:pt x="119" y="498"/>
                    <a:pt x="103" y="521"/>
                  </a:cubicBezTo>
                  <a:cubicBezTo>
                    <a:pt x="119" y="529"/>
                    <a:pt x="127" y="537"/>
                    <a:pt x="143" y="521"/>
                  </a:cubicBezTo>
                  <a:cubicBezTo>
                    <a:pt x="166" y="506"/>
                    <a:pt x="182" y="506"/>
                    <a:pt x="198" y="474"/>
                  </a:cubicBezTo>
                  <a:cubicBezTo>
                    <a:pt x="214" y="442"/>
                    <a:pt x="198" y="419"/>
                    <a:pt x="222" y="411"/>
                  </a:cubicBezTo>
                  <a:cubicBezTo>
                    <a:pt x="237" y="403"/>
                    <a:pt x="253" y="426"/>
                    <a:pt x="261" y="426"/>
                  </a:cubicBezTo>
                  <a:cubicBezTo>
                    <a:pt x="269" y="419"/>
                    <a:pt x="261" y="387"/>
                    <a:pt x="285" y="403"/>
                  </a:cubicBezTo>
                  <a:cubicBezTo>
                    <a:pt x="317" y="419"/>
                    <a:pt x="340" y="442"/>
                    <a:pt x="309" y="450"/>
                  </a:cubicBezTo>
                  <a:cubicBezTo>
                    <a:pt x="277" y="450"/>
                    <a:pt x="269" y="466"/>
                    <a:pt x="253" y="474"/>
                  </a:cubicBezTo>
                  <a:cubicBezTo>
                    <a:pt x="237" y="490"/>
                    <a:pt x="182" y="498"/>
                    <a:pt x="214" y="506"/>
                  </a:cubicBezTo>
                  <a:cubicBezTo>
                    <a:pt x="246" y="513"/>
                    <a:pt x="261" y="490"/>
                    <a:pt x="317" y="482"/>
                  </a:cubicBezTo>
                  <a:cubicBezTo>
                    <a:pt x="364" y="474"/>
                    <a:pt x="451" y="458"/>
                    <a:pt x="467" y="434"/>
                  </a:cubicBezTo>
                  <a:cubicBezTo>
                    <a:pt x="483" y="403"/>
                    <a:pt x="475" y="395"/>
                    <a:pt x="514" y="395"/>
                  </a:cubicBezTo>
                  <a:cubicBezTo>
                    <a:pt x="546" y="395"/>
                    <a:pt x="562" y="379"/>
                    <a:pt x="593" y="387"/>
                  </a:cubicBezTo>
                  <a:cubicBezTo>
                    <a:pt x="625" y="387"/>
                    <a:pt x="641" y="411"/>
                    <a:pt x="609" y="411"/>
                  </a:cubicBezTo>
                  <a:cubicBezTo>
                    <a:pt x="577" y="411"/>
                    <a:pt x="562" y="403"/>
                    <a:pt x="546" y="419"/>
                  </a:cubicBezTo>
                  <a:cubicBezTo>
                    <a:pt x="522" y="426"/>
                    <a:pt x="475" y="419"/>
                    <a:pt x="490" y="434"/>
                  </a:cubicBezTo>
                  <a:cubicBezTo>
                    <a:pt x="506" y="450"/>
                    <a:pt x="514" y="442"/>
                    <a:pt x="562" y="442"/>
                  </a:cubicBezTo>
                  <a:cubicBezTo>
                    <a:pt x="601" y="442"/>
                    <a:pt x="791" y="498"/>
                    <a:pt x="815" y="521"/>
                  </a:cubicBezTo>
                  <a:cubicBezTo>
                    <a:pt x="830" y="545"/>
                    <a:pt x="830" y="529"/>
                    <a:pt x="823" y="506"/>
                  </a:cubicBezTo>
                  <a:cubicBezTo>
                    <a:pt x="815" y="482"/>
                    <a:pt x="775" y="490"/>
                    <a:pt x="791" y="466"/>
                  </a:cubicBezTo>
                  <a:cubicBezTo>
                    <a:pt x="807" y="434"/>
                    <a:pt x="807" y="450"/>
                    <a:pt x="830" y="450"/>
                  </a:cubicBezTo>
                  <a:cubicBezTo>
                    <a:pt x="854" y="450"/>
                    <a:pt x="870" y="426"/>
                    <a:pt x="870" y="442"/>
                  </a:cubicBezTo>
                  <a:cubicBezTo>
                    <a:pt x="870" y="458"/>
                    <a:pt x="830" y="458"/>
                    <a:pt x="846" y="482"/>
                  </a:cubicBezTo>
                  <a:cubicBezTo>
                    <a:pt x="854" y="506"/>
                    <a:pt x="854" y="506"/>
                    <a:pt x="862" y="513"/>
                  </a:cubicBezTo>
                  <a:cubicBezTo>
                    <a:pt x="870" y="529"/>
                    <a:pt x="838" y="537"/>
                    <a:pt x="846" y="545"/>
                  </a:cubicBezTo>
                  <a:cubicBezTo>
                    <a:pt x="854" y="553"/>
                    <a:pt x="989" y="616"/>
                    <a:pt x="989" y="640"/>
                  </a:cubicBezTo>
                  <a:cubicBezTo>
                    <a:pt x="989" y="664"/>
                    <a:pt x="957" y="656"/>
                    <a:pt x="965" y="672"/>
                  </a:cubicBezTo>
                  <a:cubicBezTo>
                    <a:pt x="973" y="695"/>
                    <a:pt x="989" y="711"/>
                    <a:pt x="1012" y="719"/>
                  </a:cubicBezTo>
                  <a:cubicBezTo>
                    <a:pt x="1028" y="727"/>
                    <a:pt x="1068" y="711"/>
                    <a:pt x="1123" y="695"/>
                  </a:cubicBezTo>
                  <a:cubicBezTo>
                    <a:pt x="1178" y="679"/>
                    <a:pt x="1226" y="640"/>
                    <a:pt x="1241" y="640"/>
                  </a:cubicBezTo>
                  <a:cubicBezTo>
                    <a:pt x="1249" y="648"/>
                    <a:pt x="1241" y="664"/>
                    <a:pt x="1210" y="679"/>
                  </a:cubicBezTo>
                  <a:cubicBezTo>
                    <a:pt x="1178" y="695"/>
                    <a:pt x="1163" y="711"/>
                    <a:pt x="1147" y="727"/>
                  </a:cubicBezTo>
                  <a:cubicBezTo>
                    <a:pt x="1123" y="735"/>
                    <a:pt x="1147" y="750"/>
                    <a:pt x="1170" y="735"/>
                  </a:cubicBezTo>
                  <a:cubicBezTo>
                    <a:pt x="1194" y="719"/>
                    <a:pt x="1257" y="679"/>
                    <a:pt x="1257" y="640"/>
                  </a:cubicBezTo>
                  <a:cubicBezTo>
                    <a:pt x="1265" y="600"/>
                    <a:pt x="1273" y="608"/>
                    <a:pt x="1289" y="600"/>
                  </a:cubicBezTo>
                  <a:cubicBezTo>
                    <a:pt x="1305" y="585"/>
                    <a:pt x="1321" y="561"/>
                    <a:pt x="1352" y="561"/>
                  </a:cubicBezTo>
                  <a:cubicBezTo>
                    <a:pt x="1392" y="561"/>
                    <a:pt x="1407" y="569"/>
                    <a:pt x="1400" y="545"/>
                  </a:cubicBezTo>
                  <a:cubicBezTo>
                    <a:pt x="1392" y="529"/>
                    <a:pt x="1360" y="521"/>
                    <a:pt x="1392" y="498"/>
                  </a:cubicBezTo>
                  <a:cubicBezTo>
                    <a:pt x="1431" y="474"/>
                    <a:pt x="1400" y="458"/>
                    <a:pt x="1471" y="458"/>
                  </a:cubicBezTo>
                  <a:cubicBezTo>
                    <a:pt x="1542" y="466"/>
                    <a:pt x="1574" y="482"/>
                    <a:pt x="1613" y="506"/>
                  </a:cubicBezTo>
                  <a:cubicBezTo>
                    <a:pt x="1653" y="521"/>
                    <a:pt x="1740" y="608"/>
                    <a:pt x="1771" y="624"/>
                  </a:cubicBezTo>
                  <a:cubicBezTo>
                    <a:pt x="1795" y="632"/>
                    <a:pt x="1787" y="632"/>
                    <a:pt x="1811" y="664"/>
                  </a:cubicBezTo>
                  <a:cubicBezTo>
                    <a:pt x="1827" y="695"/>
                    <a:pt x="1850" y="711"/>
                    <a:pt x="1898" y="735"/>
                  </a:cubicBezTo>
                  <a:cubicBezTo>
                    <a:pt x="1937" y="766"/>
                    <a:pt x="1937" y="822"/>
                    <a:pt x="2000" y="822"/>
                  </a:cubicBezTo>
                  <a:cubicBezTo>
                    <a:pt x="2071" y="822"/>
                    <a:pt x="2080" y="822"/>
                    <a:pt x="2087" y="853"/>
                  </a:cubicBezTo>
                  <a:cubicBezTo>
                    <a:pt x="2103" y="893"/>
                    <a:pt x="2111" y="924"/>
                    <a:pt x="2135" y="932"/>
                  </a:cubicBezTo>
                  <a:cubicBezTo>
                    <a:pt x="2159" y="940"/>
                    <a:pt x="2159" y="948"/>
                    <a:pt x="2166" y="988"/>
                  </a:cubicBezTo>
                  <a:cubicBezTo>
                    <a:pt x="2174" y="1027"/>
                    <a:pt x="2190" y="1059"/>
                    <a:pt x="2174" y="1106"/>
                  </a:cubicBezTo>
                  <a:cubicBezTo>
                    <a:pt x="2166" y="1154"/>
                    <a:pt x="2166" y="1201"/>
                    <a:pt x="2166" y="1241"/>
                  </a:cubicBezTo>
                  <a:cubicBezTo>
                    <a:pt x="2159" y="1280"/>
                    <a:pt x="2135" y="1296"/>
                    <a:pt x="2143" y="1336"/>
                  </a:cubicBezTo>
                  <a:cubicBezTo>
                    <a:pt x="2151" y="1367"/>
                    <a:pt x="2166" y="1375"/>
                    <a:pt x="2159" y="1415"/>
                  </a:cubicBezTo>
                  <a:cubicBezTo>
                    <a:pt x="2159" y="1454"/>
                    <a:pt x="2174" y="1486"/>
                    <a:pt x="2198" y="1486"/>
                  </a:cubicBezTo>
                  <a:cubicBezTo>
                    <a:pt x="2230" y="1486"/>
                    <a:pt x="2253" y="1486"/>
                    <a:pt x="2246" y="1454"/>
                  </a:cubicBezTo>
                  <a:cubicBezTo>
                    <a:pt x="2238" y="1423"/>
                    <a:pt x="2214" y="1399"/>
                    <a:pt x="2214" y="1367"/>
                  </a:cubicBezTo>
                  <a:cubicBezTo>
                    <a:pt x="2214" y="1336"/>
                    <a:pt x="2230" y="1328"/>
                    <a:pt x="2253" y="1359"/>
                  </a:cubicBezTo>
                  <a:cubicBezTo>
                    <a:pt x="2269" y="1391"/>
                    <a:pt x="2269" y="1383"/>
                    <a:pt x="2293" y="1391"/>
                  </a:cubicBezTo>
                  <a:cubicBezTo>
                    <a:pt x="2317" y="1391"/>
                    <a:pt x="2324" y="1383"/>
                    <a:pt x="2324" y="1423"/>
                  </a:cubicBezTo>
                  <a:cubicBezTo>
                    <a:pt x="2317" y="1454"/>
                    <a:pt x="2277" y="1510"/>
                    <a:pt x="2277" y="1533"/>
                  </a:cubicBezTo>
                  <a:cubicBezTo>
                    <a:pt x="2277" y="1549"/>
                    <a:pt x="2269" y="1565"/>
                    <a:pt x="2246" y="1565"/>
                  </a:cubicBezTo>
                  <a:cubicBezTo>
                    <a:pt x="2230" y="1573"/>
                    <a:pt x="2198" y="1573"/>
                    <a:pt x="2222" y="1589"/>
                  </a:cubicBezTo>
                  <a:cubicBezTo>
                    <a:pt x="2246" y="1604"/>
                    <a:pt x="2246" y="1557"/>
                    <a:pt x="2277" y="1612"/>
                  </a:cubicBezTo>
                  <a:cubicBezTo>
                    <a:pt x="2301" y="1668"/>
                    <a:pt x="2293" y="1683"/>
                    <a:pt x="2333" y="1739"/>
                  </a:cubicBezTo>
                  <a:cubicBezTo>
                    <a:pt x="2364" y="1802"/>
                    <a:pt x="2419" y="1857"/>
                    <a:pt x="2451" y="1865"/>
                  </a:cubicBezTo>
                  <a:cubicBezTo>
                    <a:pt x="2475" y="1881"/>
                    <a:pt x="2514" y="1881"/>
                    <a:pt x="2499" y="1849"/>
                  </a:cubicBezTo>
                  <a:cubicBezTo>
                    <a:pt x="2483" y="1818"/>
                    <a:pt x="2451" y="1794"/>
                    <a:pt x="2483" y="1802"/>
                  </a:cubicBezTo>
                  <a:cubicBezTo>
                    <a:pt x="2514" y="1810"/>
                    <a:pt x="2514" y="1834"/>
                    <a:pt x="2530" y="1818"/>
                  </a:cubicBezTo>
                  <a:cubicBezTo>
                    <a:pt x="2554" y="1810"/>
                    <a:pt x="2570" y="1818"/>
                    <a:pt x="2554" y="1849"/>
                  </a:cubicBezTo>
                  <a:cubicBezTo>
                    <a:pt x="2546" y="1873"/>
                    <a:pt x="2538" y="1913"/>
                    <a:pt x="2554" y="1936"/>
                  </a:cubicBezTo>
                  <a:cubicBezTo>
                    <a:pt x="2562" y="1968"/>
                    <a:pt x="2601" y="2007"/>
                    <a:pt x="2609" y="1992"/>
                  </a:cubicBezTo>
                  <a:cubicBezTo>
                    <a:pt x="2617" y="1984"/>
                    <a:pt x="2625" y="1992"/>
                    <a:pt x="2625" y="2007"/>
                  </a:cubicBezTo>
                  <a:cubicBezTo>
                    <a:pt x="2625" y="2031"/>
                    <a:pt x="2625" y="2031"/>
                    <a:pt x="2649" y="2031"/>
                  </a:cubicBezTo>
                  <a:cubicBezTo>
                    <a:pt x="2664" y="2039"/>
                    <a:pt x="2664" y="2047"/>
                    <a:pt x="2672" y="2071"/>
                  </a:cubicBezTo>
                  <a:cubicBezTo>
                    <a:pt x="2672" y="2102"/>
                    <a:pt x="2696" y="2150"/>
                    <a:pt x="2728" y="2189"/>
                  </a:cubicBezTo>
                  <a:cubicBezTo>
                    <a:pt x="2752" y="2229"/>
                    <a:pt x="2752" y="2276"/>
                    <a:pt x="2783" y="2276"/>
                  </a:cubicBezTo>
                  <a:cubicBezTo>
                    <a:pt x="2815" y="2269"/>
                    <a:pt x="2862" y="2237"/>
                    <a:pt x="2902" y="2276"/>
                  </a:cubicBezTo>
                  <a:cubicBezTo>
                    <a:pt x="2941" y="2324"/>
                    <a:pt x="2981" y="2355"/>
                    <a:pt x="2997" y="2387"/>
                  </a:cubicBezTo>
                  <a:cubicBezTo>
                    <a:pt x="3012" y="2419"/>
                    <a:pt x="3036" y="2442"/>
                    <a:pt x="3052" y="2450"/>
                  </a:cubicBezTo>
                  <a:cubicBezTo>
                    <a:pt x="3068" y="2466"/>
                    <a:pt x="3107" y="2482"/>
                    <a:pt x="3123" y="2474"/>
                  </a:cubicBezTo>
                  <a:cubicBezTo>
                    <a:pt x="3139" y="2466"/>
                    <a:pt x="3147" y="2474"/>
                    <a:pt x="3131" y="2490"/>
                  </a:cubicBezTo>
                  <a:cubicBezTo>
                    <a:pt x="3123" y="2513"/>
                    <a:pt x="3123" y="2521"/>
                    <a:pt x="3099" y="2506"/>
                  </a:cubicBezTo>
                  <a:cubicBezTo>
                    <a:pt x="3083" y="2490"/>
                    <a:pt x="3060" y="2474"/>
                    <a:pt x="3052" y="2490"/>
                  </a:cubicBezTo>
                  <a:cubicBezTo>
                    <a:pt x="3036" y="2513"/>
                    <a:pt x="2997" y="2537"/>
                    <a:pt x="3060" y="2561"/>
                  </a:cubicBezTo>
                  <a:cubicBezTo>
                    <a:pt x="3123" y="2577"/>
                    <a:pt x="3099" y="2569"/>
                    <a:pt x="3131" y="2553"/>
                  </a:cubicBezTo>
                  <a:cubicBezTo>
                    <a:pt x="3163" y="2545"/>
                    <a:pt x="3147" y="2529"/>
                    <a:pt x="3194" y="2537"/>
                  </a:cubicBezTo>
                  <a:cubicBezTo>
                    <a:pt x="3242" y="2545"/>
                    <a:pt x="3250" y="2553"/>
                    <a:pt x="3257" y="2529"/>
                  </a:cubicBezTo>
                  <a:cubicBezTo>
                    <a:pt x="3265" y="2506"/>
                    <a:pt x="3281" y="2474"/>
                    <a:pt x="3313" y="2482"/>
                  </a:cubicBezTo>
                  <a:cubicBezTo>
                    <a:pt x="3344" y="2490"/>
                    <a:pt x="3368" y="2482"/>
                    <a:pt x="3360" y="2506"/>
                  </a:cubicBezTo>
                  <a:cubicBezTo>
                    <a:pt x="3352" y="2529"/>
                    <a:pt x="3336" y="2569"/>
                    <a:pt x="3313" y="2593"/>
                  </a:cubicBezTo>
                  <a:cubicBezTo>
                    <a:pt x="3297" y="2616"/>
                    <a:pt x="3281" y="2648"/>
                    <a:pt x="3297" y="2640"/>
                  </a:cubicBezTo>
                  <a:cubicBezTo>
                    <a:pt x="3321" y="2632"/>
                    <a:pt x="3329" y="2624"/>
                    <a:pt x="3352" y="2593"/>
                  </a:cubicBezTo>
                  <a:cubicBezTo>
                    <a:pt x="3368" y="2561"/>
                    <a:pt x="3423" y="2411"/>
                    <a:pt x="3416" y="2411"/>
                  </a:cubicBezTo>
                  <a:cubicBezTo>
                    <a:pt x="3408" y="2419"/>
                    <a:pt x="3408" y="2427"/>
                    <a:pt x="3400" y="2434"/>
                  </a:cubicBezTo>
                  <a:close/>
                  <a:moveTo>
                    <a:pt x="3321" y="1849"/>
                  </a:moveTo>
                  <a:lnTo>
                    <a:pt x="3321" y="1849"/>
                  </a:lnTo>
                  <a:cubicBezTo>
                    <a:pt x="3305" y="1865"/>
                    <a:pt x="3289" y="1873"/>
                    <a:pt x="3289" y="1913"/>
                  </a:cubicBezTo>
                  <a:cubicBezTo>
                    <a:pt x="3289" y="1952"/>
                    <a:pt x="3281" y="1936"/>
                    <a:pt x="3242" y="1929"/>
                  </a:cubicBezTo>
                  <a:cubicBezTo>
                    <a:pt x="3202" y="1929"/>
                    <a:pt x="3210" y="1913"/>
                    <a:pt x="3194" y="1881"/>
                  </a:cubicBezTo>
                  <a:cubicBezTo>
                    <a:pt x="3178" y="1857"/>
                    <a:pt x="3170" y="1865"/>
                    <a:pt x="3139" y="1849"/>
                  </a:cubicBezTo>
                  <a:cubicBezTo>
                    <a:pt x="3107" y="1841"/>
                    <a:pt x="3131" y="1826"/>
                    <a:pt x="3131" y="1810"/>
                  </a:cubicBezTo>
                  <a:cubicBezTo>
                    <a:pt x="3139" y="1794"/>
                    <a:pt x="3178" y="1754"/>
                    <a:pt x="3194" y="1747"/>
                  </a:cubicBezTo>
                  <a:cubicBezTo>
                    <a:pt x="3210" y="1739"/>
                    <a:pt x="3218" y="1723"/>
                    <a:pt x="3218" y="1707"/>
                  </a:cubicBezTo>
                  <a:cubicBezTo>
                    <a:pt x="3218" y="1699"/>
                    <a:pt x="3234" y="1683"/>
                    <a:pt x="3234" y="1683"/>
                  </a:cubicBezTo>
                  <a:cubicBezTo>
                    <a:pt x="3257" y="1676"/>
                    <a:pt x="3297" y="1747"/>
                    <a:pt x="3313" y="1778"/>
                  </a:cubicBezTo>
                  <a:cubicBezTo>
                    <a:pt x="3321" y="1802"/>
                    <a:pt x="3329" y="1841"/>
                    <a:pt x="3321" y="18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2" name="Freeform 385"/>
            <p:cNvSpPr>
              <a:spLocks noChangeArrowheads="1"/>
            </p:cNvSpPr>
            <p:nvPr/>
          </p:nvSpPr>
          <p:spPr bwMode="auto">
            <a:xfrm>
              <a:off x="19320058" y="8821638"/>
              <a:ext cx="1799781" cy="1389265"/>
            </a:xfrm>
            <a:custGeom>
              <a:avLst/>
              <a:gdLst>
                <a:gd name="T0" fmla="*/ 3249 w 3424"/>
                <a:gd name="T1" fmla="*/ 2529 h 2641"/>
                <a:gd name="T2" fmla="*/ 3004 w 3424"/>
                <a:gd name="T3" fmla="*/ 2537 h 2641"/>
                <a:gd name="T4" fmla="*/ 3107 w 3424"/>
                <a:gd name="T5" fmla="*/ 2474 h 2641"/>
                <a:gd name="T6" fmla="*/ 2704 w 3424"/>
                <a:gd name="T7" fmla="*/ 2189 h 2641"/>
                <a:gd name="T8" fmla="*/ 2538 w 3424"/>
                <a:gd name="T9" fmla="*/ 1841 h 2641"/>
                <a:gd name="T10" fmla="*/ 2467 w 3424"/>
                <a:gd name="T11" fmla="*/ 1881 h 2641"/>
                <a:gd name="T12" fmla="*/ 2222 w 3424"/>
                <a:gd name="T13" fmla="*/ 1565 h 2641"/>
                <a:gd name="T14" fmla="*/ 2214 w 3424"/>
                <a:gd name="T15" fmla="*/ 1343 h 2641"/>
                <a:gd name="T16" fmla="*/ 2119 w 3424"/>
                <a:gd name="T17" fmla="*/ 1336 h 2641"/>
                <a:gd name="T18" fmla="*/ 1992 w 3424"/>
                <a:gd name="T19" fmla="*/ 822 h 2641"/>
                <a:gd name="T20" fmla="*/ 1455 w 3424"/>
                <a:gd name="T21" fmla="*/ 466 h 2641"/>
                <a:gd name="T22" fmla="*/ 1289 w 3424"/>
                <a:gd name="T23" fmla="*/ 593 h 2641"/>
                <a:gd name="T24" fmla="*/ 1218 w 3424"/>
                <a:gd name="T25" fmla="*/ 648 h 2641"/>
                <a:gd name="T26" fmla="*/ 838 w 3424"/>
                <a:gd name="T27" fmla="*/ 545 h 2641"/>
                <a:gd name="T28" fmla="*/ 846 w 3424"/>
                <a:gd name="T29" fmla="*/ 442 h 2641"/>
                <a:gd name="T30" fmla="*/ 546 w 3424"/>
                <a:gd name="T31" fmla="*/ 450 h 2641"/>
                <a:gd name="T32" fmla="*/ 609 w 3424"/>
                <a:gd name="T33" fmla="*/ 403 h 2641"/>
                <a:gd name="T34" fmla="*/ 206 w 3424"/>
                <a:gd name="T35" fmla="*/ 513 h 2641"/>
                <a:gd name="T36" fmla="*/ 253 w 3424"/>
                <a:gd name="T37" fmla="*/ 411 h 2641"/>
                <a:gd name="T38" fmla="*/ 87 w 3424"/>
                <a:gd name="T39" fmla="*/ 521 h 2641"/>
                <a:gd name="T40" fmla="*/ 0 w 3424"/>
                <a:gd name="T41" fmla="*/ 237 h 2641"/>
                <a:gd name="T42" fmla="*/ 2222 w 3424"/>
                <a:gd name="T43" fmla="*/ 221 h 2641"/>
                <a:gd name="T44" fmla="*/ 2427 w 3424"/>
                <a:gd name="T45" fmla="*/ 23 h 2641"/>
                <a:gd name="T46" fmla="*/ 2546 w 3424"/>
                <a:gd name="T47" fmla="*/ 173 h 2641"/>
                <a:gd name="T48" fmla="*/ 3012 w 3424"/>
                <a:gd name="T49" fmla="*/ 996 h 2641"/>
                <a:gd name="T50" fmla="*/ 2949 w 3424"/>
                <a:gd name="T51" fmla="*/ 980 h 2641"/>
                <a:gd name="T52" fmla="*/ 3289 w 3424"/>
                <a:gd name="T53" fmla="*/ 1549 h 2641"/>
                <a:gd name="T54" fmla="*/ 3376 w 3424"/>
                <a:gd name="T55" fmla="*/ 2427 h 2641"/>
                <a:gd name="T56" fmla="*/ 3289 w 3424"/>
                <a:gd name="T57" fmla="*/ 2474 h 2641"/>
                <a:gd name="T58" fmla="*/ 3392 w 3424"/>
                <a:gd name="T59" fmla="*/ 2427 h 2641"/>
                <a:gd name="T60" fmla="*/ 3407 w 3424"/>
                <a:gd name="T61" fmla="*/ 1905 h 2641"/>
                <a:gd name="T62" fmla="*/ 2981 w 3424"/>
                <a:gd name="T63" fmla="*/ 1067 h 2641"/>
                <a:gd name="T64" fmla="*/ 2965 w 3424"/>
                <a:gd name="T65" fmla="*/ 940 h 2641"/>
                <a:gd name="T66" fmla="*/ 2925 w 3424"/>
                <a:gd name="T67" fmla="*/ 846 h 2641"/>
                <a:gd name="T68" fmla="*/ 2483 w 3424"/>
                <a:gd name="T69" fmla="*/ 15 h 2641"/>
                <a:gd name="T70" fmla="*/ 2230 w 3424"/>
                <a:gd name="T71" fmla="*/ 229 h 2641"/>
                <a:gd name="T72" fmla="*/ 79 w 3424"/>
                <a:gd name="T73" fmla="*/ 324 h 2641"/>
                <a:gd name="T74" fmla="*/ 190 w 3424"/>
                <a:gd name="T75" fmla="*/ 434 h 2641"/>
                <a:gd name="T76" fmla="*/ 253 w 3424"/>
                <a:gd name="T77" fmla="*/ 474 h 2641"/>
                <a:gd name="T78" fmla="*/ 498 w 3424"/>
                <a:gd name="T79" fmla="*/ 387 h 2641"/>
                <a:gd name="T80" fmla="*/ 474 w 3424"/>
                <a:gd name="T81" fmla="*/ 434 h 2641"/>
                <a:gd name="T82" fmla="*/ 791 w 3424"/>
                <a:gd name="T83" fmla="*/ 442 h 2641"/>
                <a:gd name="T84" fmla="*/ 838 w 3424"/>
                <a:gd name="T85" fmla="*/ 537 h 2641"/>
                <a:gd name="T86" fmla="*/ 1107 w 3424"/>
                <a:gd name="T87" fmla="*/ 687 h 2641"/>
                <a:gd name="T88" fmla="*/ 1265 w 3424"/>
                <a:gd name="T89" fmla="*/ 600 h 2641"/>
                <a:gd name="T90" fmla="*/ 1376 w 3424"/>
                <a:gd name="T91" fmla="*/ 498 h 2641"/>
                <a:gd name="T92" fmla="*/ 1921 w 3424"/>
                <a:gd name="T93" fmla="*/ 774 h 2641"/>
                <a:gd name="T94" fmla="*/ 2150 w 3424"/>
                <a:gd name="T95" fmla="*/ 1241 h 2641"/>
                <a:gd name="T96" fmla="*/ 2214 w 3424"/>
                <a:gd name="T97" fmla="*/ 1423 h 2641"/>
                <a:gd name="T98" fmla="*/ 2261 w 3424"/>
                <a:gd name="T99" fmla="*/ 1533 h 2641"/>
                <a:gd name="T100" fmla="*/ 2435 w 3424"/>
                <a:gd name="T101" fmla="*/ 1865 h 2641"/>
                <a:gd name="T102" fmla="*/ 2546 w 3424"/>
                <a:gd name="T103" fmla="*/ 1849 h 2641"/>
                <a:gd name="T104" fmla="*/ 2712 w 3424"/>
                <a:gd name="T105" fmla="*/ 2189 h 2641"/>
                <a:gd name="T106" fmla="*/ 3107 w 3424"/>
                <a:gd name="T107" fmla="*/ 2466 h 2641"/>
                <a:gd name="T108" fmla="*/ 3044 w 3424"/>
                <a:gd name="T109" fmla="*/ 2553 h 2641"/>
                <a:gd name="T110" fmla="*/ 3265 w 3424"/>
                <a:gd name="T111" fmla="*/ 1944 h 2641"/>
                <a:gd name="T112" fmla="*/ 3115 w 3424"/>
                <a:gd name="T113" fmla="*/ 1810 h 2641"/>
                <a:gd name="T114" fmla="*/ 3226 w 3424"/>
                <a:gd name="T115" fmla="*/ 1691 h 2641"/>
                <a:gd name="T116" fmla="*/ 3178 w 3424"/>
                <a:gd name="T117" fmla="*/ 188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24" h="2641">
                  <a:moveTo>
                    <a:pt x="3281" y="2640"/>
                  </a:moveTo>
                  <a:lnTo>
                    <a:pt x="3281" y="2640"/>
                  </a:lnTo>
                  <a:cubicBezTo>
                    <a:pt x="3273" y="2640"/>
                    <a:pt x="3273" y="2640"/>
                    <a:pt x="3273" y="2640"/>
                  </a:cubicBezTo>
                  <a:cubicBezTo>
                    <a:pt x="3273" y="2640"/>
                    <a:pt x="3265" y="2632"/>
                    <a:pt x="3297" y="2593"/>
                  </a:cubicBezTo>
                  <a:cubicBezTo>
                    <a:pt x="3313" y="2569"/>
                    <a:pt x="3336" y="2529"/>
                    <a:pt x="3344" y="2506"/>
                  </a:cubicBezTo>
                  <a:cubicBezTo>
                    <a:pt x="3344" y="2498"/>
                    <a:pt x="3344" y="2498"/>
                    <a:pt x="3344" y="2498"/>
                  </a:cubicBezTo>
                  <a:cubicBezTo>
                    <a:pt x="3336" y="2490"/>
                    <a:pt x="3328" y="2490"/>
                    <a:pt x="3320" y="2490"/>
                  </a:cubicBezTo>
                  <a:cubicBezTo>
                    <a:pt x="3313" y="2482"/>
                    <a:pt x="3305" y="2482"/>
                    <a:pt x="3297" y="2482"/>
                  </a:cubicBezTo>
                  <a:lnTo>
                    <a:pt x="3289" y="2482"/>
                  </a:lnTo>
                  <a:cubicBezTo>
                    <a:pt x="3265" y="2482"/>
                    <a:pt x="3257" y="2513"/>
                    <a:pt x="3249" y="2529"/>
                  </a:cubicBezTo>
                  <a:cubicBezTo>
                    <a:pt x="3241" y="2545"/>
                    <a:pt x="3234" y="2553"/>
                    <a:pt x="3218" y="2553"/>
                  </a:cubicBezTo>
                  <a:cubicBezTo>
                    <a:pt x="3210" y="2553"/>
                    <a:pt x="3202" y="2545"/>
                    <a:pt x="3178" y="2545"/>
                  </a:cubicBezTo>
                  <a:lnTo>
                    <a:pt x="3178" y="2545"/>
                  </a:lnTo>
                  <a:cubicBezTo>
                    <a:pt x="3170" y="2545"/>
                    <a:pt x="3162" y="2537"/>
                    <a:pt x="3154" y="2537"/>
                  </a:cubicBezTo>
                  <a:cubicBezTo>
                    <a:pt x="3147" y="2537"/>
                    <a:pt x="3139" y="2545"/>
                    <a:pt x="3139" y="2545"/>
                  </a:cubicBezTo>
                  <a:cubicBezTo>
                    <a:pt x="3131" y="2553"/>
                    <a:pt x="3123" y="2553"/>
                    <a:pt x="3115" y="2561"/>
                  </a:cubicBezTo>
                  <a:cubicBezTo>
                    <a:pt x="3107" y="2561"/>
                    <a:pt x="3099" y="2569"/>
                    <a:pt x="3099" y="2569"/>
                  </a:cubicBezTo>
                  <a:cubicBezTo>
                    <a:pt x="3099" y="2569"/>
                    <a:pt x="3091" y="2577"/>
                    <a:pt x="3083" y="2577"/>
                  </a:cubicBezTo>
                  <a:cubicBezTo>
                    <a:pt x="3083" y="2577"/>
                    <a:pt x="3067" y="2569"/>
                    <a:pt x="3044" y="2561"/>
                  </a:cubicBezTo>
                  <a:cubicBezTo>
                    <a:pt x="3020" y="2553"/>
                    <a:pt x="3004" y="2545"/>
                    <a:pt x="3004" y="2537"/>
                  </a:cubicBezTo>
                  <a:cubicBezTo>
                    <a:pt x="3004" y="2521"/>
                    <a:pt x="3012" y="2513"/>
                    <a:pt x="3020" y="2506"/>
                  </a:cubicBezTo>
                  <a:cubicBezTo>
                    <a:pt x="3020" y="2498"/>
                    <a:pt x="3028" y="2498"/>
                    <a:pt x="3028" y="2490"/>
                  </a:cubicBezTo>
                  <a:cubicBezTo>
                    <a:pt x="3036" y="2482"/>
                    <a:pt x="3044" y="2482"/>
                    <a:pt x="3052" y="2482"/>
                  </a:cubicBezTo>
                  <a:cubicBezTo>
                    <a:pt x="3060" y="2482"/>
                    <a:pt x="3076" y="2490"/>
                    <a:pt x="3091" y="2498"/>
                  </a:cubicBezTo>
                  <a:cubicBezTo>
                    <a:pt x="3099" y="2506"/>
                    <a:pt x="3099" y="2513"/>
                    <a:pt x="3099" y="2513"/>
                  </a:cubicBezTo>
                  <a:cubicBezTo>
                    <a:pt x="3107" y="2513"/>
                    <a:pt x="3107" y="2506"/>
                    <a:pt x="3107" y="2506"/>
                  </a:cubicBezTo>
                  <a:cubicBezTo>
                    <a:pt x="3107" y="2498"/>
                    <a:pt x="3115" y="2498"/>
                    <a:pt x="3115" y="2490"/>
                  </a:cubicBezTo>
                  <a:cubicBezTo>
                    <a:pt x="3123" y="2482"/>
                    <a:pt x="3123" y="2482"/>
                    <a:pt x="3123" y="2474"/>
                  </a:cubicBezTo>
                  <a:lnTo>
                    <a:pt x="3115" y="2474"/>
                  </a:lnTo>
                  <a:cubicBezTo>
                    <a:pt x="3115" y="2474"/>
                    <a:pt x="3115" y="2474"/>
                    <a:pt x="3107" y="2474"/>
                  </a:cubicBezTo>
                  <a:cubicBezTo>
                    <a:pt x="3107" y="2482"/>
                    <a:pt x="3099" y="2482"/>
                    <a:pt x="3091" y="2482"/>
                  </a:cubicBezTo>
                  <a:cubicBezTo>
                    <a:pt x="3076" y="2482"/>
                    <a:pt x="3052" y="2466"/>
                    <a:pt x="3036" y="2458"/>
                  </a:cubicBezTo>
                  <a:cubicBezTo>
                    <a:pt x="3036" y="2450"/>
                    <a:pt x="3028" y="2450"/>
                    <a:pt x="3028" y="2450"/>
                  </a:cubicBezTo>
                  <a:cubicBezTo>
                    <a:pt x="3012" y="2434"/>
                    <a:pt x="2988" y="2419"/>
                    <a:pt x="2973" y="2395"/>
                  </a:cubicBezTo>
                  <a:cubicBezTo>
                    <a:pt x="2957" y="2355"/>
                    <a:pt x="2925" y="2324"/>
                    <a:pt x="2886" y="2284"/>
                  </a:cubicBezTo>
                  <a:cubicBezTo>
                    <a:pt x="2870" y="2269"/>
                    <a:pt x="2854" y="2260"/>
                    <a:pt x="2838" y="2260"/>
                  </a:cubicBezTo>
                  <a:cubicBezTo>
                    <a:pt x="2823" y="2260"/>
                    <a:pt x="2807" y="2269"/>
                    <a:pt x="2799" y="2269"/>
                  </a:cubicBezTo>
                  <a:cubicBezTo>
                    <a:pt x="2783" y="2269"/>
                    <a:pt x="2775" y="2276"/>
                    <a:pt x="2767" y="2276"/>
                  </a:cubicBezTo>
                  <a:cubicBezTo>
                    <a:pt x="2743" y="2276"/>
                    <a:pt x="2736" y="2260"/>
                    <a:pt x="2728" y="2237"/>
                  </a:cubicBezTo>
                  <a:cubicBezTo>
                    <a:pt x="2720" y="2221"/>
                    <a:pt x="2720" y="2205"/>
                    <a:pt x="2704" y="2189"/>
                  </a:cubicBezTo>
                  <a:cubicBezTo>
                    <a:pt x="2680" y="2158"/>
                    <a:pt x="2656" y="2102"/>
                    <a:pt x="2648" y="2071"/>
                  </a:cubicBezTo>
                  <a:lnTo>
                    <a:pt x="2648" y="2071"/>
                  </a:lnTo>
                  <a:cubicBezTo>
                    <a:pt x="2648" y="2047"/>
                    <a:pt x="2648" y="2047"/>
                    <a:pt x="2633" y="2039"/>
                  </a:cubicBezTo>
                  <a:cubicBezTo>
                    <a:pt x="2625" y="2039"/>
                    <a:pt x="2625" y="2039"/>
                    <a:pt x="2625" y="2039"/>
                  </a:cubicBezTo>
                  <a:cubicBezTo>
                    <a:pt x="2609" y="2031"/>
                    <a:pt x="2601" y="2031"/>
                    <a:pt x="2601" y="2007"/>
                  </a:cubicBezTo>
                  <a:cubicBezTo>
                    <a:pt x="2601" y="2000"/>
                    <a:pt x="2601" y="1992"/>
                    <a:pt x="2601" y="1992"/>
                  </a:cubicBezTo>
                  <a:cubicBezTo>
                    <a:pt x="2601" y="1992"/>
                    <a:pt x="2601" y="1992"/>
                    <a:pt x="2593" y="2000"/>
                  </a:cubicBezTo>
                  <a:cubicBezTo>
                    <a:pt x="2593" y="2000"/>
                    <a:pt x="2593" y="2000"/>
                    <a:pt x="2585" y="2000"/>
                  </a:cubicBezTo>
                  <a:cubicBezTo>
                    <a:pt x="2570" y="2000"/>
                    <a:pt x="2538" y="1960"/>
                    <a:pt x="2530" y="1936"/>
                  </a:cubicBezTo>
                  <a:cubicBezTo>
                    <a:pt x="2522" y="1913"/>
                    <a:pt x="2522" y="1873"/>
                    <a:pt x="2538" y="1841"/>
                  </a:cubicBezTo>
                  <a:cubicBezTo>
                    <a:pt x="2538" y="1834"/>
                    <a:pt x="2538" y="1826"/>
                    <a:pt x="2538" y="1826"/>
                  </a:cubicBezTo>
                  <a:cubicBezTo>
                    <a:pt x="2538" y="1818"/>
                    <a:pt x="2530" y="1818"/>
                    <a:pt x="2514" y="1826"/>
                  </a:cubicBezTo>
                  <a:cubicBezTo>
                    <a:pt x="2514" y="1826"/>
                    <a:pt x="2514" y="1826"/>
                    <a:pt x="2506" y="1826"/>
                  </a:cubicBezTo>
                  <a:cubicBezTo>
                    <a:pt x="2498" y="1826"/>
                    <a:pt x="2498" y="1826"/>
                    <a:pt x="2490" y="1818"/>
                  </a:cubicBezTo>
                  <a:cubicBezTo>
                    <a:pt x="2483" y="1818"/>
                    <a:pt x="2475" y="1810"/>
                    <a:pt x="2467" y="1802"/>
                  </a:cubicBezTo>
                  <a:cubicBezTo>
                    <a:pt x="2459" y="1802"/>
                    <a:pt x="2459" y="1802"/>
                    <a:pt x="2459" y="1802"/>
                  </a:cubicBezTo>
                  <a:cubicBezTo>
                    <a:pt x="2459" y="1810"/>
                    <a:pt x="2467" y="1810"/>
                    <a:pt x="2467" y="1818"/>
                  </a:cubicBezTo>
                  <a:cubicBezTo>
                    <a:pt x="2475" y="1826"/>
                    <a:pt x="2483" y="1834"/>
                    <a:pt x="2483" y="1849"/>
                  </a:cubicBezTo>
                  <a:cubicBezTo>
                    <a:pt x="2490" y="1857"/>
                    <a:pt x="2490" y="1865"/>
                    <a:pt x="2490" y="1873"/>
                  </a:cubicBezTo>
                  <a:cubicBezTo>
                    <a:pt x="2483" y="1873"/>
                    <a:pt x="2475" y="1881"/>
                    <a:pt x="2467" y="1881"/>
                  </a:cubicBezTo>
                  <a:cubicBezTo>
                    <a:pt x="2459" y="1881"/>
                    <a:pt x="2443" y="1873"/>
                    <a:pt x="2427" y="1873"/>
                  </a:cubicBezTo>
                  <a:cubicBezTo>
                    <a:pt x="2403" y="1857"/>
                    <a:pt x="2348" y="1802"/>
                    <a:pt x="2308" y="1747"/>
                  </a:cubicBezTo>
                  <a:cubicBezTo>
                    <a:pt x="2293" y="1707"/>
                    <a:pt x="2285" y="1691"/>
                    <a:pt x="2277" y="1668"/>
                  </a:cubicBezTo>
                  <a:cubicBezTo>
                    <a:pt x="2269" y="1652"/>
                    <a:pt x="2269" y="1636"/>
                    <a:pt x="2253" y="1612"/>
                  </a:cubicBezTo>
                  <a:cubicBezTo>
                    <a:pt x="2245" y="1596"/>
                    <a:pt x="2245" y="1589"/>
                    <a:pt x="2237" y="1589"/>
                  </a:cubicBezTo>
                  <a:lnTo>
                    <a:pt x="2230" y="1589"/>
                  </a:lnTo>
                  <a:cubicBezTo>
                    <a:pt x="2230" y="1596"/>
                    <a:pt x="2222" y="1596"/>
                    <a:pt x="2214" y="1596"/>
                  </a:cubicBezTo>
                  <a:cubicBezTo>
                    <a:pt x="2214" y="1596"/>
                    <a:pt x="2206" y="1596"/>
                    <a:pt x="2206" y="1589"/>
                  </a:cubicBezTo>
                  <a:cubicBezTo>
                    <a:pt x="2198" y="1589"/>
                    <a:pt x="2190" y="1581"/>
                    <a:pt x="2198" y="1581"/>
                  </a:cubicBezTo>
                  <a:cubicBezTo>
                    <a:pt x="2198" y="1573"/>
                    <a:pt x="2206" y="1565"/>
                    <a:pt x="2222" y="1565"/>
                  </a:cubicBezTo>
                  <a:lnTo>
                    <a:pt x="2230" y="1565"/>
                  </a:lnTo>
                  <a:cubicBezTo>
                    <a:pt x="2245" y="1557"/>
                    <a:pt x="2253" y="1549"/>
                    <a:pt x="2253" y="1533"/>
                  </a:cubicBezTo>
                  <a:cubicBezTo>
                    <a:pt x="2253" y="1517"/>
                    <a:pt x="2269" y="1502"/>
                    <a:pt x="2277" y="1478"/>
                  </a:cubicBezTo>
                  <a:cubicBezTo>
                    <a:pt x="2285" y="1462"/>
                    <a:pt x="2301" y="1438"/>
                    <a:pt x="2301" y="1423"/>
                  </a:cubicBezTo>
                  <a:cubicBezTo>
                    <a:pt x="2301" y="1415"/>
                    <a:pt x="2308" y="1399"/>
                    <a:pt x="2301" y="1399"/>
                  </a:cubicBezTo>
                  <a:cubicBezTo>
                    <a:pt x="2301" y="1391"/>
                    <a:pt x="2293" y="1391"/>
                    <a:pt x="2293" y="1391"/>
                  </a:cubicBezTo>
                  <a:cubicBezTo>
                    <a:pt x="2285" y="1391"/>
                    <a:pt x="2285" y="1391"/>
                    <a:pt x="2277" y="1391"/>
                  </a:cubicBezTo>
                  <a:cubicBezTo>
                    <a:pt x="2269" y="1391"/>
                    <a:pt x="2269" y="1391"/>
                    <a:pt x="2269" y="1391"/>
                  </a:cubicBezTo>
                  <a:cubicBezTo>
                    <a:pt x="2253" y="1391"/>
                    <a:pt x="2245" y="1391"/>
                    <a:pt x="2230" y="1359"/>
                  </a:cubicBezTo>
                  <a:cubicBezTo>
                    <a:pt x="2222" y="1351"/>
                    <a:pt x="2214" y="1343"/>
                    <a:pt x="2214" y="1343"/>
                  </a:cubicBezTo>
                  <a:cubicBezTo>
                    <a:pt x="2206" y="1343"/>
                    <a:pt x="2206" y="1351"/>
                    <a:pt x="2206" y="1367"/>
                  </a:cubicBezTo>
                  <a:cubicBezTo>
                    <a:pt x="2206" y="1383"/>
                    <a:pt x="2214" y="1399"/>
                    <a:pt x="2222" y="1423"/>
                  </a:cubicBezTo>
                  <a:cubicBezTo>
                    <a:pt x="2222" y="1430"/>
                    <a:pt x="2230" y="1438"/>
                    <a:pt x="2237" y="1454"/>
                  </a:cubicBezTo>
                  <a:cubicBezTo>
                    <a:pt x="2237" y="1462"/>
                    <a:pt x="2237" y="1470"/>
                    <a:pt x="2230" y="1478"/>
                  </a:cubicBezTo>
                  <a:cubicBezTo>
                    <a:pt x="2222" y="1486"/>
                    <a:pt x="2206" y="1486"/>
                    <a:pt x="2190" y="1486"/>
                  </a:cubicBezTo>
                  <a:cubicBezTo>
                    <a:pt x="2182" y="1486"/>
                    <a:pt x="2182" y="1486"/>
                    <a:pt x="2182" y="1486"/>
                  </a:cubicBezTo>
                  <a:cubicBezTo>
                    <a:pt x="2174" y="1494"/>
                    <a:pt x="2166" y="1486"/>
                    <a:pt x="2158" y="1478"/>
                  </a:cubicBezTo>
                  <a:cubicBezTo>
                    <a:pt x="2150" y="1470"/>
                    <a:pt x="2143" y="1446"/>
                    <a:pt x="2143" y="1415"/>
                  </a:cubicBezTo>
                  <a:cubicBezTo>
                    <a:pt x="2143" y="1391"/>
                    <a:pt x="2135" y="1383"/>
                    <a:pt x="2135" y="1367"/>
                  </a:cubicBezTo>
                  <a:cubicBezTo>
                    <a:pt x="2127" y="1359"/>
                    <a:pt x="2127" y="1351"/>
                    <a:pt x="2119" y="1336"/>
                  </a:cubicBezTo>
                  <a:cubicBezTo>
                    <a:pt x="2119" y="1312"/>
                    <a:pt x="2127" y="1296"/>
                    <a:pt x="2135" y="1280"/>
                  </a:cubicBezTo>
                  <a:cubicBezTo>
                    <a:pt x="2135" y="1264"/>
                    <a:pt x="2143" y="1256"/>
                    <a:pt x="2143" y="1241"/>
                  </a:cubicBezTo>
                  <a:cubicBezTo>
                    <a:pt x="2143" y="1225"/>
                    <a:pt x="2143" y="1209"/>
                    <a:pt x="2150" y="1201"/>
                  </a:cubicBezTo>
                  <a:cubicBezTo>
                    <a:pt x="2150" y="1170"/>
                    <a:pt x="2150" y="1138"/>
                    <a:pt x="2158" y="1106"/>
                  </a:cubicBezTo>
                  <a:cubicBezTo>
                    <a:pt x="2166" y="1067"/>
                    <a:pt x="2158" y="1035"/>
                    <a:pt x="2150" y="1003"/>
                  </a:cubicBezTo>
                  <a:cubicBezTo>
                    <a:pt x="2150" y="1003"/>
                    <a:pt x="2150" y="996"/>
                    <a:pt x="2150" y="988"/>
                  </a:cubicBezTo>
                  <a:cubicBezTo>
                    <a:pt x="2150" y="988"/>
                    <a:pt x="2150" y="980"/>
                    <a:pt x="2143" y="972"/>
                  </a:cubicBezTo>
                  <a:cubicBezTo>
                    <a:pt x="2143" y="948"/>
                    <a:pt x="2143" y="940"/>
                    <a:pt x="2119" y="932"/>
                  </a:cubicBezTo>
                  <a:cubicBezTo>
                    <a:pt x="2095" y="924"/>
                    <a:pt x="2079" y="893"/>
                    <a:pt x="2071" y="861"/>
                  </a:cubicBezTo>
                  <a:cubicBezTo>
                    <a:pt x="2064" y="822"/>
                    <a:pt x="2055" y="822"/>
                    <a:pt x="1992" y="822"/>
                  </a:cubicBezTo>
                  <a:cubicBezTo>
                    <a:pt x="1984" y="822"/>
                    <a:pt x="1984" y="822"/>
                    <a:pt x="1984" y="822"/>
                  </a:cubicBezTo>
                  <a:cubicBezTo>
                    <a:pt x="1945" y="822"/>
                    <a:pt x="1929" y="798"/>
                    <a:pt x="1913" y="782"/>
                  </a:cubicBezTo>
                  <a:cubicBezTo>
                    <a:pt x="1905" y="766"/>
                    <a:pt x="1890" y="750"/>
                    <a:pt x="1874" y="743"/>
                  </a:cubicBezTo>
                  <a:cubicBezTo>
                    <a:pt x="1826" y="711"/>
                    <a:pt x="1811" y="695"/>
                    <a:pt x="1787" y="664"/>
                  </a:cubicBezTo>
                  <a:cubicBezTo>
                    <a:pt x="1787" y="656"/>
                    <a:pt x="1779" y="648"/>
                    <a:pt x="1779" y="648"/>
                  </a:cubicBezTo>
                  <a:cubicBezTo>
                    <a:pt x="1771" y="632"/>
                    <a:pt x="1771" y="632"/>
                    <a:pt x="1747" y="624"/>
                  </a:cubicBezTo>
                  <a:cubicBezTo>
                    <a:pt x="1739" y="616"/>
                    <a:pt x="1708" y="600"/>
                    <a:pt x="1684" y="569"/>
                  </a:cubicBezTo>
                  <a:cubicBezTo>
                    <a:pt x="1653" y="545"/>
                    <a:pt x="1621" y="513"/>
                    <a:pt x="1597" y="506"/>
                  </a:cubicBezTo>
                  <a:cubicBezTo>
                    <a:pt x="1589" y="506"/>
                    <a:pt x="1589" y="506"/>
                    <a:pt x="1581" y="506"/>
                  </a:cubicBezTo>
                  <a:cubicBezTo>
                    <a:pt x="1550" y="482"/>
                    <a:pt x="1518" y="474"/>
                    <a:pt x="1455" y="466"/>
                  </a:cubicBezTo>
                  <a:cubicBezTo>
                    <a:pt x="1447" y="466"/>
                    <a:pt x="1439" y="466"/>
                    <a:pt x="1431" y="466"/>
                  </a:cubicBezTo>
                  <a:cubicBezTo>
                    <a:pt x="1407" y="466"/>
                    <a:pt x="1407" y="466"/>
                    <a:pt x="1400" y="474"/>
                  </a:cubicBezTo>
                  <a:cubicBezTo>
                    <a:pt x="1400" y="482"/>
                    <a:pt x="1391" y="490"/>
                    <a:pt x="1384" y="498"/>
                  </a:cubicBezTo>
                  <a:cubicBezTo>
                    <a:pt x="1368" y="506"/>
                    <a:pt x="1368" y="513"/>
                    <a:pt x="1368" y="521"/>
                  </a:cubicBezTo>
                  <a:cubicBezTo>
                    <a:pt x="1368" y="521"/>
                    <a:pt x="1368" y="529"/>
                    <a:pt x="1376" y="529"/>
                  </a:cubicBezTo>
                  <a:cubicBezTo>
                    <a:pt x="1384" y="537"/>
                    <a:pt x="1384" y="537"/>
                    <a:pt x="1391" y="545"/>
                  </a:cubicBezTo>
                  <a:cubicBezTo>
                    <a:pt x="1391" y="553"/>
                    <a:pt x="1391" y="553"/>
                    <a:pt x="1391" y="561"/>
                  </a:cubicBezTo>
                  <a:cubicBezTo>
                    <a:pt x="1384" y="569"/>
                    <a:pt x="1376" y="569"/>
                    <a:pt x="1360" y="569"/>
                  </a:cubicBezTo>
                  <a:cubicBezTo>
                    <a:pt x="1352" y="569"/>
                    <a:pt x="1344" y="569"/>
                    <a:pt x="1336" y="569"/>
                  </a:cubicBezTo>
                  <a:cubicBezTo>
                    <a:pt x="1313" y="569"/>
                    <a:pt x="1297" y="577"/>
                    <a:pt x="1289" y="593"/>
                  </a:cubicBezTo>
                  <a:cubicBezTo>
                    <a:pt x="1281" y="593"/>
                    <a:pt x="1281" y="600"/>
                    <a:pt x="1273" y="600"/>
                  </a:cubicBezTo>
                  <a:cubicBezTo>
                    <a:pt x="1273" y="600"/>
                    <a:pt x="1265" y="600"/>
                    <a:pt x="1265" y="608"/>
                  </a:cubicBezTo>
                  <a:cubicBezTo>
                    <a:pt x="1257" y="608"/>
                    <a:pt x="1249" y="616"/>
                    <a:pt x="1249" y="640"/>
                  </a:cubicBezTo>
                  <a:cubicBezTo>
                    <a:pt x="1249" y="687"/>
                    <a:pt x="1170" y="727"/>
                    <a:pt x="1154" y="743"/>
                  </a:cubicBezTo>
                  <a:cubicBezTo>
                    <a:pt x="1147" y="743"/>
                    <a:pt x="1138" y="743"/>
                    <a:pt x="1131" y="743"/>
                  </a:cubicBezTo>
                  <a:cubicBezTo>
                    <a:pt x="1123" y="743"/>
                    <a:pt x="1123" y="743"/>
                    <a:pt x="1115" y="735"/>
                  </a:cubicBezTo>
                  <a:cubicBezTo>
                    <a:pt x="1115" y="735"/>
                    <a:pt x="1115" y="727"/>
                    <a:pt x="1123" y="719"/>
                  </a:cubicBezTo>
                  <a:cubicBezTo>
                    <a:pt x="1147" y="703"/>
                    <a:pt x="1170" y="695"/>
                    <a:pt x="1194" y="679"/>
                  </a:cubicBezTo>
                  <a:cubicBezTo>
                    <a:pt x="1218" y="672"/>
                    <a:pt x="1225" y="656"/>
                    <a:pt x="1225" y="656"/>
                  </a:cubicBezTo>
                  <a:cubicBezTo>
                    <a:pt x="1225" y="648"/>
                    <a:pt x="1225" y="648"/>
                    <a:pt x="1218" y="648"/>
                  </a:cubicBezTo>
                  <a:lnTo>
                    <a:pt x="1218" y="648"/>
                  </a:lnTo>
                  <a:cubicBezTo>
                    <a:pt x="1210" y="648"/>
                    <a:pt x="1202" y="656"/>
                    <a:pt x="1186" y="664"/>
                  </a:cubicBezTo>
                  <a:cubicBezTo>
                    <a:pt x="1162" y="672"/>
                    <a:pt x="1131" y="687"/>
                    <a:pt x="1107" y="695"/>
                  </a:cubicBezTo>
                  <a:cubicBezTo>
                    <a:pt x="1091" y="703"/>
                    <a:pt x="1075" y="703"/>
                    <a:pt x="1060" y="711"/>
                  </a:cubicBezTo>
                  <a:cubicBezTo>
                    <a:pt x="1028" y="719"/>
                    <a:pt x="1004" y="727"/>
                    <a:pt x="988" y="719"/>
                  </a:cubicBezTo>
                  <a:cubicBezTo>
                    <a:pt x="973" y="711"/>
                    <a:pt x="949" y="687"/>
                    <a:pt x="949" y="672"/>
                  </a:cubicBezTo>
                  <a:cubicBezTo>
                    <a:pt x="941" y="672"/>
                    <a:pt x="941" y="664"/>
                    <a:pt x="941" y="664"/>
                  </a:cubicBezTo>
                  <a:cubicBezTo>
                    <a:pt x="949" y="656"/>
                    <a:pt x="949" y="656"/>
                    <a:pt x="957" y="656"/>
                  </a:cubicBezTo>
                  <a:cubicBezTo>
                    <a:pt x="965" y="648"/>
                    <a:pt x="965" y="648"/>
                    <a:pt x="965" y="640"/>
                  </a:cubicBezTo>
                  <a:cubicBezTo>
                    <a:pt x="965" y="640"/>
                    <a:pt x="957" y="616"/>
                    <a:pt x="838" y="545"/>
                  </a:cubicBezTo>
                  <a:cubicBezTo>
                    <a:pt x="830" y="545"/>
                    <a:pt x="830" y="545"/>
                    <a:pt x="830" y="545"/>
                  </a:cubicBezTo>
                  <a:lnTo>
                    <a:pt x="830" y="545"/>
                  </a:lnTo>
                  <a:cubicBezTo>
                    <a:pt x="822" y="537"/>
                    <a:pt x="830" y="537"/>
                    <a:pt x="838" y="529"/>
                  </a:cubicBezTo>
                  <a:cubicBezTo>
                    <a:pt x="838" y="521"/>
                    <a:pt x="846" y="521"/>
                    <a:pt x="838" y="513"/>
                  </a:cubicBezTo>
                  <a:lnTo>
                    <a:pt x="838" y="513"/>
                  </a:lnTo>
                  <a:cubicBezTo>
                    <a:pt x="830" y="506"/>
                    <a:pt x="830" y="498"/>
                    <a:pt x="822" y="482"/>
                  </a:cubicBezTo>
                  <a:cubicBezTo>
                    <a:pt x="814" y="466"/>
                    <a:pt x="830" y="458"/>
                    <a:pt x="838" y="458"/>
                  </a:cubicBezTo>
                  <a:cubicBezTo>
                    <a:pt x="846" y="450"/>
                    <a:pt x="854" y="450"/>
                    <a:pt x="854" y="442"/>
                  </a:cubicBezTo>
                  <a:lnTo>
                    <a:pt x="854" y="442"/>
                  </a:lnTo>
                  <a:cubicBezTo>
                    <a:pt x="846" y="442"/>
                    <a:pt x="846" y="442"/>
                    <a:pt x="846" y="442"/>
                  </a:cubicBezTo>
                  <a:cubicBezTo>
                    <a:pt x="838" y="450"/>
                    <a:pt x="822" y="458"/>
                    <a:pt x="814" y="450"/>
                  </a:cubicBezTo>
                  <a:cubicBezTo>
                    <a:pt x="807" y="450"/>
                    <a:pt x="799" y="450"/>
                    <a:pt x="799" y="450"/>
                  </a:cubicBezTo>
                  <a:cubicBezTo>
                    <a:pt x="791" y="450"/>
                    <a:pt x="791" y="450"/>
                    <a:pt x="775" y="466"/>
                  </a:cubicBezTo>
                  <a:cubicBezTo>
                    <a:pt x="775" y="474"/>
                    <a:pt x="775" y="474"/>
                    <a:pt x="775" y="474"/>
                  </a:cubicBezTo>
                  <a:cubicBezTo>
                    <a:pt x="775" y="482"/>
                    <a:pt x="783" y="482"/>
                    <a:pt x="783" y="490"/>
                  </a:cubicBezTo>
                  <a:cubicBezTo>
                    <a:pt x="799" y="490"/>
                    <a:pt x="807" y="498"/>
                    <a:pt x="814" y="506"/>
                  </a:cubicBezTo>
                  <a:cubicBezTo>
                    <a:pt x="822" y="529"/>
                    <a:pt x="814" y="537"/>
                    <a:pt x="814" y="537"/>
                  </a:cubicBezTo>
                  <a:lnTo>
                    <a:pt x="814" y="537"/>
                  </a:lnTo>
                  <a:cubicBezTo>
                    <a:pt x="807" y="537"/>
                    <a:pt x="807" y="537"/>
                    <a:pt x="799" y="529"/>
                  </a:cubicBezTo>
                  <a:cubicBezTo>
                    <a:pt x="775" y="506"/>
                    <a:pt x="585" y="450"/>
                    <a:pt x="546" y="450"/>
                  </a:cubicBezTo>
                  <a:cubicBezTo>
                    <a:pt x="538" y="450"/>
                    <a:pt x="530" y="450"/>
                    <a:pt x="522" y="450"/>
                  </a:cubicBezTo>
                  <a:cubicBezTo>
                    <a:pt x="514" y="450"/>
                    <a:pt x="514" y="450"/>
                    <a:pt x="506" y="450"/>
                  </a:cubicBezTo>
                  <a:cubicBezTo>
                    <a:pt x="490" y="450"/>
                    <a:pt x="482" y="450"/>
                    <a:pt x="474" y="442"/>
                  </a:cubicBezTo>
                  <a:cubicBezTo>
                    <a:pt x="474" y="434"/>
                    <a:pt x="467" y="434"/>
                    <a:pt x="467" y="426"/>
                  </a:cubicBezTo>
                  <a:cubicBezTo>
                    <a:pt x="467" y="426"/>
                    <a:pt x="474" y="426"/>
                    <a:pt x="490" y="419"/>
                  </a:cubicBezTo>
                  <a:cubicBezTo>
                    <a:pt x="506" y="419"/>
                    <a:pt x="522" y="419"/>
                    <a:pt x="530" y="411"/>
                  </a:cubicBezTo>
                  <a:cubicBezTo>
                    <a:pt x="538" y="403"/>
                    <a:pt x="546" y="403"/>
                    <a:pt x="554" y="403"/>
                  </a:cubicBezTo>
                  <a:cubicBezTo>
                    <a:pt x="561" y="403"/>
                    <a:pt x="561" y="403"/>
                    <a:pt x="569" y="403"/>
                  </a:cubicBezTo>
                  <a:cubicBezTo>
                    <a:pt x="577" y="403"/>
                    <a:pt x="585" y="403"/>
                    <a:pt x="593" y="403"/>
                  </a:cubicBezTo>
                  <a:cubicBezTo>
                    <a:pt x="601" y="403"/>
                    <a:pt x="609" y="403"/>
                    <a:pt x="609" y="403"/>
                  </a:cubicBezTo>
                  <a:cubicBezTo>
                    <a:pt x="609" y="403"/>
                    <a:pt x="593" y="395"/>
                    <a:pt x="577" y="387"/>
                  </a:cubicBezTo>
                  <a:cubicBezTo>
                    <a:pt x="569" y="387"/>
                    <a:pt x="569" y="387"/>
                    <a:pt x="561" y="387"/>
                  </a:cubicBezTo>
                  <a:cubicBezTo>
                    <a:pt x="554" y="387"/>
                    <a:pt x="546" y="387"/>
                    <a:pt x="538" y="395"/>
                  </a:cubicBezTo>
                  <a:cubicBezTo>
                    <a:pt x="522" y="395"/>
                    <a:pt x="514" y="395"/>
                    <a:pt x="498" y="395"/>
                  </a:cubicBezTo>
                  <a:cubicBezTo>
                    <a:pt x="467" y="395"/>
                    <a:pt x="467" y="403"/>
                    <a:pt x="467" y="411"/>
                  </a:cubicBezTo>
                  <a:cubicBezTo>
                    <a:pt x="459" y="419"/>
                    <a:pt x="459" y="426"/>
                    <a:pt x="451" y="434"/>
                  </a:cubicBezTo>
                  <a:cubicBezTo>
                    <a:pt x="435" y="458"/>
                    <a:pt x="380" y="466"/>
                    <a:pt x="324" y="482"/>
                  </a:cubicBezTo>
                  <a:cubicBezTo>
                    <a:pt x="316" y="482"/>
                    <a:pt x="308" y="482"/>
                    <a:pt x="301" y="482"/>
                  </a:cubicBezTo>
                  <a:cubicBezTo>
                    <a:pt x="277" y="490"/>
                    <a:pt x="261" y="498"/>
                    <a:pt x="245" y="498"/>
                  </a:cubicBezTo>
                  <a:cubicBezTo>
                    <a:pt x="230" y="506"/>
                    <a:pt x="221" y="513"/>
                    <a:pt x="206" y="513"/>
                  </a:cubicBezTo>
                  <a:lnTo>
                    <a:pt x="198" y="513"/>
                  </a:lnTo>
                  <a:cubicBezTo>
                    <a:pt x="190" y="506"/>
                    <a:pt x="182" y="506"/>
                    <a:pt x="182" y="506"/>
                  </a:cubicBezTo>
                  <a:cubicBezTo>
                    <a:pt x="182" y="498"/>
                    <a:pt x="190" y="498"/>
                    <a:pt x="206" y="490"/>
                  </a:cubicBezTo>
                  <a:cubicBezTo>
                    <a:pt x="221" y="482"/>
                    <a:pt x="230" y="482"/>
                    <a:pt x="237" y="474"/>
                  </a:cubicBezTo>
                  <a:cubicBezTo>
                    <a:pt x="245" y="474"/>
                    <a:pt x="245" y="466"/>
                    <a:pt x="245" y="466"/>
                  </a:cubicBezTo>
                  <a:cubicBezTo>
                    <a:pt x="253" y="458"/>
                    <a:pt x="261" y="450"/>
                    <a:pt x="293" y="442"/>
                  </a:cubicBezTo>
                  <a:lnTo>
                    <a:pt x="301" y="442"/>
                  </a:lnTo>
                  <a:cubicBezTo>
                    <a:pt x="301" y="434"/>
                    <a:pt x="293" y="419"/>
                    <a:pt x="269" y="403"/>
                  </a:cubicBezTo>
                  <a:cubicBezTo>
                    <a:pt x="261" y="403"/>
                    <a:pt x="261" y="403"/>
                    <a:pt x="261" y="403"/>
                  </a:cubicBezTo>
                  <a:cubicBezTo>
                    <a:pt x="253" y="403"/>
                    <a:pt x="253" y="403"/>
                    <a:pt x="253" y="411"/>
                  </a:cubicBezTo>
                  <a:cubicBezTo>
                    <a:pt x="253" y="419"/>
                    <a:pt x="253" y="426"/>
                    <a:pt x="245" y="426"/>
                  </a:cubicBezTo>
                  <a:lnTo>
                    <a:pt x="245" y="426"/>
                  </a:lnTo>
                  <a:cubicBezTo>
                    <a:pt x="237" y="426"/>
                    <a:pt x="230" y="426"/>
                    <a:pt x="230" y="419"/>
                  </a:cubicBezTo>
                  <a:cubicBezTo>
                    <a:pt x="221" y="419"/>
                    <a:pt x="214" y="411"/>
                    <a:pt x="206" y="411"/>
                  </a:cubicBezTo>
                  <a:cubicBezTo>
                    <a:pt x="198" y="419"/>
                    <a:pt x="198" y="419"/>
                    <a:pt x="198" y="434"/>
                  </a:cubicBezTo>
                  <a:cubicBezTo>
                    <a:pt x="198" y="442"/>
                    <a:pt x="198" y="458"/>
                    <a:pt x="182" y="474"/>
                  </a:cubicBezTo>
                  <a:cubicBezTo>
                    <a:pt x="174" y="498"/>
                    <a:pt x="166" y="498"/>
                    <a:pt x="150" y="506"/>
                  </a:cubicBezTo>
                  <a:cubicBezTo>
                    <a:pt x="142" y="513"/>
                    <a:pt x="142" y="521"/>
                    <a:pt x="135" y="529"/>
                  </a:cubicBezTo>
                  <a:cubicBezTo>
                    <a:pt x="127" y="529"/>
                    <a:pt x="119" y="537"/>
                    <a:pt x="111" y="537"/>
                  </a:cubicBezTo>
                  <a:cubicBezTo>
                    <a:pt x="103" y="537"/>
                    <a:pt x="95" y="529"/>
                    <a:pt x="87" y="521"/>
                  </a:cubicBezTo>
                  <a:lnTo>
                    <a:pt x="87" y="521"/>
                  </a:lnTo>
                  <a:cubicBezTo>
                    <a:pt x="87" y="513"/>
                    <a:pt x="87" y="513"/>
                    <a:pt x="87" y="513"/>
                  </a:cubicBezTo>
                  <a:cubicBezTo>
                    <a:pt x="95" y="498"/>
                    <a:pt x="111" y="466"/>
                    <a:pt x="111" y="458"/>
                  </a:cubicBezTo>
                  <a:cubicBezTo>
                    <a:pt x="111" y="450"/>
                    <a:pt x="103" y="442"/>
                    <a:pt x="95" y="434"/>
                  </a:cubicBezTo>
                  <a:cubicBezTo>
                    <a:pt x="87" y="419"/>
                    <a:pt x="79" y="403"/>
                    <a:pt x="79" y="387"/>
                  </a:cubicBezTo>
                  <a:cubicBezTo>
                    <a:pt x="87" y="379"/>
                    <a:pt x="87" y="379"/>
                    <a:pt x="87" y="371"/>
                  </a:cubicBezTo>
                  <a:cubicBezTo>
                    <a:pt x="95" y="355"/>
                    <a:pt x="95" y="347"/>
                    <a:pt x="71" y="324"/>
                  </a:cubicBezTo>
                  <a:cubicBezTo>
                    <a:pt x="71" y="324"/>
                    <a:pt x="63" y="316"/>
                    <a:pt x="48" y="308"/>
                  </a:cubicBezTo>
                  <a:cubicBezTo>
                    <a:pt x="24" y="292"/>
                    <a:pt x="0" y="268"/>
                    <a:pt x="0" y="253"/>
                  </a:cubicBezTo>
                  <a:cubicBezTo>
                    <a:pt x="0" y="245"/>
                    <a:pt x="0" y="237"/>
                    <a:pt x="0" y="237"/>
                  </a:cubicBezTo>
                  <a:cubicBezTo>
                    <a:pt x="24" y="205"/>
                    <a:pt x="933" y="95"/>
                    <a:pt x="1036" y="79"/>
                  </a:cubicBezTo>
                  <a:lnTo>
                    <a:pt x="1036" y="79"/>
                  </a:lnTo>
                  <a:lnTo>
                    <a:pt x="1036" y="79"/>
                  </a:lnTo>
                  <a:cubicBezTo>
                    <a:pt x="1075" y="142"/>
                    <a:pt x="1115" y="205"/>
                    <a:pt x="1123" y="213"/>
                  </a:cubicBezTo>
                  <a:cubicBezTo>
                    <a:pt x="1138" y="213"/>
                    <a:pt x="2158" y="126"/>
                    <a:pt x="2174" y="126"/>
                  </a:cubicBezTo>
                  <a:lnTo>
                    <a:pt x="2174" y="126"/>
                  </a:lnTo>
                  <a:lnTo>
                    <a:pt x="2174" y="126"/>
                  </a:lnTo>
                  <a:cubicBezTo>
                    <a:pt x="2174" y="126"/>
                    <a:pt x="2182" y="134"/>
                    <a:pt x="2198" y="158"/>
                  </a:cubicBezTo>
                  <a:cubicBezTo>
                    <a:pt x="2198" y="166"/>
                    <a:pt x="2198" y="173"/>
                    <a:pt x="2198" y="181"/>
                  </a:cubicBezTo>
                  <a:cubicBezTo>
                    <a:pt x="2198" y="205"/>
                    <a:pt x="2198" y="221"/>
                    <a:pt x="2222" y="221"/>
                  </a:cubicBezTo>
                  <a:cubicBezTo>
                    <a:pt x="2222" y="221"/>
                    <a:pt x="2230" y="221"/>
                    <a:pt x="2237" y="221"/>
                  </a:cubicBezTo>
                  <a:cubicBezTo>
                    <a:pt x="2237" y="221"/>
                    <a:pt x="2245" y="221"/>
                    <a:pt x="2253" y="221"/>
                  </a:cubicBezTo>
                  <a:cubicBezTo>
                    <a:pt x="2261" y="221"/>
                    <a:pt x="2269" y="221"/>
                    <a:pt x="2269" y="197"/>
                  </a:cubicBezTo>
                  <a:cubicBezTo>
                    <a:pt x="2269" y="189"/>
                    <a:pt x="2269" y="173"/>
                    <a:pt x="2269" y="158"/>
                  </a:cubicBezTo>
                  <a:cubicBezTo>
                    <a:pt x="2277" y="134"/>
                    <a:pt x="2277" y="102"/>
                    <a:pt x="2261" y="79"/>
                  </a:cubicBezTo>
                  <a:cubicBezTo>
                    <a:pt x="2245" y="55"/>
                    <a:pt x="2245" y="39"/>
                    <a:pt x="2245" y="31"/>
                  </a:cubicBezTo>
                  <a:cubicBezTo>
                    <a:pt x="2245" y="23"/>
                    <a:pt x="2253" y="15"/>
                    <a:pt x="2261" y="7"/>
                  </a:cubicBezTo>
                  <a:cubicBezTo>
                    <a:pt x="2261" y="7"/>
                    <a:pt x="2269" y="7"/>
                    <a:pt x="2277" y="7"/>
                  </a:cubicBezTo>
                  <a:cubicBezTo>
                    <a:pt x="2285" y="7"/>
                    <a:pt x="2308" y="7"/>
                    <a:pt x="2332" y="15"/>
                  </a:cubicBezTo>
                  <a:cubicBezTo>
                    <a:pt x="2364" y="23"/>
                    <a:pt x="2403" y="23"/>
                    <a:pt x="2427" y="23"/>
                  </a:cubicBezTo>
                  <a:cubicBezTo>
                    <a:pt x="2451" y="23"/>
                    <a:pt x="2467" y="23"/>
                    <a:pt x="2475" y="15"/>
                  </a:cubicBezTo>
                  <a:cubicBezTo>
                    <a:pt x="2475" y="7"/>
                    <a:pt x="2475" y="7"/>
                    <a:pt x="2475" y="7"/>
                  </a:cubicBezTo>
                  <a:cubicBezTo>
                    <a:pt x="2483" y="0"/>
                    <a:pt x="2483" y="0"/>
                    <a:pt x="2483" y="0"/>
                  </a:cubicBezTo>
                  <a:cubicBezTo>
                    <a:pt x="2483" y="7"/>
                    <a:pt x="2483" y="7"/>
                    <a:pt x="2483" y="7"/>
                  </a:cubicBezTo>
                  <a:lnTo>
                    <a:pt x="2483" y="7"/>
                  </a:lnTo>
                  <a:cubicBezTo>
                    <a:pt x="2506" y="23"/>
                    <a:pt x="2506" y="23"/>
                    <a:pt x="2506" y="47"/>
                  </a:cubicBezTo>
                  <a:cubicBezTo>
                    <a:pt x="2506" y="55"/>
                    <a:pt x="2506" y="63"/>
                    <a:pt x="2506" y="63"/>
                  </a:cubicBezTo>
                  <a:cubicBezTo>
                    <a:pt x="2498" y="95"/>
                    <a:pt x="2498" y="95"/>
                    <a:pt x="2514" y="102"/>
                  </a:cubicBezTo>
                  <a:cubicBezTo>
                    <a:pt x="2514" y="110"/>
                    <a:pt x="2522" y="118"/>
                    <a:pt x="2522" y="126"/>
                  </a:cubicBezTo>
                  <a:cubicBezTo>
                    <a:pt x="2538" y="142"/>
                    <a:pt x="2546" y="158"/>
                    <a:pt x="2546" y="173"/>
                  </a:cubicBezTo>
                  <a:cubicBezTo>
                    <a:pt x="2546" y="189"/>
                    <a:pt x="2554" y="205"/>
                    <a:pt x="2561" y="221"/>
                  </a:cubicBezTo>
                  <a:cubicBezTo>
                    <a:pt x="2577" y="268"/>
                    <a:pt x="2664" y="458"/>
                    <a:pt x="2672" y="458"/>
                  </a:cubicBezTo>
                  <a:cubicBezTo>
                    <a:pt x="2688" y="513"/>
                    <a:pt x="2909" y="830"/>
                    <a:pt x="2925" y="837"/>
                  </a:cubicBezTo>
                  <a:lnTo>
                    <a:pt x="2933" y="837"/>
                  </a:lnTo>
                  <a:cubicBezTo>
                    <a:pt x="2949" y="846"/>
                    <a:pt x="2965" y="853"/>
                    <a:pt x="3004" y="924"/>
                  </a:cubicBezTo>
                  <a:cubicBezTo>
                    <a:pt x="3052" y="996"/>
                    <a:pt x="3044" y="1012"/>
                    <a:pt x="3036" y="1035"/>
                  </a:cubicBezTo>
                  <a:lnTo>
                    <a:pt x="3036" y="1035"/>
                  </a:lnTo>
                  <a:cubicBezTo>
                    <a:pt x="3036" y="1035"/>
                    <a:pt x="3036" y="1043"/>
                    <a:pt x="3028" y="1043"/>
                  </a:cubicBezTo>
                  <a:cubicBezTo>
                    <a:pt x="3028" y="1043"/>
                    <a:pt x="3020" y="1035"/>
                    <a:pt x="3012" y="1012"/>
                  </a:cubicBezTo>
                  <a:cubicBezTo>
                    <a:pt x="3012" y="1003"/>
                    <a:pt x="3012" y="1003"/>
                    <a:pt x="3012" y="996"/>
                  </a:cubicBezTo>
                  <a:cubicBezTo>
                    <a:pt x="2996" y="964"/>
                    <a:pt x="2973" y="940"/>
                    <a:pt x="2973" y="940"/>
                  </a:cubicBezTo>
                  <a:lnTo>
                    <a:pt x="2973" y="940"/>
                  </a:lnTo>
                  <a:lnTo>
                    <a:pt x="2973" y="940"/>
                  </a:lnTo>
                  <a:cubicBezTo>
                    <a:pt x="2965" y="948"/>
                    <a:pt x="2965" y="956"/>
                    <a:pt x="2949" y="956"/>
                  </a:cubicBezTo>
                  <a:cubicBezTo>
                    <a:pt x="2941" y="948"/>
                    <a:pt x="2941" y="948"/>
                    <a:pt x="2933" y="940"/>
                  </a:cubicBezTo>
                  <a:cubicBezTo>
                    <a:pt x="2933" y="932"/>
                    <a:pt x="2933" y="924"/>
                    <a:pt x="2925" y="924"/>
                  </a:cubicBezTo>
                  <a:cubicBezTo>
                    <a:pt x="2917" y="917"/>
                    <a:pt x="2909" y="909"/>
                    <a:pt x="2909" y="901"/>
                  </a:cubicBezTo>
                  <a:lnTo>
                    <a:pt x="2909" y="893"/>
                  </a:lnTo>
                  <a:lnTo>
                    <a:pt x="2909" y="893"/>
                  </a:lnTo>
                  <a:cubicBezTo>
                    <a:pt x="2901" y="901"/>
                    <a:pt x="2933" y="956"/>
                    <a:pt x="2949" y="980"/>
                  </a:cubicBezTo>
                  <a:cubicBezTo>
                    <a:pt x="2957" y="1003"/>
                    <a:pt x="2965" y="1019"/>
                    <a:pt x="2965" y="1027"/>
                  </a:cubicBezTo>
                  <a:cubicBezTo>
                    <a:pt x="2973" y="1043"/>
                    <a:pt x="2981" y="1051"/>
                    <a:pt x="2988" y="1059"/>
                  </a:cubicBezTo>
                  <a:cubicBezTo>
                    <a:pt x="2988" y="1067"/>
                    <a:pt x="2996" y="1075"/>
                    <a:pt x="2996" y="1083"/>
                  </a:cubicBezTo>
                  <a:lnTo>
                    <a:pt x="2996" y="1090"/>
                  </a:lnTo>
                  <a:cubicBezTo>
                    <a:pt x="3004" y="1090"/>
                    <a:pt x="3004" y="1090"/>
                    <a:pt x="3004" y="1090"/>
                  </a:cubicBezTo>
                  <a:cubicBezTo>
                    <a:pt x="3004" y="1083"/>
                    <a:pt x="3012" y="1083"/>
                    <a:pt x="3012" y="1075"/>
                  </a:cubicBezTo>
                  <a:cubicBezTo>
                    <a:pt x="3020" y="1075"/>
                    <a:pt x="3020" y="1075"/>
                    <a:pt x="3020" y="1075"/>
                  </a:cubicBezTo>
                  <a:cubicBezTo>
                    <a:pt x="3036" y="1075"/>
                    <a:pt x="3036" y="1122"/>
                    <a:pt x="3044" y="1146"/>
                  </a:cubicBezTo>
                  <a:cubicBezTo>
                    <a:pt x="3115" y="1233"/>
                    <a:pt x="3154" y="1328"/>
                    <a:pt x="3194" y="1399"/>
                  </a:cubicBezTo>
                  <a:cubicBezTo>
                    <a:pt x="3226" y="1462"/>
                    <a:pt x="3249" y="1517"/>
                    <a:pt x="3289" y="1549"/>
                  </a:cubicBezTo>
                  <a:cubicBezTo>
                    <a:pt x="3376" y="1620"/>
                    <a:pt x="3423" y="1810"/>
                    <a:pt x="3415" y="1905"/>
                  </a:cubicBezTo>
                  <a:cubicBezTo>
                    <a:pt x="3407" y="1976"/>
                    <a:pt x="3407" y="2000"/>
                    <a:pt x="3415" y="2031"/>
                  </a:cubicBezTo>
                  <a:cubicBezTo>
                    <a:pt x="3415" y="2039"/>
                    <a:pt x="3415" y="2047"/>
                    <a:pt x="3415" y="2063"/>
                  </a:cubicBezTo>
                  <a:cubicBezTo>
                    <a:pt x="3415" y="2102"/>
                    <a:pt x="3400" y="2253"/>
                    <a:pt x="3368" y="2284"/>
                  </a:cubicBezTo>
                  <a:cubicBezTo>
                    <a:pt x="3360" y="2308"/>
                    <a:pt x="3360" y="2316"/>
                    <a:pt x="3368" y="2332"/>
                  </a:cubicBezTo>
                  <a:cubicBezTo>
                    <a:pt x="3368" y="2340"/>
                    <a:pt x="3368" y="2347"/>
                    <a:pt x="3376" y="2355"/>
                  </a:cubicBezTo>
                  <a:cubicBezTo>
                    <a:pt x="3376" y="2371"/>
                    <a:pt x="3376" y="2371"/>
                    <a:pt x="3384" y="2379"/>
                  </a:cubicBezTo>
                  <a:cubicBezTo>
                    <a:pt x="3384" y="2387"/>
                    <a:pt x="3384" y="2387"/>
                    <a:pt x="3384" y="2403"/>
                  </a:cubicBezTo>
                  <a:cubicBezTo>
                    <a:pt x="3376" y="2419"/>
                    <a:pt x="3376" y="2427"/>
                    <a:pt x="3376" y="2427"/>
                  </a:cubicBezTo>
                  <a:lnTo>
                    <a:pt x="3376" y="2427"/>
                  </a:lnTo>
                  <a:cubicBezTo>
                    <a:pt x="3384" y="2427"/>
                    <a:pt x="3384" y="2427"/>
                    <a:pt x="3392" y="2419"/>
                  </a:cubicBezTo>
                  <a:cubicBezTo>
                    <a:pt x="3392" y="2419"/>
                    <a:pt x="3392" y="2411"/>
                    <a:pt x="3400" y="2411"/>
                  </a:cubicBezTo>
                  <a:lnTo>
                    <a:pt x="3400" y="2411"/>
                  </a:lnTo>
                  <a:cubicBezTo>
                    <a:pt x="3407" y="2411"/>
                    <a:pt x="3407" y="2411"/>
                    <a:pt x="3407" y="2411"/>
                  </a:cubicBezTo>
                  <a:lnTo>
                    <a:pt x="3407" y="2411"/>
                  </a:lnTo>
                  <a:cubicBezTo>
                    <a:pt x="3407" y="2419"/>
                    <a:pt x="3352" y="2569"/>
                    <a:pt x="3336" y="2593"/>
                  </a:cubicBezTo>
                  <a:cubicBezTo>
                    <a:pt x="3320" y="2624"/>
                    <a:pt x="3305" y="2632"/>
                    <a:pt x="3289" y="2640"/>
                  </a:cubicBezTo>
                  <a:cubicBezTo>
                    <a:pt x="3281" y="2640"/>
                    <a:pt x="3281" y="2640"/>
                    <a:pt x="3281" y="2640"/>
                  </a:cubicBezTo>
                  <a:close/>
                  <a:moveTo>
                    <a:pt x="3289" y="2474"/>
                  </a:moveTo>
                  <a:lnTo>
                    <a:pt x="3289" y="2474"/>
                  </a:lnTo>
                  <a:cubicBezTo>
                    <a:pt x="3297" y="2474"/>
                    <a:pt x="3297" y="2474"/>
                    <a:pt x="3297" y="2474"/>
                  </a:cubicBezTo>
                  <a:cubicBezTo>
                    <a:pt x="3305" y="2474"/>
                    <a:pt x="3313" y="2482"/>
                    <a:pt x="3320" y="2482"/>
                  </a:cubicBezTo>
                  <a:cubicBezTo>
                    <a:pt x="3336" y="2482"/>
                    <a:pt x="3344" y="2482"/>
                    <a:pt x="3344" y="2490"/>
                  </a:cubicBezTo>
                  <a:cubicBezTo>
                    <a:pt x="3352" y="2498"/>
                    <a:pt x="3352" y="2498"/>
                    <a:pt x="3352" y="2506"/>
                  </a:cubicBezTo>
                  <a:cubicBezTo>
                    <a:pt x="3344" y="2529"/>
                    <a:pt x="3320" y="2577"/>
                    <a:pt x="3305" y="2600"/>
                  </a:cubicBezTo>
                  <a:cubicBezTo>
                    <a:pt x="3281" y="2624"/>
                    <a:pt x="3281" y="2632"/>
                    <a:pt x="3281" y="2640"/>
                  </a:cubicBezTo>
                  <a:cubicBezTo>
                    <a:pt x="3281" y="2640"/>
                    <a:pt x="3281" y="2640"/>
                    <a:pt x="3281" y="2632"/>
                  </a:cubicBezTo>
                  <a:cubicBezTo>
                    <a:pt x="3305" y="2624"/>
                    <a:pt x="3313" y="2616"/>
                    <a:pt x="3328" y="2593"/>
                  </a:cubicBezTo>
                  <a:cubicBezTo>
                    <a:pt x="3352" y="2561"/>
                    <a:pt x="3392" y="2450"/>
                    <a:pt x="3400" y="2419"/>
                  </a:cubicBezTo>
                  <a:cubicBezTo>
                    <a:pt x="3400" y="2419"/>
                    <a:pt x="3392" y="2419"/>
                    <a:pt x="3392" y="2427"/>
                  </a:cubicBezTo>
                  <a:lnTo>
                    <a:pt x="3384" y="2434"/>
                  </a:lnTo>
                  <a:cubicBezTo>
                    <a:pt x="3376" y="2434"/>
                    <a:pt x="3368" y="2434"/>
                    <a:pt x="3368" y="2434"/>
                  </a:cubicBezTo>
                  <a:cubicBezTo>
                    <a:pt x="3368" y="2427"/>
                    <a:pt x="3368" y="2411"/>
                    <a:pt x="3376" y="2403"/>
                  </a:cubicBezTo>
                  <a:cubicBezTo>
                    <a:pt x="3376" y="2387"/>
                    <a:pt x="3376" y="2387"/>
                    <a:pt x="3376" y="2379"/>
                  </a:cubicBezTo>
                  <a:cubicBezTo>
                    <a:pt x="3376" y="2379"/>
                    <a:pt x="3368" y="2371"/>
                    <a:pt x="3368" y="2355"/>
                  </a:cubicBezTo>
                  <a:cubicBezTo>
                    <a:pt x="3360" y="2347"/>
                    <a:pt x="3360" y="2340"/>
                    <a:pt x="3360" y="2332"/>
                  </a:cubicBezTo>
                  <a:cubicBezTo>
                    <a:pt x="3352" y="2316"/>
                    <a:pt x="3344" y="2308"/>
                    <a:pt x="3368" y="2284"/>
                  </a:cubicBezTo>
                  <a:cubicBezTo>
                    <a:pt x="3392" y="2253"/>
                    <a:pt x="3407" y="2102"/>
                    <a:pt x="3407" y="2063"/>
                  </a:cubicBezTo>
                  <a:cubicBezTo>
                    <a:pt x="3407" y="2047"/>
                    <a:pt x="3407" y="2039"/>
                    <a:pt x="3407" y="2031"/>
                  </a:cubicBezTo>
                  <a:cubicBezTo>
                    <a:pt x="3400" y="2007"/>
                    <a:pt x="3400" y="1976"/>
                    <a:pt x="3407" y="1905"/>
                  </a:cubicBezTo>
                  <a:cubicBezTo>
                    <a:pt x="3415" y="1818"/>
                    <a:pt x="3368" y="1620"/>
                    <a:pt x="3281" y="1557"/>
                  </a:cubicBezTo>
                  <a:cubicBezTo>
                    <a:pt x="3241" y="1525"/>
                    <a:pt x="3218" y="1462"/>
                    <a:pt x="3186" y="1399"/>
                  </a:cubicBezTo>
                  <a:cubicBezTo>
                    <a:pt x="3154" y="1328"/>
                    <a:pt x="3115" y="1241"/>
                    <a:pt x="3036" y="1154"/>
                  </a:cubicBezTo>
                  <a:lnTo>
                    <a:pt x="3036" y="1154"/>
                  </a:lnTo>
                  <a:lnTo>
                    <a:pt x="3036" y="1154"/>
                  </a:lnTo>
                  <a:cubicBezTo>
                    <a:pt x="3028" y="1114"/>
                    <a:pt x="3020" y="1083"/>
                    <a:pt x="3020" y="1083"/>
                  </a:cubicBezTo>
                  <a:cubicBezTo>
                    <a:pt x="3012" y="1083"/>
                    <a:pt x="3012" y="1090"/>
                    <a:pt x="3004" y="1090"/>
                  </a:cubicBezTo>
                  <a:cubicBezTo>
                    <a:pt x="3004" y="1090"/>
                    <a:pt x="3004" y="1099"/>
                    <a:pt x="2996" y="1099"/>
                  </a:cubicBezTo>
                  <a:cubicBezTo>
                    <a:pt x="2996" y="1099"/>
                    <a:pt x="2996" y="1090"/>
                    <a:pt x="2988" y="1083"/>
                  </a:cubicBezTo>
                  <a:cubicBezTo>
                    <a:pt x="2988" y="1075"/>
                    <a:pt x="2988" y="1075"/>
                    <a:pt x="2981" y="1067"/>
                  </a:cubicBezTo>
                  <a:cubicBezTo>
                    <a:pt x="2973" y="1059"/>
                    <a:pt x="2973" y="1051"/>
                    <a:pt x="2965" y="1027"/>
                  </a:cubicBezTo>
                  <a:cubicBezTo>
                    <a:pt x="2957" y="1019"/>
                    <a:pt x="2949" y="1003"/>
                    <a:pt x="2941" y="988"/>
                  </a:cubicBezTo>
                  <a:cubicBezTo>
                    <a:pt x="2909" y="924"/>
                    <a:pt x="2894" y="901"/>
                    <a:pt x="2901" y="893"/>
                  </a:cubicBezTo>
                  <a:cubicBezTo>
                    <a:pt x="2901" y="893"/>
                    <a:pt x="2901" y="885"/>
                    <a:pt x="2909" y="885"/>
                  </a:cubicBezTo>
                  <a:cubicBezTo>
                    <a:pt x="2909" y="885"/>
                    <a:pt x="2909" y="893"/>
                    <a:pt x="2917" y="901"/>
                  </a:cubicBezTo>
                  <a:cubicBezTo>
                    <a:pt x="2917" y="901"/>
                    <a:pt x="2917" y="909"/>
                    <a:pt x="2925" y="917"/>
                  </a:cubicBezTo>
                  <a:cubicBezTo>
                    <a:pt x="2933" y="924"/>
                    <a:pt x="2941" y="932"/>
                    <a:pt x="2941" y="932"/>
                  </a:cubicBezTo>
                  <a:cubicBezTo>
                    <a:pt x="2949" y="940"/>
                    <a:pt x="2949" y="948"/>
                    <a:pt x="2949" y="948"/>
                  </a:cubicBezTo>
                  <a:cubicBezTo>
                    <a:pt x="2957" y="948"/>
                    <a:pt x="2957" y="948"/>
                    <a:pt x="2957" y="948"/>
                  </a:cubicBezTo>
                  <a:cubicBezTo>
                    <a:pt x="2957" y="948"/>
                    <a:pt x="2957" y="940"/>
                    <a:pt x="2965" y="940"/>
                  </a:cubicBezTo>
                  <a:cubicBezTo>
                    <a:pt x="2965" y="932"/>
                    <a:pt x="2965" y="932"/>
                    <a:pt x="2973" y="932"/>
                  </a:cubicBezTo>
                  <a:lnTo>
                    <a:pt x="2973" y="932"/>
                  </a:lnTo>
                  <a:cubicBezTo>
                    <a:pt x="2981" y="940"/>
                    <a:pt x="3004" y="964"/>
                    <a:pt x="3020" y="996"/>
                  </a:cubicBezTo>
                  <a:lnTo>
                    <a:pt x="3020" y="1003"/>
                  </a:lnTo>
                  <a:cubicBezTo>
                    <a:pt x="3020" y="1019"/>
                    <a:pt x="3028" y="1027"/>
                    <a:pt x="3028" y="1035"/>
                  </a:cubicBezTo>
                  <a:lnTo>
                    <a:pt x="3028" y="1035"/>
                  </a:lnTo>
                  <a:cubicBezTo>
                    <a:pt x="3036" y="1035"/>
                    <a:pt x="3036" y="1035"/>
                    <a:pt x="3036" y="1035"/>
                  </a:cubicBezTo>
                  <a:cubicBezTo>
                    <a:pt x="3036" y="1012"/>
                    <a:pt x="3044" y="996"/>
                    <a:pt x="2996" y="924"/>
                  </a:cubicBezTo>
                  <a:cubicBezTo>
                    <a:pt x="2957" y="861"/>
                    <a:pt x="2941" y="853"/>
                    <a:pt x="2925" y="846"/>
                  </a:cubicBezTo>
                  <a:lnTo>
                    <a:pt x="2925" y="846"/>
                  </a:lnTo>
                  <a:cubicBezTo>
                    <a:pt x="2901" y="837"/>
                    <a:pt x="2680" y="506"/>
                    <a:pt x="2664" y="458"/>
                  </a:cubicBezTo>
                  <a:cubicBezTo>
                    <a:pt x="2664" y="458"/>
                    <a:pt x="2577" y="268"/>
                    <a:pt x="2554" y="229"/>
                  </a:cubicBezTo>
                  <a:cubicBezTo>
                    <a:pt x="2546" y="205"/>
                    <a:pt x="2538" y="189"/>
                    <a:pt x="2538" y="173"/>
                  </a:cubicBezTo>
                  <a:cubicBezTo>
                    <a:pt x="2538" y="158"/>
                    <a:pt x="2530" y="142"/>
                    <a:pt x="2522" y="126"/>
                  </a:cubicBezTo>
                  <a:cubicBezTo>
                    <a:pt x="2514" y="118"/>
                    <a:pt x="2506" y="118"/>
                    <a:pt x="2506" y="110"/>
                  </a:cubicBezTo>
                  <a:cubicBezTo>
                    <a:pt x="2490" y="95"/>
                    <a:pt x="2490" y="95"/>
                    <a:pt x="2498" y="63"/>
                  </a:cubicBezTo>
                  <a:cubicBezTo>
                    <a:pt x="2498" y="55"/>
                    <a:pt x="2498" y="55"/>
                    <a:pt x="2498" y="47"/>
                  </a:cubicBezTo>
                  <a:cubicBezTo>
                    <a:pt x="2506" y="23"/>
                    <a:pt x="2506" y="23"/>
                    <a:pt x="2483" y="15"/>
                  </a:cubicBezTo>
                  <a:cubicBezTo>
                    <a:pt x="2483" y="7"/>
                    <a:pt x="2483" y="7"/>
                    <a:pt x="2483" y="7"/>
                  </a:cubicBezTo>
                  <a:cubicBezTo>
                    <a:pt x="2483" y="15"/>
                    <a:pt x="2483" y="15"/>
                    <a:pt x="2483" y="15"/>
                  </a:cubicBezTo>
                  <a:cubicBezTo>
                    <a:pt x="2475" y="23"/>
                    <a:pt x="2459" y="31"/>
                    <a:pt x="2427" y="31"/>
                  </a:cubicBezTo>
                  <a:cubicBezTo>
                    <a:pt x="2403" y="31"/>
                    <a:pt x="2364" y="23"/>
                    <a:pt x="2332" y="23"/>
                  </a:cubicBezTo>
                  <a:cubicBezTo>
                    <a:pt x="2308" y="15"/>
                    <a:pt x="2285" y="15"/>
                    <a:pt x="2277" y="15"/>
                  </a:cubicBezTo>
                  <a:cubicBezTo>
                    <a:pt x="2269" y="15"/>
                    <a:pt x="2261" y="15"/>
                    <a:pt x="2261" y="15"/>
                  </a:cubicBezTo>
                  <a:cubicBezTo>
                    <a:pt x="2253" y="23"/>
                    <a:pt x="2253" y="23"/>
                    <a:pt x="2253" y="31"/>
                  </a:cubicBezTo>
                  <a:cubicBezTo>
                    <a:pt x="2253" y="39"/>
                    <a:pt x="2253" y="55"/>
                    <a:pt x="2269" y="79"/>
                  </a:cubicBezTo>
                  <a:cubicBezTo>
                    <a:pt x="2285" y="102"/>
                    <a:pt x="2285" y="134"/>
                    <a:pt x="2277" y="166"/>
                  </a:cubicBezTo>
                  <a:cubicBezTo>
                    <a:pt x="2277" y="173"/>
                    <a:pt x="2277" y="189"/>
                    <a:pt x="2277" y="197"/>
                  </a:cubicBezTo>
                  <a:cubicBezTo>
                    <a:pt x="2277" y="221"/>
                    <a:pt x="2269" y="229"/>
                    <a:pt x="2253" y="229"/>
                  </a:cubicBezTo>
                  <a:cubicBezTo>
                    <a:pt x="2245" y="229"/>
                    <a:pt x="2237" y="229"/>
                    <a:pt x="2230" y="229"/>
                  </a:cubicBezTo>
                  <a:lnTo>
                    <a:pt x="2222" y="229"/>
                  </a:lnTo>
                  <a:cubicBezTo>
                    <a:pt x="2190" y="229"/>
                    <a:pt x="2190" y="205"/>
                    <a:pt x="2190" y="181"/>
                  </a:cubicBezTo>
                  <a:cubicBezTo>
                    <a:pt x="2190" y="173"/>
                    <a:pt x="2190" y="166"/>
                    <a:pt x="2190" y="158"/>
                  </a:cubicBezTo>
                  <a:cubicBezTo>
                    <a:pt x="2182" y="142"/>
                    <a:pt x="2174" y="134"/>
                    <a:pt x="2174" y="134"/>
                  </a:cubicBezTo>
                  <a:cubicBezTo>
                    <a:pt x="2119" y="142"/>
                    <a:pt x="1138" y="221"/>
                    <a:pt x="1123" y="221"/>
                  </a:cubicBezTo>
                  <a:cubicBezTo>
                    <a:pt x="1115" y="221"/>
                    <a:pt x="1060" y="126"/>
                    <a:pt x="1036" y="87"/>
                  </a:cubicBezTo>
                  <a:cubicBezTo>
                    <a:pt x="633" y="134"/>
                    <a:pt x="24" y="221"/>
                    <a:pt x="8" y="237"/>
                  </a:cubicBezTo>
                  <a:cubicBezTo>
                    <a:pt x="8" y="245"/>
                    <a:pt x="0" y="245"/>
                    <a:pt x="8" y="253"/>
                  </a:cubicBezTo>
                  <a:cubicBezTo>
                    <a:pt x="8" y="268"/>
                    <a:pt x="32" y="284"/>
                    <a:pt x="55" y="300"/>
                  </a:cubicBezTo>
                  <a:cubicBezTo>
                    <a:pt x="63" y="308"/>
                    <a:pt x="71" y="316"/>
                    <a:pt x="79" y="324"/>
                  </a:cubicBezTo>
                  <a:cubicBezTo>
                    <a:pt x="103" y="340"/>
                    <a:pt x="103" y="355"/>
                    <a:pt x="95" y="379"/>
                  </a:cubicBezTo>
                  <a:lnTo>
                    <a:pt x="87" y="387"/>
                  </a:lnTo>
                  <a:cubicBezTo>
                    <a:pt x="87" y="403"/>
                    <a:pt x="95" y="419"/>
                    <a:pt x="103" y="426"/>
                  </a:cubicBezTo>
                  <a:cubicBezTo>
                    <a:pt x="111" y="442"/>
                    <a:pt x="119" y="450"/>
                    <a:pt x="119" y="458"/>
                  </a:cubicBezTo>
                  <a:cubicBezTo>
                    <a:pt x="119" y="466"/>
                    <a:pt x="111" y="490"/>
                    <a:pt x="95" y="513"/>
                  </a:cubicBezTo>
                  <a:cubicBezTo>
                    <a:pt x="103" y="521"/>
                    <a:pt x="103" y="529"/>
                    <a:pt x="111" y="529"/>
                  </a:cubicBezTo>
                  <a:cubicBezTo>
                    <a:pt x="119" y="529"/>
                    <a:pt x="119" y="529"/>
                    <a:pt x="127" y="521"/>
                  </a:cubicBezTo>
                  <a:cubicBezTo>
                    <a:pt x="135" y="513"/>
                    <a:pt x="142" y="506"/>
                    <a:pt x="150" y="506"/>
                  </a:cubicBezTo>
                  <a:cubicBezTo>
                    <a:pt x="158" y="498"/>
                    <a:pt x="166" y="490"/>
                    <a:pt x="182" y="474"/>
                  </a:cubicBezTo>
                  <a:cubicBezTo>
                    <a:pt x="190" y="458"/>
                    <a:pt x="190" y="442"/>
                    <a:pt x="190" y="434"/>
                  </a:cubicBezTo>
                  <a:cubicBezTo>
                    <a:pt x="190" y="419"/>
                    <a:pt x="190" y="411"/>
                    <a:pt x="198" y="403"/>
                  </a:cubicBezTo>
                  <a:cubicBezTo>
                    <a:pt x="206" y="403"/>
                    <a:pt x="206" y="403"/>
                    <a:pt x="206" y="403"/>
                  </a:cubicBezTo>
                  <a:cubicBezTo>
                    <a:pt x="214" y="403"/>
                    <a:pt x="221" y="411"/>
                    <a:pt x="230" y="419"/>
                  </a:cubicBezTo>
                  <a:cubicBezTo>
                    <a:pt x="237" y="419"/>
                    <a:pt x="237" y="419"/>
                    <a:pt x="245" y="419"/>
                  </a:cubicBezTo>
                  <a:lnTo>
                    <a:pt x="245" y="411"/>
                  </a:lnTo>
                  <a:cubicBezTo>
                    <a:pt x="245" y="403"/>
                    <a:pt x="245" y="395"/>
                    <a:pt x="261" y="395"/>
                  </a:cubicBezTo>
                  <a:lnTo>
                    <a:pt x="269" y="395"/>
                  </a:lnTo>
                  <a:cubicBezTo>
                    <a:pt x="293" y="411"/>
                    <a:pt x="308" y="426"/>
                    <a:pt x="308" y="442"/>
                  </a:cubicBezTo>
                  <a:cubicBezTo>
                    <a:pt x="308" y="450"/>
                    <a:pt x="301" y="450"/>
                    <a:pt x="293" y="450"/>
                  </a:cubicBezTo>
                  <a:cubicBezTo>
                    <a:pt x="269" y="458"/>
                    <a:pt x="261" y="458"/>
                    <a:pt x="253" y="474"/>
                  </a:cubicBezTo>
                  <a:cubicBezTo>
                    <a:pt x="253" y="474"/>
                    <a:pt x="245" y="474"/>
                    <a:pt x="245" y="482"/>
                  </a:cubicBezTo>
                  <a:cubicBezTo>
                    <a:pt x="237" y="490"/>
                    <a:pt x="221" y="490"/>
                    <a:pt x="206" y="498"/>
                  </a:cubicBezTo>
                  <a:cubicBezTo>
                    <a:pt x="206" y="498"/>
                    <a:pt x="198" y="498"/>
                    <a:pt x="190" y="506"/>
                  </a:cubicBezTo>
                  <a:lnTo>
                    <a:pt x="198" y="506"/>
                  </a:lnTo>
                  <a:cubicBezTo>
                    <a:pt x="214" y="506"/>
                    <a:pt x="230" y="506"/>
                    <a:pt x="245" y="498"/>
                  </a:cubicBezTo>
                  <a:cubicBezTo>
                    <a:pt x="261" y="490"/>
                    <a:pt x="277" y="482"/>
                    <a:pt x="293" y="474"/>
                  </a:cubicBezTo>
                  <a:cubicBezTo>
                    <a:pt x="308" y="474"/>
                    <a:pt x="316" y="474"/>
                    <a:pt x="324" y="474"/>
                  </a:cubicBezTo>
                  <a:cubicBezTo>
                    <a:pt x="372" y="466"/>
                    <a:pt x="435" y="450"/>
                    <a:pt x="451" y="426"/>
                  </a:cubicBezTo>
                  <a:cubicBezTo>
                    <a:pt x="451" y="419"/>
                    <a:pt x="459" y="419"/>
                    <a:pt x="459" y="411"/>
                  </a:cubicBezTo>
                  <a:cubicBezTo>
                    <a:pt x="459" y="395"/>
                    <a:pt x="467" y="387"/>
                    <a:pt x="498" y="387"/>
                  </a:cubicBezTo>
                  <a:cubicBezTo>
                    <a:pt x="514" y="387"/>
                    <a:pt x="522" y="387"/>
                    <a:pt x="530" y="387"/>
                  </a:cubicBezTo>
                  <a:cubicBezTo>
                    <a:pt x="546" y="379"/>
                    <a:pt x="554" y="379"/>
                    <a:pt x="561" y="379"/>
                  </a:cubicBezTo>
                  <a:cubicBezTo>
                    <a:pt x="569" y="379"/>
                    <a:pt x="569" y="379"/>
                    <a:pt x="577" y="379"/>
                  </a:cubicBezTo>
                  <a:cubicBezTo>
                    <a:pt x="601" y="387"/>
                    <a:pt x="617" y="395"/>
                    <a:pt x="609" y="403"/>
                  </a:cubicBezTo>
                  <a:cubicBezTo>
                    <a:pt x="609" y="411"/>
                    <a:pt x="609" y="411"/>
                    <a:pt x="593" y="411"/>
                  </a:cubicBezTo>
                  <a:cubicBezTo>
                    <a:pt x="585" y="411"/>
                    <a:pt x="577" y="411"/>
                    <a:pt x="569" y="411"/>
                  </a:cubicBezTo>
                  <a:cubicBezTo>
                    <a:pt x="561" y="411"/>
                    <a:pt x="561" y="411"/>
                    <a:pt x="554" y="411"/>
                  </a:cubicBezTo>
                  <a:cubicBezTo>
                    <a:pt x="546" y="411"/>
                    <a:pt x="538" y="411"/>
                    <a:pt x="530" y="419"/>
                  </a:cubicBezTo>
                  <a:cubicBezTo>
                    <a:pt x="522" y="426"/>
                    <a:pt x="506" y="426"/>
                    <a:pt x="490" y="426"/>
                  </a:cubicBezTo>
                  <a:cubicBezTo>
                    <a:pt x="482" y="426"/>
                    <a:pt x="474" y="434"/>
                    <a:pt x="474" y="434"/>
                  </a:cubicBezTo>
                  <a:lnTo>
                    <a:pt x="474" y="434"/>
                  </a:lnTo>
                  <a:cubicBezTo>
                    <a:pt x="490" y="442"/>
                    <a:pt x="498" y="442"/>
                    <a:pt x="522" y="442"/>
                  </a:cubicBezTo>
                  <a:cubicBezTo>
                    <a:pt x="530" y="442"/>
                    <a:pt x="538" y="442"/>
                    <a:pt x="546" y="442"/>
                  </a:cubicBezTo>
                  <a:cubicBezTo>
                    <a:pt x="585" y="442"/>
                    <a:pt x="783" y="498"/>
                    <a:pt x="799" y="521"/>
                  </a:cubicBezTo>
                  <a:cubicBezTo>
                    <a:pt x="807" y="529"/>
                    <a:pt x="807" y="529"/>
                    <a:pt x="807" y="529"/>
                  </a:cubicBezTo>
                  <a:cubicBezTo>
                    <a:pt x="807" y="529"/>
                    <a:pt x="807" y="521"/>
                    <a:pt x="807" y="506"/>
                  </a:cubicBezTo>
                  <a:cubicBezTo>
                    <a:pt x="799" y="498"/>
                    <a:pt x="791" y="498"/>
                    <a:pt x="783" y="490"/>
                  </a:cubicBezTo>
                  <a:cubicBezTo>
                    <a:pt x="775" y="490"/>
                    <a:pt x="767" y="482"/>
                    <a:pt x="767" y="482"/>
                  </a:cubicBezTo>
                  <a:cubicBezTo>
                    <a:pt x="767" y="474"/>
                    <a:pt x="767" y="466"/>
                    <a:pt x="775" y="466"/>
                  </a:cubicBezTo>
                  <a:cubicBezTo>
                    <a:pt x="783" y="450"/>
                    <a:pt x="783" y="442"/>
                    <a:pt x="791" y="442"/>
                  </a:cubicBezTo>
                  <a:lnTo>
                    <a:pt x="799" y="442"/>
                  </a:lnTo>
                  <a:cubicBezTo>
                    <a:pt x="807" y="442"/>
                    <a:pt x="807" y="442"/>
                    <a:pt x="814" y="450"/>
                  </a:cubicBezTo>
                  <a:cubicBezTo>
                    <a:pt x="822" y="450"/>
                    <a:pt x="830" y="442"/>
                    <a:pt x="838" y="434"/>
                  </a:cubicBezTo>
                  <a:cubicBezTo>
                    <a:pt x="846" y="434"/>
                    <a:pt x="846" y="434"/>
                    <a:pt x="854" y="434"/>
                  </a:cubicBezTo>
                  <a:cubicBezTo>
                    <a:pt x="854" y="434"/>
                    <a:pt x="862" y="434"/>
                    <a:pt x="862" y="442"/>
                  </a:cubicBezTo>
                  <a:cubicBezTo>
                    <a:pt x="862" y="450"/>
                    <a:pt x="846" y="458"/>
                    <a:pt x="838" y="466"/>
                  </a:cubicBezTo>
                  <a:cubicBezTo>
                    <a:pt x="830" y="466"/>
                    <a:pt x="830" y="466"/>
                    <a:pt x="830" y="482"/>
                  </a:cubicBezTo>
                  <a:cubicBezTo>
                    <a:pt x="838" y="498"/>
                    <a:pt x="838" y="498"/>
                    <a:pt x="846" y="506"/>
                  </a:cubicBezTo>
                  <a:lnTo>
                    <a:pt x="846" y="513"/>
                  </a:lnTo>
                  <a:cubicBezTo>
                    <a:pt x="854" y="521"/>
                    <a:pt x="846" y="529"/>
                    <a:pt x="838" y="537"/>
                  </a:cubicBezTo>
                  <a:cubicBezTo>
                    <a:pt x="838" y="537"/>
                    <a:pt x="838" y="537"/>
                    <a:pt x="830" y="537"/>
                  </a:cubicBezTo>
                  <a:cubicBezTo>
                    <a:pt x="838" y="545"/>
                    <a:pt x="838" y="545"/>
                    <a:pt x="838" y="545"/>
                  </a:cubicBezTo>
                  <a:cubicBezTo>
                    <a:pt x="973" y="616"/>
                    <a:pt x="973" y="632"/>
                    <a:pt x="973" y="640"/>
                  </a:cubicBezTo>
                  <a:cubicBezTo>
                    <a:pt x="973" y="656"/>
                    <a:pt x="965" y="656"/>
                    <a:pt x="957" y="664"/>
                  </a:cubicBezTo>
                  <a:lnTo>
                    <a:pt x="949" y="664"/>
                  </a:lnTo>
                  <a:cubicBezTo>
                    <a:pt x="949" y="664"/>
                    <a:pt x="949" y="664"/>
                    <a:pt x="957" y="672"/>
                  </a:cubicBezTo>
                  <a:cubicBezTo>
                    <a:pt x="965" y="695"/>
                    <a:pt x="980" y="711"/>
                    <a:pt x="996" y="719"/>
                  </a:cubicBezTo>
                  <a:cubicBezTo>
                    <a:pt x="996" y="719"/>
                    <a:pt x="996" y="719"/>
                    <a:pt x="1004" y="719"/>
                  </a:cubicBezTo>
                  <a:cubicBezTo>
                    <a:pt x="1012" y="719"/>
                    <a:pt x="1036" y="711"/>
                    <a:pt x="1060" y="703"/>
                  </a:cubicBezTo>
                  <a:cubicBezTo>
                    <a:pt x="1075" y="695"/>
                    <a:pt x="1091" y="695"/>
                    <a:pt x="1107" y="687"/>
                  </a:cubicBezTo>
                  <a:cubicBezTo>
                    <a:pt x="1131" y="679"/>
                    <a:pt x="1162" y="664"/>
                    <a:pt x="1178" y="656"/>
                  </a:cubicBezTo>
                  <a:cubicBezTo>
                    <a:pt x="1202" y="648"/>
                    <a:pt x="1218" y="640"/>
                    <a:pt x="1225" y="640"/>
                  </a:cubicBezTo>
                  <a:cubicBezTo>
                    <a:pt x="1225" y="640"/>
                    <a:pt x="1233" y="648"/>
                    <a:pt x="1233" y="656"/>
                  </a:cubicBezTo>
                  <a:cubicBezTo>
                    <a:pt x="1233" y="664"/>
                    <a:pt x="1218" y="672"/>
                    <a:pt x="1202" y="687"/>
                  </a:cubicBezTo>
                  <a:cubicBezTo>
                    <a:pt x="1170" y="703"/>
                    <a:pt x="1147" y="711"/>
                    <a:pt x="1131" y="727"/>
                  </a:cubicBezTo>
                  <a:cubicBezTo>
                    <a:pt x="1123" y="727"/>
                    <a:pt x="1123" y="735"/>
                    <a:pt x="1123" y="735"/>
                  </a:cubicBezTo>
                  <a:lnTo>
                    <a:pt x="1131" y="735"/>
                  </a:lnTo>
                  <a:cubicBezTo>
                    <a:pt x="1138" y="735"/>
                    <a:pt x="1147" y="735"/>
                    <a:pt x="1154" y="735"/>
                  </a:cubicBezTo>
                  <a:cubicBezTo>
                    <a:pt x="1162" y="727"/>
                    <a:pt x="1241" y="679"/>
                    <a:pt x="1241" y="640"/>
                  </a:cubicBezTo>
                  <a:cubicBezTo>
                    <a:pt x="1241" y="608"/>
                    <a:pt x="1249" y="608"/>
                    <a:pt x="1265" y="600"/>
                  </a:cubicBezTo>
                  <a:cubicBezTo>
                    <a:pt x="1265" y="600"/>
                    <a:pt x="1265" y="593"/>
                    <a:pt x="1273" y="593"/>
                  </a:cubicBezTo>
                  <a:lnTo>
                    <a:pt x="1281" y="585"/>
                  </a:lnTo>
                  <a:cubicBezTo>
                    <a:pt x="1297" y="569"/>
                    <a:pt x="1313" y="561"/>
                    <a:pt x="1336" y="561"/>
                  </a:cubicBezTo>
                  <a:cubicBezTo>
                    <a:pt x="1344" y="561"/>
                    <a:pt x="1352" y="561"/>
                    <a:pt x="1360" y="561"/>
                  </a:cubicBezTo>
                  <a:lnTo>
                    <a:pt x="1368" y="561"/>
                  </a:lnTo>
                  <a:cubicBezTo>
                    <a:pt x="1368" y="561"/>
                    <a:pt x="1384" y="561"/>
                    <a:pt x="1384" y="553"/>
                  </a:cubicBezTo>
                  <a:lnTo>
                    <a:pt x="1384" y="553"/>
                  </a:lnTo>
                  <a:cubicBezTo>
                    <a:pt x="1384" y="545"/>
                    <a:pt x="1376" y="537"/>
                    <a:pt x="1368" y="537"/>
                  </a:cubicBezTo>
                  <a:cubicBezTo>
                    <a:pt x="1368" y="529"/>
                    <a:pt x="1360" y="521"/>
                    <a:pt x="1360" y="513"/>
                  </a:cubicBezTo>
                  <a:cubicBezTo>
                    <a:pt x="1360" y="513"/>
                    <a:pt x="1368" y="506"/>
                    <a:pt x="1376" y="498"/>
                  </a:cubicBezTo>
                  <a:cubicBezTo>
                    <a:pt x="1391" y="490"/>
                    <a:pt x="1391" y="482"/>
                    <a:pt x="1400" y="474"/>
                  </a:cubicBezTo>
                  <a:cubicBezTo>
                    <a:pt x="1407" y="458"/>
                    <a:pt x="1407" y="450"/>
                    <a:pt x="1455" y="458"/>
                  </a:cubicBezTo>
                  <a:cubicBezTo>
                    <a:pt x="1518" y="466"/>
                    <a:pt x="1550" y="482"/>
                    <a:pt x="1589" y="498"/>
                  </a:cubicBezTo>
                  <a:lnTo>
                    <a:pt x="1597" y="498"/>
                  </a:lnTo>
                  <a:cubicBezTo>
                    <a:pt x="1621" y="513"/>
                    <a:pt x="1653" y="537"/>
                    <a:pt x="1684" y="569"/>
                  </a:cubicBezTo>
                  <a:cubicBezTo>
                    <a:pt x="1716" y="593"/>
                    <a:pt x="1739" y="616"/>
                    <a:pt x="1755" y="616"/>
                  </a:cubicBezTo>
                  <a:cubicBezTo>
                    <a:pt x="1771" y="624"/>
                    <a:pt x="1779" y="624"/>
                    <a:pt x="1787" y="640"/>
                  </a:cubicBezTo>
                  <a:cubicBezTo>
                    <a:pt x="1787" y="648"/>
                    <a:pt x="1787" y="648"/>
                    <a:pt x="1795" y="664"/>
                  </a:cubicBezTo>
                  <a:cubicBezTo>
                    <a:pt x="1818" y="687"/>
                    <a:pt x="1834" y="711"/>
                    <a:pt x="1882" y="735"/>
                  </a:cubicBezTo>
                  <a:cubicBezTo>
                    <a:pt x="1897" y="743"/>
                    <a:pt x="1905" y="759"/>
                    <a:pt x="1921" y="774"/>
                  </a:cubicBezTo>
                  <a:cubicBezTo>
                    <a:pt x="1937" y="798"/>
                    <a:pt x="1953" y="814"/>
                    <a:pt x="1992" y="814"/>
                  </a:cubicBezTo>
                  <a:lnTo>
                    <a:pt x="1992" y="814"/>
                  </a:lnTo>
                  <a:cubicBezTo>
                    <a:pt x="2055" y="822"/>
                    <a:pt x="2064" y="822"/>
                    <a:pt x="2079" y="853"/>
                  </a:cubicBezTo>
                  <a:cubicBezTo>
                    <a:pt x="2087" y="893"/>
                    <a:pt x="2095" y="917"/>
                    <a:pt x="2119" y="924"/>
                  </a:cubicBezTo>
                  <a:cubicBezTo>
                    <a:pt x="2143" y="932"/>
                    <a:pt x="2150" y="948"/>
                    <a:pt x="2150" y="972"/>
                  </a:cubicBezTo>
                  <a:cubicBezTo>
                    <a:pt x="2158" y="980"/>
                    <a:pt x="2158" y="980"/>
                    <a:pt x="2158" y="988"/>
                  </a:cubicBezTo>
                  <a:cubicBezTo>
                    <a:pt x="2158" y="996"/>
                    <a:pt x="2158" y="996"/>
                    <a:pt x="2158" y="1003"/>
                  </a:cubicBezTo>
                  <a:cubicBezTo>
                    <a:pt x="2166" y="1035"/>
                    <a:pt x="2174" y="1067"/>
                    <a:pt x="2166" y="1106"/>
                  </a:cubicBezTo>
                  <a:cubicBezTo>
                    <a:pt x="2158" y="1138"/>
                    <a:pt x="2158" y="1170"/>
                    <a:pt x="2150" y="1201"/>
                  </a:cubicBezTo>
                  <a:cubicBezTo>
                    <a:pt x="2150" y="1217"/>
                    <a:pt x="2150" y="1225"/>
                    <a:pt x="2150" y="1241"/>
                  </a:cubicBezTo>
                  <a:cubicBezTo>
                    <a:pt x="2150" y="1256"/>
                    <a:pt x="2143" y="1272"/>
                    <a:pt x="2135" y="1280"/>
                  </a:cubicBezTo>
                  <a:cubicBezTo>
                    <a:pt x="2135" y="1304"/>
                    <a:pt x="2127" y="1312"/>
                    <a:pt x="2127" y="1336"/>
                  </a:cubicBezTo>
                  <a:cubicBezTo>
                    <a:pt x="2135" y="1343"/>
                    <a:pt x="2135" y="1359"/>
                    <a:pt x="2143" y="1367"/>
                  </a:cubicBezTo>
                  <a:cubicBezTo>
                    <a:pt x="2143" y="1375"/>
                    <a:pt x="2150" y="1391"/>
                    <a:pt x="2150" y="1415"/>
                  </a:cubicBezTo>
                  <a:cubicBezTo>
                    <a:pt x="2150" y="1438"/>
                    <a:pt x="2158" y="1462"/>
                    <a:pt x="2166" y="1478"/>
                  </a:cubicBezTo>
                  <a:cubicBezTo>
                    <a:pt x="2174" y="1478"/>
                    <a:pt x="2174" y="1486"/>
                    <a:pt x="2182" y="1486"/>
                  </a:cubicBezTo>
                  <a:cubicBezTo>
                    <a:pt x="2190" y="1478"/>
                    <a:pt x="2190" y="1478"/>
                    <a:pt x="2190" y="1478"/>
                  </a:cubicBezTo>
                  <a:cubicBezTo>
                    <a:pt x="2206" y="1478"/>
                    <a:pt x="2222" y="1478"/>
                    <a:pt x="2230" y="1470"/>
                  </a:cubicBezTo>
                  <a:cubicBezTo>
                    <a:pt x="2230" y="1470"/>
                    <a:pt x="2230" y="1462"/>
                    <a:pt x="2230" y="1454"/>
                  </a:cubicBezTo>
                  <a:cubicBezTo>
                    <a:pt x="2222" y="1446"/>
                    <a:pt x="2222" y="1430"/>
                    <a:pt x="2214" y="1423"/>
                  </a:cubicBezTo>
                  <a:cubicBezTo>
                    <a:pt x="2206" y="1407"/>
                    <a:pt x="2198" y="1391"/>
                    <a:pt x="2198" y="1367"/>
                  </a:cubicBezTo>
                  <a:cubicBezTo>
                    <a:pt x="2198" y="1336"/>
                    <a:pt x="2206" y="1336"/>
                    <a:pt x="2214" y="1336"/>
                  </a:cubicBezTo>
                  <a:cubicBezTo>
                    <a:pt x="2222" y="1336"/>
                    <a:pt x="2230" y="1343"/>
                    <a:pt x="2237" y="1359"/>
                  </a:cubicBezTo>
                  <a:cubicBezTo>
                    <a:pt x="2253" y="1383"/>
                    <a:pt x="2253" y="1383"/>
                    <a:pt x="2269" y="1383"/>
                  </a:cubicBezTo>
                  <a:cubicBezTo>
                    <a:pt x="2277" y="1383"/>
                    <a:pt x="2277" y="1383"/>
                    <a:pt x="2277" y="1383"/>
                  </a:cubicBezTo>
                  <a:cubicBezTo>
                    <a:pt x="2285" y="1383"/>
                    <a:pt x="2285" y="1383"/>
                    <a:pt x="2293" y="1383"/>
                  </a:cubicBezTo>
                  <a:cubicBezTo>
                    <a:pt x="2301" y="1383"/>
                    <a:pt x="2301" y="1383"/>
                    <a:pt x="2308" y="1391"/>
                  </a:cubicBezTo>
                  <a:cubicBezTo>
                    <a:pt x="2308" y="1399"/>
                    <a:pt x="2308" y="1407"/>
                    <a:pt x="2308" y="1423"/>
                  </a:cubicBezTo>
                  <a:cubicBezTo>
                    <a:pt x="2308" y="1438"/>
                    <a:pt x="2293" y="1462"/>
                    <a:pt x="2285" y="1486"/>
                  </a:cubicBezTo>
                  <a:cubicBezTo>
                    <a:pt x="2277" y="1502"/>
                    <a:pt x="2261" y="1517"/>
                    <a:pt x="2261" y="1533"/>
                  </a:cubicBezTo>
                  <a:cubicBezTo>
                    <a:pt x="2261" y="1549"/>
                    <a:pt x="2253" y="1565"/>
                    <a:pt x="2230" y="1573"/>
                  </a:cubicBezTo>
                  <a:cubicBezTo>
                    <a:pt x="2230" y="1573"/>
                    <a:pt x="2230" y="1573"/>
                    <a:pt x="2222" y="1573"/>
                  </a:cubicBezTo>
                  <a:cubicBezTo>
                    <a:pt x="2214" y="1573"/>
                    <a:pt x="2198" y="1573"/>
                    <a:pt x="2198" y="1581"/>
                  </a:cubicBezTo>
                  <a:cubicBezTo>
                    <a:pt x="2198" y="1581"/>
                    <a:pt x="2198" y="1581"/>
                    <a:pt x="2206" y="1589"/>
                  </a:cubicBezTo>
                  <a:cubicBezTo>
                    <a:pt x="2214" y="1589"/>
                    <a:pt x="2222" y="1589"/>
                    <a:pt x="2230" y="1589"/>
                  </a:cubicBezTo>
                  <a:cubicBezTo>
                    <a:pt x="2230" y="1581"/>
                    <a:pt x="2230" y="1581"/>
                    <a:pt x="2237" y="1581"/>
                  </a:cubicBezTo>
                  <a:cubicBezTo>
                    <a:pt x="2245" y="1581"/>
                    <a:pt x="2253" y="1589"/>
                    <a:pt x="2261" y="1612"/>
                  </a:cubicBezTo>
                  <a:cubicBezTo>
                    <a:pt x="2277" y="1636"/>
                    <a:pt x="2277" y="1652"/>
                    <a:pt x="2285" y="1668"/>
                  </a:cubicBezTo>
                  <a:cubicBezTo>
                    <a:pt x="2293" y="1691"/>
                    <a:pt x="2301" y="1707"/>
                    <a:pt x="2317" y="1739"/>
                  </a:cubicBezTo>
                  <a:cubicBezTo>
                    <a:pt x="2356" y="1802"/>
                    <a:pt x="2411" y="1857"/>
                    <a:pt x="2435" y="1865"/>
                  </a:cubicBezTo>
                  <a:cubicBezTo>
                    <a:pt x="2443" y="1865"/>
                    <a:pt x="2459" y="1873"/>
                    <a:pt x="2467" y="1873"/>
                  </a:cubicBezTo>
                  <a:cubicBezTo>
                    <a:pt x="2475" y="1873"/>
                    <a:pt x="2475" y="1873"/>
                    <a:pt x="2483" y="1865"/>
                  </a:cubicBezTo>
                  <a:cubicBezTo>
                    <a:pt x="2483" y="1865"/>
                    <a:pt x="2483" y="1857"/>
                    <a:pt x="2483" y="1849"/>
                  </a:cubicBezTo>
                  <a:cubicBezTo>
                    <a:pt x="2475" y="1841"/>
                    <a:pt x="2467" y="1826"/>
                    <a:pt x="2459" y="1818"/>
                  </a:cubicBezTo>
                  <a:cubicBezTo>
                    <a:pt x="2451" y="1810"/>
                    <a:pt x="2451" y="1802"/>
                    <a:pt x="2451" y="1802"/>
                  </a:cubicBezTo>
                  <a:cubicBezTo>
                    <a:pt x="2451" y="1794"/>
                    <a:pt x="2459" y="1794"/>
                    <a:pt x="2467" y="1802"/>
                  </a:cubicBezTo>
                  <a:cubicBezTo>
                    <a:pt x="2483" y="1802"/>
                    <a:pt x="2490" y="1810"/>
                    <a:pt x="2498" y="1810"/>
                  </a:cubicBezTo>
                  <a:cubicBezTo>
                    <a:pt x="2506" y="1818"/>
                    <a:pt x="2506" y="1826"/>
                    <a:pt x="2514" y="1818"/>
                  </a:cubicBezTo>
                  <a:cubicBezTo>
                    <a:pt x="2530" y="1810"/>
                    <a:pt x="2538" y="1810"/>
                    <a:pt x="2546" y="1818"/>
                  </a:cubicBezTo>
                  <a:cubicBezTo>
                    <a:pt x="2546" y="1826"/>
                    <a:pt x="2546" y="1834"/>
                    <a:pt x="2546" y="1849"/>
                  </a:cubicBezTo>
                  <a:cubicBezTo>
                    <a:pt x="2530" y="1881"/>
                    <a:pt x="2530" y="1913"/>
                    <a:pt x="2538" y="1936"/>
                  </a:cubicBezTo>
                  <a:cubicBezTo>
                    <a:pt x="2546" y="1960"/>
                    <a:pt x="2577" y="1992"/>
                    <a:pt x="2585" y="1992"/>
                  </a:cubicBezTo>
                  <a:lnTo>
                    <a:pt x="2585" y="1992"/>
                  </a:lnTo>
                  <a:cubicBezTo>
                    <a:pt x="2593" y="1992"/>
                    <a:pt x="2593" y="1984"/>
                    <a:pt x="2601" y="1984"/>
                  </a:cubicBezTo>
                  <a:cubicBezTo>
                    <a:pt x="2609" y="1984"/>
                    <a:pt x="2609" y="2000"/>
                    <a:pt x="2609" y="2007"/>
                  </a:cubicBezTo>
                  <a:cubicBezTo>
                    <a:pt x="2609" y="2023"/>
                    <a:pt x="2609" y="2023"/>
                    <a:pt x="2625" y="2031"/>
                  </a:cubicBezTo>
                  <a:lnTo>
                    <a:pt x="2633" y="2031"/>
                  </a:lnTo>
                  <a:cubicBezTo>
                    <a:pt x="2656" y="2039"/>
                    <a:pt x="2656" y="2047"/>
                    <a:pt x="2656" y="2071"/>
                  </a:cubicBezTo>
                  <a:lnTo>
                    <a:pt x="2656" y="2071"/>
                  </a:lnTo>
                  <a:cubicBezTo>
                    <a:pt x="2664" y="2102"/>
                    <a:pt x="2688" y="2150"/>
                    <a:pt x="2712" y="2189"/>
                  </a:cubicBezTo>
                  <a:cubicBezTo>
                    <a:pt x="2728" y="2205"/>
                    <a:pt x="2728" y="2221"/>
                    <a:pt x="2736" y="2229"/>
                  </a:cubicBezTo>
                  <a:cubicBezTo>
                    <a:pt x="2743" y="2260"/>
                    <a:pt x="2751" y="2269"/>
                    <a:pt x="2767" y="2269"/>
                  </a:cubicBezTo>
                  <a:cubicBezTo>
                    <a:pt x="2775" y="2269"/>
                    <a:pt x="2783" y="2269"/>
                    <a:pt x="2791" y="2260"/>
                  </a:cubicBezTo>
                  <a:cubicBezTo>
                    <a:pt x="2807" y="2260"/>
                    <a:pt x="2823" y="2253"/>
                    <a:pt x="2838" y="2253"/>
                  </a:cubicBezTo>
                  <a:cubicBezTo>
                    <a:pt x="2862" y="2253"/>
                    <a:pt x="2878" y="2260"/>
                    <a:pt x="2894" y="2276"/>
                  </a:cubicBezTo>
                  <a:cubicBezTo>
                    <a:pt x="2933" y="2316"/>
                    <a:pt x="2965" y="2355"/>
                    <a:pt x="2981" y="2387"/>
                  </a:cubicBezTo>
                  <a:cubicBezTo>
                    <a:pt x="2996" y="2419"/>
                    <a:pt x="3012" y="2434"/>
                    <a:pt x="3036" y="2442"/>
                  </a:cubicBezTo>
                  <a:cubicBezTo>
                    <a:pt x="3036" y="2442"/>
                    <a:pt x="3036" y="2450"/>
                    <a:pt x="3044" y="2450"/>
                  </a:cubicBezTo>
                  <a:cubicBezTo>
                    <a:pt x="3052" y="2458"/>
                    <a:pt x="3076" y="2474"/>
                    <a:pt x="3091" y="2474"/>
                  </a:cubicBezTo>
                  <a:cubicBezTo>
                    <a:pt x="3099" y="2474"/>
                    <a:pt x="3099" y="2474"/>
                    <a:pt x="3107" y="2466"/>
                  </a:cubicBezTo>
                  <a:cubicBezTo>
                    <a:pt x="3115" y="2466"/>
                    <a:pt x="3123" y="2466"/>
                    <a:pt x="3123" y="2474"/>
                  </a:cubicBezTo>
                  <a:cubicBezTo>
                    <a:pt x="3131" y="2482"/>
                    <a:pt x="3131" y="2490"/>
                    <a:pt x="3123" y="2498"/>
                  </a:cubicBezTo>
                  <a:cubicBezTo>
                    <a:pt x="3115" y="2498"/>
                    <a:pt x="3115" y="2506"/>
                    <a:pt x="3115" y="2506"/>
                  </a:cubicBezTo>
                  <a:cubicBezTo>
                    <a:pt x="3107" y="2513"/>
                    <a:pt x="3107" y="2513"/>
                    <a:pt x="3099" y="2513"/>
                  </a:cubicBezTo>
                  <a:cubicBezTo>
                    <a:pt x="3099" y="2513"/>
                    <a:pt x="3091" y="2513"/>
                    <a:pt x="3083" y="2506"/>
                  </a:cubicBezTo>
                  <a:cubicBezTo>
                    <a:pt x="3067" y="2498"/>
                    <a:pt x="3060" y="2490"/>
                    <a:pt x="3052" y="2490"/>
                  </a:cubicBezTo>
                  <a:cubicBezTo>
                    <a:pt x="3044" y="2490"/>
                    <a:pt x="3044" y="2490"/>
                    <a:pt x="3036" y="2498"/>
                  </a:cubicBezTo>
                  <a:lnTo>
                    <a:pt x="3028" y="2506"/>
                  </a:lnTo>
                  <a:cubicBezTo>
                    <a:pt x="3020" y="2513"/>
                    <a:pt x="3012" y="2529"/>
                    <a:pt x="3012" y="2529"/>
                  </a:cubicBezTo>
                  <a:cubicBezTo>
                    <a:pt x="3012" y="2537"/>
                    <a:pt x="3028" y="2545"/>
                    <a:pt x="3044" y="2553"/>
                  </a:cubicBezTo>
                  <a:cubicBezTo>
                    <a:pt x="3067" y="2561"/>
                    <a:pt x="3083" y="2569"/>
                    <a:pt x="3083" y="2569"/>
                  </a:cubicBezTo>
                  <a:cubicBezTo>
                    <a:pt x="3091" y="2569"/>
                    <a:pt x="3091" y="2569"/>
                    <a:pt x="3091" y="2561"/>
                  </a:cubicBezTo>
                  <a:cubicBezTo>
                    <a:pt x="3099" y="2561"/>
                    <a:pt x="3107" y="2553"/>
                    <a:pt x="3115" y="2553"/>
                  </a:cubicBezTo>
                  <a:cubicBezTo>
                    <a:pt x="3123" y="2553"/>
                    <a:pt x="3123" y="2545"/>
                    <a:pt x="3131" y="2545"/>
                  </a:cubicBezTo>
                  <a:cubicBezTo>
                    <a:pt x="3139" y="2537"/>
                    <a:pt x="3147" y="2529"/>
                    <a:pt x="3178" y="2537"/>
                  </a:cubicBezTo>
                  <a:cubicBezTo>
                    <a:pt x="3186" y="2537"/>
                    <a:pt x="3186" y="2537"/>
                    <a:pt x="3186" y="2537"/>
                  </a:cubicBezTo>
                  <a:cubicBezTo>
                    <a:pt x="3202" y="2537"/>
                    <a:pt x="3210" y="2545"/>
                    <a:pt x="3218" y="2545"/>
                  </a:cubicBezTo>
                  <a:cubicBezTo>
                    <a:pt x="3226" y="2545"/>
                    <a:pt x="3234" y="2537"/>
                    <a:pt x="3241" y="2529"/>
                  </a:cubicBezTo>
                  <a:cubicBezTo>
                    <a:pt x="3249" y="2506"/>
                    <a:pt x="3265" y="2474"/>
                    <a:pt x="3289" y="2474"/>
                  </a:cubicBezTo>
                  <a:close/>
                  <a:moveTo>
                    <a:pt x="3265" y="1944"/>
                  </a:moveTo>
                  <a:lnTo>
                    <a:pt x="3265" y="1944"/>
                  </a:lnTo>
                  <a:cubicBezTo>
                    <a:pt x="3265" y="1944"/>
                    <a:pt x="3257" y="1944"/>
                    <a:pt x="3257" y="1936"/>
                  </a:cubicBezTo>
                  <a:cubicBezTo>
                    <a:pt x="3249" y="1936"/>
                    <a:pt x="3241" y="1936"/>
                    <a:pt x="3226" y="1936"/>
                  </a:cubicBezTo>
                  <a:cubicBezTo>
                    <a:pt x="3194" y="1929"/>
                    <a:pt x="3194" y="1921"/>
                    <a:pt x="3186" y="1905"/>
                  </a:cubicBezTo>
                  <a:cubicBezTo>
                    <a:pt x="3186" y="1897"/>
                    <a:pt x="3178" y="1897"/>
                    <a:pt x="3178" y="1889"/>
                  </a:cubicBezTo>
                  <a:cubicBezTo>
                    <a:pt x="3162" y="1865"/>
                    <a:pt x="3154" y="1865"/>
                    <a:pt x="3131" y="1857"/>
                  </a:cubicBezTo>
                  <a:lnTo>
                    <a:pt x="3123" y="1857"/>
                  </a:lnTo>
                  <a:cubicBezTo>
                    <a:pt x="3115" y="1857"/>
                    <a:pt x="3107" y="1849"/>
                    <a:pt x="3107" y="1841"/>
                  </a:cubicBezTo>
                  <a:cubicBezTo>
                    <a:pt x="3099" y="1834"/>
                    <a:pt x="3107" y="1826"/>
                    <a:pt x="3107" y="1818"/>
                  </a:cubicBezTo>
                  <a:cubicBezTo>
                    <a:pt x="3115" y="1818"/>
                    <a:pt x="3115" y="1810"/>
                    <a:pt x="3115" y="1810"/>
                  </a:cubicBezTo>
                  <a:cubicBezTo>
                    <a:pt x="3123" y="1786"/>
                    <a:pt x="3162" y="1754"/>
                    <a:pt x="3170" y="1747"/>
                  </a:cubicBezTo>
                  <a:cubicBezTo>
                    <a:pt x="3186" y="1731"/>
                    <a:pt x="3194" y="1723"/>
                    <a:pt x="3194" y="1707"/>
                  </a:cubicBezTo>
                  <a:cubicBezTo>
                    <a:pt x="3194" y="1691"/>
                    <a:pt x="3218" y="1683"/>
                    <a:pt x="3218" y="1683"/>
                  </a:cubicBezTo>
                  <a:cubicBezTo>
                    <a:pt x="3218" y="1683"/>
                    <a:pt x="3218" y="1683"/>
                    <a:pt x="3226" y="1683"/>
                  </a:cubicBezTo>
                  <a:cubicBezTo>
                    <a:pt x="3241" y="1683"/>
                    <a:pt x="3289" y="1754"/>
                    <a:pt x="3297" y="1770"/>
                  </a:cubicBezTo>
                  <a:cubicBezTo>
                    <a:pt x="3313" y="1794"/>
                    <a:pt x="3320" y="1841"/>
                    <a:pt x="3305" y="1857"/>
                  </a:cubicBezTo>
                  <a:cubicBezTo>
                    <a:pt x="3305" y="1857"/>
                    <a:pt x="3305" y="1857"/>
                    <a:pt x="3297" y="1857"/>
                  </a:cubicBezTo>
                  <a:cubicBezTo>
                    <a:pt x="3289" y="1865"/>
                    <a:pt x="3281" y="1873"/>
                    <a:pt x="3281" y="1913"/>
                  </a:cubicBezTo>
                  <a:cubicBezTo>
                    <a:pt x="3281" y="1929"/>
                    <a:pt x="3281" y="1944"/>
                    <a:pt x="3265" y="1944"/>
                  </a:cubicBezTo>
                  <a:close/>
                  <a:moveTo>
                    <a:pt x="3226" y="1691"/>
                  </a:moveTo>
                  <a:lnTo>
                    <a:pt x="3226" y="1691"/>
                  </a:lnTo>
                  <a:lnTo>
                    <a:pt x="3226" y="1691"/>
                  </a:lnTo>
                  <a:cubicBezTo>
                    <a:pt x="3218" y="1691"/>
                    <a:pt x="3202" y="1699"/>
                    <a:pt x="3202" y="1707"/>
                  </a:cubicBezTo>
                  <a:cubicBezTo>
                    <a:pt x="3202" y="1723"/>
                    <a:pt x="3194" y="1739"/>
                    <a:pt x="3178" y="1747"/>
                  </a:cubicBezTo>
                  <a:cubicBezTo>
                    <a:pt x="3162" y="1763"/>
                    <a:pt x="3123" y="1794"/>
                    <a:pt x="3123" y="1810"/>
                  </a:cubicBezTo>
                  <a:cubicBezTo>
                    <a:pt x="3123" y="1818"/>
                    <a:pt x="3115" y="1818"/>
                    <a:pt x="3115" y="1826"/>
                  </a:cubicBezTo>
                  <a:cubicBezTo>
                    <a:pt x="3115" y="1834"/>
                    <a:pt x="3107" y="1834"/>
                    <a:pt x="3107" y="1841"/>
                  </a:cubicBezTo>
                  <a:cubicBezTo>
                    <a:pt x="3115" y="1841"/>
                    <a:pt x="3115" y="1849"/>
                    <a:pt x="3123" y="1849"/>
                  </a:cubicBezTo>
                  <a:cubicBezTo>
                    <a:pt x="3131" y="1849"/>
                    <a:pt x="3131" y="1849"/>
                    <a:pt x="3139" y="1849"/>
                  </a:cubicBezTo>
                  <a:cubicBezTo>
                    <a:pt x="3154" y="1857"/>
                    <a:pt x="3162" y="1857"/>
                    <a:pt x="3178" y="1881"/>
                  </a:cubicBezTo>
                  <a:cubicBezTo>
                    <a:pt x="3186" y="1889"/>
                    <a:pt x="3186" y="1897"/>
                    <a:pt x="3194" y="1905"/>
                  </a:cubicBezTo>
                  <a:cubicBezTo>
                    <a:pt x="3194" y="1913"/>
                    <a:pt x="3202" y="1921"/>
                    <a:pt x="3226" y="1929"/>
                  </a:cubicBezTo>
                  <a:cubicBezTo>
                    <a:pt x="3241" y="1929"/>
                    <a:pt x="3249" y="1929"/>
                    <a:pt x="3257" y="1929"/>
                  </a:cubicBezTo>
                  <a:cubicBezTo>
                    <a:pt x="3265" y="1936"/>
                    <a:pt x="3265" y="1936"/>
                    <a:pt x="3265" y="1936"/>
                  </a:cubicBezTo>
                  <a:cubicBezTo>
                    <a:pt x="3273" y="1936"/>
                    <a:pt x="3273" y="1936"/>
                    <a:pt x="3273" y="1913"/>
                  </a:cubicBezTo>
                  <a:cubicBezTo>
                    <a:pt x="3273" y="1873"/>
                    <a:pt x="3281" y="1865"/>
                    <a:pt x="3297" y="1857"/>
                  </a:cubicBezTo>
                  <a:cubicBezTo>
                    <a:pt x="3297" y="1849"/>
                    <a:pt x="3297" y="1849"/>
                    <a:pt x="3297" y="1849"/>
                  </a:cubicBezTo>
                  <a:cubicBezTo>
                    <a:pt x="3313" y="1841"/>
                    <a:pt x="3305" y="1802"/>
                    <a:pt x="3289" y="1778"/>
                  </a:cubicBezTo>
                  <a:cubicBezTo>
                    <a:pt x="3273" y="1747"/>
                    <a:pt x="3234" y="1691"/>
                    <a:pt x="3226" y="16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3" name="Freeform 405"/>
            <p:cNvSpPr>
              <a:spLocks noChangeArrowheads="1"/>
            </p:cNvSpPr>
            <p:nvPr/>
          </p:nvSpPr>
          <p:spPr bwMode="auto">
            <a:xfrm>
              <a:off x="18459597" y="7940302"/>
              <a:ext cx="707387" cy="1231552"/>
            </a:xfrm>
            <a:custGeom>
              <a:avLst/>
              <a:gdLst>
                <a:gd name="T0" fmla="*/ 1273 w 1345"/>
                <a:gd name="T1" fmla="*/ 87 h 2341"/>
                <a:gd name="T2" fmla="*/ 1273 w 1345"/>
                <a:gd name="T3" fmla="*/ 87 h 2341"/>
                <a:gd name="T4" fmla="*/ 1257 w 1345"/>
                <a:gd name="T5" fmla="*/ 39 h 2341"/>
                <a:gd name="T6" fmla="*/ 1233 w 1345"/>
                <a:gd name="T7" fmla="*/ 0 h 2341"/>
                <a:gd name="T8" fmla="*/ 450 w 1345"/>
                <a:gd name="T9" fmla="*/ 63 h 2341"/>
                <a:gd name="T10" fmla="*/ 427 w 1345"/>
                <a:gd name="T11" fmla="*/ 110 h 2341"/>
                <a:gd name="T12" fmla="*/ 411 w 1345"/>
                <a:gd name="T13" fmla="*/ 142 h 2341"/>
                <a:gd name="T14" fmla="*/ 363 w 1345"/>
                <a:gd name="T15" fmla="*/ 174 h 2341"/>
                <a:gd name="T16" fmla="*/ 340 w 1345"/>
                <a:gd name="T17" fmla="*/ 276 h 2341"/>
                <a:gd name="T18" fmla="*/ 324 w 1345"/>
                <a:gd name="T19" fmla="*/ 348 h 2341"/>
                <a:gd name="T20" fmla="*/ 284 w 1345"/>
                <a:gd name="T21" fmla="*/ 395 h 2341"/>
                <a:gd name="T22" fmla="*/ 213 w 1345"/>
                <a:gd name="T23" fmla="*/ 458 h 2341"/>
                <a:gd name="T24" fmla="*/ 213 w 1345"/>
                <a:gd name="T25" fmla="*/ 498 h 2341"/>
                <a:gd name="T26" fmla="*/ 213 w 1345"/>
                <a:gd name="T27" fmla="*/ 529 h 2341"/>
                <a:gd name="T28" fmla="*/ 190 w 1345"/>
                <a:gd name="T29" fmla="*/ 561 h 2341"/>
                <a:gd name="T30" fmla="*/ 150 w 1345"/>
                <a:gd name="T31" fmla="*/ 593 h 2341"/>
                <a:gd name="T32" fmla="*/ 150 w 1345"/>
                <a:gd name="T33" fmla="*/ 672 h 2341"/>
                <a:gd name="T34" fmla="*/ 126 w 1345"/>
                <a:gd name="T35" fmla="*/ 735 h 2341"/>
                <a:gd name="T36" fmla="*/ 126 w 1345"/>
                <a:gd name="T37" fmla="*/ 806 h 2341"/>
                <a:gd name="T38" fmla="*/ 142 w 1345"/>
                <a:gd name="T39" fmla="*/ 869 h 2341"/>
                <a:gd name="T40" fmla="*/ 166 w 1345"/>
                <a:gd name="T41" fmla="*/ 932 h 2341"/>
                <a:gd name="T42" fmla="*/ 158 w 1345"/>
                <a:gd name="T43" fmla="*/ 988 h 2341"/>
                <a:gd name="T44" fmla="*/ 158 w 1345"/>
                <a:gd name="T45" fmla="*/ 1043 h 2341"/>
                <a:gd name="T46" fmla="*/ 190 w 1345"/>
                <a:gd name="T47" fmla="*/ 1106 h 2341"/>
                <a:gd name="T48" fmla="*/ 166 w 1345"/>
                <a:gd name="T49" fmla="*/ 1178 h 2341"/>
                <a:gd name="T50" fmla="*/ 205 w 1345"/>
                <a:gd name="T51" fmla="*/ 1257 h 2341"/>
                <a:gd name="T52" fmla="*/ 213 w 1345"/>
                <a:gd name="T53" fmla="*/ 1296 h 2341"/>
                <a:gd name="T54" fmla="*/ 221 w 1345"/>
                <a:gd name="T55" fmla="*/ 1336 h 2341"/>
                <a:gd name="T56" fmla="*/ 253 w 1345"/>
                <a:gd name="T57" fmla="*/ 1383 h 2341"/>
                <a:gd name="T58" fmla="*/ 166 w 1345"/>
                <a:gd name="T59" fmla="*/ 1431 h 2341"/>
                <a:gd name="T60" fmla="*/ 221 w 1345"/>
                <a:gd name="T61" fmla="*/ 1470 h 2341"/>
                <a:gd name="T62" fmla="*/ 174 w 1345"/>
                <a:gd name="T63" fmla="*/ 1565 h 2341"/>
                <a:gd name="T64" fmla="*/ 142 w 1345"/>
                <a:gd name="T65" fmla="*/ 1596 h 2341"/>
                <a:gd name="T66" fmla="*/ 134 w 1345"/>
                <a:gd name="T67" fmla="*/ 1644 h 2341"/>
                <a:gd name="T68" fmla="*/ 103 w 1345"/>
                <a:gd name="T69" fmla="*/ 1660 h 2341"/>
                <a:gd name="T70" fmla="*/ 103 w 1345"/>
                <a:gd name="T71" fmla="*/ 1699 h 2341"/>
                <a:gd name="T72" fmla="*/ 63 w 1345"/>
                <a:gd name="T73" fmla="*/ 1723 h 2341"/>
                <a:gd name="T74" fmla="*/ 55 w 1345"/>
                <a:gd name="T75" fmla="*/ 1786 h 2341"/>
                <a:gd name="T76" fmla="*/ 39 w 1345"/>
                <a:gd name="T77" fmla="*/ 1826 h 2341"/>
                <a:gd name="T78" fmla="*/ 31 w 1345"/>
                <a:gd name="T79" fmla="*/ 1889 h 2341"/>
                <a:gd name="T80" fmla="*/ 15 w 1345"/>
                <a:gd name="T81" fmla="*/ 1929 h 2341"/>
                <a:gd name="T82" fmla="*/ 31 w 1345"/>
                <a:gd name="T83" fmla="*/ 1984 h 2341"/>
                <a:gd name="T84" fmla="*/ 39 w 1345"/>
                <a:gd name="T85" fmla="*/ 2000 h 2341"/>
                <a:gd name="T86" fmla="*/ 774 w 1345"/>
                <a:gd name="T87" fmla="*/ 1968 h 2341"/>
                <a:gd name="T88" fmla="*/ 790 w 1345"/>
                <a:gd name="T89" fmla="*/ 1992 h 2341"/>
                <a:gd name="T90" fmla="*/ 759 w 1345"/>
                <a:gd name="T91" fmla="*/ 2118 h 2341"/>
                <a:gd name="T92" fmla="*/ 830 w 1345"/>
                <a:gd name="T93" fmla="*/ 2205 h 2341"/>
                <a:gd name="T94" fmla="*/ 917 w 1345"/>
                <a:gd name="T95" fmla="*/ 2340 h 2341"/>
                <a:gd name="T96" fmla="*/ 933 w 1345"/>
                <a:gd name="T97" fmla="*/ 2324 h 2341"/>
                <a:gd name="T98" fmla="*/ 988 w 1345"/>
                <a:gd name="T99" fmla="*/ 2261 h 2341"/>
                <a:gd name="T100" fmla="*/ 1059 w 1345"/>
                <a:gd name="T101" fmla="*/ 2245 h 2341"/>
                <a:gd name="T102" fmla="*/ 1154 w 1345"/>
                <a:gd name="T103" fmla="*/ 2205 h 2341"/>
                <a:gd name="T104" fmla="*/ 1265 w 1345"/>
                <a:gd name="T105" fmla="*/ 2213 h 2341"/>
                <a:gd name="T106" fmla="*/ 1328 w 1345"/>
                <a:gd name="T107" fmla="*/ 2213 h 2341"/>
                <a:gd name="T108" fmla="*/ 1344 w 1345"/>
                <a:gd name="T109" fmla="*/ 2205 h 2341"/>
                <a:gd name="T110" fmla="*/ 1257 w 1345"/>
                <a:gd name="T111" fmla="*/ 1541 h 2341"/>
                <a:gd name="T112" fmla="*/ 1273 w 1345"/>
                <a:gd name="T113" fmla="*/ 87 h 2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5" h="2341">
                  <a:moveTo>
                    <a:pt x="1273" y="87"/>
                  </a:moveTo>
                  <a:lnTo>
                    <a:pt x="1273" y="87"/>
                  </a:lnTo>
                  <a:cubicBezTo>
                    <a:pt x="1273" y="71"/>
                    <a:pt x="1288" y="63"/>
                    <a:pt x="1257" y="39"/>
                  </a:cubicBezTo>
                  <a:cubicBezTo>
                    <a:pt x="1249" y="31"/>
                    <a:pt x="1241" y="15"/>
                    <a:pt x="1233" y="0"/>
                  </a:cubicBezTo>
                  <a:cubicBezTo>
                    <a:pt x="940" y="31"/>
                    <a:pt x="664" y="55"/>
                    <a:pt x="450" y="63"/>
                  </a:cubicBezTo>
                  <a:cubicBezTo>
                    <a:pt x="450" y="63"/>
                    <a:pt x="427" y="71"/>
                    <a:pt x="427" y="110"/>
                  </a:cubicBezTo>
                  <a:cubicBezTo>
                    <a:pt x="427" y="142"/>
                    <a:pt x="427" y="134"/>
                    <a:pt x="411" y="142"/>
                  </a:cubicBezTo>
                  <a:cubicBezTo>
                    <a:pt x="395" y="142"/>
                    <a:pt x="371" y="142"/>
                    <a:pt x="363" y="174"/>
                  </a:cubicBezTo>
                  <a:cubicBezTo>
                    <a:pt x="363" y="205"/>
                    <a:pt x="355" y="261"/>
                    <a:pt x="340" y="276"/>
                  </a:cubicBezTo>
                  <a:cubicBezTo>
                    <a:pt x="324" y="292"/>
                    <a:pt x="324" y="316"/>
                    <a:pt x="324" y="348"/>
                  </a:cubicBezTo>
                  <a:cubicBezTo>
                    <a:pt x="324" y="371"/>
                    <a:pt x="316" y="387"/>
                    <a:pt x="284" y="395"/>
                  </a:cubicBezTo>
                  <a:cubicBezTo>
                    <a:pt x="253" y="403"/>
                    <a:pt x="213" y="426"/>
                    <a:pt x="213" y="458"/>
                  </a:cubicBezTo>
                  <a:cubicBezTo>
                    <a:pt x="221" y="482"/>
                    <a:pt x="229" y="490"/>
                    <a:pt x="213" y="498"/>
                  </a:cubicBezTo>
                  <a:cubicBezTo>
                    <a:pt x="205" y="514"/>
                    <a:pt x="205" y="521"/>
                    <a:pt x="213" y="529"/>
                  </a:cubicBezTo>
                  <a:cubicBezTo>
                    <a:pt x="221" y="545"/>
                    <a:pt x="213" y="561"/>
                    <a:pt x="190" y="561"/>
                  </a:cubicBezTo>
                  <a:cubicBezTo>
                    <a:pt x="166" y="561"/>
                    <a:pt x="150" y="561"/>
                    <a:pt x="150" y="593"/>
                  </a:cubicBezTo>
                  <a:cubicBezTo>
                    <a:pt x="158" y="624"/>
                    <a:pt x="181" y="664"/>
                    <a:pt x="150" y="672"/>
                  </a:cubicBezTo>
                  <a:cubicBezTo>
                    <a:pt x="126" y="688"/>
                    <a:pt x="126" y="719"/>
                    <a:pt x="126" y="735"/>
                  </a:cubicBezTo>
                  <a:cubicBezTo>
                    <a:pt x="126" y="759"/>
                    <a:pt x="142" y="790"/>
                    <a:pt x="126" y="806"/>
                  </a:cubicBezTo>
                  <a:cubicBezTo>
                    <a:pt x="110" y="822"/>
                    <a:pt x="118" y="846"/>
                    <a:pt x="142" y="869"/>
                  </a:cubicBezTo>
                  <a:cubicBezTo>
                    <a:pt x="166" y="901"/>
                    <a:pt x="174" y="909"/>
                    <a:pt x="166" y="932"/>
                  </a:cubicBezTo>
                  <a:cubicBezTo>
                    <a:pt x="158" y="956"/>
                    <a:pt x="150" y="972"/>
                    <a:pt x="158" y="988"/>
                  </a:cubicBezTo>
                  <a:cubicBezTo>
                    <a:pt x="174" y="1012"/>
                    <a:pt x="142" y="996"/>
                    <a:pt x="158" y="1043"/>
                  </a:cubicBezTo>
                  <a:cubicBezTo>
                    <a:pt x="166" y="1091"/>
                    <a:pt x="181" y="1091"/>
                    <a:pt x="190" y="1106"/>
                  </a:cubicBezTo>
                  <a:cubicBezTo>
                    <a:pt x="190" y="1130"/>
                    <a:pt x="150" y="1162"/>
                    <a:pt x="166" y="1178"/>
                  </a:cubicBezTo>
                  <a:cubicBezTo>
                    <a:pt x="181" y="1193"/>
                    <a:pt x="158" y="1265"/>
                    <a:pt x="205" y="1257"/>
                  </a:cubicBezTo>
                  <a:cubicBezTo>
                    <a:pt x="205" y="1257"/>
                    <a:pt x="221" y="1280"/>
                    <a:pt x="213" y="1296"/>
                  </a:cubicBezTo>
                  <a:cubicBezTo>
                    <a:pt x="205" y="1320"/>
                    <a:pt x="190" y="1320"/>
                    <a:pt x="221" y="1336"/>
                  </a:cubicBezTo>
                  <a:cubicBezTo>
                    <a:pt x="261" y="1352"/>
                    <a:pt x="276" y="1375"/>
                    <a:pt x="253" y="1383"/>
                  </a:cubicBezTo>
                  <a:cubicBezTo>
                    <a:pt x="237" y="1383"/>
                    <a:pt x="126" y="1407"/>
                    <a:pt x="166" y="1431"/>
                  </a:cubicBezTo>
                  <a:cubicBezTo>
                    <a:pt x="213" y="1454"/>
                    <a:pt x="229" y="1446"/>
                    <a:pt x="221" y="1470"/>
                  </a:cubicBezTo>
                  <a:cubicBezTo>
                    <a:pt x="221" y="1494"/>
                    <a:pt x="181" y="1557"/>
                    <a:pt x="174" y="1565"/>
                  </a:cubicBezTo>
                  <a:cubicBezTo>
                    <a:pt x="158" y="1573"/>
                    <a:pt x="134" y="1565"/>
                    <a:pt x="142" y="1596"/>
                  </a:cubicBezTo>
                  <a:cubicBezTo>
                    <a:pt x="142" y="1628"/>
                    <a:pt x="142" y="1636"/>
                    <a:pt x="134" y="1644"/>
                  </a:cubicBezTo>
                  <a:cubicBezTo>
                    <a:pt x="126" y="1644"/>
                    <a:pt x="95" y="1636"/>
                    <a:pt x="103" y="1660"/>
                  </a:cubicBezTo>
                  <a:cubicBezTo>
                    <a:pt x="103" y="1676"/>
                    <a:pt x="118" y="1699"/>
                    <a:pt x="103" y="1699"/>
                  </a:cubicBezTo>
                  <a:cubicBezTo>
                    <a:pt x="87" y="1707"/>
                    <a:pt x="63" y="1699"/>
                    <a:pt x="63" y="1723"/>
                  </a:cubicBezTo>
                  <a:cubicBezTo>
                    <a:pt x="63" y="1747"/>
                    <a:pt x="63" y="1786"/>
                    <a:pt x="55" y="1786"/>
                  </a:cubicBezTo>
                  <a:cubicBezTo>
                    <a:pt x="47" y="1786"/>
                    <a:pt x="31" y="1810"/>
                    <a:pt x="39" y="1826"/>
                  </a:cubicBezTo>
                  <a:cubicBezTo>
                    <a:pt x="47" y="1842"/>
                    <a:pt x="47" y="1881"/>
                    <a:pt x="31" y="1889"/>
                  </a:cubicBezTo>
                  <a:cubicBezTo>
                    <a:pt x="23" y="1897"/>
                    <a:pt x="0" y="1913"/>
                    <a:pt x="15" y="1929"/>
                  </a:cubicBezTo>
                  <a:cubicBezTo>
                    <a:pt x="31" y="1952"/>
                    <a:pt x="39" y="1976"/>
                    <a:pt x="31" y="1984"/>
                  </a:cubicBezTo>
                  <a:cubicBezTo>
                    <a:pt x="23" y="1992"/>
                    <a:pt x="15" y="2000"/>
                    <a:pt x="39" y="2000"/>
                  </a:cubicBezTo>
                  <a:cubicBezTo>
                    <a:pt x="55" y="2008"/>
                    <a:pt x="774" y="1968"/>
                    <a:pt x="774" y="1968"/>
                  </a:cubicBezTo>
                  <a:cubicBezTo>
                    <a:pt x="774" y="1968"/>
                    <a:pt x="806" y="1976"/>
                    <a:pt x="790" y="1992"/>
                  </a:cubicBezTo>
                  <a:cubicBezTo>
                    <a:pt x="782" y="2008"/>
                    <a:pt x="719" y="2063"/>
                    <a:pt x="759" y="2118"/>
                  </a:cubicBezTo>
                  <a:cubicBezTo>
                    <a:pt x="798" y="2174"/>
                    <a:pt x="822" y="2174"/>
                    <a:pt x="830" y="2205"/>
                  </a:cubicBezTo>
                  <a:cubicBezTo>
                    <a:pt x="846" y="2245"/>
                    <a:pt x="909" y="2332"/>
                    <a:pt x="917" y="2340"/>
                  </a:cubicBezTo>
                  <a:cubicBezTo>
                    <a:pt x="917" y="2340"/>
                    <a:pt x="925" y="2332"/>
                    <a:pt x="933" y="2324"/>
                  </a:cubicBezTo>
                  <a:cubicBezTo>
                    <a:pt x="956" y="2292"/>
                    <a:pt x="964" y="2284"/>
                    <a:pt x="988" y="2261"/>
                  </a:cubicBezTo>
                  <a:cubicBezTo>
                    <a:pt x="1012" y="2237"/>
                    <a:pt x="1035" y="2261"/>
                    <a:pt x="1059" y="2245"/>
                  </a:cubicBezTo>
                  <a:cubicBezTo>
                    <a:pt x="1091" y="2229"/>
                    <a:pt x="1122" y="2189"/>
                    <a:pt x="1154" y="2205"/>
                  </a:cubicBezTo>
                  <a:cubicBezTo>
                    <a:pt x="1193" y="2213"/>
                    <a:pt x="1241" y="2229"/>
                    <a:pt x="1265" y="2213"/>
                  </a:cubicBezTo>
                  <a:cubicBezTo>
                    <a:pt x="1296" y="2197"/>
                    <a:pt x="1304" y="2237"/>
                    <a:pt x="1328" y="2213"/>
                  </a:cubicBezTo>
                  <a:cubicBezTo>
                    <a:pt x="1336" y="2213"/>
                    <a:pt x="1336" y="2213"/>
                    <a:pt x="1344" y="2205"/>
                  </a:cubicBezTo>
                  <a:cubicBezTo>
                    <a:pt x="1257" y="1541"/>
                    <a:pt x="1257" y="1541"/>
                    <a:pt x="1257" y="1541"/>
                  </a:cubicBezTo>
                  <a:cubicBezTo>
                    <a:pt x="1257" y="1541"/>
                    <a:pt x="1273" y="102"/>
                    <a:pt x="1273" y="87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4" name="Freeform 406"/>
            <p:cNvSpPr>
              <a:spLocks noChangeArrowheads="1"/>
            </p:cNvSpPr>
            <p:nvPr/>
          </p:nvSpPr>
          <p:spPr bwMode="auto">
            <a:xfrm>
              <a:off x="18459597" y="7940302"/>
              <a:ext cx="707387" cy="1236191"/>
            </a:xfrm>
            <a:custGeom>
              <a:avLst/>
              <a:gdLst>
                <a:gd name="T0" fmla="*/ 893 w 1345"/>
                <a:gd name="T1" fmla="*/ 2324 h 2349"/>
                <a:gd name="T2" fmla="*/ 790 w 1345"/>
                <a:gd name="T3" fmla="*/ 1992 h 2349"/>
                <a:gd name="T4" fmla="*/ 47 w 1345"/>
                <a:gd name="T5" fmla="*/ 2008 h 2349"/>
                <a:gd name="T6" fmla="*/ 23 w 1345"/>
                <a:gd name="T7" fmla="*/ 1984 h 2349"/>
                <a:gd name="T8" fmla="*/ 39 w 1345"/>
                <a:gd name="T9" fmla="*/ 1881 h 2349"/>
                <a:gd name="T10" fmla="*/ 55 w 1345"/>
                <a:gd name="T11" fmla="*/ 1747 h 2349"/>
                <a:gd name="T12" fmla="*/ 103 w 1345"/>
                <a:gd name="T13" fmla="*/ 1683 h 2349"/>
                <a:gd name="T14" fmla="*/ 134 w 1345"/>
                <a:gd name="T15" fmla="*/ 1636 h 2349"/>
                <a:gd name="T16" fmla="*/ 221 w 1345"/>
                <a:gd name="T17" fmla="*/ 1470 h 2349"/>
                <a:gd name="T18" fmla="*/ 237 w 1345"/>
                <a:gd name="T19" fmla="*/ 1383 h 2349"/>
                <a:gd name="T20" fmla="*/ 197 w 1345"/>
                <a:gd name="T21" fmla="*/ 1328 h 2349"/>
                <a:gd name="T22" fmla="*/ 166 w 1345"/>
                <a:gd name="T23" fmla="*/ 1209 h 2349"/>
                <a:gd name="T24" fmla="*/ 174 w 1345"/>
                <a:gd name="T25" fmla="*/ 1099 h 2349"/>
                <a:gd name="T26" fmla="*/ 158 w 1345"/>
                <a:gd name="T27" fmla="*/ 948 h 2349"/>
                <a:gd name="T28" fmla="*/ 126 w 1345"/>
                <a:gd name="T29" fmla="*/ 806 h 2349"/>
                <a:gd name="T30" fmla="*/ 158 w 1345"/>
                <a:gd name="T31" fmla="*/ 624 h 2349"/>
                <a:gd name="T32" fmla="*/ 190 w 1345"/>
                <a:gd name="T33" fmla="*/ 561 h 2349"/>
                <a:gd name="T34" fmla="*/ 213 w 1345"/>
                <a:gd name="T35" fmla="*/ 498 h 2349"/>
                <a:gd name="T36" fmla="*/ 316 w 1345"/>
                <a:gd name="T37" fmla="*/ 348 h 2349"/>
                <a:gd name="T38" fmla="*/ 403 w 1345"/>
                <a:gd name="T39" fmla="*/ 134 h 2349"/>
                <a:gd name="T40" fmla="*/ 450 w 1345"/>
                <a:gd name="T41" fmla="*/ 63 h 2349"/>
                <a:gd name="T42" fmla="*/ 1233 w 1345"/>
                <a:gd name="T43" fmla="*/ 0 h 2349"/>
                <a:gd name="T44" fmla="*/ 1265 w 1345"/>
                <a:gd name="T45" fmla="*/ 1541 h 2349"/>
                <a:gd name="T46" fmla="*/ 1312 w 1345"/>
                <a:gd name="T47" fmla="*/ 2229 h 2349"/>
                <a:gd name="T48" fmla="*/ 1233 w 1345"/>
                <a:gd name="T49" fmla="*/ 2229 h 2349"/>
                <a:gd name="T50" fmla="*/ 1067 w 1345"/>
                <a:gd name="T51" fmla="*/ 2245 h 2349"/>
                <a:gd name="T52" fmla="*/ 964 w 1345"/>
                <a:gd name="T53" fmla="*/ 2292 h 2349"/>
                <a:gd name="T54" fmla="*/ 774 w 1345"/>
                <a:gd name="T55" fmla="*/ 1960 h 2349"/>
                <a:gd name="T56" fmla="*/ 798 w 1345"/>
                <a:gd name="T57" fmla="*/ 1992 h 2349"/>
                <a:gd name="T58" fmla="*/ 838 w 1345"/>
                <a:gd name="T59" fmla="*/ 2205 h 2349"/>
                <a:gd name="T60" fmla="*/ 956 w 1345"/>
                <a:gd name="T61" fmla="*/ 2292 h 2349"/>
                <a:gd name="T62" fmla="*/ 1035 w 1345"/>
                <a:gd name="T63" fmla="*/ 2245 h 2349"/>
                <a:gd name="T64" fmla="*/ 1162 w 1345"/>
                <a:gd name="T65" fmla="*/ 2197 h 2349"/>
                <a:gd name="T66" fmla="*/ 1296 w 1345"/>
                <a:gd name="T67" fmla="*/ 2213 h 2349"/>
                <a:gd name="T68" fmla="*/ 1257 w 1345"/>
                <a:gd name="T69" fmla="*/ 1541 h 2349"/>
                <a:gd name="T70" fmla="*/ 1233 w 1345"/>
                <a:gd name="T71" fmla="*/ 8 h 2349"/>
                <a:gd name="T72" fmla="*/ 411 w 1345"/>
                <a:gd name="T73" fmla="*/ 142 h 2349"/>
                <a:gd name="T74" fmla="*/ 340 w 1345"/>
                <a:gd name="T75" fmla="*/ 276 h 2349"/>
                <a:gd name="T76" fmla="*/ 221 w 1345"/>
                <a:gd name="T77" fmla="*/ 474 h 2349"/>
                <a:gd name="T78" fmla="*/ 221 w 1345"/>
                <a:gd name="T79" fmla="*/ 553 h 2349"/>
                <a:gd name="T80" fmla="*/ 158 w 1345"/>
                <a:gd name="T81" fmla="*/ 593 h 2349"/>
                <a:gd name="T82" fmla="*/ 134 w 1345"/>
                <a:gd name="T83" fmla="*/ 759 h 2349"/>
                <a:gd name="T84" fmla="*/ 174 w 1345"/>
                <a:gd name="T85" fmla="*/ 932 h 2349"/>
                <a:gd name="T86" fmla="*/ 158 w 1345"/>
                <a:gd name="T87" fmla="*/ 1043 h 2349"/>
                <a:gd name="T88" fmla="*/ 166 w 1345"/>
                <a:gd name="T89" fmla="*/ 1178 h 2349"/>
                <a:gd name="T90" fmla="*/ 205 w 1345"/>
                <a:gd name="T91" fmla="*/ 1257 h 2349"/>
                <a:gd name="T92" fmla="*/ 229 w 1345"/>
                <a:gd name="T93" fmla="*/ 1336 h 2349"/>
                <a:gd name="T94" fmla="*/ 158 w 1345"/>
                <a:gd name="T95" fmla="*/ 1415 h 2349"/>
                <a:gd name="T96" fmla="*/ 174 w 1345"/>
                <a:gd name="T97" fmla="*/ 1565 h 2349"/>
                <a:gd name="T98" fmla="*/ 126 w 1345"/>
                <a:gd name="T99" fmla="*/ 1644 h 2349"/>
                <a:gd name="T100" fmla="*/ 103 w 1345"/>
                <a:gd name="T101" fmla="*/ 1707 h 2349"/>
                <a:gd name="T102" fmla="*/ 55 w 1345"/>
                <a:gd name="T103" fmla="*/ 1794 h 2349"/>
                <a:gd name="T104" fmla="*/ 39 w 1345"/>
                <a:gd name="T105" fmla="*/ 1897 h 2349"/>
                <a:gd name="T106" fmla="*/ 31 w 1345"/>
                <a:gd name="T107" fmla="*/ 1984 h 2349"/>
                <a:gd name="T108" fmla="*/ 767 w 1345"/>
                <a:gd name="T109" fmla="*/ 1960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5" h="2349">
                  <a:moveTo>
                    <a:pt x="909" y="2348"/>
                  </a:moveTo>
                  <a:lnTo>
                    <a:pt x="909" y="2348"/>
                  </a:lnTo>
                  <a:cubicBezTo>
                    <a:pt x="909" y="2340"/>
                    <a:pt x="909" y="2340"/>
                    <a:pt x="909" y="2340"/>
                  </a:cubicBezTo>
                  <a:cubicBezTo>
                    <a:pt x="909" y="2340"/>
                    <a:pt x="901" y="2332"/>
                    <a:pt x="893" y="2324"/>
                  </a:cubicBezTo>
                  <a:cubicBezTo>
                    <a:pt x="877" y="2292"/>
                    <a:pt x="838" y="2237"/>
                    <a:pt x="830" y="2213"/>
                  </a:cubicBezTo>
                  <a:cubicBezTo>
                    <a:pt x="822" y="2189"/>
                    <a:pt x="814" y="2182"/>
                    <a:pt x="798" y="2174"/>
                  </a:cubicBezTo>
                  <a:cubicBezTo>
                    <a:pt x="790" y="2158"/>
                    <a:pt x="774" y="2150"/>
                    <a:pt x="759" y="2118"/>
                  </a:cubicBezTo>
                  <a:cubicBezTo>
                    <a:pt x="711" y="2063"/>
                    <a:pt x="767" y="2008"/>
                    <a:pt x="790" y="1992"/>
                  </a:cubicBezTo>
                  <a:lnTo>
                    <a:pt x="790" y="1992"/>
                  </a:lnTo>
                  <a:cubicBezTo>
                    <a:pt x="798" y="1984"/>
                    <a:pt x="790" y="1984"/>
                    <a:pt x="790" y="1984"/>
                  </a:cubicBezTo>
                  <a:cubicBezTo>
                    <a:pt x="790" y="1976"/>
                    <a:pt x="782" y="1968"/>
                    <a:pt x="767" y="1968"/>
                  </a:cubicBezTo>
                  <a:cubicBezTo>
                    <a:pt x="751" y="1968"/>
                    <a:pt x="118" y="2008"/>
                    <a:pt x="47" y="2008"/>
                  </a:cubicBezTo>
                  <a:cubicBezTo>
                    <a:pt x="39" y="2008"/>
                    <a:pt x="39" y="2008"/>
                    <a:pt x="39" y="2008"/>
                  </a:cubicBezTo>
                  <a:cubicBezTo>
                    <a:pt x="23" y="2008"/>
                    <a:pt x="23" y="2000"/>
                    <a:pt x="23" y="2000"/>
                  </a:cubicBezTo>
                  <a:cubicBezTo>
                    <a:pt x="15" y="1992"/>
                    <a:pt x="23" y="1992"/>
                    <a:pt x="23" y="1984"/>
                  </a:cubicBezTo>
                  <a:lnTo>
                    <a:pt x="23" y="1984"/>
                  </a:lnTo>
                  <a:cubicBezTo>
                    <a:pt x="31" y="1976"/>
                    <a:pt x="23" y="1952"/>
                    <a:pt x="8" y="1936"/>
                  </a:cubicBezTo>
                  <a:cubicBezTo>
                    <a:pt x="8" y="1929"/>
                    <a:pt x="0" y="1921"/>
                    <a:pt x="8" y="1913"/>
                  </a:cubicBezTo>
                  <a:cubicBezTo>
                    <a:pt x="8" y="1897"/>
                    <a:pt x="23" y="1889"/>
                    <a:pt x="31" y="1889"/>
                  </a:cubicBezTo>
                  <a:cubicBezTo>
                    <a:pt x="39" y="1889"/>
                    <a:pt x="39" y="1881"/>
                    <a:pt x="39" y="1881"/>
                  </a:cubicBezTo>
                  <a:cubicBezTo>
                    <a:pt x="47" y="1865"/>
                    <a:pt x="39" y="1834"/>
                    <a:pt x="39" y="1826"/>
                  </a:cubicBezTo>
                  <a:cubicBezTo>
                    <a:pt x="31" y="1818"/>
                    <a:pt x="31" y="1810"/>
                    <a:pt x="39" y="1802"/>
                  </a:cubicBezTo>
                  <a:cubicBezTo>
                    <a:pt x="39" y="1794"/>
                    <a:pt x="47" y="1786"/>
                    <a:pt x="55" y="1786"/>
                  </a:cubicBezTo>
                  <a:cubicBezTo>
                    <a:pt x="63" y="1786"/>
                    <a:pt x="55" y="1763"/>
                    <a:pt x="55" y="1747"/>
                  </a:cubicBezTo>
                  <a:cubicBezTo>
                    <a:pt x="55" y="1739"/>
                    <a:pt x="55" y="1731"/>
                    <a:pt x="55" y="1723"/>
                  </a:cubicBezTo>
                  <a:cubicBezTo>
                    <a:pt x="55" y="1707"/>
                    <a:pt x="79" y="1699"/>
                    <a:pt x="95" y="1699"/>
                  </a:cubicBezTo>
                  <a:lnTo>
                    <a:pt x="103" y="1699"/>
                  </a:lnTo>
                  <a:cubicBezTo>
                    <a:pt x="103" y="1699"/>
                    <a:pt x="103" y="1691"/>
                    <a:pt x="103" y="1683"/>
                  </a:cubicBezTo>
                  <a:cubicBezTo>
                    <a:pt x="103" y="1676"/>
                    <a:pt x="95" y="1668"/>
                    <a:pt x="95" y="1660"/>
                  </a:cubicBezTo>
                  <a:cubicBezTo>
                    <a:pt x="95" y="1652"/>
                    <a:pt x="95" y="1644"/>
                    <a:pt x="103" y="1644"/>
                  </a:cubicBezTo>
                  <a:cubicBezTo>
                    <a:pt x="103" y="1636"/>
                    <a:pt x="118" y="1636"/>
                    <a:pt x="126" y="1636"/>
                  </a:cubicBezTo>
                  <a:cubicBezTo>
                    <a:pt x="126" y="1636"/>
                    <a:pt x="126" y="1636"/>
                    <a:pt x="134" y="1636"/>
                  </a:cubicBezTo>
                  <a:cubicBezTo>
                    <a:pt x="142" y="1636"/>
                    <a:pt x="142" y="1620"/>
                    <a:pt x="134" y="1596"/>
                  </a:cubicBezTo>
                  <a:cubicBezTo>
                    <a:pt x="126" y="1573"/>
                    <a:pt x="142" y="1573"/>
                    <a:pt x="158" y="1565"/>
                  </a:cubicBezTo>
                  <a:lnTo>
                    <a:pt x="166" y="1565"/>
                  </a:lnTo>
                  <a:cubicBezTo>
                    <a:pt x="181" y="1557"/>
                    <a:pt x="213" y="1494"/>
                    <a:pt x="221" y="1470"/>
                  </a:cubicBezTo>
                  <a:cubicBezTo>
                    <a:pt x="221" y="1454"/>
                    <a:pt x="221" y="1454"/>
                    <a:pt x="205" y="1446"/>
                  </a:cubicBezTo>
                  <a:cubicBezTo>
                    <a:pt x="197" y="1446"/>
                    <a:pt x="181" y="1438"/>
                    <a:pt x="166" y="1431"/>
                  </a:cubicBezTo>
                  <a:cubicBezTo>
                    <a:pt x="166" y="1431"/>
                    <a:pt x="150" y="1423"/>
                    <a:pt x="158" y="1415"/>
                  </a:cubicBezTo>
                  <a:cubicBezTo>
                    <a:pt x="158" y="1399"/>
                    <a:pt x="190" y="1391"/>
                    <a:pt x="237" y="1383"/>
                  </a:cubicBezTo>
                  <a:cubicBezTo>
                    <a:pt x="245" y="1383"/>
                    <a:pt x="253" y="1375"/>
                    <a:pt x="253" y="1375"/>
                  </a:cubicBezTo>
                  <a:cubicBezTo>
                    <a:pt x="261" y="1375"/>
                    <a:pt x="261" y="1375"/>
                    <a:pt x="261" y="1375"/>
                  </a:cubicBezTo>
                  <a:cubicBezTo>
                    <a:pt x="261" y="1367"/>
                    <a:pt x="253" y="1352"/>
                    <a:pt x="221" y="1343"/>
                  </a:cubicBezTo>
                  <a:cubicBezTo>
                    <a:pt x="205" y="1336"/>
                    <a:pt x="197" y="1328"/>
                    <a:pt x="197" y="1328"/>
                  </a:cubicBezTo>
                  <a:cubicBezTo>
                    <a:pt x="197" y="1320"/>
                    <a:pt x="197" y="1312"/>
                    <a:pt x="205" y="1312"/>
                  </a:cubicBezTo>
                  <a:cubicBezTo>
                    <a:pt x="205" y="1304"/>
                    <a:pt x="205" y="1304"/>
                    <a:pt x="213" y="1296"/>
                  </a:cubicBezTo>
                  <a:cubicBezTo>
                    <a:pt x="213" y="1280"/>
                    <a:pt x="205" y="1265"/>
                    <a:pt x="197" y="1265"/>
                  </a:cubicBezTo>
                  <a:cubicBezTo>
                    <a:pt x="174" y="1265"/>
                    <a:pt x="166" y="1233"/>
                    <a:pt x="166" y="1209"/>
                  </a:cubicBezTo>
                  <a:cubicBezTo>
                    <a:pt x="166" y="1201"/>
                    <a:pt x="166" y="1185"/>
                    <a:pt x="166" y="1178"/>
                  </a:cubicBezTo>
                  <a:cubicBezTo>
                    <a:pt x="150" y="1170"/>
                    <a:pt x="166" y="1154"/>
                    <a:pt x="174" y="1138"/>
                  </a:cubicBezTo>
                  <a:cubicBezTo>
                    <a:pt x="181" y="1130"/>
                    <a:pt x="181" y="1114"/>
                    <a:pt x="181" y="1106"/>
                  </a:cubicBezTo>
                  <a:lnTo>
                    <a:pt x="174" y="1099"/>
                  </a:lnTo>
                  <a:cubicBezTo>
                    <a:pt x="166" y="1091"/>
                    <a:pt x="158" y="1075"/>
                    <a:pt x="150" y="1043"/>
                  </a:cubicBezTo>
                  <a:cubicBezTo>
                    <a:pt x="142" y="1019"/>
                    <a:pt x="150" y="1012"/>
                    <a:pt x="158" y="1004"/>
                  </a:cubicBezTo>
                  <a:lnTo>
                    <a:pt x="158" y="996"/>
                  </a:lnTo>
                  <a:cubicBezTo>
                    <a:pt x="150" y="972"/>
                    <a:pt x="150" y="964"/>
                    <a:pt x="158" y="948"/>
                  </a:cubicBezTo>
                  <a:cubicBezTo>
                    <a:pt x="158" y="941"/>
                    <a:pt x="166" y="941"/>
                    <a:pt x="166" y="932"/>
                  </a:cubicBezTo>
                  <a:cubicBezTo>
                    <a:pt x="174" y="917"/>
                    <a:pt x="166" y="909"/>
                    <a:pt x="150" y="893"/>
                  </a:cubicBezTo>
                  <a:cubicBezTo>
                    <a:pt x="150" y="885"/>
                    <a:pt x="142" y="877"/>
                    <a:pt x="134" y="877"/>
                  </a:cubicBezTo>
                  <a:cubicBezTo>
                    <a:pt x="103" y="830"/>
                    <a:pt x="110" y="814"/>
                    <a:pt x="126" y="806"/>
                  </a:cubicBezTo>
                  <a:cubicBezTo>
                    <a:pt x="134" y="798"/>
                    <a:pt x="126" y="774"/>
                    <a:pt x="126" y="759"/>
                  </a:cubicBezTo>
                  <a:cubicBezTo>
                    <a:pt x="118" y="751"/>
                    <a:pt x="118" y="743"/>
                    <a:pt x="118" y="735"/>
                  </a:cubicBezTo>
                  <a:cubicBezTo>
                    <a:pt x="118" y="727"/>
                    <a:pt x="118" y="688"/>
                    <a:pt x="150" y="672"/>
                  </a:cubicBezTo>
                  <a:cubicBezTo>
                    <a:pt x="166" y="664"/>
                    <a:pt x="166" y="648"/>
                    <a:pt x="158" y="624"/>
                  </a:cubicBezTo>
                  <a:cubicBezTo>
                    <a:pt x="150" y="616"/>
                    <a:pt x="150" y="601"/>
                    <a:pt x="150" y="593"/>
                  </a:cubicBezTo>
                  <a:cubicBezTo>
                    <a:pt x="150" y="585"/>
                    <a:pt x="150" y="569"/>
                    <a:pt x="150" y="569"/>
                  </a:cubicBezTo>
                  <a:cubicBezTo>
                    <a:pt x="158" y="561"/>
                    <a:pt x="174" y="561"/>
                    <a:pt x="181" y="561"/>
                  </a:cubicBezTo>
                  <a:cubicBezTo>
                    <a:pt x="190" y="561"/>
                    <a:pt x="190" y="561"/>
                    <a:pt x="190" y="561"/>
                  </a:cubicBezTo>
                  <a:cubicBezTo>
                    <a:pt x="205" y="561"/>
                    <a:pt x="205" y="553"/>
                    <a:pt x="213" y="545"/>
                  </a:cubicBezTo>
                  <a:lnTo>
                    <a:pt x="213" y="537"/>
                  </a:lnTo>
                  <a:cubicBezTo>
                    <a:pt x="205" y="529"/>
                    <a:pt x="205" y="521"/>
                    <a:pt x="205" y="521"/>
                  </a:cubicBezTo>
                  <a:cubicBezTo>
                    <a:pt x="205" y="514"/>
                    <a:pt x="205" y="506"/>
                    <a:pt x="213" y="498"/>
                  </a:cubicBezTo>
                  <a:cubicBezTo>
                    <a:pt x="221" y="490"/>
                    <a:pt x="221" y="490"/>
                    <a:pt x="213" y="474"/>
                  </a:cubicBezTo>
                  <a:cubicBezTo>
                    <a:pt x="213" y="466"/>
                    <a:pt x="213" y="466"/>
                    <a:pt x="213" y="458"/>
                  </a:cubicBezTo>
                  <a:cubicBezTo>
                    <a:pt x="205" y="419"/>
                    <a:pt x="276" y="395"/>
                    <a:pt x="284" y="395"/>
                  </a:cubicBezTo>
                  <a:cubicBezTo>
                    <a:pt x="316" y="387"/>
                    <a:pt x="316" y="371"/>
                    <a:pt x="316" y="348"/>
                  </a:cubicBezTo>
                  <a:cubicBezTo>
                    <a:pt x="316" y="316"/>
                    <a:pt x="316" y="284"/>
                    <a:pt x="340" y="276"/>
                  </a:cubicBezTo>
                  <a:cubicBezTo>
                    <a:pt x="355" y="261"/>
                    <a:pt x="355" y="221"/>
                    <a:pt x="363" y="189"/>
                  </a:cubicBezTo>
                  <a:cubicBezTo>
                    <a:pt x="363" y="182"/>
                    <a:pt x="363" y="174"/>
                    <a:pt x="363" y="174"/>
                  </a:cubicBezTo>
                  <a:cubicBezTo>
                    <a:pt x="363" y="142"/>
                    <a:pt x="387" y="134"/>
                    <a:pt x="403" y="134"/>
                  </a:cubicBezTo>
                  <a:cubicBezTo>
                    <a:pt x="403" y="134"/>
                    <a:pt x="403" y="134"/>
                    <a:pt x="411" y="134"/>
                  </a:cubicBezTo>
                  <a:cubicBezTo>
                    <a:pt x="411" y="134"/>
                    <a:pt x="411" y="134"/>
                    <a:pt x="419" y="134"/>
                  </a:cubicBezTo>
                  <a:cubicBezTo>
                    <a:pt x="427" y="134"/>
                    <a:pt x="427" y="134"/>
                    <a:pt x="427" y="110"/>
                  </a:cubicBezTo>
                  <a:cubicBezTo>
                    <a:pt x="427" y="71"/>
                    <a:pt x="450" y="63"/>
                    <a:pt x="450" y="63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640" y="47"/>
                    <a:pt x="909" y="31"/>
                    <a:pt x="1233" y="0"/>
                  </a:cubicBezTo>
                  <a:lnTo>
                    <a:pt x="1233" y="0"/>
                  </a:lnTo>
                  <a:lnTo>
                    <a:pt x="1233" y="0"/>
                  </a:lnTo>
                  <a:cubicBezTo>
                    <a:pt x="1241" y="15"/>
                    <a:pt x="1249" y="31"/>
                    <a:pt x="1257" y="31"/>
                  </a:cubicBezTo>
                  <a:cubicBezTo>
                    <a:pt x="1288" y="55"/>
                    <a:pt x="1280" y="71"/>
                    <a:pt x="1280" y="79"/>
                  </a:cubicBezTo>
                  <a:lnTo>
                    <a:pt x="1280" y="87"/>
                  </a:lnTo>
                  <a:cubicBezTo>
                    <a:pt x="1280" y="102"/>
                    <a:pt x="1265" y="1525"/>
                    <a:pt x="1265" y="1541"/>
                  </a:cubicBezTo>
                  <a:cubicBezTo>
                    <a:pt x="1344" y="2213"/>
                    <a:pt x="1344" y="2213"/>
                    <a:pt x="1344" y="2213"/>
                  </a:cubicBezTo>
                  <a:lnTo>
                    <a:pt x="1344" y="2213"/>
                  </a:lnTo>
                  <a:cubicBezTo>
                    <a:pt x="1344" y="2213"/>
                    <a:pt x="1336" y="2213"/>
                    <a:pt x="1336" y="2221"/>
                  </a:cubicBezTo>
                  <a:cubicBezTo>
                    <a:pt x="1328" y="2221"/>
                    <a:pt x="1320" y="2229"/>
                    <a:pt x="1312" y="2229"/>
                  </a:cubicBezTo>
                  <a:cubicBezTo>
                    <a:pt x="1312" y="2229"/>
                    <a:pt x="1304" y="2221"/>
                    <a:pt x="1296" y="2221"/>
                  </a:cubicBezTo>
                  <a:cubicBezTo>
                    <a:pt x="1288" y="2213"/>
                    <a:pt x="1288" y="2213"/>
                    <a:pt x="1280" y="2213"/>
                  </a:cubicBezTo>
                  <a:cubicBezTo>
                    <a:pt x="1273" y="2213"/>
                    <a:pt x="1273" y="2213"/>
                    <a:pt x="1265" y="2213"/>
                  </a:cubicBezTo>
                  <a:cubicBezTo>
                    <a:pt x="1257" y="2221"/>
                    <a:pt x="1249" y="2229"/>
                    <a:pt x="1233" y="2229"/>
                  </a:cubicBezTo>
                  <a:cubicBezTo>
                    <a:pt x="1209" y="2229"/>
                    <a:pt x="1178" y="2213"/>
                    <a:pt x="1154" y="2205"/>
                  </a:cubicBezTo>
                  <a:lnTo>
                    <a:pt x="1146" y="2205"/>
                  </a:lnTo>
                  <a:cubicBezTo>
                    <a:pt x="1122" y="2205"/>
                    <a:pt x="1107" y="2221"/>
                    <a:pt x="1091" y="2229"/>
                  </a:cubicBezTo>
                  <a:cubicBezTo>
                    <a:pt x="1083" y="2237"/>
                    <a:pt x="1075" y="2245"/>
                    <a:pt x="1067" y="2245"/>
                  </a:cubicBezTo>
                  <a:cubicBezTo>
                    <a:pt x="1051" y="2253"/>
                    <a:pt x="1043" y="2253"/>
                    <a:pt x="1035" y="2253"/>
                  </a:cubicBezTo>
                  <a:lnTo>
                    <a:pt x="1027" y="2253"/>
                  </a:lnTo>
                  <a:cubicBezTo>
                    <a:pt x="1012" y="2253"/>
                    <a:pt x="1004" y="2253"/>
                    <a:pt x="988" y="2261"/>
                  </a:cubicBezTo>
                  <a:cubicBezTo>
                    <a:pt x="980" y="2276"/>
                    <a:pt x="972" y="2284"/>
                    <a:pt x="964" y="2292"/>
                  </a:cubicBezTo>
                  <a:cubicBezTo>
                    <a:pt x="956" y="2300"/>
                    <a:pt x="948" y="2316"/>
                    <a:pt x="933" y="2324"/>
                  </a:cubicBezTo>
                  <a:cubicBezTo>
                    <a:pt x="925" y="2332"/>
                    <a:pt x="917" y="2340"/>
                    <a:pt x="917" y="2340"/>
                  </a:cubicBezTo>
                  <a:lnTo>
                    <a:pt x="909" y="2348"/>
                  </a:lnTo>
                  <a:close/>
                  <a:moveTo>
                    <a:pt x="774" y="1960"/>
                  </a:moveTo>
                  <a:lnTo>
                    <a:pt x="774" y="1960"/>
                  </a:lnTo>
                  <a:lnTo>
                    <a:pt x="774" y="1960"/>
                  </a:lnTo>
                  <a:cubicBezTo>
                    <a:pt x="774" y="1960"/>
                    <a:pt x="798" y="1968"/>
                    <a:pt x="798" y="1984"/>
                  </a:cubicBezTo>
                  <a:lnTo>
                    <a:pt x="798" y="1992"/>
                  </a:lnTo>
                  <a:cubicBezTo>
                    <a:pt x="790" y="2000"/>
                    <a:pt x="790" y="2000"/>
                    <a:pt x="790" y="2000"/>
                  </a:cubicBezTo>
                  <a:cubicBezTo>
                    <a:pt x="774" y="2018"/>
                    <a:pt x="719" y="2063"/>
                    <a:pt x="759" y="2118"/>
                  </a:cubicBezTo>
                  <a:cubicBezTo>
                    <a:pt x="782" y="2142"/>
                    <a:pt x="790" y="2158"/>
                    <a:pt x="806" y="2166"/>
                  </a:cubicBezTo>
                  <a:cubicBezTo>
                    <a:pt x="822" y="2174"/>
                    <a:pt x="830" y="2189"/>
                    <a:pt x="838" y="2205"/>
                  </a:cubicBezTo>
                  <a:cubicBezTo>
                    <a:pt x="846" y="2237"/>
                    <a:pt x="885" y="2292"/>
                    <a:pt x="901" y="2316"/>
                  </a:cubicBezTo>
                  <a:cubicBezTo>
                    <a:pt x="909" y="2324"/>
                    <a:pt x="909" y="2332"/>
                    <a:pt x="917" y="2332"/>
                  </a:cubicBezTo>
                  <a:cubicBezTo>
                    <a:pt x="917" y="2332"/>
                    <a:pt x="925" y="2332"/>
                    <a:pt x="933" y="2324"/>
                  </a:cubicBezTo>
                  <a:cubicBezTo>
                    <a:pt x="940" y="2308"/>
                    <a:pt x="948" y="2300"/>
                    <a:pt x="956" y="2292"/>
                  </a:cubicBezTo>
                  <a:cubicBezTo>
                    <a:pt x="964" y="2276"/>
                    <a:pt x="972" y="2269"/>
                    <a:pt x="988" y="2261"/>
                  </a:cubicBezTo>
                  <a:cubicBezTo>
                    <a:pt x="996" y="2245"/>
                    <a:pt x="1012" y="2245"/>
                    <a:pt x="1020" y="2245"/>
                  </a:cubicBezTo>
                  <a:lnTo>
                    <a:pt x="1027" y="2245"/>
                  </a:lnTo>
                  <a:lnTo>
                    <a:pt x="1035" y="2245"/>
                  </a:lnTo>
                  <a:cubicBezTo>
                    <a:pt x="1043" y="2245"/>
                    <a:pt x="1051" y="2245"/>
                    <a:pt x="1059" y="2245"/>
                  </a:cubicBezTo>
                  <a:cubicBezTo>
                    <a:pt x="1067" y="2237"/>
                    <a:pt x="1075" y="2229"/>
                    <a:pt x="1083" y="2229"/>
                  </a:cubicBezTo>
                  <a:cubicBezTo>
                    <a:pt x="1098" y="2213"/>
                    <a:pt x="1122" y="2197"/>
                    <a:pt x="1146" y="2197"/>
                  </a:cubicBezTo>
                  <a:cubicBezTo>
                    <a:pt x="1146" y="2197"/>
                    <a:pt x="1154" y="2197"/>
                    <a:pt x="1162" y="2197"/>
                  </a:cubicBezTo>
                  <a:cubicBezTo>
                    <a:pt x="1186" y="2205"/>
                    <a:pt x="1209" y="2221"/>
                    <a:pt x="1233" y="2221"/>
                  </a:cubicBezTo>
                  <a:cubicBezTo>
                    <a:pt x="1249" y="2221"/>
                    <a:pt x="1257" y="2213"/>
                    <a:pt x="1265" y="2213"/>
                  </a:cubicBezTo>
                  <a:cubicBezTo>
                    <a:pt x="1273" y="2205"/>
                    <a:pt x="1273" y="2205"/>
                    <a:pt x="1280" y="2205"/>
                  </a:cubicBezTo>
                  <a:cubicBezTo>
                    <a:pt x="1288" y="2205"/>
                    <a:pt x="1296" y="2213"/>
                    <a:pt x="1296" y="2213"/>
                  </a:cubicBezTo>
                  <a:cubicBezTo>
                    <a:pt x="1304" y="2213"/>
                    <a:pt x="1312" y="2221"/>
                    <a:pt x="1312" y="2221"/>
                  </a:cubicBezTo>
                  <a:cubicBezTo>
                    <a:pt x="1320" y="2221"/>
                    <a:pt x="1320" y="2221"/>
                    <a:pt x="1328" y="2213"/>
                  </a:cubicBezTo>
                  <a:lnTo>
                    <a:pt x="1336" y="2205"/>
                  </a:lnTo>
                  <a:cubicBezTo>
                    <a:pt x="1257" y="1541"/>
                    <a:pt x="1257" y="1541"/>
                    <a:pt x="1257" y="1541"/>
                  </a:cubicBezTo>
                  <a:cubicBezTo>
                    <a:pt x="1257" y="1525"/>
                    <a:pt x="1273" y="102"/>
                    <a:pt x="1273" y="87"/>
                  </a:cubicBezTo>
                  <a:lnTo>
                    <a:pt x="1273" y="79"/>
                  </a:lnTo>
                  <a:cubicBezTo>
                    <a:pt x="1273" y="63"/>
                    <a:pt x="1280" y="55"/>
                    <a:pt x="1257" y="39"/>
                  </a:cubicBezTo>
                  <a:cubicBezTo>
                    <a:pt x="1249" y="31"/>
                    <a:pt x="1241" y="24"/>
                    <a:pt x="1233" y="8"/>
                  </a:cubicBezTo>
                  <a:cubicBezTo>
                    <a:pt x="909" y="39"/>
                    <a:pt x="648" y="55"/>
                    <a:pt x="450" y="63"/>
                  </a:cubicBezTo>
                  <a:cubicBezTo>
                    <a:pt x="450" y="71"/>
                    <a:pt x="434" y="79"/>
                    <a:pt x="434" y="110"/>
                  </a:cubicBezTo>
                  <a:cubicBezTo>
                    <a:pt x="434" y="134"/>
                    <a:pt x="434" y="142"/>
                    <a:pt x="419" y="142"/>
                  </a:cubicBezTo>
                  <a:cubicBezTo>
                    <a:pt x="411" y="142"/>
                    <a:pt x="411" y="142"/>
                    <a:pt x="411" y="142"/>
                  </a:cubicBezTo>
                  <a:lnTo>
                    <a:pt x="403" y="142"/>
                  </a:lnTo>
                  <a:cubicBezTo>
                    <a:pt x="387" y="142"/>
                    <a:pt x="371" y="142"/>
                    <a:pt x="371" y="174"/>
                  </a:cubicBezTo>
                  <a:cubicBezTo>
                    <a:pt x="371" y="174"/>
                    <a:pt x="371" y="182"/>
                    <a:pt x="371" y="189"/>
                  </a:cubicBezTo>
                  <a:cubicBezTo>
                    <a:pt x="363" y="221"/>
                    <a:pt x="355" y="268"/>
                    <a:pt x="340" y="276"/>
                  </a:cubicBezTo>
                  <a:cubicBezTo>
                    <a:pt x="324" y="292"/>
                    <a:pt x="324" y="316"/>
                    <a:pt x="324" y="348"/>
                  </a:cubicBezTo>
                  <a:cubicBezTo>
                    <a:pt x="324" y="371"/>
                    <a:pt x="316" y="395"/>
                    <a:pt x="284" y="403"/>
                  </a:cubicBezTo>
                  <a:cubicBezTo>
                    <a:pt x="261" y="411"/>
                    <a:pt x="213" y="426"/>
                    <a:pt x="221" y="450"/>
                  </a:cubicBezTo>
                  <a:cubicBezTo>
                    <a:pt x="221" y="458"/>
                    <a:pt x="221" y="466"/>
                    <a:pt x="221" y="474"/>
                  </a:cubicBezTo>
                  <a:cubicBezTo>
                    <a:pt x="229" y="482"/>
                    <a:pt x="229" y="490"/>
                    <a:pt x="221" y="506"/>
                  </a:cubicBezTo>
                  <a:cubicBezTo>
                    <a:pt x="213" y="506"/>
                    <a:pt x="213" y="514"/>
                    <a:pt x="213" y="521"/>
                  </a:cubicBezTo>
                  <a:lnTo>
                    <a:pt x="213" y="529"/>
                  </a:lnTo>
                  <a:cubicBezTo>
                    <a:pt x="221" y="537"/>
                    <a:pt x="221" y="545"/>
                    <a:pt x="221" y="553"/>
                  </a:cubicBezTo>
                  <a:cubicBezTo>
                    <a:pt x="213" y="561"/>
                    <a:pt x="205" y="569"/>
                    <a:pt x="190" y="569"/>
                  </a:cubicBezTo>
                  <a:cubicBezTo>
                    <a:pt x="181" y="569"/>
                    <a:pt x="181" y="569"/>
                    <a:pt x="181" y="569"/>
                  </a:cubicBezTo>
                  <a:cubicBezTo>
                    <a:pt x="174" y="569"/>
                    <a:pt x="166" y="569"/>
                    <a:pt x="158" y="569"/>
                  </a:cubicBezTo>
                  <a:cubicBezTo>
                    <a:pt x="158" y="577"/>
                    <a:pt x="150" y="585"/>
                    <a:pt x="158" y="593"/>
                  </a:cubicBezTo>
                  <a:cubicBezTo>
                    <a:pt x="158" y="601"/>
                    <a:pt x="158" y="608"/>
                    <a:pt x="166" y="616"/>
                  </a:cubicBezTo>
                  <a:cubicBezTo>
                    <a:pt x="174" y="640"/>
                    <a:pt x="174" y="664"/>
                    <a:pt x="158" y="679"/>
                  </a:cubicBezTo>
                  <a:cubicBezTo>
                    <a:pt x="134" y="688"/>
                    <a:pt x="126" y="711"/>
                    <a:pt x="126" y="735"/>
                  </a:cubicBezTo>
                  <a:cubicBezTo>
                    <a:pt x="126" y="743"/>
                    <a:pt x="126" y="751"/>
                    <a:pt x="134" y="759"/>
                  </a:cubicBezTo>
                  <a:cubicBezTo>
                    <a:pt x="134" y="774"/>
                    <a:pt x="142" y="798"/>
                    <a:pt x="126" y="806"/>
                  </a:cubicBezTo>
                  <a:cubicBezTo>
                    <a:pt x="110" y="822"/>
                    <a:pt x="126" y="853"/>
                    <a:pt x="142" y="869"/>
                  </a:cubicBezTo>
                  <a:cubicBezTo>
                    <a:pt x="150" y="877"/>
                    <a:pt x="150" y="885"/>
                    <a:pt x="158" y="885"/>
                  </a:cubicBezTo>
                  <a:cubicBezTo>
                    <a:pt x="174" y="901"/>
                    <a:pt x="181" y="917"/>
                    <a:pt x="174" y="932"/>
                  </a:cubicBezTo>
                  <a:cubicBezTo>
                    <a:pt x="174" y="941"/>
                    <a:pt x="166" y="948"/>
                    <a:pt x="166" y="948"/>
                  </a:cubicBezTo>
                  <a:cubicBezTo>
                    <a:pt x="158" y="964"/>
                    <a:pt x="158" y="972"/>
                    <a:pt x="166" y="988"/>
                  </a:cubicBezTo>
                  <a:cubicBezTo>
                    <a:pt x="166" y="996"/>
                    <a:pt x="166" y="1004"/>
                    <a:pt x="166" y="1012"/>
                  </a:cubicBezTo>
                  <a:cubicBezTo>
                    <a:pt x="158" y="1012"/>
                    <a:pt x="150" y="1019"/>
                    <a:pt x="158" y="1043"/>
                  </a:cubicBezTo>
                  <a:cubicBezTo>
                    <a:pt x="166" y="1075"/>
                    <a:pt x="174" y="1083"/>
                    <a:pt x="181" y="1091"/>
                  </a:cubicBezTo>
                  <a:cubicBezTo>
                    <a:pt x="181" y="1099"/>
                    <a:pt x="190" y="1099"/>
                    <a:pt x="190" y="1106"/>
                  </a:cubicBezTo>
                  <a:cubicBezTo>
                    <a:pt x="190" y="1114"/>
                    <a:pt x="181" y="1130"/>
                    <a:pt x="174" y="1146"/>
                  </a:cubicBezTo>
                  <a:cubicBezTo>
                    <a:pt x="166" y="1154"/>
                    <a:pt x="166" y="1170"/>
                    <a:pt x="166" y="1178"/>
                  </a:cubicBezTo>
                  <a:cubicBezTo>
                    <a:pt x="174" y="1185"/>
                    <a:pt x="174" y="1193"/>
                    <a:pt x="174" y="1209"/>
                  </a:cubicBezTo>
                  <a:cubicBezTo>
                    <a:pt x="174" y="1241"/>
                    <a:pt x="181" y="1257"/>
                    <a:pt x="205" y="1257"/>
                  </a:cubicBezTo>
                  <a:lnTo>
                    <a:pt x="205" y="1257"/>
                  </a:lnTo>
                  <a:lnTo>
                    <a:pt x="205" y="1257"/>
                  </a:lnTo>
                  <a:cubicBezTo>
                    <a:pt x="205" y="1257"/>
                    <a:pt x="221" y="1272"/>
                    <a:pt x="213" y="1296"/>
                  </a:cubicBezTo>
                  <a:cubicBezTo>
                    <a:pt x="213" y="1304"/>
                    <a:pt x="213" y="1312"/>
                    <a:pt x="213" y="1312"/>
                  </a:cubicBezTo>
                  <a:cubicBezTo>
                    <a:pt x="205" y="1320"/>
                    <a:pt x="205" y="1320"/>
                    <a:pt x="205" y="1320"/>
                  </a:cubicBezTo>
                  <a:cubicBezTo>
                    <a:pt x="205" y="1328"/>
                    <a:pt x="221" y="1336"/>
                    <a:pt x="229" y="1336"/>
                  </a:cubicBezTo>
                  <a:cubicBezTo>
                    <a:pt x="237" y="1343"/>
                    <a:pt x="268" y="1359"/>
                    <a:pt x="268" y="1375"/>
                  </a:cubicBezTo>
                  <a:cubicBezTo>
                    <a:pt x="268" y="1375"/>
                    <a:pt x="268" y="1383"/>
                    <a:pt x="261" y="1383"/>
                  </a:cubicBezTo>
                  <a:cubicBezTo>
                    <a:pt x="253" y="1383"/>
                    <a:pt x="245" y="1383"/>
                    <a:pt x="237" y="1391"/>
                  </a:cubicBezTo>
                  <a:cubicBezTo>
                    <a:pt x="213" y="1391"/>
                    <a:pt x="166" y="1407"/>
                    <a:pt x="158" y="1415"/>
                  </a:cubicBezTo>
                  <a:cubicBezTo>
                    <a:pt x="158" y="1415"/>
                    <a:pt x="166" y="1423"/>
                    <a:pt x="174" y="1423"/>
                  </a:cubicBezTo>
                  <a:cubicBezTo>
                    <a:pt x="181" y="1431"/>
                    <a:pt x="197" y="1438"/>
                    <a:pt x="205" y="1438"/>
                  </a:cubicBezTo>
                  <a:cubicBezTo>
                    <a:pt x="221" y="1446"/>
                    <a:pt x="229" y="1446"/>
                    <a:pt x="229" y="1470"/>
                  </a:cubicBezTo>
                  <a:cubicBezTo>
                    <a:pt x="221" y="1494"/>
                    <a:pt x="190" y="1557"/>
                    <a:pt x="174" y="1565"/>
                  </a:cubicBezTo>
                  <a:cubicBezTo>
                    <a:pt x="166" y="1573"/>
                    <a:pt x="166" y="1573"/>
                    <a:pt x="158" y="1573"/>
                  </a:cubicBezTo>
                  <a:cubicBezTo>
                    <a:pt x="150" y="1573"/>
                    <a:pt x="142" y="1581"/>
                    <a:pt x="142" y="1596"/>
                  </a:cubicBezTo>
                  <a:cubicBezTo>
                    <a:pt x="150" y="1636"/>
                    <a:pt x="142" y="1644"/>
                    <a:pt x="134" y="1644"/>
                  </a:cubicBezTo>
                  <a:lnTo>
                    <a:pt x="126" y="1644"/>
                  </a:lnTo>
                  <a:cubicBezTo>
                    <a:pt x="118" y="1644"/>
                    <a:pt x="110" y="1644"/>
                    <a:pt x="103" y="1652"/>
                  </a:cubicBezTo>
                  <a:cubicBezTo>
                    <a:pt x="103" y="1652"/>
                    <a:pt x="103" y="1652"/>
                    <a:pt x="103" y="1660"/>
                  </a:cubicBezTo>
                  <a:cubicBezTo>
                    <a:pt x="103" y="1668"/>
                    <a:pt x="110" y="1676"/>
                    <a:pt x="110" y="1676"/>
                  </a:cubicBezTo>
                  <a:cubicBezTo>
                    <a:pt x="110" y="1691"/>
                    <a:pt x="118" y="1699"/>
                    <a:pt x="103" y="1707"/>
                  </a:cubicBezTo>
                  <a:lnTo>
                    <a:pt x="95" y="1707"/>
                  </a:lnTo>
                  <a:cubicBezTo>
                    <a:pt x="79" y="1707"/>
                    <a:pt x="63" y="1715"/>
                    <a:pt x="63" y="1723"/>
                  </a:cubicBezTo>
                  <a:cubicBezTo>
                    <a:pt x="63" y="1731"/>
                    <a:pt x="63" y="1739"/>
                    <a:pt x="63" y="1747"/>
                  </a:cubicBezTo>
                  <a:cubicBezTo>
                    <a:pt x="63" y="1771"/>
                    <a:pt x="71" y="1786"/>
                    <a:pt x="55" y="1794"/>
                  </a:cubicBezTo>
                  <a:cubicBezTo>
                    <a:pt x="55" y="1794"/>
                    <a:pt x="47" y="1794"/>
                    <a:pt x="47" y="1802"/>
                  </a:cubicBezTo>
                  <a:cubicBezTo>
                    <a:pt x="39" y="1802"/>
                    <a:pt x="39" y="1810"/>
                    <a:pt x="47" y="1818"/>
                  </a:cubicBezTo>
                  <a:cubicBezTo>
                    <a:pt x="55" y="1834"/>
                    <a:pt x="55" y="1865"/>
                    <a:pt x="47" y="1881"/>
                  </a:cubicBezTo>
                  <a:cubicBezTo>
                    <a:pt x="47" y="1889"/>
                    <a:pt x="39" y="1889"/>
                    <a:pt x="39" y="1897"/>
                  </a:cubicBezTo>
                  <a:cubicBezTo>
                    <a:pt x="31" y="1897"/>
                    <a:pt x="15" y="1905"/>
                    <a:pt x="15" y="1913"/>
                  </a:cubicBezTo>
                  <a:cubicBezTo>
                    <a:pt x="8" y="1921"/>
                    <a:pt x="15" y="1921"/>
                    <a:pt x="15" y="1929"/>
                  </a:cubicBezTo>
                  <a:cubicBezTo>
                    <a:pt x="31" y="1952"/>
                    <a:pt x="47" y="1976"/>
                    <a:pt x="31" y="1984"/>
                  </a:cubicBezTo>
                  <a:lnTo>
                    <a:pt x="31" y="1984"/>
                  </a:lnTo>
                  <a:cubicBezTo>
                    <a:pt x="31" y="1992"/>
                    <a:pt x="23" y="1992"/>
                    <a:pt x="23" y="2000"/>
                  </a:cubicBezTo>
                  <a:cubicBezTo>
                    <a:pt x="23" y="2000"/>
                    <a:pt x="31" y="2000"/>
                    <a:pt x="39" y="2000"/>
                  </a:cubicBezTo>
                  <a:cubicBezTo>
                    <a:pt x="39" y="2000"/>
                    <a:pt x="39" y="2000"/>
                    <a:pt x="47" y="2000"/>
                  </a:cubicBezTo>
                  <a:cubicBezTo>
                    <a:pt x="118" y="2000"/>
                    <a:pt x="767" y="1960"/>
                    <a:pt x="767" y="1960"/>
                  </a:cubicBezTo>
                  <a:lnTo>
                    <a:pt x="774" y="196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5" name="Freeform 407"/>
            <p:cNvSpPr>
              <a:spLocks noChangeArrowheads="1"/>
            </p:cNvSpPr>
            <p:nvPr/>
          </p:nvSpPr>
          <p:spPr bwMode="auto">
            <a:xfrm>
              <a:off x="20090068" y="7715330"/>
              <a:ext cx="997301" cy="770010"/>
            </a:xfrm>
            <a:custGeom>
              <a:avLst/>
              <a:gdLst>
                <a:gd name="T0" fmla="*/ 1407 w 1898"/>
                <a:gd name="T1" fmla="*/ 79 h 1463"/>
                <a:gd name="T2" fmla="*/ 1407 w 1898"/>
                <a:gd name="T3" fmla="*/ 79 h 1463"/>
                <a:gd name="T4" fmla="*/ 964 w 1898"/>
                <a:gd name="T5" fmla="*/ 158 h 1463"/>
                <a:gd name="T6" fmla="*/ 925 w 1898"/>
                <a:gd name="T7" fmla="*/ 63 h 1463"/>
                <a:gd name="T8" fmla="*/ 854 w 1898"/>
                <a:gd name="T9" fmla="*/ 47 h 1463"/>
                <a:gd name="T10" fmla="*/ 830 w 1898"/>
                <a:gd name="T11" fmla="*/ 16 h 1463"/>
                <a:gd name="T12" fmla="*/ 411 w 1898"/>
                <a:gd name="T13" fmla="*/ 55 h 1463"/>
                <a:gd name="T14" fmla="*/ 181 w 1898"/>
                <a:gd name="T15" fmla="*/ 166 h 1463"/>
                <a:gd name="T16" fmla="*/ 79 w 1898"/>
                <a:gd name="T17" fmla="*/ 221 h 1463"/>
                <a:gd name="T18" fmla="*/ 79 w 1898"/>
                <a:gd name="T19" fmla="*/ 237 h 1463"/>
                <a:gd name="T20" fmla="*/ 15 w 1898"/>
                <a:gd name="T21" fmla="*/ 308 h 1463"/>
                <a:gd name="T22" fmla="*/ 23 w 1898"/>
                <a:gd name="T23" fmla="*/ 387 h 1463"/>
                <a:gd name="T24" fmla="*/ 110 w 1898"/>
                <a:gd name="T25" fmla="*/ 458 h 1463"/>
                <a:gd name="T26" fmla="*/ 174 w 1898"/>
                <a:gd name="T27" fmla="*/ 458 h 1463"/>
                <a:gd name="T28" fmla="*/ 237 w 1898"/>
                <a:gd name="T29" fmla="*/ 537 h 1463"/>
                <a:gd name="T30" fmla="*/ 371 w 1898"/>
                <a:gd name="T31" fmla="*/ 688 h 1463"/>
                <a:gd name="T32" fmla="*/ 466 w 1898"/>
                <a:gd name="T33" fmla="*/ 759 h 1463"/>
                <a:gd name="T34" fmla="*/ 553 w 1898"/>
                <a:gd name="T35" fmla="*/ 822 h 1463"/>
                <a:gd name="T36" fmla="*/ 632 w 1898"/>
                <a:gd name="T37" fmla="*/ 869 h 1463"/>
                <a:gd name="T38" fmla="*/ 703 w 1898"/>
                <a:gd name="T39" fmla="*/ 964 h 1463"/>
                <a:gd name="T40" fmla="*/ 806 w 1898"/>
                <a:gd name="T41" fmla="*/ 1043 h 1463"/>
                <a:gd name="T42" fmla="*/ 885 w 1898"/>
                <a:gd name="T43" fmla="*/ 1146 h 1463"/>
                <a:gd name="T44" fmla="*/ 901 w 1898"/>
                <a:gd name="T45" fmla="*/ 1225 h 1463"/>
                <a:gd name="T46" fmla="*/ 964 w 1898"/>
                <a:gd name="T47" fmla="*/ 1273 h 1463"/>
                <a:gd name="T48" fmla="*/ 1027 w 1898"/>
                <a:gd name="T49" fmla="*/ 1352 h 1463"/>
                <a:gd name="T50" fmla="*/ 1035 w 1898"/>
                <a:gd name="T51" fmla="*/ 1439 h 1463"/>
                <a:gd name="T52" fmla="*/ 1162 w 1898"/>
                <a:gd name="T53" fmla="*/ 1462 h 1463"/>
                <a:gd name="T54" fmla="*/ 1162 w 1898"/>
                <a:gd name="T55" fmla="*/ 1454 h 1463"/>
                <a:gd name="T56" fmla="*/ 1185 w 1898"/>
                <a:gd name="T57" fmla="*/ 1415 h 1463"/>
                <a:gd name="T58" fmla="*/ 1225 w 1898"/>
                <a:gd name="T59" fmla="*/ 1383 h 1463"/>
                <a:gd name="T60" fmla="*/ 1201 w 1898"/>
                <a:gd name="T61" fmla="*/ 1352 h 1463"/>
                <a:gd name="T62" fmla="*/ 1185 w 1898"/>
                <a:gd name="T63" fmla="*/ 1312 h 1463"/>
                <a:gd name="T64" fmla="*/ 1233 w 1898"/>
                <a:gd name="T65" fmla="*/ 1320 h 1463"/>
                <a:gd name="T66" fmla="*/ 1265 w 1898"/>
                <a:gd name="T67" fmla="*/ 1336 h 1463"/>
                <a:gd name="T68" fmla="*/ 1304 w 1898"/>
                <a:gd name="T69" fmla="*/ 1280 h 1463"/>
                <a:gd name="T70" fmla="*/ 1280 w 1898"/>
                <a:gd name="T71" fmla="*/ 1249 h 1463"/>
                <a:gd name="T72" fmla="*/ 1241 w 1898"/>
                <a:gd name="T73" fmla="*/ 1233 h 1463"/>
                <a:gd name="T74" fmla="*/ 1288 w 1898"/>
                <a:gd name="T75" fmla="*/ 1209 h 1463"/>
                <a:gd name="T76" fmla="*/ 1328 w 1898"/>
                <a:gd name="T77" fmla="*/ 1209 h 1463"/>
                <a:gd name="T78" fmla="*/ 1423 w 1898"/>
                <a:gd name="T79" fmla="*/ 1154 h 1463"/>
                <a:gd name="T80" fmla="*/ 1486 w 1898"/>
                <a:gd name="T81" fmla="*/ 1122 h 1463"/>
                <a:gd name="T82" fmla="*/ 1494 w 1898"/>
                <a:gd name="T83" fmla="*/ 1067 h 1463"/>
                <a:gd name="T84" fmla="*/ 1518 w 1898"/>
                <a:gd name="T85" fmla="*/ 1051 h 1463"/>
                <a:gd name="T86" fmla="*/ 1549 w 1898"/>
                <a:gd name="T87" fmla="*/ 1035 h 1463"/>
                <a:gd name="T88" fmla="*/ 1597 w 1898"/>
                <a:gd name="T89" fmla="*/ 972 h 1463"/>
                <a:gd name="T90" fmla="*/ 1604 w 1898"/>
                <a:gd name="T91" fmla="*/ 917 h 1463"/>
                <a:gd name="T92" fmla="*/ 1660 w 1898"/>
                <a:gd name="T93" fmla="*/ 909 h 1463"/>
                <a:gd name="T94" fmla="*/ 1691 w 1898"/>
                <a:gd name="T95" fmla="*/ 853 h 1463"/>
                <a:gd name="T96" fmla="*/ 1699 w 1898"/>
                <a:gd name="T97" fmla="*/ 790 h 1463"/>
                <a:gd name="T98" fmla="*/ 1691 w 1898"/>
                <a:gd name="T99" fmla="*/ 767 h 1463"/>
                <a:gd name="T100" fmla="*/ 1715 w 1898"/>
                <a:gd name="T101" fmla="*/ 751 h 1463"/>
                <a:gd name="T102" fmla="*/ 1850 w 1898"/>
                <a:gd name="T103" fmla="*/ 490 h 1463"/>
                <a:gd name="T104" fmla="*/ 1897 w 1898"/>
                <a:gd name="T105" fmla="*/ 451 h 1463"/>
                <a:gd name="T106" fmla="*/ 1407 w 1898"/>
                <a:gd name="T107" fmla="*/ 79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98" h="1463">
                  <a:moveTo>
                    <a:pt x="1407" y="79"/>
                  </a:moveTo>
                  <a:lnTo>
                    <a:pt x="1407" y="79"/>
                  </a:lnTo>
                  <a:cubicBezTo>
                    <a:pt x="964" y="158"/>
                    <a:pt x="964" y="158"/>
                    <a:pt x="964" y="158"/>
                  </a:cubicBezTo>
                  <a:cubicBezTo>
                    <a:pt x="964" y="158"/>
                    <a:pt x="940" y="79"/>
                    <a:pt x="925" y="63"/>
                  </a:cubicBezTo>
                  <a:cubicBezTo>
                    <a:pt x="909" y="39"/>
                    <a:pt x="901" y="55"/>
                    <a:pt x="854" y="47"/>
                  </a:cubicBezTo>
                  <a:cubicBezTo>
                    <a:pt x="806" y="39"/>
                    <a:pt x="830" y="31"/>
                    <a:pt x="830" y="16"/>
                  </a:cubicBezTo>
                  <a:cubicBezTo>
                    <a:pt x="830" y="0"/>
                    <a:pt x="442" y="55"/>
                    <a:pt x="411" y="55"/>
                  </a:cubicBezTo>
                  <a:cubicBezTo>
                    <a:pt x="371" y="63"/>
                    <a:pt x="229" y="134"/>
                    <a:pt x="181" y="166"/>
                  </a:cubicBezTo>
                  <a:cubicBezTo>
                    <a:pt x="142" y="182"/>
                    <a:pt x="126" y="213"/>
                    <a:pt x="79" y="221"/>
                  </a:cubicBezTo>
                  <a:cubicBezTo>
                    <a:pt x="79" y="229"/>
                    <a:pt x="79" y="237"/>
                    <a:pt x="79" y="237"/>
                  </a:cubicBezTo>
                  <a:cubicBezTo>
                    <a:pt x="71" y="245"/>
                    <a:pt x="15" y="276"/>
                    <a:pt x="15" y="308"/>
                  </a:cubicBezTo>
                  <a:cubicBezTo>
                    <a:pt x="8" y="340"/>
                    <a:pt x="0" y="379"/>
                    <a:pt x="23" y="387"/>
                  </a:cubicBezTo>
                  <a:cubicBezTo>
                    <a:pt x="39" y="403"/>
                    <a:pt x="95" y="435"/>
                    <a:pt x="110" y="458"/>
                  </a:cubicBezTo>
                  <a:cubicBezTo>
                    <a:pt x="126" y="482"/>
                    <a:pt x="150" y="458"/>
                    <a:pt x="174" y="458"/>
                  </a:cubicBezTo>
                  <a:cubicBezTo>
                    <a:pt x="190" y="458"/>
                    <a:pt x="205" y="490"/>
                    <a:pt x="237" y="537"/>
                  </a:cubicBezTo>
                  <a:cubicBezTo>
                    <a:pt x="261" y="585"/>
                    <a:pt x="316" y="672"/>
                    <a:pt x="371" y="688"/>
                  </a:cubicBezTo>
                  <a:cubicBezTo>
                    <a:pt x="419" y="711"/>
                    <a:pt x="434" y="719"/>
                    <a:pt x="466" y="759"/>
                  </a:cubicBezTo>
                  <a:cubicBezTo>
                    <a:pt x="498" y="798"/>
                    <a:pt x="521" y="814"/>
                    <a:pt x="553" y="822"/>
                  </a:cubicBezTo>
                  <a:cubicBezTo>
                    <a:pt x="585" y="838"/>
                    <a:pt x="616" y="846"/>
                    <a:pt x="632" y="869"/>
                  </a:cubicBezTo>
                  <a:cubicBezTo>
                    <a:pt x="656" y="901"/>
                    <a:pt x="656" y="925"/>
                    <a:pt x="703" y="964"/>
                  </a:cubicBezTo>
                  <a:cubicBezTo>
                    <a:pt x="759" y="1012"/>
                    <a:pt x="774" y="1020"/>
                    <a:pt x="806" y="1043"/>
                  </a:cubicBezTo>
                  <a:cubicBezTo>
                    <a:pt x="838" y="1059"/>
                    <a:pt x="885" y="1122"/>
                    <a:pt x="885" y="1146"/>
                  </a:cubicBezTo>
                  <a:cubicBezTo>
                    <a:pt x="885" y="1170"/>
                    <a:pt x="877" y="1209"/>
                    <a:pt x="901" y="1225"/>
                  </a:cubicBezTo>
                  <a:cubicBezTo>
                    <a:pt x="925" y="1241"/>
                    <a:pt x="948" y="1241"/>
                    <a:pt x="964" y="1273"/>
                  </a:cubicBezTo>
                  <a:cubicBezTo>
                    <a:pt x="988" y="1296"/>
                    <a:pt x="1004" y="1344"/>
                    <a:pt x="1027" y="1352"/>
                  </a:cubicBezTo>
                  <a:cubicBezTo>
                    <a:pt x="1043" y="1359"/>
                    <a:pt x="996" y="1423"/>
                    <a:pt x="1035" y="1439"/>
                  </a:cubicBezTo>
                  <a:cubicBezTo>
                    <a:pt x="1059" y="1454"/>
                    <a:pt x="1138" y="1462"/>
                    <a:pt x="1162" y="1462"/>
                  </a:cubicBezTo>
                  <a:cubicBezTo>
                    <a:pt x="1162" y="1454"/>
                    <a:pt x="1162" y="1454"/>
                    <a:pt x="1162" y="1454"/>
                  </a:cubicBezTo>
                  <a:cubicBezTo>
                    <a:pt x="1162" y="1446"/>
                    <a:pt x="1162" y="1415"/>
                    <a:pt x="1185" y="1415"/>
                  </a:cubicBezTo>
                  <a:cubicBezTo>
                    <a:pt x="1201" y="1407"/>
                    <a:pt x="1233" y="1407"/>
                    <a:pt x="1225" y="1383"/>
                  </a:cubicBezTo>
                  <a:cubicBezTo>
                    <a:pt x="1217" y="1359"/>
                    <a:pt x="1217" y="1368"/>
                    <a:pt x="1201" y="1352"/>
                  </a:cubicBezTo>
                  <a:cubicBezTo>
                    <a:pt x="1185" y="1328"/>
                    <a:pt x="1154" y="1320"/>
                    <a:pt x="1185" y="1312"/>
                  </a:cubicBezTo>
                  <a:cubicBezTo>
                    <a:pt x="1217" y="1304"/>
                    <a:pt x="1217" y="1304"/>
                    <a:pt x="1233" y="1320"/>
                  </a:cubicBezTo>
                  <a:cubicBezTo>
                    <a:pt x="1249" y="1336"/>
                    <a:pt x="1233" y="1344"/>
                    <a:pt x="1265" y="1336"/>
                  </a:cubicBezTo>
                  <a:cubicBezTo>
                    <a:pt x="1288" y="1320"/>
                    <a:pt x="1304" y="1304"/>
                    <a:pt x="1304" y="1280"/>
                  </a:cubicBezTo>
                  <a:cubicBezTo>
                    <a:pt x="1304" y="1257"/>
                    <a:pt x="1312" y="1257"/>
                    <a:pt x="1280" y="1249"/>
                  </a:cubicBezTo>
                  <a:cubicBezTo>
                    <a:pt x="1257" y="1249"/>
                    <a:pt x="1241" y="1249"/>
                    <a:pt x="1241" y="1233"/>
                  </a:cubicBezTo>
                  <a:cubicBezTo>
                    <a:pt x="1241" y="1225"/>
                    <a:pt x="1265" y="1201"/>
                    <a:pt x="1288" y="1209"/>
                  </a:cubicBezTo>
                  <a:cubicBezTo>
                    <a:pt x="1312" y="1217"/>
                    <a:pt x="1312" y="1217"/>
                    <a:pt x="1328" y="1209"/>
                  </a:cubicBezTo>
                  <a:cubicBezTo>
                    <a:pt x="1351" y="1201"/>
                    <a:pt x="1391" y="1170"/>
                    <a:pt x="1423" y="1154"/>
                  </a:cubicBezTo>
                  <a:cubicBezTo>
                    <a:pt x="1454" y="1138"/>
                    <a:pt x="1478" y="1146"/>
                    <a:pt x="1486" y="1122"/>
                  </a:cubicBezTo>
                  <a:cubicBezTo>
                    <a:pt x="1494" y="1099"/>
                    <a:pt x="1478" y="1083"/>
                    <a:pt x="1494" y="1067"/>
                  </a:cubicBezTo>
                  <a:cubicBezTo>
                    <a:pt x="1502" y="1051"/>
                    <a:pt x="1494" y="1051"/>
                    <a:pt x="1518" y="1051"/>
                  </a:cubicBezTo>
                  <a:cubicBezTo>
                    <a:pt x="1541" y="1051"/>
                    <a:pt x="1541" y="1059"/>
                    <a:pt x="1549" y="1035"/>
                  </a:cubicBezTo>
                  <a:cubicBezTo>
                    <a:pt x="1549" y="1012"/>
                    <a:pt x="1597" y="996"/>
                    <a:pt x="1597" y="972"/>
                  </a:cubicBezTo>
                  <a:cubicBezTo>
                    <a:pt x="1597" y="948"/>
                    <a:pt x="1573" y="917"/>
                    <a:pt x="1604" y="917"/>
                  </a:cubicBezTo>
                  <a:cubicBezTo>
                    <a:pt x="1628" y="917"/>
                    <a:pt x="1644" y="941"/>
                    <a:pt x="1660" y="909"/>
                  </a:cubicBezTo>
                  <a:cubicBezTo>
                    <a:pt x="1676" y="877"/>
                    <a:pt x="1668" y="869"/>
                    <a:pt x="1691" y="853"/>
                  </a:cubicBezTo>
                  <a:cubicBezTo>
                    <a:pt x="1707" y="838"/>
                    <a:pt x="1715" y="806"/>
                    <a:pt x="1699" y="790"/>
                  </a:cubicBezTo>
                  <a:cubicBezTo>
                    <a:pt x="1691" y="775"/>
                    <a:pt x="1676" y="767"/>
                    <a:pt x="1691" y="767"/>
                  </a:cubicBezTo>
                  <a:cubicBezTo>
                    <a:pt x="1707" y="767"/>
                    <a:pt x="1723" y="782"/>
                    <a:pt x="1715" y="751"/>
                  </a:cubicBezTo>
                  <a:cubicBezTo>
                    <a:pt x="1715" y="719"/>
                    <a:pt x="1826" y="490"/>
                    <a:pt x="1850" y="490"/>
                  </a:cubicBezTo>
                  <a:cubicBezTo>
                    <a:pt x="1873" y="482"/>
                    <a:pt x="1873" y="466"/>
                    <a:pt x="1897" y="451"/>
                  </a:cubicBezTo>
                  <a:lnTo>
                    <a:pt x="1407" y="79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6" name="Freeform 408"/>
            <p:cNvSpPr>
              <a:spLocks noChangeArrowheads="1"/>
            </p:cNvSpPr>
            <p:nvPr/>
          </p:nvSpPr>
          <p:spPr bwMode="auto">
            <a:xfrm>
              <a:off x="20090068" y="7719969"/>
              <a:ext cx="1001940" cy="765371"/>
            </a:xfrm>
            <a:custGeom>
              <a:avLst/>
              <a:gdLst>
                <a:gd name="T0" fmla="*/ 1020 w 1906"/>
                <a:gd name="T1" fmla="*/ 1375 h 1455"/>
                <a:gd name="T2" fmla="*/ 925 w 1906"/>
                <a:gd name="T3" fmla="*/ 1233 h 1455"/>
                <a:gd name="T4" fmla="*/ 806 w 1906"/>
                <a:gd name="T5" fmla="*/ 1035 h 1455"/>
                <a:gd name="T6" fmla="*/ 632 w 1906"/>
                <a:gd name="T7" fmla="*/ 861 h 1455"/>
                <a:gd name="T8" fmla="*/ 229 w 1906"/>
                <a:gd name="T9" fmla="*/ 529 h 1455"/>
                <a:gd name="T10" fmla="*/ 126 w 1906"/>
                <a:gd name="T11" fmla="*/ 458 h 1455"/>
                <a:gd name="T12" fmla="*/ 8 w 1906"/>
                <a:gd name="T13" fmla="*/ 308 h 1455"/>
                <a:gd name="T14" fmla="*/ 79 w 1906"/>
                <a:gd name="T15" fmla="*/ 213 h 1455"/>
                <a:gd name="T16" fmla="*/ 181 w 1906"/>
                <a:gd name="T17" fmla="*/ 150 h 1455"/>
                <a:gd name="T18" fmla="*/ 830 w 1906"/>
                <a:gd name="T19" fmla="*/ 23 h 1455"/>
                <a:gd name="T20" fmla="*/ 893 w 1906"/>
                <a:gd name="T21" fmla="*/ 39 h 1455"/>
                <a:gd name="T22" fmla="*/ 1407 w 1906"/>
                <a:gd name="T23" fmla="*/ 71 h 1455"/>
                <a:gd name="T24" fmla="*/ 1850 w 1906"/>
                <a:gd name="T25" fmla="*/ 482 h 1455"/>
                <a:gd name="T26" fmla="*/ 1699 w 1906"/>
                <a:gd name="T27" fmla="*/ 767 h 1455"/>
                <a:gd name="T28" fmla="*/ 1707 w 1906"/>
                <a:gd name="T29" fmla="*/ 782 h 1455"/>
                <a:gd name="T30" fmla="*/ 1660 w 1906"/>
                <a:gd name="T31" fmla="*/ 909 h 1455"/>
                <a:gd name="T32" fmla="*/ 1597 w 1906"/>
                <a:gd name="T33" fmla="*/ 917 h 1455"/>
                <a:gd name="T34" fmla="*/ 1549 w 1906"/>
                <a:gd name="T35" fmla="*/ 1027 h 1455"/>
                <a:gd name="T36" fmla="*/ 1510 w 1906"/>
                <a:gd name="T37" fmla="*/ 1051 h 1455"/>
                <a:gd name="T38" fmla="*/ 1486 w 1906"/>
                <a:gd name="T39" fmla="*/ 1114 h 1455"/>
                <a:gd name="T40" fmla="*/ 1336 w 1906"/>
                <a:gd name="T41" fmla="*/ 1209 h 1455"/>
                <a:gd name="T42" fmla="*/ 1241 w 1906"/>
                <a:gd name="T43" fmla="*/ 1225 h 1455"/>
                <a:gd name="T44" fmla="*/ 1304 w 1906"/>
                <a:gd name="T45" fmla="*/ 1257 h 1455"/>
                <a:gd name="T46" fmla="*/ 1233 w 1906"/>
                <a:gd name="T47" fmla="*/ 1328 h 1455"/>
                <a:gd name="T48" fmla="*/ 1185 w 1906"/>
                <a:gd name="T49" fmla="*/ 1304 h 1455"/>
                <a:gd name="T50" fmla="*/ 1217 w 1906"/>
                <a:gd name="T51" fmla="*/ 1351 h 1455"/>
                <a:gd name="T52" fmla="*/ 1185 w 1906"/>
                <a:gd name="T53" fmla="*/ 1407 h 1455"/>
                <a:gd name="T54" fmla="*/ 1162 w 1906"/>
                <a:gd name="T55" fmla="*/ 1454 h 1455"/>
                <a:gd name="T56" fmla="*/ 237 w 1906"/>
                <a:gd name="T57" fmla="*/ 521 h 1455"/>
                <a:gd name="T58" fmla="*/ 640 w 1906"/>
                <a:gd name="T59" fmla="*/ 861 h 1455"/>
                <a:gd name="T60" fmla="*/ 806 w 1906"/>
                <a:gd name="T61" fmla="*/ 1035 h 1455"/>
                <a:gd name="T62" fmla="*/ 925 w 1906"/>
                <a:gd name="T63" fmla="*/ 1233 h 1455"/>
                <a:gd name="T64" fmla="*/ 1027 w 1906"/>
                <a:gd name="T65" fmla="*/ 1375 h 1455"/>
                <a:gd name="T66" fmla="*/ 1178 w 1906"/>
                <a:gd name="T67" fmla="*/ 1399 h 1455"/>
                <a:gd name="T68" fmla="*/ 1209 w 1906"/>
                <a:gd name="T69" fmla="*/ 1351 h 1455"/>
                <a:gd name="T70" fmla="*/ 1185 w 1906"/>
                <a:gd name="T71" fmla="*/ 1296 h 1455"/>
                <a:gd name="T72" fmla="*/ 1241 w 1906"/>
                <a:gd name="T73" fmla="*/ 1328 h 1455"/>
                <a:gd name="T74" fmla="*/ 1296 w 1906"/>
                <a:gd name="T75" fmla="*/ 1257 h 1455"/>
                <a:gd name="T76" fmla="*/ 1233 w 1906"/>
                <a:gd name="T77" fmla="*/ 1225 h 1455"/>
                <a:gd name="T78" fmla="*/ 1328 w 1906"/>
                <a:gd name="T79" fmla="*/ 1201 h 1455"/>
                <a:gd name="T80" fmla="*/ 1478 w 1906"/>
                <a:gd name="T81" fmla="*/ 1107 h 1455"/>
                <a:gd name="T82" fmla="*/ 1510 w 1906"/>
                <a:gd name="T83" fmla="*/ 1043 h 1455"/>
                <a:gd name="T84" fmla="*/ 1541 w 1906"/>
                <a:gd name="T85" fmla="*/ 1027 h 1455"/>
                <a:gd name="T86" fmla="*/ 1589 w 1906"/>
                <a:gd name="T87" fmla="*/ 909 h 1455"/>
                <a:gd name="T88" fmla="*/ 1660 w 1906"/>
                <a:gd name="T89" fmla="*/ 901 h 1455"/>
                <a:gd name="T90" fmla="*/ 1699 w 1906"/>
                <a:gd name="T91" fmla="*/ 782 h 1455"/>
                <a:gd name="T92" fmla="*/ 1707 w 1906"/>
                <a:gd name="T93" fmla="*/ 759 h 1455"/>
                <a:gd name="T94" fmla="*/ 1850 w 1906"/>
                <a:gd name="T95" fmla="*/ 474 h 1455"/>
                <a:gd name="T96" fmla="*/ 964 w 1906"/>
                <a:gd name="T97" fmla="*/ 150 h 1455"/>
                <a:gd name="T98" fmla="*/ 877 w 1906"/>
                <a:gd name="T99" fmla="*/ 47 h 1455"/>
                <a:gd name="T100" fmla="*/ 822 w 1906"/>
                <a:gd name="T101" fmla="*/ 8 h 1455"/>
                <a:gd name="T102" fmla="*/ 150 w 1906"/>
                <a:gd name="T103" fmla="*/ 181 h 1455"/>
                <a:gd name="T104" fmla="*/ 15 w 1906"/>
                <a:gd name="T105" fmla="*/ 300 h 1455"/>
                <a:gd name="T106" fmla="*/ 110 w 1906"/>
                <a:gd name="T107" fmla="*/ 44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6" h="1455">
                  <a:moveTo>
                    <a:pt x="1162" y="1454"/>
                  </a:moveTo>
                  <a:lnTo>
                    <a:pt x="1162" y="1454"/>
                  </a:lnTo>
                  <a:cubicBezTo>
                    <a:pt x="1130" y="1454"/>
                    <a:pt x="1059" y="1454"/>
                    <a:pt x="1035" y="1438"/>
                  </a:cubicBezTo>
                  <a:cubicBezTo>
                    <a:pt x="1012" y="1423"/>
                    <a:pt x="1012" y="1399"/>
                    <a:pt x="1020" y="1375"/>
                  </a:cubicBezTo>
                  <a:cubicBezTo>
                    <a:pt x="1027" y="1360"/>
                    <a:pt x="1027" y="1351"/>
                    <a:pt x="1020" y="1344"/>
                  </a:cubicBezTo>
                  <a:cubicBezTo>
                    <a:pt x="1012" y="1336"/>
                    <a:pt x="996" y="1312"/>
                    <a:pt x="980" y="1296"/>
                  </a:cubicBezTo>
                  <a:cubicBezTo>
                    <a:pt x="972" y="1280"/>
                    <a:pt x="972" y="1272"/>
                    <a:pt x="964" y="1265"/>
                  </a:cubicBezTo>
                  <a:cubicBezTo>
                    <a:pt x="948" y="1249"/>
                    <a:pt x="940" y="1241"/>
                    <a:pt x="925" y="1233"/>
                  </a:cubicBezTo>
                  <a:cubicBezTo>
                    <a:pt x="917" y="1233"/>
                    <a:pt x="909" y="1225"/>
                    <a:pt x="901" y="1225"/>
                  </a:cubicBezTo>
                  <a:cubicBezTo>
                    <a:pt x="877" y="1209"/>
                    <a:pt x="885" y="1185"/>
                    <a:pt x="885" y="1162"/>
                  </a:cubicBezTo>
                  <a:cubicBezTo>
                    <a:pt x="885" y="1154"/>
                    <a:pt x="885" y="1146"/>
                    <a:pt x="885" y="1138"/>
                  </a:cubicBezTo>
                  <a:cubicBezTo>
                    <a:pt x="877" y="1122"/>
                    <a:pt x="830" y="1059"/>
                    <a:pt x="806" y="1035"/>
                  </a:cubicBezTo>
                  <a:cubicBezTo>
                    <a:pt x="798" y="1035"/>
                    <a:pt x="798" y="1035"/>
                    <a:pt x="790" y="1027"/>
                  </a:cubicBezTo>
                  <a:cubicBezTo>
                    <a:pt x="767" y="1012"/>
                    <a:pt x="743" y="996"/>
                    <a:pt x="703" y="964"/>
                  </a:cubicBezTo>
                  <a:cubicBezTo>
                    <a:pt x="664" y="933"/>
                    <a:pt x="656" y="909"/>
                    <a:pt x="648" y="893"/>
                  </a:cubicBezTo>
                  <a:cubicBezTo>
                    <a:pt x="640" y="885"/>
                    <a:pt x="640" y="877"/>
                    <a:pt x="632" y="861"/>
                  </a:cubicBezTo>
                  <a:cubicBezTo>
                    <a:pt x="608" y="838"/>
                    <a:pt x="585" y="830"/>
                    <a:pt x="553" y="822"/>
                  </a:cubicBezTo>
                  <a:cubicBezTo>
                    <a:pt x="521" y="806"/>
                    <a:pt x="498" y="798"/>
                    <a:pt x="466" y="751"/>
                  </a:cubicBezTo>
                  <a:cubicBezTo>
                    <a:pt x="434" y="711"/>
                    <a:pt x="419" y="703"/>
                    <a:pt x="371" y="687"/>
                  </a:cubicBezTo>
                  <a:cubicBezTo>
                    <a:pt x="316" y="664"/>
                    <a:pt x="268" y="593"/>
                    <a:pt x="229" y="529"/>
                  </a:cubicBezTo>
                  <a:cubicBezTo>
                    <a:pt x="221" y="521"/>
                    <a:pt x="221" y="506"/>
                    <a:pt x="213" y="498"/>
                  </a:cubicBezTo>
                  <a:cubicBezTo>
                    <a:pt x="197" y="466"/>
                    <a:pt x="190" y="450"/>
                    <a:pt x="174" y="450"/>
                  </a:cubicBezTo>
                  <a:cubicBezTo>
                    <a:pt x="166" y="450"/>
                    <a:pt x="158" y="450"/>
                    <a:pt x="150" y="458"/>
                  </a:cubicBezTo>
                  <a:cubicBezTo>
                    <a:pt x="142" y="458"/>
                    <a:pt x="134" y="458"/>
                    <a:pt x="126" y="458"/>
                  </a:cubicBezTo>
                  <a:cubicBezTo>
                    <a:pt x="118" y="458"/>
                    <a:pt x="110" y="458"/>
                    <a:pt x="110" y="450"/>
                  </a:cubicBezTo>
                  <a:cubicBezTo>
                    <a:pt x="95" y="434"/>
                    <a:pt x="55" y="403"/>
                    <a:pt x="31" y="387"/>
                  </a:cubicBezTo>
                  <a:cubicBezTo>
                    <a:pt x="23" y="387"/>
                    <a:pt x="23" y="387"/>
                    <a:pt x="15" y="379"/>
                  </a:cubicBezTo>
                  <a:cubicBezTo>
                    <a:pt x="0" y="371"/>
                    <a:pt x="8" y="340"/>
                    <a:pt x="8" y="308"/>
                  </a:cubicBezTo>
                  <a:cubicBezTo>
                    <a:pt x="8" y="300"/>
                    <a:pt x="8" y="300"/>
                    <a:pt x="8" y="300"/>
                  </a:cubicBezTo>
                  <a:cubicBezTo>
                    <a:pt x="8" y="268"/>
                    <a:pt x="47" y="253"/>
                    <a:pt x="63" y="237"/>
                  </a:cubicBezTo>
                  <a:cubicBezTo>
                    <a:pt x="71" y="229"/>
                    <a:pt x="71" y="229"/>
                    <a:pt x="71" y="229"/>
                  </a:cubicBezTo>
                  <a:cubicBezTo>
                    <a:pt x="79" y="229"/>
                    <a:pt x="79" y="221"/>
                    <a:pt x="79" y="213"/>
                  </a:cubicBezTo>
                  <a:lnTo>
                    <a:pt x="79" y="213"/>
                  </a:lnTo>
                  <a:cubicBezTo>
                    <a:pt x="79" y="205"/>
                    <a:pt x="79" y="205"/>
                    <a:pt x="79" y="205"/>
                  </a:cubicBezTo>
                  <a:cubicBezTo>
                    <a:pt x="110" y="205"/>
                    <a:pt x="126" y="190"/>
                    <a:pt x="150" y="174"/>
                  </a:cubicBezTo>
                  <a:cubicBezTo>
                    <a:pt x="158" y="166"/>
                    <a:pt x="166" y="158"/>
                    <a:pt x="181" y="150"/>
                  </a:cubicBezTo>
                  <a:cubicBezTo>
                    <a:pt x="229" y="126"/>
                    <a:pt x="371" y="55"/>
                    <a:pt x="411" y="47"/>
                  </a:cubicBezTo>
                  <a:cubicBezTo>
                    <a:pt x="434" y="39"/>
                    <a:pt x="727" y="0"/>
                    <a:pt x="806" y="0"/>
                  </a:cubicBezTo>
                  <a:cubicBezTo>
                    <a:pt x="822" y="0"/>
                    <a:pt x="830" y="0"/>
                    <a:pt x="830" y="8"/>
                  </a:cubicBezTo>
                  <a:cubicBezTo>
                    <a:pt x="830" y="15"/>
                    <a:pt x="830" y="15"/>
                    <a:pt x="830" y="23"/>
                  </a:cubicBezTo>
                  <a:lnTo>
                    <a:pt x="830" y="31"/>
                  </a:lnTo>
                  <a:cubicBezTo>
                    <a:pt x="830" y="31"/>
                    <a:pt x="838" y="31"/>
                    <a:pt x="854" y="39"/>
                  </a:cubicBezTo>
                  <a:cubicBezTo>
                    <a:pt x="861" y="39"/>
                    <a:pt x="869" y="39"/>
                    <a:pt x="877" y="39"/>
                  </a:cubicBezTo>
                  <a:cubicBezTo>
                    <a:pt x="885" y="39"/>
                    <a:pt x="885" y="39"/>
                    <a:pt x="893" y="39"/>
                  </a:cubicBezTo>
                  <a:cubicBezTo>
                    <a:pt x="909" y="39"/>
                    <a:pt x="917" y="39"/>
                    <a:pt x="925" y="47"/>
                  </a:cubicBezTo>
                  <a:cubicBezTo>
                    <a:pt x="940" y="63"/>
                    <a:pt x="964" y="126"/>
                    <a:pt x="964" y="142"/>
                  </a:cubicBezTo>
                  <a:cubicBezTo>
                    <a:pt x="1407" y="71"/>
                    <a:pt x="1407" y="71"/>
                    <a:pt x="1407" y="71"/>
                  </a:cubicBezTo>
                  <a:lnTo>
                    <a:pt x="1407" y="71"/>
                  </a:lnTo>
                  <a:cubicBezTo>
                    <a:pt x="1905" y="443"/>
                    <a:pt x="1905" y="443"/>
                    <a:pt x="1905" y="443"/>
                  </a:cubicBezTo>
                  <a:cubicBezTo>
                    <a:pt x="1897" y="443"/>
                    <a:pt x="1897" y="443"/>
                    <a:pt x="1897" y="443"/>
                  </a:cubicBezTo>
                  <a:cubicBezTo>
                    <a:pt x="1889" y="450"/>
                    <a:pt x="1881" y="458"/>
                    <a:pt x="1881" y="466"/>
                  </a:cubicBezTo>
                  <a:cubicBezTo>
                    <a:pt x="1873" y="474"/>
                    <a:pt x="1865" y="482"/>
                    <a:pt x="1850" y="482"/>
                  </a:cubicBezTo>
                  <a:cubicBezTo>
                    <a:pt x="1834" y="490"/>
                    <a:pt x="1715" y="711"/>
                    <a:pt x="1723" y="743"/>
                  </a:cubicBezTo>
                  <a:cubicBezTo>
                    <a:pt x="1723" y="751"/>
                    <a:pt x="1723" y="759"/>
                    <a:pt x="1715" y="767"/>
                  </a:cubicBezTo>
                  <a:cubicBezTo>
                    <a:pt x="1715" y="767"/>
                    <a:pt x="1715" y="767"/>
                    <a:pt x="1707" y="767"/>
                  </a:cubicBezTo>
                  <a:cubicBezTo>
                    <a:pt x="1707" y="767"/>
                    <a:pt x="1707" y="767"/>
                    <a:pt x="1699" y="767"/>
                  </a:cubicBezTo>
                  <a:lnTo>
                    <a:pt x="1691" y="767"/>
                  </a:lnTo>
                  <a:lnTo>
                    <a:pt x="1691" y="767"/>
                  </a:lnTo>
                  <a:lnTo>
                    <a:pt x="1691" y="767"/>
                  </a:lnTo>
                  <a:cubicBezTo>
                    <a:pt x="1699" y="767"/>
                    <a:pt x="1699" y="774"/>
                    <a:pt x="1707" y="782"/>
                  </a:cubicBezTo>
                  <a:cubicBezTo>
                    <a:pt x="1707" y="790"/>
                    <a:pt x="1715" y="798"/>
                    <a:pt x="1715" y="814"/>
                  </a:cubicBezTo>
                  <a:cubicBezTo>
                    <a:pt x="1707" y="830"/>
                    <a:pt x="1699" y="838"/>
                    <a:pt x="1691" y="845"/>
                  </a:cubicBezTo>
                  <a:cubicBezTo>
                    <a:pt x="1676" y="861"/>
                    <a:pt x="1676" y="861"/>
                    <a:pt x="1676" y="877"/>
                  </a:cubicBezTo>
                  <a:cubicBezTo>
                    <a:pt x="1668" y="885"/>
                    <a:pt x="1668" y="893"/>
                    <a:pt x="1660" y="909"/>
                  </a:cubicBezTo>
                  <a:cubicBezTo>
                    <a:pt x="1660" y="917"/>
                    <a:pt x="1652" y="925"/>
                    <a:pt x="1644" y="925"/>
                  </a:cubicBezTo>
                  <a:cubicBezTo>
                    <a:pt x="1636" y="925"/>
                    <a:pt x="1628" y="917"/>
                    <a:pt x="1620" y="917"/>
                  </a:cubicBezTo>
                  <a:cubicBezTo>
                    <a:pt x="1613" y="917"/>
                    <a:pt x="1613" y="909"/>
                    <a:pt x="1604" y="917"/>
                  </a:cubicBezTo>
                  <a:cubicBezTo>
                    <a:pt x="1597" y="917"/>
                    <a:pt x="1597" y="917"/>
                    <a:pt x="1597" y="917"/>
                  </a:cubicBezTo>
                  <a:cubicBezTo>
                    <a:pt x="1589" y="917"/>
                    <a:pt x="1589" y="933"/>
                    <a:pt x="1597" y="940"/>
                  </a:cubicBezTo>
                  <a:cubicBezTo>
                    <a:pt x="1597" y="948"/>
                    <a:pt x="1597" y="956"/>
                    <a:pt x="1597" y="964"/>
                  </a:cubicBezTo>
                  <a:cubicBezTo>
                    <a:pt x="1597" y="972"/>
                    <a:pt x="1581" y="988"/>
                    <a:pt x="1573" y="996"/>
                  </a:cubicBezTo>
                  <a:cubicBezTo>
                    <a:pt x="1565" y="1012"/>
                    <a:pt x="1549" y="1020"/>
                    <a:pt x="1549" y="1027"/>
                  </a:cubicBezTo>
                  <a:cubicBezTo>
                    <a:pt x="1549" y="1043"/>
                    <a:pt x="1549" y="1051"/>
                    <a:pt x="1533" y="1051"/>
                  </a:cubicBezTo>
                  <a:lnTo>
                    <a:pt x="1533" y="1051"/>
                  </a:lnTo>
                  <a:cubicBezTo>
                    <a:pt x="1533" y="1043"/>
                    <a:pt x="1525" y="1043"/>
                    <a:pt x="1518" y="1051"/>
                  </a:cubicBezTo>
                  <a:lnTo>
                    <a:pt x="1510" y="1051"/>
                  </a:lnTo>
                  <a:cubicBezTo>
                    <a:pt x="1502" y="1051"/>
                    <a:pt x="1502" y="1051"/>
                    <a:pt x="1494" y="1059"/>
                  </a:cubicBezTo>
                  <a:lnTo>
                    <a:pt x="1494" y="1059"/>
                  </a:lnTo>
                  <a:cubicBezTo>
                    <a:pt x="1486" y="1067"/>
                    <a:pt x="1486" y="1075"/>
                    <a:pt x="1486" y="1083"/>
                  </a:cubicBezTo>
                  <a:cubicBezTo>
                    <a:pt x="1494" y="1091"/>
                    <a:pt x="1494" y="1098"/>
                    <a:pt x="1486" y="1114"/>
                  </a:cubicBezTo>
                  <a:cubicBezTo>
                    <a:pt x="1478" y="1130"/>
                    <a:pt x="1470" y="1138"/>
                    <a:pt x="1454" y="1138"/>
                  </a:cubicBezTo>
                  <a:cubicBezTo>
                    <a:pt x="1446" y="1138"/>
                    <a:pt x="1438" y="1146"/>
                    <a:pt x="1423" y="1146"/>
                  </a:cubicBezTo>
                  <a:cubicBezTo>
                    <a:pt x="1407" y="1154"/>
                    <a:pt x="1391" y="1170"/>
                    <a:pt x="1375" y="1185"/>
                  </a:cubicBezTo>
                  <a:cubicBezTo>
                    <a:pt x="1360" y="1193"/>
                    <a:pt x="1344" y="1201"/>
                    <a:pt x="1336" y="1209"/>
                  </a:cubicBezTo>
                  <a:cubicBezTo>
                    <a:pt x="1320" y="1209"/>
                    <a:pt x="1312" y="1209"/>
                    <a:pt x="1304" y="1209"/>
                  </a:cubicBezTo>
                  <a:cubicBezTo>
                    <a:pt x="1296" y="1209"/>
                    <a:pt x="1288" y="1201"/>
                    <a:pt x="1280" y="1201"/>
                  </a:cubicBezTo>
                  <a:lnTo>
                    <a:pt x="1280" y="1201"/>
                  </a:lnTo>
                  <a:cubicBezTo>
                    <a:pt x="1257" y="1201"/>
                    <a:pt x="1241" y="1217"/>
                    <a:pt x="1241" y="1225"/>
                  </a:cubicBezTo>
                  <a:cubicBezTo>
                    <a:pt x="1241" y="1233"/>
                    <a:pt x="1241" y="1233"/>
                    <a:pt x="1257" y="1233"/>
                  </a:cubicBezTo>
                  <a:cubicBezTo>
                    <a:pt x="1265" y="1233"/>
                    <a:pt x="1273" y="1233"/>
                    <a:pt x="1280" y="1241"/>
                  </a:cubicBezTo>
                  <a:cubicBezTo>
                    <a:pt x="1296" y="1241"/>
                    <a:pt x="1304" y="1241"/>
                    <a:pt x="1304" y="1249"/>
                  </a:cubicBezTo>
                  <a:lnTo>
                    <a:pt x="1304" y="1257"/>
                  </a:lnTo>
                  <a:cubicBezTo>
                    <a:pt x="1304" y="1265"/>
                    <a:pt x="1304" y="1265"/>
                    <a:pt x="1304" y="1272"/>
                  </a:cubicBezTo>
                  <a:cubicBezTo>
                    <a:pt x="1304" y="1296"/>
                    <a:pt x="1288" y="1320"/>
                    <a:pt x="1265" y="1328"/>
                  </a:cubicBezTo>
                  <a:cubicBezTo>
                    <a:pt x="1257" y="1336"/>
                    <a:pt x="1249" y="1336"/>
                    <a:pt x="1249" y="1336"/>
                  </a:cubicBezTo>
                  <a:cubicBezTo>
                    <a:pt x="1241" y="1336"/>
                    <a:pt x="1241" y="1336"/>
                    <a:pt x="1233" y="1328"/>
                  </a:cubicBezTo>
                  <a:cubicBezTo>
                    <a:pt x="1233" y="1328"/>
                    <a:pt x="1233" y="1320"/>
                    <a:pt x="1233" y="1312"/>
                  </a:cubicBezTo>
                  <a:cubicBezTo>
                    <a:pt x="1225" y="1312"/>
                    <a:pt x="1225" y="1312"/>
                    <a:pt x="1225" y="1312"/>
                  </a:cubicBezTo>
                  <a:cubicBezTo>
                    <a:pt x="1217" y="1304"/>
                    <a:pt x="1217" y="1304"/>
                    <a:pt x="1209" y="1304"/>
                  </a:cubicBezTo>
                  <a:cubicBezTo>
                    <a:pt x="1201" y="1304"/>
                    <a:pt x="1201" y="1304"/>
                    <a:pt x="1185" y="1304"/>
                  </a:cubicBezTo>
                  <a:cubicBezTo>
                    <a:pt x="1178" y="1312"/>
                    <a:pt x="1178" y="1312"/>
                    <a:pt x="1178" y="1312"/>
                  </a:cubicBezTo>
                  <a:cubicBezTo>
                    <a:pt x="1178" y="1312"/>
                    <a:pt x="1185" y="1320"/>
                    <a:pt x="1185" y="1328"/>
                  </a:cubicBezTo>
                  <a:cubicBezTo>
                    <a:pt x="1193" y="1328"/>
                    <a:pt x="1201" y="1336"/>
                    <a:pt x="1201" y="1336"/>
                  </a:cubicBezTo>
                  <a:cubicBezTo>
                    <a:pt x="1209" y="1344"/>
                    <a:pt x="1209" y="1344"/>
                    <a:pt x="1217" y="1351"/>
                  </a:cubicBezTo>
                  <a:cubicBezTo>
                    <a:pt x="1217" y="1351"/>
                    <a:pt x="1225" y="1360"/>
                    <a:pt x="1233" y="1375"/>
                  </a:cubicBezTo>
                  <a:cubicBezTo>
                    <a:pt x="1233" y="1383"/>
                    <a:pt x="1233" y="1383"/>
                    <a:pt x="1225" y="1391"/>
                  </a:cubicBezTo>
                  <a:cubicBezTo>
                    <a:pt x="1225" y="1399"/>
                    <a:pt x="1209" y="1407"/>
                    <a:pt x="1193" y="1407"/>
                  </a:cubicBezTo>
                  <a:cubicBezTo>
                    <a:pt x="1185" y="1407"/>
                    <a:pt x="1185" y="1407"/>
                    <a:pt x="1185" y="1407"/>
                  </a:cubicBezTo>
                  <a:cubicBezTo>
                    <a:pt x="1162" y="1415"/>
                    <a:pt x="1162" y="1438"/>
                    <a:pt x="1170" y="1446"/>
                  </a:cubicBezTo>
                  <a:lnTo>
                    <a:pt x="1170" y="1446"/>
                  </a:lnTo>
                  <a:cubicBezTo>
                    <a:pt x="1178" y="1454"/>
                    <a:pt x="1178" y="1454"/>
                    <a:pt x="1178" y="1454"/>
                  </a:cubicBezTo>
                  <a:lnTo>
                    <a:pt x="1162" y="1454"/>
                  </a:lnTo>
                  <a:close/>
                  <a:moveTo>
                    <a:pt x="174" y="443"/>
                  </a:moveTo>
                  <a:lnTo>
                    <a:pt x="174" y="443"/>
                  </a:lnTo>
                  <a:cubicBezTo>
                    <a:pt x="190" y="443"/>
                    <a:pt x="205" y="466"/>
                    <a:pt x="221" y="498"/>
                  </a:cubicBezTo>
                  <a:cubicBezTo>
                    <a:pt x="229" y="506"/>
                    <a:pt x="229" y="514"/>
                    <a:pt x="237" y="521"/>
                  </a:cubicBezTo>
                  <a:cubicBezTo>
                    <a:pt x="268" y="577"/>
                    <a:pt x="324" y="656"/>
                    <a:pt x="371" y="680"/>
                  </a:cubicBezTo>
                  <a:cubicBezTo>
                    <a:pt x="419" y="695"/>
                    <a:pt x="434" y="703"/>
                    <a:pt x="466" y="751"/>
                  </a:cubicBezTo>
                  <a:cubicBezTo>
                    <a:pt x="498" y="790"/>
                    <a:pt x="521" y="798"/>
                    <a:pt x="553" y="814"/>
                  </a:cubicBezTo>
                  <a:cubicBezTo>
                    <a:pt x="592" y="822"/>
                    <a:pt x="616" y="830"/>
                    <a:pt x="640" y="861"/>
                  </a:cubicBezTo>
                  <a:cubicBezTo>
                    <a:pt x="640" y="869"/>
                    <a:pt x="648" y="877"/>
                    <a:pt x="648" y="885"/>
                  </a:cubicBezTo>
                  <a:cubicBezTo>
                    <a:pt x="664" y="909"/>
                    <a:pt x="672" y="925"/>
                    <a:pt x="703" y="956"/>
                  </a:cubicBezTo>
                  <a:cubicBezTo>
                    <a:pt x="751" y="988"/>
                    <a:pt x="774" y="1004"/>
                    <a:pt x="798" y="1020"/>
                  </a:cubicBezTo>
                  <a:cubicBezTo>
                    <a:pt x="798" y="1027"/>
                    <a:pt x="806" y="1027"/>
                    <a:pt x="806" y="1035"/>
                  </a:cubicBezTo>
                  <a:cubicBezTo>
                    <a:pt x="838" y="1051"/>
                    <a:pt x="885" y="1114"/>
                    <a:pt x="893" y="1138"/>
                  </a:cubicBezTo>
                  <a:cubicBezTo>
                    <a:pt x="893" y="1146"/>
                    <a:pt x="893" y="1154"/>
                    <a:pt x="893" y="1162"/>
                  </a:cubicBezTo>
                  <a:cubicBezTo>
                    <a:pt x="885" y="1185"/>
                    <a:pt x="885" y="1201"/>
                    <a:pt x="901" y="1217"/>
                  </a:cubicBezTo>
                  <a:cubicBezTo>
                    <a:pt x="909" y="1225"/>
                    <a:pt x="917" y="1225"/>
                    <a:pt x="925" y="1233"/>
                  </a:cubicBezTo>
                  <a:cubicBezTo>
                    <a:pt x="940" y="1233"/>
                    <a:pt x="956" y="1241"/>
                    <a:pt x="964" y="1257"/>
                  </a:cubicBezTo>
                  <a:cubicBezTo>
                    <a:pt x="972" y="1265"/>
                    <a:pt x="980" y="1280"/>
                    <a:pt x="988" y="1288"/>
                  </a:cubicBezTo>
                  <a:cubicBezTo>
                    <a:pt x="1004" y="1312"/>
                    <a:pt x="1012" y="1336"/>
                    <a:pt x="1027" y="1344"/>
                  </a:cubicBezTo>
                  <a:cubicBezTo>
                    <a:pt x="1035" y="1344"/>
                    <a:pt x="1035" y="1360"/>
                    <a:pt x="1027" y="1375"/>
                  </a:cubicBezTo>
                  <a:cubicBezTo>
                    <a:pt x="1020" y="1399"/>
                    <a:pt x="1020" y="1423"/>
                    <a:pt x="1035" y="1431"/>
                  </a:cubicBezTo>
                  <a:cubicBezTo>
                    <a:pt x="1059" y="1446"/>
                    <a:pt x="1130" y="1446"/>
                    <a:pt x="1162" y="1446"/>
                  </a:cubicBezTo>
                  <a:lnTo>
                    <a:pt x="1162" y="1446"/>
                  </a:lnTo>
                  <a:cubicBezTo>
                    <a:pt x="1154" y="1438"/>
                    <a:pt x="1154" y="1407"/>
                    <a:pt x="1178" y="1399"/>
                  </a:cubicBezTo>
                  <a:cubicBezTo>
                    <a:pt x="1185" y="1399"/>
                    <a:pt x="1185" y="1399"/>
                    <a:pt x="1193" y="1399"/>
                  </a:cubicBezTo>
                  <a:cubicBezTo>
                    <a:pt x="1201" y="1399"/>
                    <a:pt x="1217" y="1391"/>
                    <a:pt x="1225" y="1391"/>
                  </a:cubicBezTo>
                  <a:cubicBezTo>
                    <a:pt x="1225" y="1383"/>
                    <a:pt x="1225" y="1383"/>
                    <a:pt x="1225" y="1375"/>
                  </a:cubicBezTo>
                  <a:cubicBezTo>
                    <a:pt x="1217" y="1360"/>
                    <a:pt x="1217" y="1360"/>
                    <a:pt x="1209" y="1351"/>
                  </a:cubicBezTo>
                  <a:cubicBezTo>
                    <a:pt x="1209" y="1351"/>
                    <a:pt x="1201" y="1351"/>
                    <a:pt x="1193" y="1344"/>
                  </a:cubicBezTo>
                  <a:cubicBezTo>
                    <a:pt x="1193" y="1336"/>
                    <a:pt x="1185" y="1336"/>
                    <a:pt x="1185" y="1328"/>
                  </a:cubicBezTo>
                  <a:cubicBezTo>
                    <a:pt x="1178" y="1320"/>
                    <a:pt x="1170" y="1320"/>
                    <a:pt x="1170" y="1312"/>
                  </a:cubicBezTo>
                  <a:cubicBezTo>
                    <a:pt x="1170" y="1304"/>
                    <a:pt x="1178" y="1304"/>
                    <a:pt x="1185" y="1296"/>
                  </a:cubicBezTo>
                  <a:cubicBezTo>
                    <a:pt x="1193" y="1296"/>
                    <a:pt x="1201" y="1296"/>
                    <a:pt x="1209" y="1296"/>
                  </a:cubicBezTo>
                  <a:cubicBezTo>
                    <a:pt x="1217" y="1296"/>
                    <a:pt x="1225" y="1296"/>
                    <a:pt x="1233" y="1312"/>
                  </a:cubicBezTo>
                  <a:lnTo>
                    <a:pt x="1233" y="1312"/>
                  </a:lnTo>
                  <a:cubicBezTo>
                    <a:pt x="1241" y="1320"/>
                    <a:pt x="1241" y="1320"/>
                    <a:pt x="1241" y="1328"/>
                  </a:cubicBezTo>
                  <a:lnTo>
                    <a:pt x="1249" y="1328"/>
                  </a:lnTo>
                  <a:lnTo>
                    <a:pt x="1257" y="1328"/>
                  </a:lnTo>
                  <a:cubicBezTo>
                    <a:pt x="1280" y="1312"/>
                    <a:pt x="1296" y="1296"/>
                    <a:pt x="1296" y="1272"/>
                  </a:cubicBezTo>
                  <a:cubicBezTo>
                    <a:pt x="1296" y="1265"/>
                    <a:pt x="1296" y="1265"/>
                    <a:pt x="1296" y="1257"/>
                  </a:cubicBezTo>
                  <a:lnTo>
                    <a:pt x="1296" y="1249"/>
                  </a:lnTo>
                  <a:cubicBezTo>
                    <a:pt x="1296" y="1249"/>
                    <a:pt x="1288" y="1249"/>
                    <a:pt x="1280" y="1249"/>
                  </a:cubicBezTo>
                  <a:cubicBezTo>
                    <a:pt x="1273" y="1241"/>
                    <a:pt x="1265" y="1241"/>
                    <a:pt x="1257" y="1241"/>
                  </a:cubicBezTo>
                  <a:cubicBezTo>
                    <a:pt x="1241" y="1241"/>
                    <a:pt x="1233" y="1241"/>
                    <a:pt x="1233" y="1225"/>
                  </a:cubicBezTo>
                  <a:cubicBezTo>
                    <a:pt x="1233" y="1217"/>
                    <a:pt x="1257" y="1193"/>
                    <a:pt x="1280" y="1193"/>
                  </a:cubicBezTo>
                  <a:cubicBezTo>
                    <a:pt x="1280" y="1193"/>
                    <a:pt x="1280" y="1193"/>
                    <a:pt x="1288" y="1193"/>
                  </a:cubicBezTo>
                  <a:cubicBezTo>
                    <a:pt x="1296" y="1201"/>
                    <a:pt x="1296" y="1201"/>
                    <a:pt x="1304" y="1201"/>
                  </a:cubicBezTo>
                  <a:cubicBezTo>
                    <a:pt x="1312" y="1201"/>
                    <a:pt x="1320" y="1209"/>
                    <a:pt x="1328" y="1201"/>
                  </a:cubicBezTo>
                  <a:cubicBezTo>
                    <a:pt x="1336" y="1193"/>
                    <a:pt x="1351" y="1185"/>
                    <a:pt x="1367" y="1178"/>
                  </a:cubicBezTo>
                  <a:cubicBezTo>
                    <a:pt x="1383" y="1162"/>
                    <a:pt x="1407" y="1146"/>
                    <a:pt x="1423" y="1146"/>
                  </a:cubicBezTo>
                  <a:cubicBezTo>
                    <a:pt x="1431" y="1138"/>
                    <a:pt x="1438" y="1138"/>
                    <a:pt x="1454" y="1130"/>
                  </a:cubicBezTo>
                  <a:cubicBezTo>
                    <a:pt x="1462" y="1130"/>
                    <a:pt x="1478" y="1122"/>
                    <a:pt x="1478" y="1107"/>
                  </a:cubicBezTo>
                  <a:cubicBezTo>
                    <a:pt x="1486" y="1098"/>
                    <a:pt x="1486" y="1091"/>
                    <a:pt x="1486" y="1083"/>
                  </a:cubicBezTo>
                  <a:cubicBezTo>
                    <a:pt x="1478" y="1075"/>
                    <a:pt x="1478" y="1067"/>
                    <a:pt x="1486" y="1059"/>
                  </a:cubicBezTo>
                  <a:cubicBezTo>
                    <a:pt x="1494" y="1051"/>
                    <a:pt x="1494" y="1051"/>
                    <a:pt x="1494" y="1051"/>
                  </a:cubicBezTo>
                  <a:cubicBezTo>
                    <a:pt x="1494" y="1043"/>
                    <a:pt x="1502" y="1043"/>
                    <a:pt x="1510" y="1043"/>
                  </a:cubicBezTo>
                  <a:lnTo>
                    <a:pt x="1518" y="1043"/>
                  </a:lnTo>
                  <a:cubicBezTo>
                    <a:pt x="1525" y="1043"/>
                    <a:pt x="1533" y="1043"/>
                    <a:pt x="1533" y="1043"/>
                  </a:cubicBezTo>
                  <a:lnTo>
                    <a:pt x="1533" y="1043"/>
                  </a:lnTo>
                  <a:cubicBezTo>
                    <a:pt x="1541" y="1043"/>
                    <a:pt x="1541" y="1043"/>
                    <a:pt x="1541" y="1027"/>
                  </a:cubicBezTo>
                  <a:cubicBezTo>
                    <a:pt x="1541" y="1012"/>
                    <a:pt x="1557" y="1004"/>
                    <a:pt x="1565" y="996"/>
                  </a:cubicBezTo>
                  <a:cubicBezTo>
                    <a:pt x="1581" y="980"/>
                    <a:pt x="1589" y="972"/>
                    <a:pt x="1589" y="964"/>
                  </a:cubicBezTo>
                  <a:cubicBezTo>
                    <a:pt x="1589" y="956"/>
                    <a:pt x="1589" y="948"/>
                    <a:pt x="1589" y="940"/>
                  </a:cubicBezTo>
                  <a:cubicBezTo>
                    <a:pt x="1581" y="925"/>
                    <a:pt x="1581" y="917"/>
                    <a:pt x="1589" y="909"/>
                  </a:cubicBezTo>
                  <a:lnTo>
                    <a:pt x="1597" y="909"/>
                  </a:lnTo>
                  <a:cubicBezTo>
                    <a:pt x="1613" y="909"/>
                    <a:pt x="1620" y="909"/>
                    <a:pt x="1628" y="909"/>
                  </a:cubicBezTo>
                  <a:cubicBezTo>
                    <a:pt x="1628" y="917"/>
                    <a:pt x="1636" y="917"/>
                    <a:pt x="1644" y="917"/>
                  </a:cubicBezTo>
                  <a:cubicBezTo>
                    <a:pt x="1644" y="917"/>
                    <a:pt x="1652" y="917"/>
                    <a:pt x="1660" y="901"/>
                  </a:cubicBezTo>
                  <a:cubicBezTo>
                    <a:pt x="1660" y="893"/>
                    <a:pt x="1668" y="885"/>
                    <a:pt x="1668" y="877"/>
                  </a:cubicBezTo>
                  <a:cubicBezTo>
                    <a:pt x="1668" y="861"/>
                    <a:pt x="1676" y="854"/>
                    <a:pt x="1684" y="845"/>
                  </a:cubicBezTo>
                  <a:cubicBezTo>
                    <a:pt x="1699" y="838"/>
                    <a:pt x="1699" y="822"/>
                    <a:pt x="1707" y="814"/>
                  </a:cubicBezTo>
                  <a:cubicBezTo>
                    <a:pt x="1707" y="798"/>
                    <a:pt x="1707" y="790"/>
                    <a:pt x="1699" y="782"/>
                  </a:cubicBezTo>
                  <a:cubicBezTo>
                    <a:pt x="1691" y="782"/>
                    <a:pt x="1691" y="774"/>
                    <a:pt x="1684" y="774"/>
                  </a:cubicBezTo>
                  <a:cubicBezTo>
                    <a:pt x="1684" y="767"/>
                    <a:pt x="1676" y="767"/>
                    <a:pt x="1684" y="759"/>
                  </a:cubicBezTo>
                  <a:cubicBezTo>
                    <a:pt x="1684" y="759"/>
                    <a:pt x="1684" y="759"/>
                    <a:pt x="1691" y="759"/>
                  </a:cubicBezTo>
                  <a:cubicBezTo>
                    <a:pt x="1699" y="759"/>
                    <a:pt x="1699" y="759"/>
                    <a:pt x="1707" y="759"/>
                  </a:cubicBezTo>
                  <a:lnTo>
                    <a:pt x="1707" y="759"/>
                  </a:lnTo>
                  <a:cubicBezTo>
                    <a:pt x="1715" y="759"/>
                    <a:pt x="1715" y="759"/>
                    <a:pt x="1715" y="759"/>
                  </a:cubicBezTo>
                  <a:cubicBezTo>
                    <a:pt x="1715" y="759"/>
                    <a:pt x="1715" y="751"/>
                    <a:pt x="1715" y="743"/>
                  </a:cubicBezTo>
                  <a:cubicBezTo>
                    <a:pt x="1707" y="711"/>
                    <a:pt x="1826" y="482"/>
                    <a:pt x="1850" y="474"/>
                  </a:cubicBezTo>
                  <a:cubicBezTo>
                    <a:pt x="1857" y="474"/>
                    <a:pt x="1865" y="466"/>
                    <a:pt x="1873" y="458"/>
                  </a:cubicBezTo>
                  <a:cubicBezTo>
                    <a:pt x="1873" y="458"/>
                    <a:pt x="1881" y="450"/>
                    <a:pt x="1889" y="443"/>
                  </a:cubicBezTo>
                  <a:cubicBezTo>
                    <a:pt x="1407" y="79"/>
                    <a:pt x="1407" y="79"/>
                    <a:pt x="1407" y="79"/>
                  </a:cubicBezTo>
                  <a:cubicBezTo>
                    <a:pt x="964" y="150"/>
                    <a:pt x="964" y="150"/>
                    <a:pt x="964" y="150"/>
                  </a:cubicBezTo>
                  <a:lnTo>
                    <a:pt x="964" y="150"/>
                  </a:lnTo>
                  <a:cubicBezTo>
                    <a:pt x="964" y="150"/>
                    <a:pt x="940" y="71"/>
                    <a:pt x="925" y="55"/>
                  </a:cubicBezTo>
                  <a:cubicBezTo>
                    <a:pt x="917" y="47"/>
                    <a:pt x="909" y="47"/>
                    <a:pt x="893" y="47"/>
                  </a:cubicBezTo>
                  <a:cubicBezTo>
                    <a:pt x="885" y="47"/>
                    <a:pt x="885" y="47"/>
                    <a:pt x="877" y="47"/>
                  </a:cubicBezTo>
                  <a:cubicBezTo>
                    <a:pt x="869" y="47"/>
                    <a:pt x="861" y="47"/>
                    <a:pt x="854" y="47"/>
                  </a:cubicBezTo>
                  <a:cubicBezTo>
                    <a:pt x="830" y="39"/>
                    <a:pt x="822" y="39"/>
                    <a:pt x="822" y="31"/>
                  </a:cubicBezTo>
                  <a:cubicBezTo>
                    <a:pt x="822" y="31"/>
                    <a:pt x="822" y="23"/>
                    <a:pt x="822" y="15"/>
                  </a:cubicBezTo>
                  <a:cubicBezTo>
                    <a:pt x="822" y="15"/>
                    <a:pt x="822" y="15"/>
                    <a:pt x="822" y="8"/>
                  </a:cubicBezTo>
                  <a:cubicBezTo>
                    <a:pt x="822" y="8"/>
                    <a:pt x="822" y="8"/>
                    <a:pt x="806" y="8"/>
                  </a:cubicBezTo>
                  <a:cubicBezTo>
                    <a:pt x="727" y="8"/>
                    <a:pt x="434" y="47"/>
                    <a:pt x="411" y="55"/>
                  </a:cubicBezTo>
                  <a:cubicBezTo>
                    <a:pt x="379" y="55"/>
                    <a:pt x="237" y="126"/>
                    <a:pt x="181" y="158"/>
                  </a:cubicBezTo>
                  <a:cubicBezTo>
                    <a:pt x="174" y="166"/>
                    <a:pt x="166" y="174"/>
                    <a:pt x="150" y="181"/>
                  </a:cubicBezTo>
                  <a:cubicBezTo>
                    <a:pt x="134" y="197"/>
                    <a:pt x="118" y="205"/>
                    <a:pt x="87" y="213"/>
                  </a:cubicBezTo>
                  <a:cubicBezTo>
                    <a:pt x="87" y="221"/>
                    <a:pt x="79" y="229"/>
                    <a:pt x="79" y="229"/>
                  </a:cubicBezTo>
                  <a:cubicBezTo>
                    <a:pt x="79" y="237"/>
                    <a:pt x="71" y="237"/>
                    <a:pt x="71" y="245"/>
                  </a:cubicBezTo>
                  <a:cubicBezTo>
                    <a:pt x="47" y="253"/>
                    <a:pt x="15" y="276"/>
                    <a:pt x="15" y="300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15" y="332"/>
                    <a:pt x="8" y="371"/>
                    <a:pt x="23" y="379"/>
                  </a:cubicBezTo>
                  <a:cubicBezTo>
                    <a:pt x="23" y="379"/>
                    <a:pt x="31" y="379"/>
                    <a:pt x="31" y="387"/>
                  </a:cubicBezTo>
                  <a:cubicBezTo>
                    <a:pt x="55" y="403"/>
                    <a:pt x="102" y="427"/>
                    <a:pt x="110" y="443"/>
                  </a:cubicBezTo>
                  <a:cubicBezTo>
                    <a:pt x="118" y="450"/>
                    <a:pt x="126" y="450"/>
                    <a:pt x="126" y="450"/>
                  </a:cubicBezTo>
                  <a:cubicBezTo>
                    <a:pt x="134" y="450"/>
                    <a:pt x="142" y="450"/>
                    <a:pt x="150" y="450"/>
                  </a:cubicBezTo>
                  <a:cubicBezTo>
                    <a:pt x="158" y="450"/>
                    <a:pt x="166" y="443"/>
                    <a:pt x="174" y="4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7" name="Freeform 409"/>
            <p:cNvSpPr>
              <a:spLocks noChangeArrowheads="1"/>
            </p:cNvSpPr>
            <p:nvPr/>
          </p:nvSpPr>
          <p:spPr bwMode="auto">
            <a:xfrm>
              <a:off x="19623888" y="7833614"/>
              <a:ext cx="1101669" cy="1115587"/>
            </a:xfrm>
            <a:custGeom>
              <a:avLst/>
              <a:gdLst>
                <a:gd name="T0" fmla="*/ 1921 w 2096"/>
                <a:gd name="T1" fmla="*/ 1218 h 2120"/>
                <a:gd name="T2" fmla="*/ 1850 w 2096"/>
                <a:gd name="T3" fmla="*/ 1052 h 2120"/>
                <a:gd name="T4" fmla="*/ 1771 w 2096"/>
                <a:gd name="T5" fmla="*/ 925 h 2120"/>
                <a:gd name="T6" fmla="*/ 1589 w 2096"/>
                <a:gd name="T7" fmla="*/ 743 h 2120"/>
                <a:gd name="T8" fmla="*/ 1439 w 2096"/>
                <a:gd name="T9" fmla="*/ 601 h 2120"/>
                <a:gd name="T10" fmla="*/ 1257 w 2096"/>
                <a:gd name="T11" fmla="*/ 467 h 2120"/>
                <a:gd name="T12" fmla="*/ 1060 w 2096"/>
                <a:gd name="T13" fmla="*/ 237 h 2120"/>
                <a:gd name="T14" fmla="*/ 909 w 2096"/>
                <a:gd name="T15" fmla="*/ 166 h 2120"/>
                <a:gd name="T16" fmla="*/ 965 w 2096"/>
                <a:gd name="T17" fmla="*/ 16 h 2120"/>
                <a:gd name="T18" fmla="*/ 933 w 2096"/>
                <a:gd name="T19" fmla="*/ 0 h 2120"/>
                <a:gd name="T20" fmla="*/ 356 w 2096"/>
                <a:gd name="T21" fmla="*/ 1241 h 2120"/>
                <a:gd name="T22" fmla="*/ 403 w 2096"/>
                <a:gd name="T23" fmla="*/ 1320 h 2120"/>
                <a:gd name="T24" fmla="*/ 403 w 2096"/>
                <a:gd name="T25" fmla="*/ 1407 h 2120"/>
                <a:gd name="T26" fmla="*/ 380 w 2096"/>
                <a:gd name="T27" fmla="*/ 1518 h 2120"/>
                <a:gd name="T28" fmla="*/ 419 w 2096"/>
                <a:gd name="T29" fmla="*/ 1692 h 2120"/>
                <a:gd name="T30" fmla="*/ 459 w 2096"/>
                <a:gd name="T31" fmla="*/ 1969 h 2120"/>
                <a:gd name="T32" fmla="*/ 1597 w 2096"/>
                <a:gd name="T33" fmla="*/ 2018 h 2120"/>
                <a:gd name="T34" fmla="*/ 1645 w 2096"/>
                <a:gd name="T35" fmla="*/ 2103 h 2120"/>
                <a:gd name="T36" fmla="*/ 1692 w 2096"/>
                <a:gd name="T37" fmla="*/ 1961 h 2120"/>
                <a:gd name="T38" fmla="*/ 1898 w 2096"/>
                <a:gd name="T39" fmla="*/ 1897 h 2120"/>
                <a:gd name="T40" fmla="*/ 1890 w 2096"/>
                <a:gd name="T41" fmla="*/ 1834 h 2120"/>
                <a:gd name="T42" fmla="*/ 1898 w 2096"/>
                <a:gd name="T43" fmla="*/ 1716 h 2120"/>
                <a:gd name="T44" fmla="*/ 1953 w 2096"/>
                <a:gd name="T45" fmla="*/ 1621 h 2120"/>
                <a:gd name="T46" fmla="*/ 1937 w 2096"/>
                <a:gd name="T47" fmla="*/ 1565 h 2120"/>
                <a:gd name="T48" fmla="*/ 1929 w 2096"/>
                <a:gd name="T49" fmla="*/ 1510 h 2120"/>
                <a:gd name="T50" fmla="*/ 1969 w 2096"/>
                <a:gd name="T51" fmla="*/ 1455 h 2120"/>
                <a:gd name="T52" fmla="*/ 1937 w 2096"/>
                <a:gd name="T53" fmla="*/ 1415 h 2120"/>
                <a:gd name="T54" fmla="*/ 1993 w 2096"/>
                <a:gd name="T55" fmla="*/ 1352 h 2120"/>
                <a:gd name="T56" fmla="*/ 2008 w 2096"/>
                <a:gd name="T57" fmla="*/ 1320 h 2120"/>
                <a:gd name="T58" fmla="*/ 2024 w 2096"/>
                <a:gd name="T59" fmla="*/ 1289 h 2120"/>
                <a:gd name="T60" fmla="*/ 2079 w 2096"/>
                <a:gd name="T61" fmla="*/ 1257 h 2120"/>
                <a:gd name="T62" fmla="*/ 1921 w 2096"/>
                <a:gd name="T63" fmla="*/ 1218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6" h="2120">
                  <a:moveTo>
                    <a:pt x="1921" y="1218"/>
                  </a:moveTo>
                  <a:lnTo>
                    <a:pt x="1921" y="1218"/>
                  </a:lnTo>
                  <a:cubicBezTo>
                    <a:pt x="1882" y="1202"/>
                    <a:pt x="1929" y="1138"/>
                    <a:pt x="1913" y="1131"/>
                  </a:cubicBezTo>
                  <a:cubicBezTo>
                    <a:pt x="1890" y="1123"/>
                    <a:pt x="1874" y="1075"/>
                    <a:pt x="1850" y="1052"/>
                  </a:cubicBezTo>
                  <a:cubicBezTo>
                    <a:pt x="1834" y="1020"/>
                    <a:pt x="1811" y="1020"/>
                    <a:pt x="1787" y="1004"/>
                  </a:cubicBezTo>
                  <a:cubicBezTo>
                    <a:pt x="1763" y="988"/>
                    <a:pt x="1771" y="949"/>
                    <a:pt x="1771" y="925"/>
                  </a:cubicBezTo>
                  <a:cubicBezTo>
                    <a:pt x="1771" y="901"/>
                    <a:pt x="1724" y="838"/>
                    <a:pt x="1692" y="822"/>
                  </a:cubicBezTo>
                  <a:cubicBezTo>
                    <a:pt x="1660" y="799"/>
                    <a:pt x="1645" y="791"/>
                    <a:pt x="1589" y="743"/>
                  </a:cubicBezTo>
                  <a:cubicBezTo>
                    <a:pt x="1542" y="704"/>
                    <a:pt x="1542" y="680"/>
                    <a:pt x="1518" y="648"/>
                  </a:cubicBezTo>
                  <a:cubicBezTo>
                    <a:pt x="1502" y="625"/>
                    <a:pt x="1471" y="617"/>
                    <a:pt x="1439" y="601"/>
                  </a:cubicBezTo>
                  <a:cubicBezTo>
                    <a:pt x="1407" y="593"/>
                    <a:pt x="1384" y="577"/>
                    <a:pt x="1352" y="538"/>
                  </a:cubicBezTo>
                  <a:cubicBezTo>
                    <a:pt x="1320" y="498"/>
                    <a:pt x="1305" y="490"/>
                    <a:pt x="1257" y="467"/>
                  </a:cubicBezTo>
                  <a:cubicBezTo>
                    <a:pt x="1202" y="451"/>
                    <a:pt x="1147" y="364"/>
                    <a:pt x="1123" y="316"/>
                  </a:cubicBezTo>
                  <a:cubicBezTo>
                    <a:pt x="1091" y="269"/>
                    <a:pt x="1076" y="237"/>
                    <a:pt x="1060" y="237"/>
                  </a:cubicBezTo>
                  <a:cubicBezTo>
                    <a:pt x="1036" y="237"/>
                    <a:pt x="1012" y="261"/>
                    <a:pt x="996" y="237"/>
                  </a:cubicBezTo>
                  <a:cubicBezTo>
                    <a:pt x="981" y="214"/>
                    <a:pt x="925" y="182"/>
                    <a:pt x="909" y="166"/>
                  </a:cubicBezTo>
                  <a:cubicBezTo>
                    <a:pt x="886" y="158"/>
                    <a:pt x="894" y="119"/>
                    <a:pt x="901" y="87"/>
                  </a:cubicBezTo>
                  <a:cubicBezTo>
                    <a:pt x="901" y="55"/>
                    <a:pt x="957" y="24"/>
                    <a:pt x="965" y="16"/>
                  </a:cubicBezTo>
                  <a:cubicBezTo>
                    <a:pt x="965" y="16"/>
                    <a:pt x="965" y="8"/>
                    <a:pt x="965" y="0"/>
                  </a:cubicBezTo>
                  <a:cubicBezTo>
                    <a:pt x="957" y="0"/>
                    <a:pt x="949" y="0"/>
                    <a:pt x="933" y="0"/>
                  </a:cubicBezTo>
                  <a:cubicBezTo>
                    <a:pt x="894" y="8"/>
                    <a:pt x="498" y="55"/>
                    <a:pt x="0" y="111"/>
                  </a:cubicBezTo>
                  <a:cubicBezTo>
                    <a:pt x="356" y="1241"/>
                    <a:pt x="356" y="1241"/>
                    <a:pt x="356" y="1241"/>
                  </a:cubicBezTo>
                  <a:cubicBezTo>
                    <a:pt x="356" y="1241"/>
                    <a:pt x="388" y="1249"/>
                    <a:pt x="396" y="1257"/>
                  </a:cubicBezTo>
                  <a:cubicBezTo>
                    <a:pt x="411" y="1265"/>
                    <a:pt x="396" y="1289"/>
                    <a:pt x="403" y="1320"/>
                  </a:cubicBezTo>
                  <a:cubicBezTo>
                    <a:pt x="419" y="1344"/>
                    <a:pt x="435" y="1336"/>
                    <a:pt x="435" y="1360"/>
                  </a:cubicBezTo>
                  <a:cubicBezTo>
                    <a:pt x="435" y="1384"/>
                    <a:pt x="427" y="1399"/>
                    <a:pt x="403" y="1407"/>
                  </a:cubicBezTo>
                  <a:cubicBezTo>
                    <a:pt x="388" y="1415"/>
                    <a:pt x="372" y="1431"/>
                    <a:pt x="380" y="1447"/>
                  </a:cubicBezTo>
                  <a:cubicBezTo>
                    <a:pt x="396" y="1463"/>
                    <a:pt x="396" y="1502"/>
                    <a:pt x="380" y="1518"/>
                  </a:cubicBezTo>
                  <a:cubicBezTo>
                    <a:pt x="364" y="1534"/>
                    <a:pt x="356" y="1597"/>
                    <a:pt x="364" y="1613"/>
                  </a:cubicBezTo>
                  <a:cubicBezTo>
                    <a:pt x="380" y="1629"/>
                    <a:pt x="419" y="1660"/>
                    <a:pt x="419" y="1692"/>
                  </a:cubicBezTo>
                  <a:cubicBezTo>
                    <a:pt x="419" y="1731"/>
                    <a:pt x="403" y="1818"/>
                    <a:pt x="403" y="1842"/>
                  </a:cubicBezTo>
                  <a:cubicBezTo>
                    <a:pt x="411" y="1858"/>
                    <a:pt x="459" y="1945"/>
                    <a:pt x="459" y="1969"/>
                  </a:cubicBezTo>
                  <a:cubicBezTo>
                    <a:pt x="459" y="1969"/>
                    <a:pt x="538" y="2095"/>
                    <a:pt x="546" y="2095"/>
                  </a:cubicBezTo>
                  <a:cubicBezTo>
                    <a:pt x="561" y="2095"/>
                    <a:pt x="1597" y="2018"/>
                    <a:pt x="1597" y="2018"/>
                  </a:cubicBezTo>
                  <a:cubicBezTo>
                    <a:pt x="1597" y="2018"/>
                    <a:pt x="1605" y="2018"/>
                    <a:pt x="1613" y="2040"/>
                  </a:cubicBezTo>
                  <a:cubicBezTo>
                    <a:pt x="1621" y="2063"/>
                    <a:pt x="1613" y="2103"/>
                    <a:pt x="1645" y="2103"/>
                  </a:cubicBezTo>
                  <a:cubicBezTo>
                    <a:pt x="1676" y="2111"/>
                    <a:pt x="1692" y="2119"/>
                    <a:pt x="1692" y="2079"/>
                  </a:cubicBezTo>
                  <a:cubicBezTo>
                    <a:pt x="1692" y="2040"/>
                    <a:pt x="1708" y="1992"/>
                    <a:pt x="1692" y="1961"/>
                  </a:cubicBezTo>
                  <a:cubicBezTo>
                    <a:pt x="1668" y="1929"/>
                    <a:pt x="1660" y="1905"/>
                    <a:pt x="1684" y="1897"/>
                  </a:cubicBezTo>
                  <a:cubicBezTo>
                    <a:pt x="1708" y="1882"/>
                    <a:pt x="1882" y="1937"/>
                    <a:pt x="1898" y="1897"/>
                  </a:cubicBezTo>
                  <a:cubicBezTo>
                    <a:pt x="1898" y="1889"/>
                    <a:pt x="1898" y="1889"/>
                    <a:pt x="1906" y="1889"/>
                  </a:cubicBezTo>
                  <a:cubicBezTo>
                    <a:pt x="1882" y="1874"/>
                    <a:pt x="1882" y="1866"/>
                    <a:pt x="1890" y="1834"/>
                  </a:cubicBezTo>
                  <a:cubicBezTo>
                    <a:pt x="1890" y="1795"/>
                    <a:pt x="1898" y="1787"/>
                    <a:pt x="1882" y="1763"/>
                  </a:cubicBezTo>
                  <a:cubicBezTo>
                    <a:pt x="1866" y="1739"/>
                    <a:pt x="1913" y="1731"/>
                    <a:pt x="1898" y="1716"/>
                  </a:cubicBezTo>
                  <a:cubicBezTo>
                    <a:pt x="1882" y="1700"/>
                    <a:pt x="1890" y="1684"/>
                    <a:pt x="1913" y="1676"/>
                  </a:cubicBezTo>
                  <a:cubicBezTo>
                    <a:pt x="1945" y="1676"/>
                    <a:pt x="1969" y="1637"/>
                    <a:pt x="1953" y="1621"/>
                  </a:cubicBezTo>
                  <a:cubicBezTo>
                    <a:pt x="1929" y="1613"/>
                    <a:pt x="1913" y="1637"/>
                    <a:pt x="1921" y="1605"/>
                  </a:cubicBezTo>
                  <a:cubicBezTo>
                    <a:pt x="1929" y="1573"/>
                    <a:pt x="1913" y="1573"/>
                    <a:pt x="1937" y="1565"/>
                  </a:cubicBezTo>
                  <a:cubicBezTo>
                    <a:pt x="1953" y="1558"/>
                    <a:pt x="1977" y="1542"/>
                    <a:pt x="1961" y="1526"/>
                  </a:cubicBezTo>
                  <a:cubicBezTo>
                    <a:pt x="1953" y="1510"/>
                    <a:pt x="1945" y="1510"/>
                    <a:pt x="1929" y="1510"/>
                  </a:cubicBezTo>
                  <a:cubicBezTo>
                    <a:pt x="1921" y="1502"/>
                    <a:pt x="1913" y="1486"/>
                    <a:pt x="1929" y="1478"/>
                  </a:cubicBezTo>
                  <a:cubicBezTo>
                    <a:pt x="1945" y="1471"/>
                    <a:pt x="1961" y="1478"/>
                    <a:pt x="1969" y="1455"/>
                  </a:cubicBezTo>
                  <a:cubicBezTo>
                    <a:pt x="1977" y="1431"/>
                    <a:pt x="1969" y="1423"/>
                    <a:pt x="1953" y="1423"/>
                  </a:cubicBezTo>
                  <a:cubicBezTo>
                    <a:pt x="1937" y="1423"/>
                    <a:pt x="1921" y="1431"/>
                    <a:pt x="1937" y="1415"/>
                  </a:cubicBezTo>
                  <a:cubicBezTo>
                    <a:pt x="1953" y="1407"/>
                    <a:pt x="1977" y="1407"/>
                    <a:pt x="1984" y="1391"/>
                  </a:cubicBezTo>
                  <a:cubicBezTo>
                    <a:pt x="2000" y="1376"/>
                    <a:pt x="2018" y="1360"/>
                    <a:pt x="1993" y="1352"/>
                  </a:cubicBezTo>
                  <a:cubicBezTo>
                    <a:pt x="1961" y="1344"/>
                    <a:pt x="1945" y="1344"/>
                    <a:pt x="1953" y="1336"/>
                  </a:cubicBezTo>
                  <a:cubicBezTo>
                    <a:pt x="1969" y="1328"/>
                    <a:pt x="1993" y="1320"/>
                    <a:pt x="2008" y="1320"/>
                  </a:cubicBezTo>
                  <a:cubicBezTo>
                    <a:pt x="2018" y="1328"/>
                    <a:pt x="2032" y="1328"/>
                    <a:pt x="2024" y="1320"/>
                  </a:cubicBezTo>
                  <a:cubicBezTo>
                    <a:pt x="2018" y="1305"/>
                    <a:pt x="2008" y="1289"/>
                    <a:pt x="2024" y="1289"/>
                  </a:cubicBezTo>
                  <a:cubicBezTo>
                    <a:pt x="2040" y="1289"/>
                    <a:pt x="2056" y="1289"/>
                    <a:pt x="2048" y="1281"/>
                  </a:cubicBezTo>
                  <a:cubicBezTo>
                    <a:pt x="2040" y="1273"/>
                    <a:pt x="2095" y="1273"/>
                    <a:pt x="2079" y="1257"/>
                  </a:cubicBezTo>
                  <a:cubicBezTo>
                    <a:pt x="2071" y="1241"/>
                    <a:pt x="2056" y="1241"/>
                    <a:pt x="2048" y="1241"/>
                  </a:cubicBezTo>
                  <a:cubicBezTo>
                    <a:pt x="2024" y="1241"/>
                    <a:pt x="1945" y="1233"/>
                    <a:pt x="1921" y="1218"/>
                  </a:cubicBezTo>
                </a:path>
              </a:pathLst>
            </a:custGeom>
            <a:solidFill>
              <a:schemeClr val="accent5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8" name="Freeform 410"/>
            <p:cNvSpPr>
              <a:spLocks noChangeArrowheads="1"/>
            </p:cNvSpPr>
            <p:nvPr/>
          </p:nvSpPr>
          <p:spPr bwMode="auto">
            <a:xfrm>
              <a:off x="19619250" y="7828975"/>
              <a:ext cx="1101669" cy="1115587"/>
            </a:xfrm>
            <a:custGeom>
              <a:avLst/>
              <a:gdLst>
                <a:gd name="T0" fmla="*/ 1621 w 2096"/>
                <a:gd name="T1" fmla="*/ 2071 h 2120"/>
                <a:gd name="T2" fmla="*/ 459 w 2096"/>
                <a:gd name="T3" fmla="*/ 1977 h 2120"/>
                <a:gd name="T4" fmla="*/ 419 w 2096"/>
                <a:gd name="T5" fmla="*/ 1700 h 2120"/>
                <a:gd name="T6" fmla="*/ 380 w 2096"/>
                <a:gd name="T7" fmla="*/ 1439 h 2120"/>
                <a:gd name="T8" fmla="*/ 411 w 2096"/>
                <a:gd name="T9" fmla="*/ 1328 h 2120"/>
                <a:gd name="T10" fmla="*/ 364 w 2096"/>
                <a:gd name="T11" fmla="*/ 1249 h 2120"/>
                <a:gd name="T12" fmla="*/ 973 w 2096"/>
                <a:gd name="T13" fmla="*/ 0 h 2120"/>
                <a:gd name="T14" fmla="*/ 909 w 2096"/>
                <a:gd name="T15" fmla="*/ 95 h 2120"/>
                <a:gd name="T16" fmla="*/ 1020 w 2096"/>
                <a:gd name="T17" fmla="*/ 245 h 2120"/>
                <a:gd name="T18" fmla="*/ 1265 w 2096"/>
                <a:gd name="T19" fmla="*/ 475 h 2120"/>
                <a:gd name="T20" fmla="*/ 1597 w 2096"/>
                <a:gd name="T21" fmla="*/ 751 h 2120"/>
                <a:gd name="T22" fmla="*/ 1795 w 2096"/>
                <a:gd name="T23" fmla="*/ 1012 h 2120"/>
                <a:gd name="T24" fmla="*/ 1921 w 2096"/>
                <a:gd name="T25" fmla="*/ 1170 h 2120"/>
                <a:gd name="T26" fmla="*/ 2072 w 2096"/>
                <a:gd name="T27" fmla="*/ 1249 h 2120"/>
                <a:gd name="T28" fmla="*/ 2064 w 2096"/>
                <a:gd name="T29" fmla="*/ 1297 h 2120"/>
                <a:gd name="T30" fmla="*/ 2040 w 2096"/>
                <a:gd name="T31" fmla="*/ 1336 h 2120"/>
                <a:gd name="T32" fmla="*/ 1961 w 2096"/>
                <a:gd name="T33" fmla="*/ 1352 h 2120"/>
                <a:gd name="T34" fmla="*/ 2001 w 2096"/>
                <a:gd name="T35" fmla="*/ 1399 h 2120"/>
                <a:gd name="T36" fmla="*/ 1961 w 2096"/>
                <a:gd name="T37" fmla="*/ 1431 h 2120"/>
                <a:gd name="T38" fmla="*/ 1929 w 2096"/>
                <a:gd name="T39" fmla="*/ 1502 h 2120"/>
                <a:gd name="T40" fmla="*/ 1945 w 2096"/>
                <a:gd name="T41" fmla="*/ 1581 h 2120"/>
                <a:gd name="T42" fmla="*/ 1937 w 2096"/>
                <a:gd name="T43" fmla="*/ 1629 h 2120"/>
                <a:gd name="T44" fmla="*/ 1906 w 2096"/>
                <a:gd name="T45" fmla="*/ 1700 h 2120"/>
                <a:gd name="T46" fmla="*/ 1906 w 2096"/>
                <a:gd name="T47" fmla="*/ 1818 h 2120"/>
                <a:gd name="T48" fmla="*/ 1914 w 2096"/>
                <a:gd name="T49" fmla="*/ 1897 h 2120"/>
                <a:gd name="T50" fmla="*/ 1692 w 2096"/>
                <a:gd name="T51" fmla="*/ 1905 h 2120"/>
                <a:gd name="T52" fmla="*/ 1684 w 2096"/>
                <a:gd name="T53" fmla="*/ 2119 h 2120"/>
                <a:gd name="T54" fmla="*/ 1629 w 2096"/>
                <a:gd name="T55" fmla="*/ 2071 h 2120"/>
                <a:gd name="T56" fmla="*/ 1700 w 2096"/>
                <a:gd name="T57" fmla="*/ 2048 h 2120"/>
                <a:gd name="T58" fmla="*/ 1763 w 2096"/>
                <a:gd name="T59" fmla="*/ 1905 h 2120"/>
                <a:gd name="T60" fmla="*/ 1890 w 2096"/>
                <a:gd name="T61" fmla="*/ 1842 h 2120"/>
                <a:gd name="T62" fmla="*/ 1906 w 2096"/>
                <a:gd name="T63" fmla="*/ 1724 h 2120"/>
                <a:gd name="T64" fmla="*/ 1937 w 2096"/>
                <a:gd name="T65" fmla="*/ 1637 h 2120"/>
                <a:gd name="T66" fmla="*/ 1937 w 2096"/>
                <a:gd name="T67" fmla="*/ 1573 h 2120"/>
                <a:gd name="T68" fmla="*/ 1921 w 2096"/>
                <a:gd name="T69" fmla="*/ 1502 h 2120"/>
                <a:gd name="T70" fmla="*/ 1961 w 2096"/>
                <a:gd name="T71" fmla="*/ 1439 h 2120"/>
                <a:gd name="T72" fmla="*/ 1969 w 2096"/>
                <a:gd name="T73" fmla="*/ 1407 h 2120"/>
                <a:gd name="T74" fmla="*/ 1969 w 2096"/>
                <a:gd name="T75" fmla="*/ 1360 h 2120"/>
                <a:gd name="T76" fmla="*/ 2032 w 2096"/>
                <a:gd name="T77" fmla="*/ 1328 h 2120"/>
                <a:gd name="T78" fmla="*/ 2040 w 2096"/>
                <a:gd name="T79" fmla="*/ 1289 h 2120"/>
                <a:gd name="T80" fmla="*/ 2087 w 2096"/>
                <a:gd name="T81" fmla="*/ 1265 h 2120"/>
                <a:gd name="T82" fmla="*/ 1914 w 2096"/>
                <a:gd name="T83" fmla="*/ 1170 h 2120"/>
                <a:gd name="T84" fmla="*/ 1795 w 2096"/>
                <a:gd name="T85" fmla="*/ 1020 h 2120"/>
                <a:gd name="T86" fmla="*/ 1597 w 2096"/>
                <a:gd name="T87" fmla="*/ 759 h 2120"/>
                <a:gd name="T88" fmla="*/ 1265 w 2096"/>
                <a:gd name="T89" fmla="*/ 482 h 2120"/>
                <a:gd name="T90" fmla="*/ 1020 w 2096"/>
                <a:gd name="T91" fmla="*/ 253 h 2120"/>
                <a:gd name="T92" fmla="*/ 902 w 2096"/>
                <a:gd name="T93" fmla="*/ 95 h 2120"/>
                <a:gd name="T94" fmla="*/ 617 w 2096"/>
                <a:gd name="T95" fmla="*/ 48 h 2120"/>
                <a:gd name="T96" fmla="*/ 419 w 2096"/>
                <a:gd name="T97" fmla="*/ 1320 h 2120"/>
                <a:gd name="T98" fmla="*/ 388 w 2096"/>
                <a:gd name="T99" fmla="*/ 1439 h 2120"/>
                <a:gd name="T100" fmla="*/ 427 w 2096"/>
                <a:gd name="T101" fmla="*/ 1700 h 2120"/>
                <a:gd name="T102" fmla="*/ 554 w 2096"/>
                <a:gd name="T103" fmla="*/ 2103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6" h="2120">
                  <a:moveTo>
                    <a:pt x="1684" y="2119"/>
                  </a:moveTo>
                  <a:lnTo>
                    <a:pt x="1684" y="2119"/>
                  </a:lnTo>
                  <a:cubicBezTo>
                    <a:pt x="1676" y="2119"/>
                    <a:pt x="1668" y="2119"/>
                    <a:pt x="1661" y="2119"/>
                  </a:cubicBezTo>
                  <a:lnTo>
                    <a:pt x="1653" y="2119"/>
                  </a:lnTo>
                  <a:cubicBezTo>
                    <a:pt x="1621" y="2119"/>
                    <a:pt x="1621" y="2095"/>
                    <a:pt x="1621" y="2071"/>
                  </a:cubicBezTo>
                  <a:cubicBezTo>
                    <a:pt x="1621" y="2063"/>
                    <a:pt x="1621" y="2056"/>
                    <a:pt x="1621" y="2048"/>
                  </a:cubicBezTo>
                  <a:cubicBezTo>
                    <a:pt x="1613" y="2032"/>
                    <a:pt x="1605" y="2024"/>
                    <a:pt x="1605" y="2024"/>
                  </a:cubicBezTo>
                  <a:cubicBezTo>
                    <a:pt x="1550" y="2032"/>
                    <a:pt x="569" y="2111"/>
                    <a:pt x="554" y="2111"/>
                  </a:cubicBezTo>
                  <a:cubicBezTo>
                    <a:pt x="546" y="2111"/>
                    <a:pt x="483" y="2018"/>
                    <a:pt x="467" y="1977"/>
                  </a:cubicBezTo>
                  <a:cubicBezTo>
                    <a:pt x="459" y="1977"/>
                    <a:pt x="459" y="1977"/>
                    <a:pt x="459" y="1977"/>
                  </a:cubicBezTo>
                  <a:lnTo>
                    <a:pt x="459" y="1977"/>
                  </a:lnTo>
                  <a:cubicBezTo>
                    <a:pt x="459" y="1961"/>
                    <a:pt x="443" y="1921"/>
                    <a:pt x="435" y="1897"/>
                  </a:cubicBezTo>
                  <a:cubicBezTo>
                    <a:pt x="419" y="1874"/>
                    <a:pt x="411" y="1858"/>
                    <a:pt x="411" y="1850"/>
                  </a:cubicBezTo>
                  <a:cubicBezTo>
                    <a:pt x="411" y="1834"/>
                    <a:pt x="411" y="1803"/>
                    <a:pt x="419" y="1771"/>
                  </a:cubicBezTo>
                  <a:cubicBezTo>
                    <a:pt x="419" y="1739"/>
                    <a:pt x="419" y="1716"/>
                    <a:pt x="419" y="1700"/>
                  </a:cubicBezTo>
                  <a:cubicBezTo>
                    <a:pt x="419" y="1676"/>
                    <a:pt x="404" y="1652"/>
                    <a:pt x="380" y="1637"/>
                  </a:cubicBezTo>
                  <a:cubicBezTo>
                    <a:pt x="380" y="1629"/>
                    <a:pt x="372" y="1629"/>
                    <a:pt x="372" y="1621"/>
                  </a:cubicBezTo>
                  <a:cubicBezTo>
                    <a:pt x="356" y="1605"/>
                    <a:pt x="372" y="1542"/>
                    <a:pt x="388" y="1526"/>
                  </a:cubicBezTo>
                  <a:cubicBezTo>
                    <a:pt x="396" y="1510"/>
                    <a:pt x="396" y="1471"/>
                    <a:pt x="388" y="1455"/>
                  </a:cubicBezTo>
                  <a:cubicBezTo>
                    <a:pt x="380" y="1455"/>
                    <a:pt x="380" y="1447"/>
                    <a:pt x="380" y="1439"/>
                  </a:cubicBezTo>
                  <a:cubicBezTo>
                    <a:pt x="388" y="1431"/>
                    <a:pt x="396" y="1423"/>
                    <a:pt x="411" y="1415"/>
                  </a:cubicBezTo>
                  <a:lnTo>
                    <a:pt x="411" y="1415"/>
                  </a:lnTo>
                  <a:cubicBezTo>
                    <a:pt x="427" y="1399"/>
                    <a:pt x="435" y="1392"/>
                    <a:pt x="435" y="1368"/>
                  </a:cubicBezTo>
                  <a:cubicBezTo>
                    <a:pt x="435" y="1360"/>
                    <a:pt x="435" y="1352"/>
                    <a:pt x="427" y="1352"/>
                  </a:cubicBezTo>
                  <a:cubicBezTo>
                    <a:pt x="427" y="1344"/>
                    <a:pt x="419" y="1344"/>
                    <a:pt x="411" y="1328"/>
                  </a:cubicBezTo>
                  <a:cubicBezTo>
                    <a:pt x="404" y="1313"/>
                    <a:pt x="411" y="1297"/>
                    <a:pt x="411" y="1289"/>
                  </a:cubicBezTo>
                  <a:cubicBezTo>
                    <a:pt x="411" y="1281"/>
                    <a:pt x="411" y="1273"/>
                    <a:pt x="404" y="1265"/>
                  </a:cubicBezTo>
                  <a:cubicBezTo>
                    <a:pt x="388" y="1257"/>
                    <a:pt x="364" y="1249"/>
                    <a:pt x="364" y="1249"/>
                  </a:cubicBezTo>
                  <a:lnTo>
                    <a:pt x="364" y="1249"/>
                  </a:lnTo>
                  <a:lnTo>
                    <a:pt x="364" y="1249"/>
                  </a:lnTo>
                  <a:cubicBezTo>
                    <a:pt x="0" y="111"/>
                    <a:pt x="0" y="111"/>
                    <a:pt x="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238" y="87"/>
                    <a:pt x="451" y="63"/>
                    <a:pt x="617" y="40"/>
                  </a:cubicBezTo>
                  <a:cubicBezTo>
                    <a:pt x="799" y="24"/>
                    <a:pt x="917" y="8"/>
                    <a:pt x="941" y="8"/>
                  </a:cubicBezTo>
                  <a:cubicBezTo>
                    <a:pt x="949" y="8"/>
                    <a:pt x="965" y="8"/>
                    <a:pt x="973" y="0"/>
                  </a:cubicBezTo>
                  <a:cubicBezTo>
                    <a:pt x="981" y="0"/>
                    <a:pt x="981" y="0"/>
                    <a:pt x="981" y="0"/>
                  </a:cubicBezTo>
                  <a:cubicBezTo>
                    <a:pt x="981" y="8"/>
                    <a:pt x="981" y="8"/>
                    <a:pt x="981" y="8"/>
                  </a:cubicBezTo>
                  <a:cubicBezTo>
                    <a:pt x="981" y="16"/>
                    <a:pt x="981" y="24"/>
                    <a:pt x="973" y="24"/>
                  </a:cubicBezTo>
                  <a:cubicBezTo>
                    <a:pt x="973" y="32"/>
                    <a:pt x="965" y="32"/>
                    <a:pt x="965" y="40"/>
                  </a:cubicBezTo>
                  <a:cubicBezTo>
                    <a:pt x="941" y="48"/>
                    <a:pt x="909" y="71"/>
                    <a:pt x="909" y="95"/>
                  </a:cubicBezTo>
                  <a:cubicBezTo>
                    <a:pt x="909" y="103"/>
                    <a:pt x="909" y="103"/>
                    <a:pt x="909" y="103"/>
                  </a:cubicBezTo>
                  <a:cubicBezTo>
                    <a:pt x="909" y="127"/>
                    <a:pt x="902" y="166"/>
                    <a:pt x="917" y="174"/>
                  </a:cubicBezTo>
                  <a:cubicBezTo>
                    <a:pt x="917" y="174"/>
                    <a:pt x="925" y="174"/>
                    <a:pt x="925" y="182"/>
                  </a:cubicBezTo>
                  <a:cubicBezTo>
                    <a:pt x="949" y="198"/>
                    <a:pt x="996" y="222"/>
                    <a:pt x="1004" y="238"/>
                  </a:cubicBezTo>
                  <a:cubicBezTo>
                    <a:pt x="1012" y="245"/>
                    <a:pt x="1020" y="245"/>
                    <a:pt x="1020" y="245"/>
                  </a:cubicBezTo>
                  <a:cubicBezTo>
                    <a:pt x="1028" y="245"/>
                    <a:pt x="1036" y="245"/>
                    <a:pt x="1044" y="245"/>
                  </a:cubicBezTo>
                  <a:cubicBezTo>
                    <a:pt x="1052" y="245"/>
                    <a:pt x="1060" y="238"/>
                    <a:pt x="1068" y="238"/>
                  </a:cubicBezTo>
                  <a:cubicBezTo>
                    <a:pt x="1084" y="238"/>
                    <a:pt x="1099" y="261"/>
                    <a:pt x="1115" y="293"/>
                  </a:cubicBezTo>
                  <a:cubicBezTo>
                    <a:pt x="1123" y="301"/>
                    <a:pt x="1123" y="309"/>
                    <a:pt x="1131" y="316"/>
                  </a:cubicBezTo>
                  <a:cubicBezTo>
                    <a:pt x="1162" y="372"/>
                    <a:pt x="1218" y="451"/>
                    <a:pt x="1265" y="475"/>
                  </a:cubicBezTo>
                  <a:cubicBezTo>
                    <a:pt x="1313" y="490"/>
                    <a:pt x="1328" y="498"/>
                    <a:pt x="1360" y="546"/>
                  </a:cubicBezTo>
                  <a:cubicBezTo>
                    <a:pt x="1392" y="585"/>
                    <a:pt x="1415" y="593"/>
                    <a:pt x="1447" y="609"/>
                  </a:cubicBezTo>
                  <a:cubicBezTo>
                    <a:pt x="1486" y="617"/>
                    <a:pt x="1510" y="625"/>
                    <a:pt x="1534" y="656"/>
                  </a:cubicBezTo>
                  <a:cubicBezTo>
                    <a:pt x="1534" y="664"/>
                    <a:pt x="1542" y="672"/>
                    <a:pt x="1542" y="680"/>
                  </a:cubicBezTo>
                  <a:cubicBezTo>
                    <a:pt x="1558" y="704"/>
                    <a:pt x="1566" y="720"/>
                    <a:pt x="1597" y="751"/>
                  </a:cubicBezTo>
                  <a:cubicBezTo>
                    <a:pt x="1645" y="783"/>
                    <a:pt x="1668" y="799"/>
                    <a:pt x="1692" y="815"/>
                  </a:cubicBezTo>
                  <a:cubicBezTo>
                    <a:pt x="1692" y="822"/>
                    <a:pt x="1700" y="822"/>
                    <a:pt x="1700" y="830"/>
                  </a:cubicBezTo>
                  <a:cubicBezTo>
                    <a:pt x="1732" y="846"/>
                    <a:pt x="1779" y="909"/>
                    <a:pt x="1787" y="933"/>
                  </a:cubicBezTo>
                  <a:cubicBezTo>
                    <a:pt x="1787" y="941"/>
                    <a:pt x="1787" y="949"/>
                    <a:pt x="1787" y="957"/>
                  </a:cubicBezTo>
                  <a:cubicBezTo>
                    <a:pt x="1779" y="980"/>
                    <a:pt x="1779" y="996"/>
                    <a:pt x="1795" y="1012"/>
                  </a:cubicBezTo>
                  <a:cubicBezTo>
                    <a:pt x="1803" y="1020"/>
                    <a:pt x="1811" y="1020"/>
                    <a:pt x="1819" y="1028"/>
                  </a:cubicBezTo>
                  <a:cubicBezTo>
                    <a:pt x="1834" y="1028"/>
                    <a:pt x="1850" y="1036"/>
                    <a:pt x="1858" y="1052"/>
                  </a:cubicBezTo>
                  <a:cubicBezTo>
                    <a:pt x="1866" y="1060"/>
                    <a:pt x="1874" y="1075"/>
                    <a:pt x="1882" y="1083"/>
                  </a:cubicBezTo>
                  <a:cubicBezTo>
                    <a:pt x="1898" y="1107"/>
                    <a:pt x="1906" y="1131"/>
                    <a:pt x="1921" y="1139"/>
                  </a:cubicBezTo>
                  <a:cubicBezTo>
                    <a:pt x="1929" y="1139"/>
                    <a:pt x="1929" y="1155"/>
                    <a:pt x="1921" y="1170"/>
                  </a:cubicBezTo>
                  <a:cubicBezTo>
                    <a:pt x="1914" y="1194"/>
                    <a:pt x="1914" y="1218"/>
                    <a:pt x="1929" y="1226"/>
                  </a:cubicBezTo>
                  <a:cubicBezTo>
                    <a:pt x="1961" y="1241"/>
                    <a:pt x="2032" y="1241"/>
                    <a:pt x="2056" y="1241"/>
                  </a:cubicBezTo>
                  <a:cubicBezTo>
                    <a:pt x="2064" y="1241"/>
                    <a:pt x="2064" y="1241"/>
                    <a:pt x="2064" y="1241"/>
                  </a:cubicBezTo>
                  <a:lnTo>
                    <a:pt x="2064" y="1241"/>
                  </a:lnTo>
                  <a:cubicBezTo>
                    <a:pt x="2064" y="1241"/>
                    <a:pt x="2064" y="1249"/>
                    <a:pt x="2072" y="1249"/>
                  </a:cubicBezTo>
                  <a:cubicBezTo>
                    <a:pt x="2079" y="1249"/>
                    <a:pt x="2087" y="1257"/>
                    <a:pt x="2095" y="1265"/>
                  </a:cubicBezTo>
                  <a:cubicBezTo>
                    <a:pt x="2095" y="1265"/>
                    <a:pt x="2095" y="1265"/>
                    <a:pt x="2095" y="1273"/>
                  </a:cubicBezTo>
                  <a:cubicBezTo>
                    <a:pt x="2095" y="1281"/>
                    <a:pt x="2079" y="1281"/>
                    <a:pt x="2072" y="1281"/>
                  </a:cubicBezTo>
                  <a:cubicBezTo>
                    <a:pt x="2072" y="1289"/>
                    <a:pt x="2064" y="1289"/>
                    <a:pt x="2064" y="1289"/>
                  </a:cubicBezTo>
                  <a:lnTo>
                    <a:pt x="2064" y="1297"/>
                  </a:lnTo>
                  <a:cubicBezTo>
                    <a:pt x="2064" y="1297"/>
                    <a:pt x="2056" y="1297"/>
                    <a:pt x="2040" y="1297"/>
                  </a:cubicBezTo>
                  <a:cubicBezTo>
                    <a:pt x="2032" y="1297"/>
                    <a:pt x="2032" y="1297"/>
                    <a:pt x="2032" y="1297"/>
                  </a:cubicBezTo>
                  <a:cubicBezTo>
                    <a:pt x="2032" y="1297"/>
                    <a:pt x="2024" y="1297"/>
                    <a:pt x="2024" y="1305"/>
                  </a:cubicBezTo>
                  <a:cubicBezTo>
                    <a:pt x="2024" y="1305"/>
                    <a:pt x="2032" y="1320"/>
                    <a:pt x="2040" y="1320"/>
                  </a:cubicBezTo>
                  <a:cubicBezTo>
                    <a:pt x="2040" y="1328"/>
                    <a:pt x="2040" y="1328"/>
                    <a:pt x="2040" y="1336"/>
                  </a:cubicBezTo>
                  <a:lnTo>
                    <a:pt x="2032" y="1336"/>
                  </a:lnTo>
                  <a:cubicBezTo>
                    <a:pt x="2024" y="1336"/>
                    <a:pt x="2018" y="1336"/>
                    <a:pt x="2008" y="1336"/>
                  </a:cubicBezTo>
                  <a:lnTo>
                    <a:pt x="2008" y="1336"/>
                  </a:lnTo>
                  <a:cubicBezTo>
                    <a:pt x="1992" y="1336"/>
                    <a:pt x="1977" y="1344"/>
                    <a:pt x="1969" y="1344"/>
                  </a:cubicBezTo>
                  <a:cubicBezTo>
                    <a:pt x="1961" y="1352"/>
                    <a:pt x="1961" y="1352"/>
                    <a:pt x="1961" y="1352"/>
                  </a:cubicBezTo>
                  <a:cubicBezTo>
                    <a:pt x="1969" y="1352"/>
                    <a:pt x="1969" y="1352"/>
                    <a:pt x="1977" y="1352"/>
                  </a:cubicBezTo>
                  <a:cubicBezTo>
                    <a:pt x="1977" y="1352"/>
                    <a:pt x="1992" y="1352"/>
                    <a:pt x="2001" y="1360"/>
                  </a:cubicBezTo>
                  <a:cubicBezTo>
                    <a:pt x="2008" y="1360"/>
                    <a:pt x="2018" y="1368"/>
                    <a:pt x="2018" y="1368"/>
                  </a:cubicBezTo>
                  <a:cubicBezTo>
                    <a:pt x="2018" y="1384"/>
                    <a:pt x="2008" y="1392"/>
                    <a:pt x="2001" y="1399"/>
                  </a:cubicBezTo>
                  <a:lnTo>
                    <a:pt x="2001" y="1399"/>
                  </a:lnTo>
                  <a:cubicBezTo>
                    <a:pt x="1992" y="1415"/>
                    <a:pt x="1977" y="1415"/>
                    <a:pt x="1969" y="1415"/>
                  </a:cubicBezTo>
                  <a:cubicBezTo>
                    <a:pt x="1961" y="1415"/>
                    <a:pt x="1953" y="1423"/>
                    <a:pt x="1945" y="1423"/>
                  </a:cubicBezTo>
                  <a:cubicBezTo>
                    <a:pt x="1945" y="1431"/>
                    <a:pt x="1945" y="1431"/>
                    <a:pt x="1945" y="1431"/>
                  </a:cubicBezTo>
                  <a:lnTo>
                    <a:pt x="1953" y="1431"/>
                  </a:lnTo>
                  <a:cubicBezTo>
                    <a:pt x="1961" y="1431"/>
                    <a:pt x="1961" y="1431"/>
                    <a:pt x="1961" y="1431"/>
                  </a:cubicBezTo>
                  <a:cubicBezTo>
                    <a:pt x="1969" y="1431"/>
                    <a:pt x="1977" y="1431"/>
                    <a:pt x="1985" y="1439"/>
                  </a:cubicBezTo>
                  <a:cubicBezTo>
                    <a:pt x="1985" y="1439"/>
                    <a:pt x="1985" y="1447"/>
                    <a:pt x="1985" y="1463"/>
                  </a:cubicBezTo>
                  <a:cubicBezTo>
                    <a:pt x="1977" y="1479"/>
                    <a:pt x="1969" y="1486"/>
                    <a:pt x="1953" y="1486"/>
                  </a:cubicBezTo>
                  <a:cubicBezTo>
                    <a:pt x="1953" y="1486"/>
                    <a:pt x="1945" y="1486"/>
                    <a:pt x="1937" y="1494"/>
                  </a:cubicBezTo>
                  <a:cubicBezTo>
                    <a:pt x="1929" y="1494"/>
                    <a:pt x="1929" y="1494"/>
                    <a:pt x="1929" y="1502"/>
                  </a:cubicBezTo>
                  <a:lnTo>
                    <a:pt x="1937" y="1510"/>
                  </a:lnTo>
                  <a:cubicBezTo>
                    <a:pt x="1945" y="1510"/>
                    <a:pt x="1945" y="1510"/>
                    <a:pt x="1945" y="1510"/>
                  </a:cubicBezTo>
                  <a:cubicBezTo>
                    <a:pt x="1953" y="1518"/>
                    <a:pt x="1961" y="1518"/>
                    <a:pt x="1977" y="1534"/>
                  </a:cubicBezTo>
                  <a:cubicBezTo>
                    <a:pt x="1977" y="1534"/>
                    <a:pt x="1985" y="1542"/>
                    <a:pt x="1977" y="1550"/>
                  </a:cubicBezTo>
                  <a:cubicBezTo>
                    <a:pt x="1977" y="1557"/>
                    <a:pt x="1961" y="1573"/>
                    <a:pt x="1945" y="1581"/>
                  </a:cubicBezTo>
                  <a:cubicBezTo>
                    <a:pt x="1937" y="1581"/>
                    <a:pt x="1937" y="1581"/>
                    <a:pt x="1937" y="1581"/>
                  </a:cubicBezTo>
                  <a:lnTo>
                    <a:pt x="1937" y="1589"/>
                  </a:lnTo>
                  <a:cubicBezTo>
                    <a:pt x="1937" y="1589"/>
                    <a:pt x="1937" y="1597"/>
                    <a:pt x="1937" y="1613"/>
                  </a:cubicBezTo>
                  <a:cubicBezTo>
                    <a:pt x="1937" y="1621"/>
                    <a:pt x="1937" y="1629"/>
                    <a:pt x="1937" y="1629"/>
                  </a:cubicBezTo>
                  <a:lnTo>
                    <a:pt x="1937" y="1629"/>
                  </a:lnTo>
                  <a:lnTo>
                    <a:pt x="1945" y="1621"/>
                  </a:lnTo>
                  <a:cubicBezTo>
                    <a:pt x="1953" y="1621"/>
                    <a:pt x="1961" y="1629"/>
                    <a:pt x="1961" y="1629"/>
                  </a:cubicBezTo>
                  <a:cubicBezTo>
                    <a:pt x="1969" y="1637"/>
                    <a:pt x="1969" y="1637"/>
                    <a:pt x="1969" y="1652"/>
                  </a:cubicBezTo>
                  <a:cubicBezTo>
                    <a:pt x="1969" y="1668"/>
                    <a:pt x="1945" y="1684"/>
                    <a:pt x="1921" y="1692"/>
                  </a:cubicBezTo>
                  <a:cubicBezTo>
                    <a:pt x="1914" y="1692"/>
                    <a:pt x="1906" y="1692"/>
                    <a:pt x="1906" y="1700"/>
                  </a:cubicBezTo>
                  <a:cubicBezTo>
                    <a:pt x="1898" y="1708"/>
                    <a:pt x="1906" y="1716"/>
                    <a:pt x="1906" y="1724"/>
                  </a:cubicBezTo>
                  <a:cubicBezTo>
                    <a:pt x="1914" y="1724"/>
                    <a:pt x="1914" y="1724"/>
                    <a:pt x="1914" y="1732"/>
                  </a:cubicBezTo>
                  <a:lnTo>
                    <a:pt x="1906" y="1739"/>
                  </a:lnTo>
                  <a:cubicBezTo>
                    <a:pt x="1890" y="1755"/>
                    <a:pt x="1882" y="1755"/>
                    <a:pt x="1890" y="1771"/>
                  </a:cubicBezTo>
                  <a:cubicBezTo>
                    <a:pt x="1906" y="1787"/>
                    <a:pt x="1906" y="1795"/>
                    <a:pt x="1906" y="1818"/>
                  </a:cubicBezTo>
                  <a:cubicBezTo>
                    <a:pt x="1906" y="1826"/>
                    <a:pt x="1898" y="1834"/>
                    <a:pt x="1898" y="1842"/>
                  </a:cubicBezTo>
                  <a:lnTo>
                    <a:pt x="1898" y="1842"/>
                  </a:lnTo>
                  <a:cubicBezTo>
                    <a:pt x="1898" y="1882"/>
                    <a:pt x="1898" y="1882"/>
                    <a:pt x="1914" y="1890"/>
                  </a:cubicBezTo>
                  <a:cubicBezTo>
                    <a:pt x="1914" y="1897"/>
                    <a:pt x="1914" y="1897"/>
                    <a:pt x="1914" y="1897"/>
                  </a:cubicBezTo>
                  <a:lnTo>
                    <a:pt x="1914" y="1897"/>
                  </a:lnTo>
                  <a:lnTo>
                    <a:pt x="1914" y="1905"/>
                  </a:lnTo>
                  <a:cubicBezTo>
                    <a:pt x="1906" y="1913"/>
                    <a:pt x="1890" y="1921"/>
                    <a:pt x="1858" y="1921"/>
                  </a:cubicBezTo>
                  <a:cubicBezTo>
                    <a:pt x="1834" y="1921"/>
                    <a:pt x="1795" y="1913"/>
                    <a:pt x="1763" y="1913"/>
                  </a:cubicBezTo>
                  <a:cubicBezTo>
                    <a:pt x="1739" y="1905"/>
                    <a:pt x="1716" y="1905"/>
                    <a:pt x="1708" y="1905"/>
                  </a:cubicBezTo>
                  <a:cubicBezTo>
                    <a:pt x="1700" y="1905"/>
                    <a:pt x="1692" y="1905"/>
                    <a:pt x="1692" y="1905"/>
                  </a:cubicBezTo>
                  <a:cubicBezTo>
                    <a:pt x="1684" y="1913"/>
                    <a:pt x="1684" y="1913"/>
                    <a:pt x="1684" y="1921"/>
                  </a:cubicBezTo>
                  <a:cubicBezTo>
                    <a:pt x="1684" y="1929"/>
                    <a:pt x="1684" y="1945"/>
                    <a:pt x="1700" y="1969"/>
                  </a:cubicBezTo>
                  <a:cubicBezTo>
                    <a:pt x="1716" y="1992"/>
                    <a:pt x="1716" y="2024"/>
                    <a:pt x="1708" y="2056"/>
                  </a:cubicBezTo>
                  <a:cubicBezTo>
                    <a:pt x="1708" y="2063"/>
                    <a:pt x="1708" y="2079"/>
                    <a:pt x="1708" y="2087"/>
                  </a:cubicBezTo>
                  <a:cubicBezTo>
                    <a:pt x="1708" y="2111"/>
                    <a:pt x="1700" y="2119"/>
                    <a:pt x="1684" y="2119"/>
                  </a:cubicBezTo>
                  <a:close/>
                  <a:moveTo>
                    <a:pt x="1605" y="2018"/>
                  </a:moveTo>
                  <a:lnTo>
                    <a:pt x="1605" y="2018"/>
                  </a:lnTo>
                  <a:lnTo>
                    <a:pt x="1605" y="2018"/>
                  </a:lnTo>
                  <a:cubicBezTo>
                    <a:pt x="1605" y="2018"/>
                    <a:pt x="1613" y="2024"/>
                    <a:pt x="1629" y="2048"/>
                  </a:cubicBezTo>
                  <a:cubicBezTo>
                    <a:pt x="1629" y="2056"/>
                    <a:pt x="1629" y="2063"/>
                    <a:pt x="1629" y="2071"/>
                  </a:cubicBezTo>
                  <a:cubicBezTo>
                    <a:pt x="1629" y="2095"/>
                    <a:pt x="1629" y="2111"/>
                    <a:pt x="1653" y="2111"/>
                  </a:cubicBezTo>
                  <a:cubicBezTo>
                    <a:pt x="1653" y="2111"/>
                    <a:pt x="1661" y="2111"/>
                    <a:pt x="1668" y="2111"/>
                  </a:cubicBezTo>
                  <a:cubicBezTo>
                    <a:pt x="1668" y="2111"/>
                    <a:pt x="1676" y="2111"/>
                    <a:pt x="1684" y="2111"/>
                  </a:cubicBezTo>
                  <a:cubicBezTo>
                    <a:pt x="1692" y="2111"/>
                    <a:pt x="1700" y="2111"/>
                    <a:pt x="1700" y="2087"/>
                  </a:cubicBezTo>
                  <a:cubicBezTo>
                    <a:pt x="1700" y="2079"/>
                    <a:pt x="1700" y="2063"/>
                    <a:pt x="1700" y="2048"/>
                  </a:cubicBezTo>
                  <a:cubicBezTo>
                    <a:pt x="1708" y="2024"/>
                    <a:pt x="1708" y="1992"/>
                    <a:pt x="1692" y="1969"/>
                  </a:cubicBezTo>
                  <a:cubicBezTo>
                    <a:pt x="1676" y="1945"/>
                    <a:pt x="1676" y="1929"/>
                    <a:pt x="1676" y="1921"/>
                  </a:cubicBezTo>
                  <a:cubicBezTo>
                    <a:pt x="1676" y="1913"/>
                    <a:pt x="1684" y="1905"/>
                    <a:pt x="1692" y="1897"/>
                  </a:cubicBezTo>
                  <a:cubicBezTo>
                    <a:pt x="1692" y="1897"/>
                    <a:pt x="1700" y="1897"/>
                    <a:pt x="1708" y="1897"/>
                  </a:cubicBezTo>
                  <a:cubicBezTo>
                    <a:pt x="1716" y="1897"/>
                    <a:pt x="1739" y="1897"/>
                    <a:pt x="1763" y="1905"/>
                  </a:cubicBezTo>
                  <a:cubicBezTo>
                    <a:pt x="1795" y="1913"/>
                    <a:pt x="1834" y="1913"/>
                    <a:pt x="1858" y="1913"/>
                  </a:cubicBezTo>
                  <a:cubicBezTo>
                    <a:pt x="1882" y="1913"/>
                    <a:pt x="1898" y="1913"/>
                    <a:pt x="1906" y="1905"/>
                  </a:cubicBezTo>
                  <a:cubicBezTo>
                    <a:pt x="1906" y="1897"/>
                    <a:pt x="1906" y="1897"/>
                    <a:pt x="1906" y="1897"/>
                  </a:cubicBezTo>
                  <a:cubicBezTo>
                    <a:pt x="1890" y="1882"/>
                    <a:pt x="1890" y="1874"/>
                    <a:pt x="1890" y="1842"/>
                  </a:cubicBezTo>
                  <a:lnTo>
                    <a:pt x="1890" y="1842"/>
                  </a:lnTo>
                  <a:cubicBezTo>
                    <a:pt x="1890" y="1826"/>
                    <a:pt x="1898" y="1826"/>
                    <a:pt x="1898" y="1818"/>
                  </a:cubicBezTo>
                  <a:cubicBezTo>
                    <a:pt x="1898" y="1795"/>
                    <a:pt x="1898" y="1795"/>
                    <a:pt x="1890" y="1771"/>
                  </a:cubicBezTo>
                  <a:cubicBezTo>
                    <a:pt x="1874" y="1755"/>
                    <a:pt x="1890" y="1747"/>
                    <a:pt x="1898" y="1739"/>
                  </a:cubicBezTo>
                  <a:cubicBezTo>
                    <a:pt x="1898" y="1732"/>
                    <a:pt x="1906" y="1732"/>
                    <a:pt x="1906" y="1732"/>
                  </a:cubicBezTo>
                  <a:cubicBezTo>
                    <a:pt x="1906" y="1724"/>
                    <a:pt x="1906" y="1724"/>
                    <a:pt x="1906" y="1724"/>
                  </a:cubicBezTo>
                  <a:cubicBezTo>
                    <a:pt x="1898" y="1716"/>
                    <a:pt x="1890" y="1708"/>
                    <a:pt x="1898" y="1700"/>
                  </a:cubicBezTo>
                  <a:cubicBezTo>
                    <a:pt x="1898" y="1692"/>
                    <a:pt x="1906" y="1684"/>
                    <a:pt x="1921" y="1684"/>
                  </a:cubicBezTo>
                  <a:cubicBezTo>
                    <a:pt x="1945" y="1676"/>
                    <a:pt x="1961" y="1660"/>
                    <a:pt x="1961" y="1645"/>
                  </a:cubicBezTo>
                  <a:lnTo>
                    <a:pt x="1961" y="1637"/>
                  </a:lnTo>
                  <a:cubicBezTo>
                    <a:pt x="1953" y="1629"/>
                    <a:pt x="1945" y="1629"/>
                    <a:pt x="1937" y="1637"/>
                  </a:cubicBezTo>
                  <a:cubicBezTo>
                    <a:pt x="1937" y="1637"/>
                    <a:pt x="1937" y="1637"/>
                    <a:pt x="1929" y="1637"/>
                  </a:cubicBezTo>
                  <a:cubicBezTo>
                    <a:pt x="1929" y="1637"/>
                    <a:pt x="1929" y="1637"/>
                    <a:pt x="1929" y="1629"/>
                  </a:cubicBezTo>
                  <a:cubicBezTo>
                    <a:pt x="1929" y="1629"/>
                    <a:pt x="1929" y="1621"/>
                    <a:pt x="1929" y="1613"/>
                  </a:cubicBezTo>
                  <a:cubicBezTo>
                    <a:pt x="1929" y="1597"/>
                    <a:pt x="1929" y="1597"/>
                    <a:pt x="1929" y="1589"/>
                  </a:cubicBezTo>
                  <a:cubicBezTo>
                    <a:pt x="1929" y="1581"/>
                    <a:pt x="1929" y="1581"/>
                    <a:pt x="1937" y="1573"/>
                  </a:cubicBezTo>
                  <a:cubicBezTo>
                    <a:pt x="1953" y="1566"/>
                    <a:pt x="1969" y="1557"/>
                    <a:pt x="1977" y="1550"/>
                  </a:cubicBezTo>
                  <a:cubicBezTo>
                    <a:pt x="1977" y="1542"/>
                    <a:pt x="1977" y="1542"/>
                    <a:pt x="1969" y="1534"/>
                  </a:cubicBezTo>
                  <a:cubicBezTo>
                    <a:pt x="1961" y="1526"/>
                    <a:pt x="1953" y="1526"/>
                    <a:pt x="1945" y="1518"/>
                  </a:cubicBezTo>
                  <a:cubicBezTo>
                    <a:pt x="1937" y="1518"/>
                    <a:pt x="1937" y="1518"/>
                    <a:pt x="1937" y="1518"/>
                  </a:cubicBezTo>
                  <a:cubicBezTo>
                    <a:pt x="1929" y="1518"/>
                    <a:pt x="1921" y="1510"/>
                    <a:pt x="1921" y="1502"/>
                  </a:cubicBezTo>
                  <a:cubicBezTo>
                    <a:pt x="1921" y="1502"/>
                    <a:pt x="1921" y="1494"/>
                    <a:pt x="1937" y="1486"/>
                  </a:cubicBezTo>
                  <a:cubicBezTo>
                    <a:pt x="1937" y="1479"/>
                    <a:pt x="1945" y="1479"/>
                    <a:pt x="1953" y="1479"/>
                  </a:cubicBezTo>
                  <a:cubicBezTo>
                    <a:pt x="1961" y="1479"/>
                    <a:pt x="1969" y="1479"/>
                    <a:pt x="1977" y="1463"/>
                  </a:cubicBezTo>
                  <a:cubicBezTo>
                    <a:pt x="1977" y="1455"/>
                    <a:pt x="1977" y="1447"/>
                    <a:pt x="1977" y="1439"/>
                  </a:cubicBezTo>
                  <a:cubicBezTo>
                    <a:pt x="1977" y="1439"/>
                    <a:pt x="1969" y="1439"/>
                    <a:pt x="1961" y="1439"/>
                  </a:cubicBezTo>
                  <a:cubicBezTo>
                    <a:pt x="1961" y="1439"/>
                    <a:pt x="1961" y="1439"/>
                    <a:pt x="1953" y="1439"/>
                  </a:cubicBezTo>
                  <a:lnTo>
                    <a:pt x="1945" y="1439"/>
                  </a:lnTo>
                  <a:cubicBezTo>
                    <a:pt x="1945" y="1439"/>
                    <a:pt x="1937" y="1439"/>
                    <a:pt x="1937" y="1431"/>
                  </a:cubicBezTo>
                  <a:cubicBezTo>
                    <a:pt x="1937" y="1431"/>
                    <a:pt x="1937" y="1423"/>
                    <a:pt x="1945" y="1423"/>
                  </a:cubicBezTo>
                  <a:cubicBezTo>
                    <a:pt x="1953" y="1415"/>
                    <a:pt x="1961" y="1415"/>
                    <a:pt x="1969" y="1407"/>
                  </a:cubicBezTo>
                  <a:cubicBezTo>
                    <a:pt x="1977" y="1407"/>
                    <a:pt x="1985" y="1407"/>
                    <a:pt x="1992" y="1399"/>
                  </a:cubicBezTo>
                  <a:lnTo>
                    <a:pt x="1992" y="1392"/>
                  </a:lnTo>
                  <a:cubicBezTo>
                    <a:pt x="2001" y="1384"/>
                    <a:pt x="2008" y="1376"/>
                    <a:pt x="2008" y="1376"/>
                  </a:cubicBezTo>
                  <a:cubicBezTo>
                    <a:pt x="2008" y="1368"/>
                    <a:pt x="2001" y="1368"/>
                    <a:pt x="1992" y="1368"/>
                  </a:cubicBezTo>
                  <a:cubicBezTo>
                    <a:pt x="1985" y="1360"/>
                    <a:pt x="1977" y="1360"/>
                    <a:pt x="1969" y="1360"/>
                  </a:cubicBezTo>
                  <a:cubicBezTo>
                    <a:pt x="1961" y="1352"/>
                    <a:pt x="1953" y="1352"/>
                    <a:pt x="1953" y="1352"/>
                  </a:cubicBezTo>
                  <a:cubicBezTo>
                    <a:pt x="1953" y="1344"/>
                    <a:pt x="1961" y="1344"/>
                    <a:pt x="1961" y="1344"/>
                  </a:cubicBezTo>
                  <a:cubicBezTo>
                    <a:pt x="1969" y="1336"/>
                    <a:pt x="1992" y="1328"/>
                    <a:pt x="2008" y="1328"/>
                  </a:cubicBezTo>
                  <a:cubicBezTo>
                    <a:pt x="2008" y="1328"/>
                    <a:pt x="2008" y="1328"/>
                    <a:pt x="2018" y="1328"/>
                  </a:cubicBezTo>
                  <a:cubicBezTo>
                    <a:pt x="2024" y="1328"/>
                    <a:pt x="2024" y="1328"/>
                    <a:pt x="2032" y="1328"/>
                  </a:cubicBezTo>
                  <a:lnTo>
                    <a:pt x="2032" y="1328"/>
                  </a:lnTo>
                  <a:lnTo>
                    <a:pt x="2032" y="1328"/>
                  </a:lnTo>
                  <a:cubicBezTo>
                    <a:pt x="2024" y="1313"/>
                    <a:pt x="2018" y="1305"/>
                    <a:pt x="2018" y="1297"/>
                  </a:cubicBezTo>
                  <a:cubicBezTo>
                    <a:pt x="2024" y="1297"/>
                    <a:pt x="2024" y="1289"/>
                    <a:pt x="2032" y="1289"/>
                  </a:cubicBezTo>
                  <a:cubicBezTo>
                    <a:pt x="2040" y="1289"/>
                    <a:pt x="2040" y="1289"/>
                    <a:pt x="2040" y="1289"/>
                  </a:cubicBezTo>
                  <a:cubicBezTo>
                    <a:pt x="2048" y="1289"/>
                    <a:pt x="2056" y="1289"/>
                    <a:pt x="2056" y="1289"/>
                  </a:cubicBezTo>
                  <a:lnTo>
                    <a:pt x="2056" y="1289"/>
                  </a:lnTo>
                  <a:cubicBezTo>
                    <a:pt x="2056" y="1281"/>
                    <a:pt x="2064" y="1281"/>
                    <a:pt x="2072" y="1281"/>
                  </a:cubicBezTo>
                  <a:cubicBezTo>
                    <a:pt x="2079" y="1273"/>
                    <a:pt x="2087" y="1273"/>
                    <a:pt x="2087" y="1265"/>
                  </a:cubicBezTo>
                  <a:lnTo>
                    <a:pt x="2087" y="1265"/>
                  </a:lnTo>
                  <a:cubicBezTo>
                    <a:pt x="2079" y="1257"/>
                    <a:pt x="2072" y="1257"/>
                    <a:pt x="2072" y="1257"/>
                  </a:cubicBezTo>
                  <a:cubicBezTo>
                    <a:pt x="2064" y="1249"/>
                    <a:pt x="2064" y="1249"/>
                    <a:pt x="2056" y="1249"/>
                  </a:cubicBezTo>
                  <a:lnTo>
                    <a:pt x="2056" y="1249"/>
                  </a:lnTo>
                  <a:cubicBezTo>
                    <a:pt x="2024" y="1249"/>
                    <a:pt x="1953" y="1249"/>
                    <a:pt x="1929" y="1233"/>
                  </a:cubicBezTo>
                  <a:cubicBezTo>
                    <a:pt x="1906" y="1218"/>
                    <a:pt x="1906" y="1194"/>
                    <a:pt x="1914" y="1170"/>
                  </a:cubicBezTo>
                  <a:cubicBezTo>
                    <a:pt x="1921" y="1155"/>
                    <a:pt x="1921" y="1146"/>
                    <a:pt x="1914" y="1139"/>
                  </a:cubicBezTo>
                  <a:cubicBezTo>
                    <a:pt x="1906" y="1131"/>
                    <a:pt x="1890" y="1107"/>
                    <a:pt x="1874" y="1091"/>
                  </a:cubicBezTo>
                  <a:cubicBezTo>
                    <a:pt x="1866" y="1075"/>
                    <a:pt x="1866" y="1067"/>
                    <a:pt x="1858" y="1060"/>
                  </a:cubicBezTo>
                  <a:cubicBezTo>
                    <a:pt x="1842" y="1044"/>
                    <a:pt x="1834" y="1036"/>
                    <a:pt x="1819" y="1028"/>
                  </a:cubicBezTo>
                  <a:cubicBezTo>
                    <a:pt x="1811" y="1028"/>
                    <a:pt x="1803" y="1020"/>
                    <a:pt x="1795" y="1020"/>
                  </a:cubicBezTo>
                  <a:cubicBezTo>
                    <a:pt x="1771" y="1004"/>
                    <a:pt x="1779" y="980"/>
                    <a:pt x="1779" y="957"/>
                  </a:cubicBezTo>
                  <a:cubicBezTo>
                    <a:pt x="1779" y="949"/>
                    <a:pt x="1779" y="941"/>
                    <a:pt x="1779" y="933"/>
                  </a:cubicBezTo>
                  <a:cubicBezTo>
                    <a:pt x="1771" y="917"/>
                    <a:pt x="1724" y="854"/>
                    <a:pt x="1700" y="830"/>
                  </a:cubicBezTo>
                  <a:cubicBezTo>
                    <a:pt x="1692" y="830"/>
                    <a:pt x="1692" y="830"/>
                    <a:pt x="1684" y="822"/>
                  </a:cubicBezTo>
                  <a:cubicBezTo>
                    <a:pt x="1661" y="807"/>
                    <a:pt x="1637" y="791"/>
                    <a:pt x="1597" y="759"/>
                  </a:cubicBezTo>
                  <a:cubicBezTo>
                    <a:pt x="1558" y="728"/>
                    <a:pt x="1550" y="704"/>
                    <a:pt x="1542" y="688"/>
                  </a:cubicBezTo>
                  <a:cubicBezTo>
                    <a:pt x="1534" y="680"/>
                    <a:pt x="1534" y="672"/>
                    <a:pt x="1526" y="656"/>
                  </a:cubicBezTo>
                  <a:cubicBezTo>
                    <a:pt x="1502" y="633"/>
                    <a:pt x="1479" y="625"/>
                    <a:pt x="1447" y="617"/>
                  </a:cubicBezTo>
                  <a:cubicBezTo>
                    <a:pt x="1415" y="601"/>
                    <a:pt x="1392" y="593"/>
                    <a:pt x="1360" y="546"/>
                  </a:cubicBezTo>
                  <a:cubicBezTo>
                    <a:pt x="1328" y="506"/>
                    <a:pt x="1313" y="498"/>
                    <a:pt x="1265" y="482"/>
                  </a:cubicBezTo>
                  <a:cubicBezTo>
                    <a:pt x="1210" y="459"/>
                    <a:pt x="1162" y="388"/>
                    <a:pt x="1123" y="324"/>
                  </a:cubicBezTo>
                  <a:cubicBezTo>
                    <a:pt x="1115" y="316"/>
                    <a:pt x="1115" y="301"/>
                    <a:pt x="1107" y="293"/>
                  </a:cubicBezTo>
                  <a:cubicBezTo>
                    <a:pt x="1091" y="261"/>
                    <a:pt x="1084" y="245"/>
                    <a:pt x="1068" y="245"/>
                  </a:cubicBezTo>
                  <a:cubicBezTo>
                    <a:pt x="1060" y="245"/>
                    <a:pt x="1052" y="245"/>
                    <a:pt x="1044" y="253"/>
                  </a:cubicBezTo>
                  <a:cubicBezTo>
                    <a:pt x="1036" y="253"/>
                    <a:pt x="1028" y="253"/>
                    <a:pt x="1020" y="253"/>
                  </a:cubicBezTo>
                  <a:cubicBezTo>
                    <a:pt x="1012" y="253"/>
                    <a:pt x="1004" y="253"/>
                    <a:pt x="1004" y="245"/>
                  </a:cubicBezTo>
                  <a:cubicBezTo>
                    <a:pt x="989" y="229"/>
                    <a:pt x="949" y="198"/>
                    <a:pt x="925" y="182"/>
                  </a:cubicBezTo>
                  <a:cubicBezTo>
                    <a:pt x="917" y="182"/>
                    <a:pt x="917" y="182"/>
                    <a:pt x="909" y="174"/>
                  </a:cubicBezTo>
                  <a:cubicBezTo>
                    <a:pt x="894" y="166"/>
                    <a:pt x="902" y="135"/>
                    <a:pt x="902" y="103"/>
                  </a:cubicBezTo>
                  <a:cubicBezTo>
                    <a:pt x="902" y="95"/>
                    <a:pt x="902" y="95"/>
                    <a:pt x="902" y="95"/>
                  </a:cubicBezTo>
                  <a:cubicBezTo>
                    <a:pt x="902" y="63"/>
                    <a:pt x="941" y="48"/>
                    <a:pt x="957" y="32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73" y="24"/>
                    <a:pt x="973" y="24"/>
                    <a:pt x="973" y="8"/>
                  </a:cubicBezTo>
                  <a:cubicBezTo>
                    <a:pt x="965" y="16"/>
                    <a:pt x="949" y="16"/>
                    <a:pt x="941" y="16"/>
                  </a:cubicBezTo>
                  <a:cubicBezTo>
                    <a:pt x="917" y="16"/>
                    <a:pt x="799" y="32"/>
                    <a:pt x="617" y="48"/>
                  </a:cubicBezTo>
                  <a:cubicBezTo>
                    <a:pt x="451" y="71"/>
                    <a:pt x="245" y="95"/>
                    <a:pt x="8" y="119"/>
                  </a:cubicBezTo>
                  <a:cubicBezTo>
                    <a:pt x="372" y="1241"/>
                    <a:pt x="372" y="1241"/>
                    <a:pt x="372" y="1241"/>
                  </a:cubicBezTo>
                  <a:cubicBezTo>
                    <a:pt x="372" y="1241"/>
                    <a:pt x="396" y="1249"/>
                    <a:pt x="411" y="1265"/>
                  </a:cubicBezTo>
                  <a:cubicBezTo>
                    <a:pt x="419" y="1273"/>
                    <a:pt x="419" y="1281"/>
                    <a:pt x="419" y="1289"/>
                  </a:cubicBezTo>
                  <a:cubicBezTo>
                    <a:pt x="419" y="1297"/>
                    <a:pt x="411" y="1313"/>
                    <a:pt x="419" y="1320"/>
                  </a:cubicBezTo>
                  <a:cubicBezTo>
                    <a:pt x="419" y="1336"/>
                    <a:pt x="427" y="1344"/>
                    <a:pt x="435" y="1344"/>
                  </a:cubicBezTo>
                  <a:cubicBezTo>
                    <a:pt x="435" y="1352"/>
                    <a:pt x="443" y="1352"/>
                    <a:pt x="443" y="1368"/>
                  </a:cubicBezTo>
                  <a:cubicBezTo>
                    <a:pt x="443" y="1392"/>
                    <a:pt x="435" y="1407"/>
                    <a:pt x="419" y="1415"/>
                  </a:cubicBezTo>
                  <a:cubicBezTo>
                    <a:pt x="411" y="1423"/>
                    <a:pt x="411" y="1423"/>
                    <a:pt x="411" y="1423"/>
                  </a:cubicBezTo>
                  <a:cubicBezTo>
                    <a:pt x="404" y="1431"/>
                    <a:pt x="388" y="1431"/>
                    <a:pt x="388" y="1439"/>
                  </a:cubicBezTo>
                  <a:cubicBezTo>
                    <a:pt x="388" y="1447"/>
                    <a:pt x="388" y="1447"/>
                    <a:pt x="396" y="1455"/>
                  </a:cubicBezTo>
                  <a:cubicBezTo>
                    <a:pt x="404" y="1471"/>
                    <a:pt x="411" y="1518"/>
                    <a:pt x="396" y="1534"/>
                  </a:cubicBezTo>
                  <a:cubicBezTo>
                    <a:pt x="380" y="1542"/>
                    <a:pt x="364" y="1605"/>
                    <a:pt x="380" y="1621"/>
                  </a:cubicBezTo>
                  <a:lnTo>
                    <a:pt x="388" y="1629"/>
                  </a:lnTo>
                  <a:cubicBezTo>
                    <a:pt x="404" y="1645"/>
                    <a:pt x="427" y="1676"/>
                    <a:pt x="427" y="1700"/>
                  </a:cubicBezTo>
                  <a:cubicBezTo>
                    <a:pt x="427" y="1716"/>
                    <a:pt x="427" y="1739"/>
                    <a:pt x="427" y="1771"/>
                  </a:cubicBezTo>
                  <a:cubicBezTo>
                    <a:pt x="419" y="1803"/>
                    <a:pt x="411" y="1834"/>
                    <a:pt x="419" y="1850"/>
                  </a:cubicBezTo>
                  <a:cubicBezTo>
                    <a:pt x="419" y="1858"/>
                    <a:pt x="427" y="1874"/>
                    <a:pt x="435" y="1890"/>
                  </a:cubicBezTo>
                  <a:cubicBezTo>
                    <a:pt x="451" y="1921"/>
                    <a:pt x="467" y="1961"/>
                    <a:pt x="467" y="1977"/>
                  </a:cubicBezTo>
                  <a:cubicBezTo>
                    <a:pt x="506" y="2032"/>
                    <a:pt x="546" y="2095"/>
                    <a:pt x="554" y="2103"/>
                  </a:cubicBezTo>
                  <a:cubicBezTo>
                    <a:pt x="569" y="2103"/>
                    <a:pt x="1589" y="2018"/>
                    <a:pt x="1605" y="20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9" name="Freeform 412"/>
            <p:cNvSpPr>
              <a:spLocks noChangeArrowheads="1"/>
            </p:cNvSpPr>
            <p:nvPr/>
          </p:nvSpPr>
          <p:spPr bwMode="auto">
            <a:xfrm>
              <a:off x="19109002" y="7891597"/>
              <a:ext cx="758412" cy="1240828"/>
            </a:xfrm>
            <a:custGeom>
              <a:avLst/>
              <a:gdLst>
                <a:gd name="T0" fmla="*/ 1399 w 1440"/>
                <a:gd name="T1" fmla="*/ 1581 h 2357"/>
                <a:gd name="T2" fmla="*/ 1399 w 1440"/>
                <a:gd name="T3" fmla="*/ 1581 h 2357"/>
                <a:gd name="T4" fmla="*/ 1344 w 1440"/>
                <a:gd name="T5" fmla="*/ 1502 h 2357"/>
                <a:gd name="T6" fmla="*/ 1360 w 1440"/>
                <a:gd name="T7" fmla="*/ 1407 h 2357"/>
                <a:gd name="T8" fmla="*/ 1360 w 1440"/>
                <a:gd name="T9" fmla="*/ 1336 h 2357"/>
                <a:gd name="T10" fmla="*/ 1383 w 1440"/>
                <a:gd name="T11" fmla="*/ 1296 h 2357"/>
                <a:gd name="T12" fmla="*/ 1415 w 1440"/>
                <a:gd name="T13" fmla="*/ 1249 h 2357"/>
                <a:gd name="T14" fmla="*/ 1383 w 1440"/>
                <a:gd name="T15" fmla="*/ 1209 h 2357"/>
                <a:gd name="T16" fmla="*/ 1376 w 1440"/>
                <a:gd name="T17" fmla="*/ 1146 h 2357"/>
                <a:gd name="T18" fmla="*/ 1336 w 1440"/>
                <a:gd name="T19" fmla="*/ 1130 h 2357"/>
                <a:gd name="T20" fmla="*/ 980 w 1440"/>
                <a:gd name="T21" fmla="*/ 0 h 2357"/>
                <a:gd name="T22" fmla="*/ 0 w 1440"/>
                <a:gd name="T23" fmla="*/ 95 h 2357"/>
                <a:gd name="T24" fmla="*/ 24 w 1440"/>
                <a:gd name="T25" fmla="*/ 134 h 2357"/>
                <a:gd name="T26" fmla="*/ 40 w 1440"/>
                <a:gd name="T27" fmla="*/ 182 h 2357"/>
                <a:gd name="T28" fmla="*/ 24 w 1440"/>
                <a:gd name="T29" fmla="*/ 1636 h 2357"/>
                <a:gd name="T30" fmla="*/ 111 w 1440"/>
                <a:gd name="T31" fmla="*/ 2300 h 2357"/>
                <a:gd name="T32" fmla="*/ 190 w 1440"/>
                <a:gd name="T33" fmla="*/ 2292 h 2357"/>
                <a:gd name="T34" fmla="*/ 229 w 1440"/>
                <a:gd name="T35" fmla="*/ 2261 h 2357"/>
                <a:gd name="T36" fmla="*/ 245 w 1440"/>
                <a:gd name="T37" fmla="*/ 2134 h 2357"/>
                <a:gd name="T38" fmla="*/ 308 w 1440"/>
                <a:gd name="T39" fmla="*/ 2166 h 2357"/>
                <a:gd name="T40" fmla="*/ 285 w 1440"/>
                <a:gd name="T41" fmla="*/ 2229 h 2357"/>
                <a:gd name="T42" fmla="*/ 356 w 1440"/>
                <a:gd name="T43" fmla="*/ 2284 h 2357"/>
                <a:gd name="T44" fmla="*/ 332 w 1440"/>
                <a:gd name="T45" fmla="*/ 2324 h 2357"/>
                <a:gd name="T46" fmla="*/ 277 w 1440"/>
                <a:gd name="T47" fmla="*/ 2348 h 2357"/>
                <a:gd name="T48" fmla="*/ 371 w 1440"/>
                <a:gd name="T49" fmla="*/ 2340 h 2357"/>
                <a:gd name="T50" fmla="*/ 443 w 1440"/>
                <a:gd name="T51" fmla="*/ 2316 h 2357"/>
                <a:gd name="T52" fmla="*/ 474 w 1440"/>
                <a:gd name="T53" fmla="*/ 2277 h 2357"/>
                <a:gd name="T54" fmla="*/ 490 w 1440"/>
                <a:gd name="T55" fmla="*/ 2292 h 2357"/>
                <a:gd name="T56" fmla="*/ 514 w 1440"/>
                <a:gd name="T57" fmla="*/ 2229 h 2357"/>
                <a:gd name="T58" fmla="*/ 490 w 1440"/>
                <a:gd name="T59" fmla="*/ 2158 h 2357"/>
                <a:gd name="T60" fmla="*/ 482 w 1440"/>
                <a:gd name="T61" fmla="*/ 2095 h 2357"/>
                <a:gd name="T62" fmla="*/ 411 w 1440"/>
                <a:gd name="T63" fmla="*/ 2008 h 2357"/>
                <a:gd name="T64" fmla="*/ 1439 w 1440"/>
                <a:gd name="T65" fmla="*/ 1858 h 2357"/>
                <a:gd name="T66" fmla="*/ 1383 w 1440"/>
                <a:gd name="T67" fmla="*/ 1731 h 2357"/>
                <a:gd name="T68" fmla="*/ 1399 w 1440"/>
                <a:gd name="T69" fmla="*/ 1581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0" h="2357">
                  <a:moveTo>
                    <a:pt x="1399" y="1581"/>
                  </a:moveTo>
                  <a:lnTo>
                    <a:pt x="1399" y="1581"/>
                  </a:lnTo>
                  <a:cubicBezTo>
                    <a:pt x="1399" y="1549"/>
                    <a:pt x="1360" y="1518"/>
                    <a:pt x="1344" y="1502"/>
                  </a:cubicBezTo>
                  <a:cubicBezTo>
                    <a:pt x="1336" y="1486"/>
                    <a:pt x="1344" y="1423"/>
                    <a:pt x="1360" y="1407"/>
                  </a:cubicBezTo>
                  <a:cubicBezTo>
                    <a:pt x="1376" y="1391"/>
                    <a:pt x="1376" y="1352"/>
                    <a:pt x="1360" y="1336"/>
                  </a:cubicBezTo>
                  <a:cubicBezTo>
                    <a:pt x="1352" y="1320"/>
                    <a:pt x="1368" y="1304"/>
                    <a:pt x="1383" y="1296"/>
                  </a:cubicBezTo>
                  <a:cubicBezTo>
                    <a:pt x="1407" y="1288"/>
                    <a:pt x="1415" y="1273"/>
                    <a:pt x="1415" y="1249"/>
                  </a:cubicBezTo>
                  <a:cubicBezTo>
                    <a:pt x="1415" y="1225"/>
                    <a:pt x="1399" y="1233"/>
                    <a:pt x="1383" y="1209"/>
                  </a:cubicBezTo>
                  <a:cubicBezTo>
                    <a:pt x="1376" y="1178"/>
                    <a:pt x="1391" y="1154"/>
                    <a:pt x="1376" y="1146"/>
                  </a:cubicBezTo>
                  <a:cubicBezTo>
                    <a:pt x="1368" y="1138"/>
                    <a:pt x="1336" y="1130"/>
                    <a:pt x="1336" y="113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672" y="31"/>
                    <a:pt x="324" y="71"/>
                    <a:pt x="0" y="95"/>
                  </a:cubicBezTo>
                  <a:cubicBezTo>
                    <a:pt x="8" y="110"/>
                    <a:pt x="16" y="126"/>
                    <a:pt x="24" y="134"/>
                  </a:cubicBezTo>
                  <a:cubicBezTo>
                    <a:pt x="55" y="158"/>
                    <a:pt x="40" y="166"/>
                    <a:pt x="40" y="182"/>
                  </a:cubicBezTo>
                  <a:cubicBezTo>
                    <a:pt x="40" y="197"/>
                    <a:pt x="24" y="1636"/>
                    <a:pt x="24" y="1636"/>
                  </a:cubicBezTo>
                  <a:cubicBezTo>
                    <a:pt x="111" y="2300"/>
                    <a:pt x="111" y="2300"/>
                    <a:pt x="111" y="2300"/>
                  </a:cubicBezTo>
                  <a:cubicBezTo>
                    <a:pt x="134" y="2292"/>
                    <a:pt x="158" y="2284"/>
                    <a:pt x="190" y="2292"/>
                  </a:cubicBezTo>
                  <a:cubicBezTo>
                    <a:pt x="237" y="2300"/>
                    <a:pt x="229" y="2300"/>
                    <a:pt x="229" y="2261"/>
                  </a:cubicBezTo>
                  <a:cubicBezTo>
                    <a:pt x="229" y="2229"/>
                    <a:pt x="221" y="2142"/>
                    <a:pt x="245" y="2134"/>
                  </a:cubicBezTo>
                  <a:cubicBezTo>
                    <a:pt x="269" y="2118"/>
                    <a:pt x="316" y="2134"/>
                    <a:pt x="308" y="2166"/>
                  </a:cubicBezTo>
                  <a:cubicBezTo>
                    <a:pt x="300" y="2197"/>
                    <a:pt x="269" y="2205"/>
                    <a:pt x="285" y="2229"/>
                  </a:cubicBezTo>
                  <a:cubicBezTo>
                    <a:pt x="308" y="2253"/>
                    <a:pt x="356" y="2253"/>
                    <a:pt x="356" y="2284"/>
                  </a:cubicBezTo>
                  <a:cubicBezTo>
                    <a:pt x="356" y="2308"/>
                    <a:pt x="380" y="2316"/>
                    <a:pt x="332" y="2324"/>
                  </a:cubicBezTo>
                  <a:cubicBezTo>
                    <a:pt x="293" y="2332"/>
                    <a:pt x="253" y="2340"/>
                    <a:pt x="277" y="2348"/>
                  </a:cubicBezTo>
                  <a:cubicBezTo>
                    <a:pt x="308" y="2356"/>
                    <a:pt x="324" y="2348"/>
                    <a:pt x="371" y="2340"/>
                  </a:cubicBezTo>
                  <a:cubicBezTo>
                    <a:pt x="411" y="2332"/>
                    <a:pt x="427" y="2348"/>
                    <a:pt x="443" y="2316"/>
                  </a:cubicBezTo>
                  <a:cubicBezTo>
                    <a:pt x="458" y="2277"/>
                    <a:pt x="458" y="2261"/>
                    <a:pt x="474" y="2277"/>
                  </a:cubicBezTo>
                  <a:cubicBezTo>
                    <a:pt x="482" y="2284"/>
                    <a:pt x="490" y="2284"/>
                    <a:pt x="490" y="2292"/>
                  </a:cubicBezTo>
                  <a:cubicBezTo>
                    <a:pt x="506" y="2269"/>
                    <a:pt x="522" y="2237"/>
                    <a:pt x="514" y="2229"/>
                  </a:cubicBezTo>
                  <a:cubicBezTo>
                    <a:pt x="514" y="2213"/>
                    <a:pt x="482" y="2182"/>
                    <a:pt x="490" y="2158"/>
                  </a:cubicBezTo>
                  <a:cubicBezTo>
                    <a:pt x="498" y="2134"/>
                    <a:pt x="514" y="2118"/>
                    <a:pt x="482" y="2095"/>
                  </a:cubicBezTo>
                  <a:cubicBezTo>
                    <a:pt x="451" y="2071"/>
                    <a:pt x="387" y="2031"/>
                    <a:pt x="411" y="2008"/>
                  </a:cubicBezTo>
                  <a:cubicBezTo>
                    <a:pt x="427" y="1976"/>
                    <a:pt x="1439" y="1858"/>
                    <a:pt x="1439" y="1858"/>
                  </a:cubicBezTo>
                  <a:cubicBezTo>
                    <a:pt x="1439" y="1834"/>
                    <a:pt x="1391" y="1747"/>
                    <a:pt x="1383" y="1731"/>
                  </a:cubicBezTo>
                  <a:cubicBezTo>
                    <a:pt x="1383" y="1707"/>
                    <a:pt x="1399" y="1620"/>
                    <a:pt x="1399" y="1581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0" name="Freeform 413"/>
            <p:cNvSpPr>
              <a:spLocks noChangeArrowheads="1"/>
            </p:cNvSpPr>
            <p:nvPr/>
          </p:nvSpPr>
          <p:spPr bwMode="auto">
            <a:xfrm>
              <a:off x="19104364" y="7886959"/>
              <a:ext cx="760732" cy="1243148"/>
            </a:xfrm>
            <a:custGeom>
              <a:avLst/>
              <a:gdLst>
                <a:gd name="T0" fmla="*/ 285 w 1448"/>
                <a:gd name="T1" fmla="*/ 2364 h 2365"/>
                <a:gd name="T2" fmla="*/ 364 w 1448"/>
                <a:gd name="T3" fmla="*/ 2324 h 2365"/>
                <a:gd name="T4" fmla="*/ 324 w 1448"/>
                <a:gd name="T5" fmla="*/ 2261 h 2365"/>
                <a:gd name="T6" fmla="*/ 316 w 1448"/>
                <a:gd name="T7" fmla="*/ 2174 h 2365"/>
                <a:gd name="T8" fmla="*/ 253 w 1448"/>
                <a:gd name="T9" fmla="*/ 2142 h 2365"/>
                <a:gd name="T10" fmla="*/ 245 w 1448"/>
                <a:gd name="T11" fmla="*/ 2285 h 2365"/>
                <a:gd name="T12" fmla="*/ 166 w 1448"/>
                <a:gd name="T13" fmla="*/ 2300 h 2365"/>
                <a:gd name="T14" fmla="*/ 111 w 1448"/>
                <a:gd name="T15" fmla="*/ 2308 h 2365"/>
                <a:gd name="T16" fmla="*/ 48 w 1448"/>
                <a:gd name="T17" fmla="*/ 182 h 2365"/>
                <a:gd name="T18" fmla="*/ 0 w 1448"/>
                <a:gd name="T19" fmla="*/ 103 h 2365"/>
                <a:gd name="T20" fmla="*/ 988 w 1448"/>
                <a:gd name="T21" fmla="*/ 0 h 2365"/>
                <a:gd name="T22" fmla="*/ 1399 w 1448"/>
                <a:gd name="T23" fmla="*/ 1178 h 2365"/>
                <a:gd name="T24" fmla="*/ 1423 w 1448"/>
                <a:gd name="T25" fmla="*/ 1257 h 2365"/>
                <a:gd name="T26" fmla="*/ 1368 w 1448"/>
                <a:gd name="T27" fmla="*/ 1328 h 2365"/>
                <a:gd name="T28" fmla="*/ 1360 w 1448"/>
                <a:gd name="T29" fmla="*/ 1510 h 2365"/>
                <a:gd name="T30" fmla="*/ 1407 w 1448"/>
                <a:gd name="T31" fmla="*/ 1660 h 2365"/>
                <a:gd name="T32" fmla="*/ 1447 w 1448"/>
                <a:gd name="T33" fmla="*/ 1866 h 2365"/>
                <a:gd name="T34" fmla="*/ 419 w 1448"/>
                <a:gd name="T35" fmla="*/ 2018 h 2365"/>
                <a:gd name="T36" fmla="*/ 490 w 1448"/>
                <a:gd name="T37" fmla="*/ 2103 h 2365"/>
                <a:gd name="T38" fmla="*/ 514 w 1448"/>
                <a:gd name="T39" fmla="*/ 2205 h 2365"/>
                <a:gd name="T40" fmla="*/ 498 w 1448"/>
                <a:gd name="T41" fmla="*/ 2300 h 2365"/>
                <a:gd name="T42" fmla="*/ 474 w 1448"/>
                <a:gd name="T43" fmla="*/ 2285 h 2365"/>
                <a:gd name="T44" fmla="*/ 411 w 1448"/>
                <a:gd name="T45" fmla="*/ 2348 h 2365"/>
                <a:gd name="T46" fmla="*/ 340 w 1448"/>
                <a:gd name="T47" fmla="*/ 2356 h 2365"/>
                <a:gd name="T48" fmla="*/ 285 w 1448"/>
                <a:gd name="T49" fmla="*/ 2348 h 2365"/>
                <a:gd name="T50" fmla="*/ 340 w 1448"/>
                <a:gd name="T51" fmla="*/ 2348 h 2365"/>
                <a:gd name="T52" fmla="*/ 411 w 1448"/>
                <a:gd name="T53" fmla="*/ 2340 h 2365"/>
                <a:gd name="T54" fmla="*/ 474 w 1448"/>
                <a:gd name="T55" fmla="*/ 2277 h 2365"/>
                <a:gd name="T56" fmla="*/ 522 w 1448"/>
                <a:gd name="T57" fmla="*/ 2237 h 2365"/>
                <a:gd name="T58" fmla="*/ 498 w 1448"/>
                <a:gd name="T59" fmla="*/ 2150 h 2365"/>
                <a:gd name="T60" fmla="*/ 411 w 1448"/>
                <a:gd name="T61" fmla="*/ 2032 h 2365"/>
                <a:gd name="T62" fmla="*/ 1415 w 1448"/>
                <a:gd name="T63" fmla="*/ 1786 h 2365"/>
                <a:gd name="T64" fmla="*/ 1399 w 1448"/>
                <a:gd name="T65" fmla="*/ 1589 h 2365"/>
                <a:gd name="T66" fmla="*/ 1368 w 1448"/>
                <a:gd name="T67" fmla="*/ 1415 h 2365"/>
                <a:gd name="T68" fmla="*/ 1391 w 1448"/>
                <a:gd name="T69" fmla="*/ 1304 h 2365"/>
                <a:gd name="T70" fmla="*/ 1407 w 1448"/>
                <a:gd name="T71" fmla="*/ 1241 h 2365"/>
                <a:gd name="T72" fmla="*/ 1384 w 1448"/>
                <a:gd name="T73" fmla="*/ 1154 h 2365"/>
                <a:gd name="T74" fmla="*/ 1344 w 1448"/>
                <a:gd name="T75" fmla="*/ 1138 h 2365"/>
                <a:gd name="T76" fmla="*/ 32 w 1448"/>
                <a:gd name="T77" fmla="*/ 134 h 2365"/>
                <a:gd name="T78" fmla="*/ 40 w 1448"/>
                <a:gd name="T79" fmla="*/ 1644 h 2365"/>
                <a:gd name="T80" fmla="*/ 198 w 1448"/>
                <a:gd name="T81" fmla="*/ 2300 h 2365"/>
                <a:gd name="T82" fmla="*/ 237 w 1448"/>
                <a:gd name="T83" fmla="*/ 2269 h 2365"/>
                <a:gd name="T84" fmla="*/ 269 w 1448"/>
                <a:gd name="T85" fmla="*/ 2134 h 2365"/>
                <a:gd name="T86" fmla="*/ 301 w 1448"/>
                <a:gd name="T87" fmla="*/ 2205 h 2365"/>
                <a:gd name="T88" fmla="*/ 364 w 1448"/>
                <a:gd name="T89" fmla="*/ 2292 h 2365"/>
                <a:gd name="T90" fmla="*/ 340 w 1448"/>
                <a:gd name="T91" fmla="*/ 2340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8" h="2365">
                  <a:moveTo>
                    <a:pt x="308" y="2364"/>
                  </a:moveTo>
                  <a:lnTo>
                    <a:pt x="308" y="2364"/>
                  </a:lnTo>
                  <a:cubicBezTo>
                    <a:pt x="301" y="2364"/>
                    <a:pt x="293" y="2364"/>
                    <a:pt x="285" y="2364"/>
                  </a:cubicBezTo>
                  <a:cubicBezTo>
                    <a:pt x="277" y="2356"/>
                    <a:pt x="277" y="2356"/>
                    <a:pt x="277" y="2348"/>
                  </a:cubicBezTo>
                  <a:cubicBezTo>
                    <a:pt x="277" y="2348"/>
                    <a:pt x="277" y="2340"/>
                    <a:pt x="340" y="2332"/>
                  </a:cubicBezTo>
                  <a:cubicBezTo>
                    <a:pt x="356" y="2324"/>
                    <a:pt x="364" y="2324"/>
                    <a:pt x="364" y="2324"/>
                  </a:cubicBezTo>
                  <a:cubicBezTo>
                    <a:pt x="364" y="2316"/>
                    <a:pt x="364" y="2316"/>
                    <a:pt x="364" y="2308"/>
                  </a:cubicBezTo>
                  <a:cubicBezTo>
                    <a:pt x="364" y="2300"/>
                    <a:pt x="364" y="2300"/>
                    <a:pt x="364" y="2292"/>
                  </a:cubicBezTo>
                  <a:cubicBezTo>
                    <a:pt x="356" y="2277"/>
                    <a:pt x="340" y="2269"/>
                    <a:pt x="324" y="2261"/>
                  </a:cubicBezTo>
                  <a:cubicBezTo>
                    <a:pt x="316" y="2253"/>
                    <a:pt x="301" y="2245"/>
                    <a:pt x="293" y="2237"/>
                  </a:cubicBezTo>
                  <a:cubicBezTo>
                    <a:pt x="277" y="2221"/>
                    <a:pt x="285" y="2205"/>
                    <a:pt x="301" y="2198"/>
                  </a:cubicBezTo>
                  <a:cubicBezTo>
                    <a:pt x="301" y="2190"/>
                    <a:pt x="308" y="2182"/>
                    <a:pt x="316" y="2174"/>
                  </a:cubicBezTo>
                  <a:cubicBezTo>
                    <a:pt x="316" y="2166"/>
                    <a:pt x="316" y="2158"/>
                    <a:pt x="308" y="2158"/>
                  </a:cubicBezTo>
                  <a:cubicBezTo>
                    <a:pt x="301" y="2142"/>
                    <a:pt x="285" y="2142"/>
                    <a:pt x="269" y="2142"/>
                  </a:cubicBezTo>
                  <a:cubicBezTo>
                    <a:pt x="269" y="2142"/>
                    <a:pt x="261" y="2142"/>
                    <a:pt x="253" y="2142"/>
                  </a:cubicBezTo>
                  <a:cubicBezTo>
                    <a:pt x="237" y="2150"/>
                    <a:pt x="245" y="2205"/>
                    <a:pt x="245" y="2237"/>
                  </a:cubicBezTo>
                  <a:cubicBezTo>
                    <a:pt x="245" y="2253"/>
                    <a:pt x="245" y="2261"/>
                    <a:pt x="245" y="2269"/>
                  </a:cubicBezTo>
                  <a:cubicBezTo>
                    <a:pt x="245" y="2277"/>
                    <a:pt x="245" y="2277"/>
                    <a:pt x="245" y="2285"/>
                  </a:cubicBezTo>
                  <a:cubicBezTo>
                    <a:pt x="245" y="2300"/>
                    <a:pt x="245" y="2308"/>
                    <a:pt x="221" y="2308"/>
                  </a:cubicBezTo>
                  <a:cubicBezTo>
                    <a:pt x="221" y="2308"/>
                    <a:pt x="213" y="2308"/>
                    <a:pt x="198" y="2308"/>
                  </a:cubicBezTo>
                  <a:cubicBezTo>
                    <a:pt x="182" y="2300"/>
                    <a:pt x="174" y="2300"/>
                    <a:pt x="166" y="2300"/>
                  </a:cubicBezTo>
                  <a:cubicBezTo>
                    <a:pt x="150" y="2300"/>
                    <a:pt x="135" y="2308"/>
                    <a:pt x="119" y="2316"/>
                  </a:cubicBezTo>
                  <a:cubicBezTo>
                    <a:pt x="111" y="2316"/>
                    <a:pt x="111" y="2316"/>
                    <a:pt x="111" y="2316"/>
                  </a:cubicBezTo>
                  <a:cubicBezTo>
                    <a:pt x="111" y="2308"/>
                    <a:pt x="111" y="2308"/>
                    <a:pt x="111" y="2308"/>
                  </a:cubicBezTo>
                  <a:cubicBezTo>
                    <a:pt x="32" y="1644"/>
                    <a:pt x="32" y="1644"/>
                    <a:pt x="32" y="1644"/>
                  </a:cubicBezTo>
                  <a:cubicBezTo>
                    <a:pt x="32" y="1628"/>
                    <a:pt x="48" y="205"/>
                    <a:pt x="48" y="190"/>
                  </a:cubicBezTo>
                  <a:lnTo>
                    <a:pt x="48" y="182"/>
                  </a:lnTo>
                  <a:cubicBezTo>
                    <a:pt x="48" y="166"/>
                    <a:pt x="55" y="158"/>
                    <a:pt x="32" y="142"/>
                  </a:cubicBezTo>
                  <a:cubicBezTo>
                    <a:pt x="24" y="134"/>
                    <a:pt x="16" y="127"/>
                    <a:pt x="8" y="11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285" y="79"/>
                    <a:pt x="609" y="47"/>
                    <a:pt x="988" y="0"/>
                  </a:cubicBezTo>
                  <a:lnTo>
                    <a:pt x="988" y="0"/>
                  </a:lnTo>
                  <a:cubicBezTo>
                    <a:pt x="1352" y="1130"/>
                    <a:pt x="1352" y="1130"/>
                    <a:pt x="1352" y="1130"/>
                  </a:cubicBezTo>
                  <a:cubicBezTo>
                    <a:pt x="1352" y="1130"/>
                    <a:pt x="1376" y="1138"/>
                    <a:pt x="1391" y="1154"/>
                  </a:cubicBezTo>
                  <a:cubicBezTo>
                    <a:pt x="1399" y="1162"/>
                    <a:pt x="1399" y="1170"/>
                    <a:pt x="1399" y="1178"/>
                  </a:cubicBezTo>
                  <a:cubicBezTo>
                    <a:pt x="1399" y="1186"/>
                    <a:pt x="1391" y="1202"/>
                    <a:pt x="1399" y="1209"/>
                  </a:cubicBezTo>
                  <a:cubicBezTo>
                    <a:pt x="1399" y="1225"/>
                    <a:pt x="1407" y="1233"/>
                    <a:pt x="1415" y="1233"/>
                  </a:cubicBezTo>
                  <a:cubicBezTo>
                    <a:pt x="1415" y="1241"/>
                    <a:pt x="1423" y="1241"/>
                    <a:pt x="1423" y="1257"/>
                  </a:cubicBezTo>
                  <a:cubicBezTo>
                    <a:pt x="1423" y="1281"/>
                    <a:pt x="1415" y="1296"/>
                    <a:pt x="1399" y="1304"/>
                  </a:cubicBezTo>
                  <a:cubicBezTo>
                    <a:pt x="1391" y="1312"/>
                    <a:pt x="1391" y="1312"/>
                    <a:pt x="1391" y="1312"/>
                  </a:cubicBezTo>
                  <a:cubicBezTo>
                    <a:pt x="1384" y="1320"/>
                    <a:pt x="1368" y="1320"/>
                    <a:pt x="1368" y="1328"/>
                  </a:cubicBezTo>
                  <a:cubicBezTo>
                    <a:pt x="1368" y="1336"/>
                    <a:pt x="1368" y="1336"/>
                    <a:pt x="1376" y="1344"/>
                  </a:cubicBezTo>
                  <a:cubicBezTo>
                    <a:pt x="1384" y="1360"/>
                    <a:pt x="1391" y="1407"/>
                    <a:pt x="1376" y="1423"/>
                  </a:cubicBezTo>
                  <a:cubicBezTo>
                    <a:pt x="1360" y="1431"/>
                    <a:pt x="1344" y="1494"/>
                    <a:pt x="1360" y="1510"/>
                  </a:cubicBezTo>
                  <a:lnTo>
                    <a:pt x="1368" y="1518"/>
                  </a:lnTo>
                  <a:cubicBezTo>
                    <a:pt x="1384" y="1534"/>
                    <a:pt x="1407" y="1565"/>
                    <a:pt x="1407" y="1589"/>
                  </a:cubicBezTo>
                  <a:cubicBezTo>
                    <a:pt x="1407" y="1605"/>
                    <a:pt x="1407" y="1628"/>
                    <a:pt x="1407" y="1660"/>
                  </a:cubicBezTo>
                  <a:cubicBezTo>
                    <a:pt x="1399" y="1692"/>
                    <a:pt x="1391" y="1723"/>
                    <a:pt x="1399" y="1739"/>
                  </a:cubicBezTo>
                  <a:cubicBezTo>
                    <a:pt x="1399" y="1747"/>
                    <a:pt x="1407" y="1763"/>
                    <a:pt x="1415" y="1779"/>
                  </a:cubicBezTo>
                  <a:cubicBezTo>
                    <a:pt x="1431" y="1810"/>
                    <a:pt x="1447" y="1850"/>
                    <a:pt x="1447" y="1866"/>
                  </a:cubicBezTo>
                  <a:lnTo>
                    <a:pt x="1447" y="1866"/>
                  </a:lnTo>
                  <a:lnTo>
                    <a:pt x="1447" y="1866"/>
                  </a:lnTo>
                  <a:cubicBezTo>
                    <a:pt x="1044" y="1913"/>
                    <a:pt x="435" y="2000"/>
                    <a:pt x="419" y="2018"/>
                  </a:cubicBezTo>
                  <a:cubicBezTo>
                    <a:pt x="419" y="2024"/>
                    <a:pt x="411" y="2024"/>
                    <a:pt x="419" y="2032"/>
                  </a:cubicBezTo>
                  <a:cubicBezTo>
                    <a:pt x="419" y="2047"/>
                    <a:pt x="443" y="2063"/>
                    <a:pt x="466" y="2079"/>
                  </a:cubicBezTo>
                  <a:cubicBezTo>
                    <a:pt x="474" y="2087"/>
                    <a:pt x="482" y="2095"/>
                    <a:pt x="490" y="2103"/>
                  </a:cubicBezTo>
                  <a:cubicBezTo>
                    <a:pt x="514" y="2119"/>
                    <a:pt x="514" y="2134"/>
                    <a:pt x="506" y="2158"/>
                  </a:cubicBezTo>
                  <a:lnTo>
                    <a:pt x="498" y="2166"/>
                  </a:lnTo>
                  <a:cubicBezTo>
                    <a:pt x="498" y="2182"/>
                    <a:pt x="506" y="2198"/>
                    <a:pt x="514" y="2205"/>
                  </a:cubicBezTo>
                  <a:cubicBezTo>
                    <a:pt x="522" y="2221"/>
                    <a:pt x="530" y="2229"/>
                    <a:pt x="530" y="2237"/>
                  </a:cubicBezTo>
                  <a:cubicBezTo>
                    <a:pt x="530" y="2245"/>
                    <a:pt x="522" y="2269"/>
                    <a:pt x="506" y="2300"/>
                  </a:cubicBezTo>
                  <a:cubicBezTo>
                    <a:pt x="498" y="2300"/>
                    <a:pt x="498" y="2300"/>
                    <a:pt x="498" y="2300"/>
                  </a:cubicBezTo>
                  <a:cubicBezTo>
                    <a:pt x="490" y="2292"/>
                    <a:pt x="490" y="2292"/>
                    <a:pt x="490" y="2292"/>
                  </a:cubicBezTo>
                  <a:cubicBezTo>
                    <a:pt x="490" y="2292"/>
                    <a:pt x="490" y="2292"/>
                    <a:pt x="482" y="2285"/>
                  </a:cubicBezTo>
                  <a:lnTo>
                    <a:pt x="474" y="2285"/>
                  </a:lnTo>
                  <a:cubicBezTo>
                    <a:pt x="466" y="2285"/>
                    <a:pt x="466" y="2292"/>
                    <a:pt x="459" y="2300"/>
                  </a:cubicBezTo>
                  <a:cubicBezTo>
                    <a:pt x="459" y="2308"/>
                    <a:pt x="459" y="2316"/>
                    <a:pt x="451" y="2324"/>
                  </a:cubicBezTo>
                  <a:cubicBezTo>
                    <a:pt x="443" y="2348"/>
                    <a:pt x="427" y="2348"/>
                    <a:pt x="411" y="2348"/>
                  </a:cubicBezTo>
                  <a:cubicBezTo>
                    <a:pt x="403" y="2348"/>
                    <a:pt x="403" y="2348"/>
                    <a:pt x="403" y="2348"/>
                  </a:cubicBezTo>
                  <a:cubicBezTo>
                    <a:pt x="395" y="2348"/>
                    <a:pt x="388" y="2348"/>
                    <a:pt x="379" y="2348"/>
                  </a:cubicBezTo>
                  <a:cubicBezTo>
                    <a:pt x="364" y="2356"/>
                    <a:pt x="348" y="2356"/>
                    <a:pt x="340" y="2356"/>
                  </a:cubicBezTo>
                  <a:cubicBezTo>
                    <a:pt x="324" y="2364"/>
                    <a:pt x="316" y="2364"/>
                    <a:pt x="308" y="2364"/>
                  </a:cubicBezTo>
                  <a:close/>
                  <a:moveTo>
                    <a:pt x="285" y="2348"/>
                  </a:moveTo>
                  <a:lnTo>
                    <a:pt x="285" y="2348"/>
                  </a:lnTo>
                  <a:cubicBezTo>
                    <a:pt x="285" y="2356"/>
                    <a:pt x="285" y="2356"/>
                    <a:pt x="285" y="2356"/>
                  </a:cubicBezTo>
                  <a:cubicBezTo>
                    <a:pt x="293" y="2356"/>
                    <a:pt x="301" y="2356"/>
                    <a:pt x="308" y="2356"/>
                  </a:cubicBezTo>
                  <a:cubicBezTo>
                    <a:pt x="316" y="2356"/>
                    <a:pt x="324" y="2356"/>
                    <a:pt x="340" y="2348"/>
                  </a:cubicBezTo>
                  <a:cubicBezTo>
                    <a:pt x="348" y="2348"/>
                    <a:pt x="364" y="2348"/>
                    <a:pt x="379" y="2348"/>
                  </a:cubicBezTo>
                  <a:cubicBezTo>
                    <a:pt x="388" y="2340"/>
                    <a:pt x="395" y="2340"/>
                    <a:pt x="403" y="2340"/>
                  </a:cubicBezTo>
                  <a:cubicBezTo>
                    <a:pt x="411" y="2340"/>
                    <a:pt x="411" y="2340"/>
                    <a:pt x="411" y="2340"/>
                  </a:cubicBezTo>
                  <a:cubicBezTo>
                    <a:pt x="427" y="2340"/>
                    <a:pt x="435" y="2340"/>
                    <a:pt x="443" y="2316"/>
                  </a:cubicBezTo>
                  <a:cubicBezTo>
                    <a:pt x="451" y="2308"/>
                    <a:pt x="451" y="2300"/>
                    <a:pt x="459" y="2300"/>
                  </a:cubicBezTo>
                  <a:cubicBezTo>
                    <a:pt x="459" y="2285"/>
                    <a:pt x="466" y="2277"/>
                    <a:pt x="474" y="2277"/>
                  </a:cubicBezTo>
                  <a:cubicBezTo>
                    <a:pt x="474" y="2277"/>
                    <a:pt x="482" y="2277"/>
                    <a:pt x="490" y="2285"/>
                  </a:cubicBezTo>
                  <a:cubicBezTo>
                    <a:pt x="490" y="2285"/>
                    <a:pt x="498" y="2285"/>
                    <a:pt x="498" y="2292"/>
                  </a:cubicBezTo>
                  <a:cubicBezTo>
                    <a:pt x="506" y="2277"/>
                    <a:pt x="522" y="2245"/>
                    <a:pt x="522" y="2237"/>
                  </a:cubicBezTo>
                  <a:cubicBezTo>
                    <a:pt x="522" y="2229"/>
                    <a:pt x="514" y="2221"/>
                    <a:pt x="506" y="2213"/>
                  </a:cubicBezTo>
                  <a:cubicBezTo>
                    <a:pt x="498" y="2198"/>
                    <a:pt x="490" y="2182"/>
                    <a:pt x="490" y="2166"/>
                  </a:cubicBezTo>
                  <a:cubicBezTo>
                    <a:pt x="498" y="2158"/>
                    <a:pt x="498" y="2158"/>
                    <a:pt x="498" y="2150"/>
                  </a:cubicBezTo>
                  <a:cubicBezTo>
                    <a:pt x="506" y="2134"/>
                    <a:pt x="506" y="2126"/>
                    <a:pt x="482" y="2103"/>
                  </a:cubicBezTo>
                  <a:cubicBezTo>
                    <a:pt x="482" y="2103"/>
                    <a:pt x="474" y="2095"/>
                    <a:pt x="459" y="2087"/>
                  </a:cubicBezTo>
                  <a:cubicBezTo>
                    <a:pt x="435" y="2071"/>
                    <a:pt x="411" y="2047"/>
                    <a:pt x="411" y="2032"/>
                  </a:cubicBezTo>
                  <a:cubicBezTo>
                    <a:pt x="411" y="2024"/>
                    <a:pt x="411" y="2018"/>
                    <a:pt x="411" y="2018"/>
                  </a:cubicBezTo>
                  <a:cubicBezTo>
                    <a:pt x="435" y="1984"/>
                    <a:pt x="1320" y="1874"/>
                    <a:pt x="1439" y="1858"/>
                  </a:cubicBezTo>
                  <a:cubicBezTo>
                    <a:pt x="1439" y="1842"/>
                    <a:pt x="1423" y="1810"/>
                    <a:pt x="1415" y="1786"/>
                  </a:cubicBezTo>
                  <a:cubicBezTo>
                    <a:pt x="1399" y="1763"/>
                    <a:pt x="1391" y="1747"/>
                    <a:pt x="1391" y="1739"/>
                  </a:cubicBezTo>
                  <a:cubicBezTo>
                    <a:pt x="1391" y="1723"/>
                    <a:pt x="1391" y="1692"/>
                    <a:pt x="1399" y="1660"/>
                  </a:cubicBezTo>
                  <a:cubicBezTo>
                    <a:pt x="1399" y="1628"/>
                    <a:pt x="1399" y="1605"/>
                    <a:pt x="1399" y="1589"/>
                  </a:cubicBezTo>
                  <a:cubicBezTo>
                    <a:pt x="1399" y="1565"/>
                    <a:pt x="1384" y="1541"/>
                    <a:pt x="1360" y="1526"/>
                  </a:cubicBezTo>
                  <a:cubicBezTo>
                    <a:pt x="1360" y="1518"/>
                    <a:pt x="1352" y="1518"/>
                    <a:pt x="1352" y="1510"/>
                  </a:cubicBezTo>
                  <a:cubicBezTo>
                    <a:pt x="1336" y="1494"/>
                    <a:pt x="1352" y="1431"/>
                    <a:pt x="1368" y="1415"/>
                  </a:cubicBezTo>
                  <a:cubicBezTo>
                    <a:pt x="1376" y="1399"/>
                    <a:pt x="1376" y="1360"/>
                    <a:pt x="1368" y="1344"/>
                  </a:cubicBezTo>
                  <a:cubicBezTo>
                    <a:pt x="1360" y="1344"/>
                    <a:pt x="1360" y="1336"/>
                    <a:pt x="1360" y="1328"/>
                  </a:cubicBezTo>
                  <a:cubicBezTo>
                    <a:pt x="1368" y="1320"/>
                    <a:pt x="1376" y="1312"/>
                    <a:pt x="1391" y="1304"/>
                  </a:cubicBezTo>
                  <a:lnTo>
                    <a:pt x="1391" y="1304"/>
                  </a:lnTo>
                  <a:cubicBezTo>
                    <a:pt x="1407" y="1288"/>
                    <a:pt x="1415" y="1281"/>
                    <a:pt x="1415" y="1257"/>
                  </a:cubicBezTo>
                  <a:cubicBezTo>
                    <a:pt x="1415" y="1249"/>
                    <a:pt x="1415" y="1241"/>
                    <a:pt x="1407" y="1241"/>
                  </a:cubicBezTo>
                  <a:cubicBezTo>
                    <a:pt x="1407" y="1233"/>
                    <a:pt x="1399" y="1233"/>
                    <a:pt x="1391" y="1217"/>
                  </a:cubicBezTo>
                  <a:cubicBezTo>
                    <a:pt x="1384" y="1202"/>
                    <a:pt x="1391" y="1186"/>
                    <a:pt x="1391" y="1178"/>
                  </a:cubicBezTo>
                  <a:cubicBezTo>
                    <a:pt x="1391" y="1170"/>
                    <a:pt x="1391" y="1162"/>
                    <a:pt x="1384" y="1154"/>
                  </a:cubicBezTo>
                  <a:cubicBezTo>
                    <a:pt x="1368" y="1146"/>
                    <a:pt x="1344" y="1138"/>
                    <a:pt x="1344" y="1138"/>
                  </a:cubicBezTo>
                  <a:lnTo>
                    <a:pt x="1344" y="1138"/>
                  </a:lnTo>
                  <a:lnTo>
                    <a:pt x="1344" y="1138"/>
                  </a:lnTo>
                  <a:cubicBezTo>
                    <a:pt x="988" y="8"/>
                    <a:pt x="988" y="8"/>
                    <a:pt x="988" y="8"/>
                  </a:cubicBezTo>
                  <a:cubicBezTo>
                    <a:pt x="609" y="47"/>
                    <a:pt x="293" y="87"/>
                    <a:pt x="16" y="111"/>
                  </a:cubicBezTo>
                  <a:cubicBezTo>
                    <a:pt x="24" y="118"/>
                    <a:pt x="24" y="134"/>
                    <a:pt x="32" y="134"/>
                  </a:cubicBezTo>
                  <a:cubicBezTo>
                    <a:pt x="63" y="158"/>
                    <a:pt x="55" y="174"/>
                    <a:pt x="55" y="182"/>
                  </a:cubicBezTo>
                  <a:lnTo>
                    <a:pt x="55" y="190"/>
                  </a:lnTo>
                  <a:cubicBezTo>
                    <a:pt x="55" y="205"/>
                    <a:pt x="40" y="1628"/>
                    <a:pt x="40" y="1644"/>
                  </a:cubicBezTo>
                  <a:cubicBezTo>
                    <a:pt x="119" y="2308"/>
                    <a:pt x="119" y="2308"/>
                    <a:pt x="119" y="2308"/>
                  </a:cubicBezTo>
                  <a:cubicBezTo>
                    <a:pt x="135" y="2300"/>
                    <a:pt x="150" y="2292"/>
                    <a:pt x="166" y="2292"/>
                  </a:cubicBezTo>
                  <a:cubicBezTo>
                    <a:pt x="174" y="2292"/>
                    <a:pt x="182" y="2292"/>
                    <a:pt x="198" y="2300"/>
                  </a:cubicBezTo>
                  <a:cubicBezTo>
                    <a:pt x="213" y="2300"/>
                    <a:pt x="221" y="2300"/>
                    <a:pt x="221" y="2300"/>
                  </a:cubicBezTo>
                  <a:cubicBezTo>
                    <a:pt x="237" y="2300"/>
                    <a:pt x="237" y="2300"/>
                    <a:pt x="237" y="2277"/>
                  </a:cubicBezTo>
                  <a:cubicBezTo>
                    <a:pt x="237" y="2277"/>
                    <a:pt x="237" y="2277"/>
                    <a:pt x="237" y="2269"/>
                  </a:cubicBezTo>
                  <a:cubicBezTo>
                    <a:pt x="237" y="2261"/>
                    <a:pt x="237" y="2253"/>
                    <a:pt x="237" y="2237"/>
                  </a:cubicBezTo>
                  <a:cubicBezTo>
                    <a:pt x="237" y="2182"/>
                    <a:pt x="237" y="2142"/>
                    <a:pt x="253" y="2134"/>
                  </a:cubicBezTo>
                  <a:cubicBezTo>
                    <a:pt x="261" y="2134"/>
                    <a:pt x="261" y="2134"/>
                    <a:pt x="269" y="2134"/>
                  </a:cubicBezTo>
                  <a:cubicBezTo>
                    <a:pt x="285" y="2134"/>
                    <a:pt x="308" y="2142"/>
                    <a:pt x="316" y="2150"/>
                  </a:cubicBezTo>
                  <a:cubicBezTo>
                    <a:pt x="324" y="2158"/>
                    <a:pt x="324" y="2166"/>
                    <a:pt x="316" y="2174"/>
                  </a:cubicBezTo>
                  <a:cubicBezTo>
                    <a:pt x="316" y="2190"/>
                    <a:pt x="308" y="2198"/>
                    <a:pt x="301" y="2205"/>
                  </a:cubicBezTo>
                  <a:cubicBezTo>
                    <a:pt x="293" y="2213"/>
                    <a:pt x="293" y="2221"/>
                    <a:pt x="301" y="2229"/>
                  </a:cubicBezTo>
                  <a:cubicBezTo>
                    <a:pt x="308" y="2245"/>
                    <a:pt x="316" y="2245"/>
                    <a:pt x="332" y="2253"/>
                  </a:cubicBezTo>
                  <a:cubicBezTo>
                    <a:pt x="348" y="2261"/>
                    <a:pt x="364" y="2269"/>
                    <a:pt x="364" y="2292"/>
                  </a:cubicBezTo>
                  <a:cubicBezTo>
                    <a:pt x="372" y="2292"/>
                    <a:pt x="372" y="2300"/>
                    <a:pt x="372" y="2308"/>
                  </a:cubicBezTo>
                  <a:cubicBezTo>
                    <a:pt x="372" y="2316"/>
                    <a:pt x="372" y="2316"/>
                    <a:pt x="372" y="2324"/>
                  </a:cubicBezTo>
                  <a:cubicBezTo>
                    <a:pt x="372" y="2332"/>
                    <a:pt x="356" y="2332"/>
                    <a:pt x="340" y="2340"/>
                  </a:cubicBezTo>
                  <a:cubicBezTo>
                    <a:pt x="301" y="2340"/>
                    <a:pt x="285" y="2348"/>
                    <a:pt x="285" y="2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1" name="Freeform 486"/>
            <p:cNvSpPr>
              <a:spLocks noChangeArrowheads="1"/>
            </p:cNvSpPr>
            <p:nvPr/>
          </p:nvSpPr>
          <p:spPr bwMode="auto">
            <a:xfrm>
              <a:off x="17944711" y="8496935"/>
              <a:ext cx="1122544" cy="994983"/>
            </a:xfrm>
            <a:custGeom>
              <a:avLst/>
              <a:gdLst>
                <a:gd name="T0" fmla="*/ 55 w 2135"/>
                <a:gd name="T1" fmla="*/ 561 h 1890"/>
                <a:gd name="T2" fmla="*/ 142 w 2135"/>
                <a:gd name="T3" fmla="*/ 735 h 1890"/>
                <a:gd name="T4" fmla="*/ 229 w 2135"/>
                <a:gd name="T5" fmla="*/ 964 h 1890"/>
                <a:gd name="T6" fmla="*/ 158 w 2135"/>
                <a:gd name="T7" fmla="*/ 1170 h 1890"/>
                <a:gd name="T8" fmla="*/ 158 w 2135"/>
                <a:gd name="T9" fmla="*/ 1289 h 1890"/>
                <a:gd name="T10" fmla="*/ 158 w 2135"/>
                <a:gd name="T11" fmla="*/ 1431 h 1890"/>
                <a:gd name="T12" fmla="*/ 110 w 2135"/>
                <a:gd name="T13" fmla="*/ 1565 h 1890"/>
                <a:gd name="T14" fmla="*/ 213 w 2135"/>
                <a:gd name="T15" fmla="*/ 1557 h 1890"/>
                <a:gd name="T16" fmla="*/ 331 w 2135"/>
                <a:gd name="T17" fmla="*/ 1486 h 1890"/>
                <a:gd name="T18" fmla="*/ 371 w 2135"/>
                <a:gd name="T19" fmla="*/ 1470 h 1890"/>
                <a:gd name="T20" fmla="*/ 355 w 2135"/>
                <a:gd name="T21" fmla="*/ 1549 h 1890"/>
                <a:gd name="T22" fmla="*/ 830 w 2135"/>
                <a:gd name="T23" fmla="*/ 1534 h 1890"/>
                <a:gd name="T24" fmla="*/ 956 w 2135"/>
                <a:gd name="T25" fmla="*/ 1549 h 1890"/>
                <a:gd name="T26" fmla="*/ 1090 w 2135"/>
                <a:gd name="T27" fmla="*/ 1620 h 1890"/>
                <a:gd name="T28" fmla="*/ 1209 w 2135"/>
                <a:gd name="T29" fmla="*/ 1700 h 1890"/>
                <a:gd name="T30" fmla="*/ 1288 w 2135"/>
                <a:gd name="T31" fmla="*/ 1771 h 1890"/>
                <a:gd name="T32" fmla="*/ 1462 w 2135"/>
                <a:gd name="T33" fmla="*/ 1723 h 1890"/>
                <a:gd name="T34" fmla="*/ 1612 w 2135"/>
                <a:gd name="T35" fmla="*/ 1747 h 1890"/>
                <a:gd name="T36" fmla="*/ 1699 w 2135"/>
                <a:gd name="T37" fmla="*/ 1700 h 1890"/>
                <a:gd name="T38" fmla="*/ 1628 w 2135"/>
                <a:gd name="T39" fmla="*/ 1573 h 1890"/>
                <a:gd name="T40" fmla="*/ 1802 w 2135"/>
                <a:gd name="T41" fmla="*/ 1660 h 1890"/>
                <a:gd name="T42" fmla="*/ 1873 w 2135"/>
                <a:gd name="T43" fmla="*/ 1716 h 1890"/>
                <a:gd name="T44" fmla="*/ 1984 w 2135"/>
                <a:gd name="T45" fmla="*/ 1763 h 1890"/>
                <a:gd name="T46" fmla="*/ 1992 w 2135"/>
                <a:gd name="T47" fmla="*/ 1858 h 1890"/>
                <a:gd name="T48" fmla="*/ 2071 w 2135"/>
                <a:gd name="T49" fmla="*/ 1818 h 1890"/>
                <a:gd name="T50" fmla="*/ 2102 w 2135"/>
                <a:gd name="T51" fmla="*/ 1684 h 1890"/>
                <a:gd name="T52" fmla="*/ 1881 w 2135"/>
                <a:gd name="T53" fmla="*/ 1597 h 1890"/>
                <a:gd name="T54" fmla="*/ 1913 w 2135"/>
                <a:gd name="T55" fmla="*/ 1510 h 1890"/>
                <a:gd name="T56" fmla="*/ 1960 w 2135"/>
                <a:gd name="T57" fmla="*/ 1463 h 1890"/>
                <a:gd name="T58" fmla="*/ 1913 w 2135"/>
                <a:gd name="T59" fmla="*/ 1312 h 1890"/>
                <a:gd name="T60" fmla="*/ 1849 w 2135"/>
                <a:gd name="T61" fmla="*/ 1407 h 1890"/>
                <a:gd name="T62" fmla="*/ 1826 w 2135"/>
                <a:gd name="T63" fmla="*/ 1328 h 1890"/>
                <a:gd name="T64" fmla="*/ 1699 w 2135"/>
                <a:gd name="T65" fmla="*/ 1352 h 1890"/>
                <a:gd name="T66" fmla="*/ 1596 w 2135"/>
                <a:gd name="T67" fmla="*/ 1336 h 1890"/>
                <a:gd name="T68" fmla="*/ 1628 w 2135"/>
                <a:gd name="T69" fmla="*/ 1202 h 1890"/>
                <a:gd name="T70" fmla="*/ 1857 w 2135"/>
                <a:gd name="T71" fmla="*/ 1289 h 1890"/>
                <a:gd name="T72" fmla="*/ 1739 w 2135"/>
                <a:gd name="T73" fmla="*/ 1059 h 1890"/>
                <a:gd name="T74" fmla="*/ 1019 w 2135"/>
                <a:gd name="T75" fmla="*/ 941 h 1890"/>
                <a:gd name="T76" fmla="*/ 1011 w 2135"/>
                <a:gd name="T77" fmla="*/ 830 h 1890"/>
                <a:gd name="T78" fmla="*/ 1043 w 2135"/>
                <a:gd name="T79" fmla="*/ 664 h 1890"/>
                <a:gd name="T80" fmla="*/ 1114 w 2135"/>
                <a:gd name="T81" fmla="*/ 585 h 1890"/>
                <a:gd name="T82" fmla="*/ 1201 w 2135"/>
                <a:gd name="T83" fmla="*/ 411 h 1890"/>
                <a:gd name="T84" fmla="*/ 1201 w 2135"/>
                <a:gd name="T85" fmla="*/ 277 h 1890"/>
                <a:gd name="T86" fmla="*/ 1146 w 2135"/>
                <a:gd name="T87" fmla="*/ 119 h 1890"/>
                <a:gd name="T88" fmla="*/ 0 w 2135"/>
                <a:gd name="T89" fmla="*/ 32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5" h="1890">
                  <a:moveTo>
                    <a:pt x="7" y="522"/>
                  </a:moveTo>
                  <a:lnTo>
                    <a:pt x="7" y="522"/>
                  </a:lnTo>
                  <a:cubicBezTo>
                    <a:pt x="7" y="522"/>
                    <a:pt x="39" y="537"/>
                    <a:pt x="55" y="561"/>
                  </a:cubicBezTo>
                  <a:cubicBezTo>
                    <a:pt x="71" y="585"/>
                    <a:pt x="102" y="601"/>
                    <a:pt x="118" y="632"/>
                  </a:cubicBezTo>
                  <a:cubicBezTo>
                    <a:pt x="126" y="672"/>
                    <a:pt x="118" y="672"/>
                    <a:pt x="110" y="704"/>
                  </a:cubicBezTo>
                  <a:cubicBezTo>
                    <a:pt x="102" y="727"/>
                    <a:pt x="126" y="719"/>
                    <a:pt x="142" y="735"/>
                  </a:cubicBezTo>
                  <a:cubicBezTo>
                    <a:pt x="158" y="751"/>
                    <a:pt x="173" y="775"/>
                    <a:pt x="173" y="822"/>
                  </a:cubicBezTo>
                  <a:cubicBezTo>
                    <a:pt x="173" y="862"/>
                    <a:pt x="197" y="846"/>
                    <a:pt x="213" y="877"/>
                  </a:cubicBezTo>
                  <a:cubicBezTo>
                    <a:pt x="229" y="909"/>
                    <a:pt x="237" y="941"/>
                    <a:pt x="229" y="964"/>
                  </a:cubicBezTo>
                  <a:cubicBezTo>
                    <a:pt x="221" y="996"/>
                    <a:pt x="229" y="1012"/>
                    <a:pt x="229" y="1028"/>
                  </a:cubicBezTo>
                  <a:cubicBezTo>
                    <a:pt x="229" y="1051"/>
                    <a:pt x="229" y="1083"/>
                    <a:pt x="213" y="1115"/>
                  </a:cubicBezTo>
                  <a:cubicBezTo>
                    <a:pt x="189" y="1154"/>
                    <a:pt x="189" y="1146"/>
                    <a:pt x="158" y="1170"/>
                  </a:cubicBezTo>
                  <a:cubicBezTo>
                    <a:pt x="134" y="1202"/>
                    <a:pt x="173" y="1194"/>
                    <a:pt x="181" y="1210"/>
                  </a:cubicBezTo>
                  <a:cubicBezTo>
                    <a:pt x="189" y="1225"/>
                    <a:pt x="189" y="1241"/>
                    <a:pt x="173" y="1241"/>
                  </a:cubicBezTo>
                  <a:cubicBezTo>
                    <a:pt x="165" y="1241"/>
                    <a:pt x="158" y="1273"/>
                    <a:pt x="158" y="1289"/>
                  </a:cubicBezTo>
                  <a:cubicBezTo>
                    <a:pt x="150" y="1304"/>
                    <a:pt x="165" y="1320"/>
                    <a:pt x="173" y="1344"/>
                  </a:cubicBezTo>
                  <a:cubicBezTo>
                    <a:pt x="189" y="1360"/>
                    <a:pt x="181" y="1383"/>
                    <a:pt x="181" y="1399"/>
                  </a:cubicBezTo>
                  <a:cubicBezTo>
                    <a:pt x="181" y="1415"/>
                    <a:pt x="173" y="1415"/>
                    <a:pt x="158" y="1431"/>
                  </a:cubicBezTo>
                  <a:cubicBezTo>
                    <a:pt x="150" y="1447"/>
                    <a:pt x="158" y="1470"/>
                    <a:pt x="134" y="1494"/>
                  </a:cubicBezTo>
                  <a:cubicBezTo>
                    <a:pt x="118" y="1510"/>
                    <a:pt x="102" y="1526"/>
                    <a:pt x="94" y="1541"/>
                  </a:cubicBezTo>
                  <a:cubicBezTo>
                    <a:pt x="86" y="1557"/>
                    <a:pt x="102" y="1565"/>
                    <a:pt x="110" y="1565"/>
                  </a:cubicBezTo>
                  <a:cubicBezTo>
                    <a:pt x="126" y="1573"/>
                    <a:pt x="126" y="1589"/>
                    <a:pt x="126" y="1589"/>
                  </a:cubicBezTo>
                  <a:lnTo>
                    <a:pt x="126" y="1589"/>
                  </a:lnTo>
                  <a:cubicBezTo>
                    <a:pt x="150" y="1581"/>
                    <a:pt x="165" y="1565"/>
                    <a:pt x="213" y="1557"/>
                  </a:cubicBezTo>
                  <a:cubicBezTo>
                    <a:pt x="268" y="1557"/>
                    <a:pt x="316" y="1565"/>
                    <a:pt x="324" y="1549"/>
                  </a:cubicBezTo>
                  <a:cubicBezTo>
                    <a:pt x="324" y="1534"/>
                    <a:pt x="308" y="1502"/>
                    <a:pt x="308" y="1502"/>
                  </a:cubicBezTo>
                  <a:cubicBezTo>
                    <a:pt x="300" y="1502"/>
                    <a:pt x="324" y="1502"/>
                    <a:pt x="331" y="1486"/>
                  </a:cubicBezTo>
                  <a:cubicBezTo>
                    <a:pt x="331" y="1470"/>
                    <a:pt x="324" y="1463"/>
                    <a:pt x="324" y="1447"/>
                  </a:cubicBezTo>
                  <a:cubicBezTo>
                    <a:pt x="331" y="1431"/>
                    <a:pt x="339" y="1399"/>
                    <a:pt x="347" y="1431"/>
                  </a:cubicBezTo>
                  <a:cubicBezTo>
                    <a:pt x="355" y="1454"/>
                    <a:pt x="371" y="1463"/>
                    <a:pt x="371" y="1470"/>
                  </a:cubicBezTo>
                  <a:cubicBezTo>
                    <a:pt x="379" y="1478"/>
                    <a:pt x="379" y="1486"/>
                    <a:pt x="363" y="1494"/>
                  </a:cubicBezTo>
                  <a:cubicBezTo>
                    <a:pt x="339" y="1494"/>
                    <a:pt x="324" y="1494"/>
                    <a:pt x="339" y="1518"/>
                  </a:cubicBezTo>
                  <a:cubicBezTo>
                    <a:pt x="355" y="1541"/>
                    <a:pt x="339" y="1549"/>
                    <a:pt x="355" y="1549"/>
                  </a:cubicBezTo>
                  <a:cubicBezTo>
                    <a:pt x="379" y="1549"/>
                    <a:pt x="561" y="1597"/>
                    <a:pt x="592" y="1620"/>
                  </a:cubicBezTo>
                  <a:cubicBezTo>
                    <a:pt x="624" y="1636"/>
                    <a:pt x="853" y="1660"/>
                    <a:pt x="845" y="1589"/>
                  </a:cubicBezTo>
                  <a:cubicBezTo>
                    <a:pt x="837" y="1518"/>
                    <a:pt x="798" y="1549"/>
                    <a:pt x="830" y="1534"/>
                  </a:cubicBezTo>
                  <a:cubicBezTo>
                    <a:pt x="869" y="1510"/>
                    <a:pt x="861" y="1526"/>
                    <a:pt x="885" y="1510"/>
                  </a:cubicBezTo>
                  <a:cubicBezTo>
                    <a:pt x="901" y="1502"/>
                    <a:pt x="932" y="1478"/>
                    <a:pt x="932" y="1510"/>
                  </a:cubicBezTo>
                  <a:cubicBezTo>
                    <a:pt x="932" y="1534"/>
                    <a:pt x="932" y="1565"/>
                    <a:pt x="956" y="1549"/>
                  </a:cubicBezTo>
                  <a:cubicBezTo>
                    <a:pt x="988" y="1534"/>
                    <a:pt x="964" y="1502"/>
                    <a:pt x="1003" y="1526"/>
                  </a:cubicBezTo>
                  <a:cubicBezTo>
                    <a:pt x="1043" y="1557"/>
                    <a:pt x="1051" y="1557"/>
                    <a:pt x="1059" y="1581"/>
                  </a:cubicBezTo>
                  <a:cubicBezTo>
                    <a:pt x="1067" y="1613"/>
                    <a:pt x="1067" y="1620"/>
                    <a:pt x="1090" y="1620"/>
                  </a:cubicBezTo>
                  <a:cubicBezTo>
                    <a:pt x="1114" y="1629"/>
                    <a:pt x="1161" y="1636"/>
                    <a:pt x="1177" y="1644"/>
                  </a:cubicBezTo>
                  <a:cubicBezTo>
                    <a:pt x="1193" y="1652"/>
                    <a:pt x="1201" y="1660"/>
                    <a:pt x="1217" y="1668"/>
                  </a:cubicBezTo>
                  <a:cubicBezTo>
                    <a:pt x="1233" y="1684"/>
                    <a:pt x="1233" y="1700"/>
                    <a:pt x="1209" y="1700"/>
                  </a:cubicBezTo>
                  <a:cubicBezTo>
                    <a:pt x="1185" y="1700"/>
                    <a:pt x="1161" y="1700"/>
                    <a:pt x="1177" y="1723"/>
                  </a:cubicBezTo>
                  <a:cubicBezTo>
                    <a:pt x="1185" y="1747"/>
                    <a:pt x="1185" y="1755"/>
                    <a:pt x="1217" y="1763"/>
                  </a:cubicBezTo>
                  <a:cubicBezTo>
                    <a:pt x="1248" y="1771"/>
                    <a:pt x="1256" y="1755"/>
                    <a:pt x="1288" y="1771"/>
                  </a:cubicBezTo>
                  <a:cubicBezTo>
                    <a:pt x="1312" y="1779"/>
                    <a:pt x="1296" y="1787"/>
                    <a:pt x="1335" y="1794"/>
                  </a:cubicBezTo>
                  <a:cubicBezTo>
                    <a:pt x="1383" y="1802"/>
                    <a:pt x="1446" y="1818"/>
                    <a:pt x="1462" y="1787"/>
                  </a:cubicBezTo>
                  <a:cubicBezTo>
                    <a:pt x="1478" y="1763"/>
                    <a:pt x="1446" y="1739"/>
                    <a:pt x="1462" y="1723"/>
                  </a:cubicBezTo>
                  <a:cubicBezTo>
                    <a:pt x="1486" y="1707"/>
                    <a:pt x="1557" y="1707"/>
                    <a:pt x="1557" y="1723"/>
                  </a:cubicBezTo>
                  <a:cubicBezTo>
                    <a:pt x="1565" y="1731"/>
                    <a:pt x="1573" y="1739"/>
                    <a:pt x="1588" y="1731"/>
                  </a:cubicBezTo>
                  <a:cubicBezTo>
                    <a:pt x="1604" y="1723"/>
                    <a:pt x="1612" y="1723"/>
                    <a:pt x="1612" y="1747"/>
                  </a:cubicBezTo>
                  <a:cubicBezTo>
                    <a:pt x="1612" y="1763"/>
                    <a:pt x="1588" y="1787"/>
                    <a:pt x="1612" y="1794"/>
                  </a:cubicBezTo>
                  <a:cubicBezTo>
                    <a:pt x="1644" y="1802"/>
                    <a:pt x="1675" y="1818"/>
                    <a:pt x="1683" y="1787"/>
                  </a:cubicBezTo>
                  <a:cubicBezTo>
                    <a:pt x="1691" y="1747"/>
                    <a:pt x="1691" y="1716"/>
                    <a:pt x="1699" y="1700"/>
                  </a:cubicBezTo>
                  <a:cubicBezTo>
                    <a:pt x="1707" y="1684"/>
                    <a:pt x="1715" y="1684"/>
                    <a:pt x="1707" y="1660"/>
                  </a:cubicBezTo>
                  <a:cubicBezTo>
                    <a:pt x="1691" y="1636"/>
                    <a:pt x="1683" y="1636"/>
                    <a:pt x="1660" y="1620"/>
                  </a:cubicBezTo>
                  <a:cubicBezTo>
                    <a:pt x="1628" y="1605"/>
                    <a:pt x="1604" y="1573"/>
                    <a:pt x="1628" y="1573"/>
                  </a:cubicBezTo>
                  <a:cubicBezTo>
                    <a:pt x="1660" y="1581"/>
                    <a:pt x="1660" y="1581"/>
                    <a:pt x="1691" y="1597"/>
                  </a:cubicBezTo>
                  <a:cubicBezTo>
                    <a:pt x="1731" y="1613"/>
                    <a:pt x="1762" y="1613"/>
                    <a:pt x="1778" y="1620"/>
                  </a:cubicBezTo>
                  <a:cubicBezTo>
                    <a:pt x="1794" y="1636"/>
                    <a:pt x="1818" y="1660"/>
                    <a:pt x="1802" y="1660"/>
                  </a:cubicBezTo>
                  <a:cubicBezTo>
                    <a:pt x="1786" y="1668"/>
                    <a:pt x="1762" y="1676"/>
                    <a:pt x="1794" y="1676"/>
                  </a:cubicBezTo>
                  <a:cubicBezTo>
                    <a:pt x="1826" y="1684"/>
                    <a:pt x="1841" y="1668"/>
                    <a:pt x="1849" y="1684"/>
                  </a:cubicBezTo>
                  <a:cubicBezTo>
                    <a:pt x="1865" y="1692"/>
                    <a:pt x="1841" y="1707"/>
                    <a:pt x="1873" y="1716"/>
                  </a:cubicBezTo>
                  <a:cubicBezTo>
                    <a:pt x="1897" y="1716"/>
                    <a:pt x="1936" y="1692"/>
                    <a:pt x="1936" y="1700"/>
                  </a:cubicBezTo>
                  <a:cubicBezTo>
                    <a:pt x="1936" y="1716"/>
                    <a:pt x="1936" y="1731"/>
                    <a:pt x="1952" y="1747"/>
                  </a:cubicBezTo>
                  <a:cubicBezTo>
                    <a:pt x="1968" y="1763"/>
                    <a:pt x="1976" y="1755"/>
                    <a:pt x="1984" y="1763"/>
                  </a:cubicBezTo>
                  <a:cubicBezTo>
                    <a:pt x="1992" y="1779"/>
                    <a:pt x="2007" y="1787"/>
                    <a:pt x="1992" y="1802"/>
                  </a:cubicBezTo>
                  <a:cubicBezTo>
                    <a:pt x="1976" y="1818"/>
                    <a:pt x="1968" y="1826"/>
                    <a:pt x="1976" y="1842"/>
                  </a:cubicBezTo>
                  <a:cubicBezTo>
                    <a:pt x="1976" y="1858"/>
                    <a:pt x="1968" y="1889"/>
                    <a:pt x="1992" y="1858"/>
                  </a:cubicBezTo>
                  <a:cubicBezTo>
                    <a:pt x="2018" y="1826"/>
                    <a:pt x="2018" y="1802"/>
                    <a:pt x="2031" y="1787"/>
                  </a:cubicBezTo>
                  <a:cubicBezTo>
                    <a:pt x="2039" y="1771"/>
                    <a:pt x="2039" y="1779"/>
                    <a:pt x="2047" y="1787"/>
                  </a:cubicBezTo>
                  <a:cubicBezTo>
                    <a:pt x="2055" y="1802"/>
                    <a:pt x="2063" y="1826"/>
                    <a:pt x="2071" y="1818"/>
                  </a:cubicBezTo>
                  <a:cubicBezTo>
                    <a:pt x="2087" y="1802"/>
                    <a:pt x="2087" y="1802"/>
                    <a:pt x="2094" y="1771"/>
                  </a:cubicBezTo>
                  <a:cubicBezTo>
                    <a:pt x="2102" y="1747"/>
                    <a:pt x="2102" y="1763"/>
                    <a:pt x="2118" y="1739"/>
                  </a:cubicBezTo>
                  <a:cubicBezTo>
                    <a:pt x="2134" y="1716"/>
                    <a:pt x="2126" y="1700"/>
                    <a:pt x="2102" y="1684"/>
                  </a:cubicBezTo>
                  <a:cubicBezTo>
                    <a:pt x="2078" y="1676"/>
                    <a:pt x="2087" y="1652"/>
                    <a:pt x="2047" y="1652"/>
                  </a:cubicBezTo>
                  <a:cubicBezTo>
                    <a:pt x="2018" y="1644"/>
                    <a:pt x="2007" y="1652"/>
                    <a:pt x="1968" y="1636"/>
                  </a:cubicBezTo>
                  <a:cubicBezTo>
                    <a:pt x="1928" y="1613"/>
                    <a:pt x="1920" y="1629"/>
                    <a:pt x="1881" y="1597"/>
                  </a:cubicBezTo>
                  <a:cubicBezTo>
                    <a:pt x="1849" y="1565"/>
                    <a:pt x="1826" y="1565"/>
                    <a:pt x="1834" y="1549"/>
                  </a:cubicBezTo>
                  <a:cubicBezTo>
                    <a:pt x="1841" y="1534"/>
                    <a:pt x="1865" y="1518"/>
                    <a:pt x="1881" y="1526"/>
                  </a:cubicBezTo>
                  <a:cubicBezTo>
                    <a:pt x="1905" y="1526"/>
                    <a:pt x="1936" y="1526"/>
                    <a:pt x="1913" y="1510"/>
                  </a:cubicBezTo>
                  <a:cubicBezTo>
                    <a:pt x="1897" y="1502"/>
                    <a:pt x="1857" y="1510"/>
                    <a:pt x="1865" y="1494"/>
                  </a:cubicBezTo>
                  <a:cubicBezTo>
                    <a:pt x="1873" y="1478"/>
                    <a:pt x="1889" y="1463"/>
                    <a:pt x="1913" y="1463"/>
                  </a:cubicBezTo>
                  <a:cubicBezTo>
                    <a:pt x="1928" y="1454"/>
                    <a:pt x="1952" y="1478"/>
                    <a:pt x="1960" y="1463"/>
                  </a:cubicBezTo>
                  <a:cubicBezTo>
                    <a:pt x="1968" y="1447"/>
                    <a:pt x="1968" y="1439"/>
                    <a:pt x="1960" y="1415"/>
                  </a:cubicBezTo>
                  <a:cubicBezTo>
                    <a:pt x="1952" y="1383"/>
                    <a:pt x="1928" y="1399"/>
                    <a:pt x="1928" y="1376"/>
                  </a:cubicBezTo>
                  <a:cubicBezTo>
                    <a:pt x="1920" y="1352"/>
                    <a:pt x="1936" y="1320"/>
                    <a:pt x="1913" y="1312"/>
                  </a:cubicBezTo>
                  <a:cubicBezTo>
                    <a:pt x="1897" y="1304"/>
                    <a:pt x="1873" y="1336"/>
                    <a:pt x="1873" y="1336"/>
                  </a:cubicBezTo>
                  <a:cubicBezTo>
                    <a:pt x="1873" y="1336"/>
                    <a:pt x="1857" y="1383"/>
                    <a:pt x="1857" y="1391"/>
                  </a:cubicBezTo>
                  <a:cubicBezTo>
                    <a:pt x="1857" y="1399"/>
                    <a:pt x="1865" y="1415"/>
                    <a:pt x="1849" y="1407"/>
                  </a:cubicBezTo>
                  <a:cubicBezTo>
                    <a:pt x="1826" y="1407"/>
                    <a:pt x="1818" y="1423"/>
                    <a:pt x="1810" y="1391"/>
                  </a:cubicBezTo>
                  <a:cubicBezTo>
                    <a:pt x="1810" y="1367"/>
                    <a:pt x="1778" y="1383"/>
                    <a:pt x="1786" y="1360"/>
                  </a:cubicBezTo>
                  <a:cubicBezTo>
                    <a:pt x="1794" y="1344"/>
                    <a:pt x="1818" y="1336"/>
                    <a:pt x="1826" y="1328"/>
                  </a:cubicBezTo>
                  <a:cubicBezTo>
                    <a:pt x="1834" y="1312"/>
                    <a:pt x="1810" y="1296"/>
                    <a:pt x="1802" y="1296"/>
                  </a:cubicBezTo>
                  <a:cubicBezTo>
                    <a:pt x="1794" y="1296"/>
                    <a:pt x="1747" y="1281"/>
                    <a:pt x="1731" y="1296"/>
                  </a:cubicBezTo>
                  <a:cubicBezTo>
                    <a:pt x="1707" y="1304"/>
                    <a:pt x="1675" y="1336"/>
                    <a:pt x="1699" y="1352"/>
                  </a:cubicBezTo>
                  <a:cubicBezTo>
                    <a:pt x="1715" y="1376"/>
                    <a:pt x="1747" y="1407"/>
                    <a:pt x="1707" y="1391"/>
                  </a:cubicBezTo>
                  <a:cubicBezTo>
                    <a:pt x="1675" y="1383"/>
                    <a:pt x="1667" y="1344"/>
                    <a:pt x="1644" y="1344"/>
                  </a:cubicBezTo>
                  <a:cubicBezTo>
                    <a:pt x="1628" y="1336"/>
                    <a:pt x="1612" y="1344"/>
                    <a:pt x="1596" y="1336"/>
                  </a:cubicBezTo>
                  <a:cubicBezTo>
                    <a:pt x="1581" y="1328"/>
                    <a:pt x="1541" y="1367"/>
                    <a:pt x="1533" y="1328"/>
                  </a:cubicBezTo>
                  <a:cubicBezTo>
                    <a:pt x="1525" y="1281"/>
                    <a:pt x="1573" y="1233"/>
                    <a:pt x="1588" y="1210"/>
                  </a:cubicBezTo>
                  <a:cubicBezTo>
                    <a:pt x="1604" y="1194"/>
                    <a:pt x="1573" y="1178"/>
                    <a:pt x="1628" y="1202"/>
                  </a:cubicBezTo>
                  <a:cubicBezTo>
                    <a:pt x="1683" y="1233"/>
                    <a:pt x="1660" y="1225"/>
                    <a:pt x="1707" y="1249"/>
                  </a:cubicBezTo>
                  <a:cubicBezTo>
                    <a:pt x="1762" y="1265"/>
                    <a:pt x="1754" y="1273"/>
                    <a:pt x="1786" y="1281"/>
                  </a:cubicBezTo>
                  <a:cubicBezTo>
                    <a:pt x="1826" y="1289"/>
                    <a:pt x="1841" y="1289"/>
                    <a:pt x="1857" y="1289"/>
                  </a:cubicBezTo>
                  <a:cubicBezTo>
                    <a:pt x="1873" y="1281"/>
                    <a:pt x="1881" y="1289"/>
                    <a:pt x="1897" y="1281"/>
                  </a:cubicBezTo>
                  <a:cubicBezTo>
                    <a:pt x="1889" y="1273"/>
                    <a:pt x="1826" y="1186"/>
                    <a:pt x="1810" y="1146"/>
                  </a:cubicBezTo>
                  <a:cubicBezTo>
                    <a:pt x="1802" y="1115"/>
                    <a:pt x="1778" y="1115"/>
                    <a:pt x="1739" y="1059"/>
                  </a:cubicBezTo>
                  <a:cubicBezTo>
                    <a:pt x="1699" y="1004"/>
                    <a:pt x="1762" y="949"/>
                    <a:pt x="1770" y="933"/>
                  </a:cubicBezTo>
                  <a:cubicBezTo>
                    <a:pt x="1786" y="917"/>
                    <a:pt x="1754" y="909"/>
                    <a:pt x="1754" y="909"/>
                  </a:cubicBezTo>
                  <a:cubicBezTo>
                    <a:pt x="1754" y="909"/>
                    <a:pt x="1035" y="949"/>
                    <a:pt x="1019" y="941"/>
                  </a:cubicBezTo>
                  <a:cubicBezTo>
                    <a:pt x="995" y="941"/>
                    <a:pt x="1003" y="933"/>
                    <a:pt x="1011" y="925"/>
                  </a:cubicBezTo>
                  <a:cubicBezTo>
                    <a:pt x="1019" y="917"/>
                    <a:pt x="1011" y="893"/>
                    <a:pt x="995" y="870"/>
                  </a:cubicBezTo>
                  <a:cubicBezTo>
                    <a:pt x="980" y="854"/>
                    <a:pt x="1003" y="838"/>
                    <a:pt x="1011" y="830"/>
                  </a:cubicBezTo>
                  <a:cubicBezTo>
                    <a:pt x="1027" y="822"/>
                    <a:pt x="1027" y="783"/>
                    <a:pt x="1019" y="767"/>
                  </a:cubicBezTo>
                  <a:cubicBezTo>
                    <a:pt x="1011" y="751"/>
                    <a:pt x="1027" y="727"/>
                    <a:pt x="1035" y="727"/>
                  </a:cubicBezTo>
                  <a:cubicBezTo>
                    <a:pt x="1043" y="727"/>
                    <a:pt x="1043" y="688"/>
                    <a:pt x="1043" y="664"/>
                  </a:cubicBezTo>
                  <a:cubicBezTo>
                    <a:pt x="1043" y="640"/>
                    <a:pt x="1067" y="648"/>
                    <a:pt x="1083" y="640"/>
                  </a:cubicBezTo>
                  <a:cubicBezTo>
                    <a:pt x="1098" y="640"/>
                    <a:pt x="1083" y="617"/>
                    <a:pt x="1083" y="601"/>
                  </a:cubicBezTo>
                  <a:cubicBezTo>
                    <a:pt x="1075" y="577"/>
                    <a:pt x="1106" y="585"/>
                    <a:pt x="1114" y="585"/>
                  </a:cubicBezTo>
                  <a:cubicBezTo>
                    <a:pt x="1122" y="577"/>
                    <a:pt x="1122" y="569"/>
                    <a:pt x="1122" y="537"/>
                  </a:cubicBezTo>
                  <a:cubicBezTo>
                    <a:pt x="1114" y="506"/>
                    <a:pt x="1138" y="514"/>
                    <a:pt x="1154" y="506"/>
                  </a:cubicBezTo>
                  <a:cubicBezTo>
                    <a:pt x="1161" y="498"/>
                    <a:pt x="1201" y="435"/>
                    <a:pt x="1201" y="411"/>
                  </a:cubicBezTo>
                  <a:cubicBezTo>
                    <a:pt x="1209" y="387"/>
                    <a:pt x="1193" y="395"/>
                    <a:pt x="1146" y="372"/>
                  </a:cubicBezTo>
                  <a:cubicBezTo>
                    <a:pt x="1106" y="348"/>
                    <a:pt x="1217" y="324"/>
                    <a:pt x="1233" y="324"/>
                  </a:cubicBezTo>
                  <a:cubicBezTo>
                    <a:pt x="1256" y="316"/>
                    <a:pt x="1241" y="293"/>
                    <a:pt x="1201" y="277"/>
                  </a:cubicBezTo>
                  <a:cubicBezTo>
                    <a:pt x="1170" y="261"/>
                    <a:pt x="1185" y="261"/>
                    <a:pt x="1193" y="237"/>
                  </a:cubicBezTo>
                  <a:cubicBezTo>
                    <a:pt x="1201" y="221"/>
                    <a:pt x="1185" y="198"/>
                    <a:pt x="1185" y="198"/>
                  </a:cubicBezTo>
                  <a:cubicBezTo>
                    <a:pt x="1138" y="206"/>
                    <a:pt x="1161" y="134"/>
                    <a:pt x="1146" y="119"/>
                  </a:cubicBezTo>
                  <a:cubicBezTo>
                    <a:pt x="1130" y="103"/>
                    <a:pt x="1170" y="71"/>
                    <a:pt x="1170" y="47"/>
                  </a:cubicBezTo>
                  <a:cubicBezTo>
                    <a:pt x="1161" y="32"/>
                    <a:pt x="1146" y="32"/>
                    <a:pt x="11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7" y="522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2" name="Freeform 487"/>
            <p:cNvSpPr>
              <a:spLocks noChangeArrowheads="1"/>
            </p:cNvSpPr>
            <p:nvPr/>
          </p:nvSpPr>
          <p:spPr bwMode="auto">
            <a:xfrm>
              <a:off x="17944711" y="8494617"/>
              <a:ext cx="1122544" cy="990343"/>
            </a:xfrm>
            <a:custGeom>
              <a:avLst/>
              <a:gdLst>
                <a:gd name="T0" fmla="*/ 1976 w 2135"/>
                <a:gd name="T1" fmla="*/ 1771 h 1882"/>
                <a:gd name="T2" fmla="*/ 1849 w 2135"/>
                <a:gd name="T3" fmla="*/ 1692 h 1882"/>
                <a:gd name="T4" fmla="*/ 1691 w 2135"/>
                <a:gd name="T5" fmla="*/ 1605 h 1882"/>
                <a:gd name="T6" fmla="*/ 1691 w 2135"/>
                <a:gd name="T7" fmla="*/ 1755 h 1882"/>
                <a:gd name="T8" fmla="*/ 1604 w 2135"/>
                <a:gd name="T9" fmla="*/ 1739 h 1882"/>
                <a:gd name="T10" fmla="*/ 1335 w 2135"/>
                <a:gd name="T11" fmla="*/ 1810 h 1882"/>
                <a:gd name="T12" fmla="*/ 1225 w 2135"/>
                <a:gd name="T13" fmla="*/ 1700 h 1882"/>
                <a:gd name="T14" fmla="*/ 964 w 2135"/>
                <a:gd name="T15" fmla="*/ 1557 h 1882"/>
                <a:gd name="T16" fmla="*/ 845 w 2135"/>
                <a:gd name="T17" fmla="*/ 1621 h 1882"/>
                <a:gd name="T18" fmla="*/ 371 w 2135"/>
                <a:gd name="T19" fmla="*/ 1494 h 1882"/>
                <a:gd name="T20" fmla="*/ 316 w 2135"/>
                <a:gd name="T21" fmla="*/ 1510 h 1882"/>
                <a:gd name="T22" fmla="*/ 110 w 2135"/>
                <a:gd name="T23" fmla="*/ 1581 h 1882"/>
                <a:gd name="T24" fmla="*/ 165 w 2135"/>
                <a:gd name="T25" fmla="*/ 1336 h 1882"/>
                <a:gd name="T26" fmla="*/ 181 w 2135"/>
                <a:gd name="T27" fmla="*/ 1162 h 1882"/>
                <a:gd name="T28" fmla="*/ 126 w 2135"/>
                <a:gd name="T29" fmla="*/ 743 h 1882"/>
                <a:gd name="T30" fmla="*/ 0 w 2135"/>
                <a:gd name="T31" fmla="*/ 32 h 1882"/>
                <a:gd name="T32" fmla="*/ 1185 w 2135"/>
                <a:gd name="T33" fmla="*/ 206 h 1882"/>
                <a:gd name="T34" fmla="*/ 1217 w 2135"/>
                <a:gd name="T35" fmla="*/ 340 h 1882"/>
                <a:gd name="T36" fmla="*/ 1106 w 2135"/>
                <a:gd name="T37" fmla="*/ 593 h 1882"/>
                <a:gd name="T38" fmla="*/ 1027 w 2135"/>
                <a:gd name="T39" fmla="*/ 751 h 1882"/>
                <a:gd name="T40" fmla="*/ 1019 w 2135"/>
                <a:gd name="T41" fmla="*/ 949 h 1882"/>
                <a:gd name="T42" fmla="*/ 1786 w 2135"/>
                <a:gd name="T43" fmla="*/ 1115 h 1882"/>
                <a:gd name="T44" fmla="*/ 1802 w 2135"/>
                <a:gd name="T45" fmla="*/ 1289 h 1882"/>
                <a:gd name="T46" fmla="*/ 1588 w 2135"/>
                <a:gd name="T47" fmla="*/ 1225 h 1882"/>
                <a:gd name="T48" fmla="*/ 1675 w 2135"/>
                <a:gd name="T49" fmla="*/ 1368 h 1882"/>
                <a:gd name="T50" fmla="*/ 1826 w 2135"/>
                <a:gd name="T51" fmla="*/ 1320 h 1882"/>
                <a:gd name="T52" fmla="*/ 1849 w 2135"/>
                <a:gd name="T53" fmla="*/ 1415 h 1882"/>
                <a:gd name="T54" fmla="*/ 1928 w 2135"/>
                <a:gd name="T55" fmla="*/ 1384 h 1882"/>
                <a:gd name="T56" fmla="*/ 1865 w 2135"/>
                <a:gd name="T57" fmla="*/ 1502 h 1882"/>
                <a:gd name="T58" fmla="*/ 1889 w 2135"/>
                <a:gd name="T59" fmla="*/ 1605 h 1882"/>
                <a:gd name="T60" fmla="*/ 2102 w 2135"/>
                <a:gd name="T61" fmla="*/ 1763 h 1882"/>
                <a:gd name="T62" fmla="*/ 1992 w 2135"/>
                <a:gd name="T63" fmla="*/ 1866 h 1882"/>
                <a:gd name="T64" fmla="*/ 1992 w 2135"/>
                <a:gd name="T65" fmla="*/ 1779 h 1882"/>
                <a:gd name="T66" fmla="*/ 2039 w 2135"/>
                <a:gd name="T67" fmla="*/ 1779 h 1882"/>
                <a:gd name="T68" fmla="*/ 2102 w 2135"/>
                <a:gd name="T69" fmla="*/ 1692 h 1882"/>
                <a:gd name="T70" fmla="*/ 1881 w 2135"/>
                <a:gd name="T71" fmla="*/ 1526 h 1882"/>
                <a:gd name="T72" fmla="*/ 1936 w 2135"/>
                <a:gd name="T73" fmla="*/ 1471 h 1882"/>
                <a:gd name="T74" fmla="*/ 1881 w 2135"/>
                <a:gd name="T75" fmla="*/ 1344 h 1882"/>
                <a:gd name="T76" fmla="*/ 1778 w 2135"/>
                <a:gd name="T77" fmla="*/ 1384 h 1882"/>
                <a:gd name="T78" fmla="*/ 1699 w 2135"/>
                <a:gd name="T79" fmla="*/ 1344 h 1882"/>
                <a:gd name="T80" fmla="*/ 1596 w 2135"/>
                <a:gd name="T81" fmla="*/ 1352 h 1882"/>
                <a:gd name="T82" fmla="*/ 1628 w 2135"/>
                <a:gd name="T83" fmla="*/ 1210 h 1882"/>
                <a:gd name="T84" fmla="*/ 1873 w 2135"/>
                <a:gd name="T85" fmla="*/ 1273 h 1882"/>
                <a:gd name="T86" fmla="*/ 1019 w 2135"/>
                <a:gd name="T87" fmla="*/ 957 h 1882"/>
                <a:gd name="T88" fmla="*/ 1019 w 2135"/>
                <a:gd name="T89" fmla="*/ 751 h 1882"/>
                <a:gd name="T90" fmla="*/ 1106 w 2135"/>
                <a:gd name="T91" fmla="*/ 585 h 1882"/>
                <a:gd name="T92" fmla="*/ 1217 w 2135"/>
                <a:gd name="T93" fmla="*/ 332 h 1882"/>
                <a:gd name="T94" fmla="*/ 1146 w 2135"/>
                <a:gd name="T95" fmla="*/ 127 h 1882"/>
                <a:gd name="T96" fmla="*/ 118 w 2135"/>
                <a:gd name="T97" fmla="*/ 640 h 1882"/>
                <a:gd name="T98" fmla="*/ 229 w 2135"/>
                <a:gd name="T99" fmla="*/ 1028 h 1882"/>
                <a:gd name="T100" fmla="*/ 173 w 2135"/>
                <a:gd name="T101" fmla="*/ 1257 h 1882"/>
                <a:gd name="T102" fmla="*/ 158 w 2135"/>
                <a:gd name="T103" fmla="*/ 1462 h 1882"/>
                <a:gd name="T104" fmla="*/ 316 w 2135"/>
                <a:gd name="T105" fmla="*/ 1557 h 1882"/>
                <a:gd name="T106" fmla="*/ 355 w 2135"/>
                <a:gd name="T107" fmla="*/ 1431 h 1882"/>
                <a:gd name="T108" fmla="*/ 355 w 2135"/>
                <a:gd name="T109" fmla="*/ 1549 h 1882"/>
                <a:gd name="T110" fmla="*/ 869 w 2135"/>
                <a:gd name="T111" fmla="*/ 1526 h 1882"/>
                <a:gd name="T112" fmla="*/ 1019 w 2135"/>
                <a:gd name="T113" fmla="*/ 1542 h 1882"/>
                <a:gd name="T114" fmla="*/ 1185 w 2135"/>
                <a:gd name="T115" fmla="*/ 1739 h 1882"/>
                <a:gd name="T116" fmla="*/ 1454 w 2135"/>
                <a:gd name="T117" fmla="*/ 1763 h 1882"/>
                <a:gd name="T118" fmla="*/ 1612 w 2135"/>
                <a:gd name="T119" fmla="*/ 1771 h 1882"/>
                <a:gd name="T120" fmla="*/ 1699 w 2135"/>
                <a:gd name="T121" fmla="*/ 1668 h 1882"/>
                <a:gd name="T122" fmla="*/ 1778 w 2135"/>
                <a:gd name="T123" fmla="*/ 1628 h 1882"/>
                <a:gd name="T124" fmla="*/ 1873 w 2135"/>
                <a:gd name="T125" fmla="*/ 1715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5" h="1882">
                  <a:moveTo>
                    <a:pt x="1976" y="1881"/>
                  </a:moveTo>
                  <a:lnTo>
                    <a:pt x="1976" y="1881"/>
                  </a:lnTo>
                  <a:cubicBezTo>
                    <a:pt x="1968" y="1881"/>
                    <a:pt x="1968" y="1874"/>
                    <a:pt x="1968" y="1866"/>
                  </a:cubicBezTo>
                  <a:cubicBezTo>
                    <a:pt x="1968" y="1858"/>
                    <a:pt x="1968" y="1850"/>
                    <a:pt x="1968" y="1850"/>
                  </a:cubicBezTo>
                  <a:cubicBezTo>
                    <a:pt x="1960" y="1834"/>
                    <a:pt x="1968" y="1826"/>
                    <a:pt x="1984" y="1810"/>
                  </a:cubicBezTo>
                  <a:lnTo>
                    <a:pt x="1984" y="1810"/>
                  </a:lnTo>
                  <a:cubicBezTo>
                    <a:pt x="2000" y="1795"/>
                    <a:pt x="1992" y="1795"/>
                    <a:pt x="1984" y="1787"/>
                  </a:cubicBezTo>
                  <a:cubicBezTo>
                    <a:pt x="1984" y="1779"/>
                    <a:pt x="1984" y="1779"/>
                    <a:pt x="1984" y="1779"/>
                  </a:cubicBezTo>
                  <a:cubicBezTo>
                    <a:pt x="1984" y="1771"/>
                    <a:pt x="1976" y="1771"/>
                    <a:pt x="1976" y="1771"/>
                  </a:cubicBezTo>
                  <a:cubicBezTo>
                    <a:pt x="1968" y="1771"/>
                    <a:pt x="1960" y="1771"/>
                    <a:pt x="1944" y="1755"/>
                  </a:cubicBezTo>
                  <a:cubicBezTo>
                    <a:pt x="1936" y="1739"/>
                    <a:pt x="1936" y="1731"/>
                    <a:pt x="1936" y="1715"/>
                  </a:cubicBezTo>
                  <a:cubicBezTo>
                    <a:pt x="1936" y="1715"/>
                    <a:pt x="1936" y="1715"/>
                    <a:pt x="1936" y="1708"/>
                  </a:cubicBezTo>
                  <a:lnTo>
                    <a:pt x="1936" y="1708"/>
                  </a:lnTo>
                  <a:cubicBezTo>
                    <a:pt x="1928" y="1708"/>
                    <a:pt x="1920" y="1715"/>
                    <a:pt x="1920" y="1715"/>
                  </a:cubicBezTo>
                  <a:cubicBezTo>
                    <a:pt x="1905" y="1724"/>
                    <a:pt x="1889" y="1724"/>
                    <a:pt x="1873" y="1724"/>
                  </a:cubicBezTo>
                  <a:lnTo>
                    <a:pt x="1873" y="1724"/>
                  </a:lnTo>
                  <a:cubicBezTo>
                    <a:pt x="1849" y="1724"/>
                    <a:pt x="1849" y="1708"/>
                    <a:pt x="1849" y="1700"/>
                  </a:cubicBezTo>
                  <a:lnTo>
                    <a:pt x="1849" y="1692"/>
                  </a:lnTo>
                  <a:lnTo>
                    <a:pt x="1841" y="1684"/>
                  </a:lnTo>
                  <a:cubicBezTo>
                    <a:pt x="1834" y="1684"/>
                    <a:pt x="1834" y="1684"/>
                    <a:pt x="1826" y="1692"/>
                  </a:cubicBezTo>
                  <a:cubicBezTo>
                    <a:pt x="1818" y="1692"/>
                    <a:pt x="1802" y="1692"/>
                    <a:pt x="1794" y="1692"/>
                  </a:cubicBezTo>
                  <a:cubicBezTo>
                    <a:pt x="1778" y="1684"/>
                    <a:pt x="1778" y="1684"/>
                    <a:pt x="1778" y="1676"/>
                  </a:cubicBezTo>
                  <a:cubicBezTo>
                    <a:pt x="1778" y="1676"/>
                    <a:pt x="1778" y="1668"/>
                    <a:pt x="1794" y="1668"/>
                  </a:cubicBezTo>
                  <a:cubicBezTo>
                    <a:pt x="1802" y="1668"/>
                    <a:pt x="1802" y="1660"/>
                    <a:pt x="1802" y="1660"/>
                  </a:cubicBezTo>
                  <a:cubicBezTo>
                    <a:pt x="1802" y="1660"/>
                    <a:pt x="1794" y="1644"/>
                    <a:pt x="1778" y="1637"/>
                  </a:cubicBezTo>
                  <a:cubicBezTo>
                    <a:pt x="1770" y="1628"/>
                    <a:pt x="1754" y="1628"/>
                    <a:pt x="1739" y="1621"/>
                  </a:cubicBezTo>
                  <a:cubicBezTo>
                    <a:pt x="1723" y="1621"/>
                    <a:pt x="1707" y="1613"/>
                    <a:pt x="1691" y="1605"/>
                  </a:cubicBezTo>
                  <a:cubicBezTo>
                    <a:pt x="1683" y="1605"/>
                    <a:pt x="1675" y="1605"/>
                    <a:pt x="1667" y="1597"/>
                  </a:cubicBezTo>
                  <a:cubicBezTo>
                    <a:pt x="1652" y="1597"/>
                    <a:pt x="1644" y="1589"/>
                    <a:pt x="1628" y="1589"/>
                  </a:cubicBezTo>
                  <a:lnTo>
                    <a:pt x="1628" y="1589"/>
                  </a:lnTo>
                  <a:cubicBezTo>
                    <a:pt x="1620" y="1589"/>
                    <a:pt x="1636" y="1613"/>
                    <a:pt x="1660" y="1628"/>
                  </a:cubicBezTo>
                  <a:cubicBezTo>
                    <a:pt x="1667" y="1637"/>
                    <a:pt x="1675" y="1637"/>
                    <a:pt x="1683" y="1637"/>
                  </a:cubicBezTo>
                  <a:cubicBezTo>
                    <a:pt x="1691" y="1644"/>
                    <a:pt x="1699" y="1644"/>
                    <a:pt x="1707" y="1668"/>
                  </a:cubicBezTo>
                  <a:cubicBezTo>
                    <a:pt x="1715" y="1692"/>
                    <a:pt x="1715" y="1692"/>
                    <a:pt x="1707" y="1708"/>
                  </a:cubicBezTo>
                  <a:cubicBezTo>
                    <a:pt x="1707" y="1708"/>
                    <a:pt x="1699" y="1708"/>
                    <a:pt x="1699" y="1715"/>
                  </a:cubicBezTo>
                  <a:cubicBezTo>
                    <a:pt x="1699" y="1724"/>
                    <a:pt x="1691" y="1739"/>
                    <a:pt x="1691" y="1755"/>
                  </a:cubicBezTo>
                  <a:cubicBezTo>
                    <a:pt x="1691" y="1763"/>
                    <a:pt x="1691" y="1779"/>
                    <a:pt x="1683" y="1795"/>
                  </a:cubicBezTo>
                  <a:cubicBezTo>
                    <a:pt x="1683" y="1810"/>
                    <a:pt x="1675" y="1818"/>
                    <a:pt x="1660" y="1818"/>
                  </a:cubicBezTo>
                  <a:cubicBezTo>
                    <a:pt x="1652" y="1818"/>
                    <a:pt x="1644" y="1810"/>
                    <a:pt x="1628" y="1810"/>
                  </a:cubicBezTo>
                  <a:cubicBezTo>
                    <a:pt x="1628" y="1810"/>
                    <a:pt x="1620" y="1810"/>
                    <a:pt x="1612" y="1802"/>
                  </a:cubicBezTo>
                  <a:cubicBezTo>
                    <a:pt x="1612" y="1802"/>
                    <a:pt x="1604" y="1802"/>
                    <a:pt x="1604" y="1795"/>
                  </a:cubicBezTo>
                  <a:cubicBezTo>
                    <a:pt x="1596" y="1787"/>
                    <a:pt x="1604" y="1779"/>
                    <a:pt x="1604" y="1771"/>
                  </a:cubicBezTo>
                  <a:cubicBezTo>
                    <a:pt x="1604" y="1763"/>
                    <a:pt x="1604" y="1755"/>
                    <a:pt x="1612" y="1755"/>
                  </a:cubicBezTo>
                  <a:cubicBezTo>
                    <a:pt x="1612" y="1739"/>
                    <a:pt x="1604" y="1739"/>
                    <a:pt x="1604" y="1739"/>
                  </a:cubicBezTo>
                  <a:lnTo>
                    <a:pt x="1604" y="1739"/>
                  </a:lnTo>
                  <a:cubicBezTo>
                    <a:pt x="1604" y="1739"/>
                    <a:pt x="1596" y="1739"/>
                    <a:pt x="1588" y="1747"/>
                  </a:cubicBezTo>
                  <a:lnTo>
                    <a:pt x="1581" y="1747"/>
                  </a:lnTo>
                  <a:cubicBezTo>
                    <a:pt x="1573" y="1747"/>
                    <a:pt x="1565" y="1739"/>
                    <a:pt x="1557" y="1731"/>
                  </a:cubicBezTo>
                  <a:cubicBezTo>
                    <a:pt x="1557" y="1731"/>
                    <a:pt x="1541" y="1724"/>
                    <a:pt x="1517" y="1724"/>
                  </a:cubicBezTo>
                  <a:cubicBezTo>
                    <a:pt x="1494" y="1724"/>
                    <a:pt x="1478" y="1724"/>
                    <a:pt x="1470" y="1731"/>
                  </a:cubicBezTo>
                  <a:cubicBezTo>
                    <a:pt x="1462" y="1739"/>
                    <a:pt x="1462" y="1747"/>
                    <a:pt x="1462" y="1763"/>
                  </a:cubicBezTo>
                  <a:cubicBezTo>
                    <a:pt x="1470" y="1771"/>
                    <a:pt x="1470" y="1787"/>
                    <a:pt x="1462" y="1802"/>
                  </a:cubicBezTo>
                  <a:cubicBezTo>
                    <a:pt x="1462" y="1810"/>
                    <a:pt x="1438" y="1818"/>
                    <a:pt x="1414" y="1818"/>
                  </a:cubicBezTo>
                  <a:cubicBezTo>
                    <a:pt x="1391" y="1818"/>
                    <a:pt x="1359" y="1810"/>
                    <a:pt x="1335" y="1810"/>
                  </a:cubicBezTo>
                  <a:cubicBezTo>
                    <a:pt x="1312" y="1802"/>
                    <a:pt x="1304" y="1795"/>
                    <a:pt x="1304" y="1795"/>
                  </a:cubicBezTo>
                  <a:cubicBezTo>
                    <a:pt x="1296" y="1787"/>
                    <a:pt x="1296" y="1779"/>
                    <a:pt x="1280" y="1779"/>
                  </a:cubicBezTo>
                  <a:cubicBezTo>
                    <a:pt x="1272" y="1771"/>
                    <a:pt x="1256" y="1771"/>
                    <a:pt x="1248" y="1771"/>
                  </a:cubicBezTo>
                  <a:cubicBezTo>
                    <a:pt x="1241" y="1779"/>
                    <a:pt x="1225" y="1779"/>
                    <a:pt x="1217" y="1771"/>
                  </a:cubicBezTo>
                  <a:cubicBezTo>
                    <a:pt x="1185" y="1771"/>
                    <a:pt x="1185" y="1755"/>
                    <a:pt x="1177" y="1739"/>
                  </a:cubicBezTo>
                  <a:cubicBezTo>
                    <a:pt x="1177" y="1739"/>
                    <a:pt x="1170" y="1739"/>
                    <a:pt x="1170" y="1731"/>
                  </a:cubicBezTo>
                  <a:cubicBezTo>
                    <a:pt x="1170" y="1724"/>
                    <a:pt x="1170" y="1715"/>
                    <a:pt x="1170" y="1715"/>
                  </a:cubicBezTo>
                  <a:cubicBezTo>
                    <a:pt x="1177" y="1708"/>
                    <a:pt x="1193" y="1708"/>
                    <a:pt x="1209" y="1708"/>
                  </a:cubicBezTo>
                  <a:cubicBezTo>
                    <a:pt x="1217" y="1708"/>
                    <a:pt x="1225" y="1700"/>
                    <a:pt x="1225" y="1700"/>
                  </a:cubicBezTo>
                  <a:cubicBezTo>
                    <a:pt x="1225" y="1692"/>
                    <a:pt x="1225" y="1684"/>
                    <a:pt x="1217" y="1684"/>
                  </a:cubicBezTo>
                  <a:cubicBezTo>
                    <a:pt x="1201" y="1668"/>
                    <a:pt x="1193" y="1660"/>
                    <a:pt x="1177" y="1660"/>
                  </a:cubicBezTo>
                  <a:cubicBezTo>
                    <a:pt x="1161" y="1652"/>
                    <a:pt x="1114" y="1637"/>
                    <a:pt x="1090" y="1637"/>
                  </a:cubicBezTo>
                  <a:cubicBezTo>
                    <a:pt x="1067" y="1637"/>
                    <a:pt x="1059" y="1621"/>
                    <a:pt x="1051" y="1589"/>
                  </a:cubicBezTo>
                  <a:cubicBezTo>
                    <a:pt x="1043" y="1573"/>
                    <a:pt x="1043" y="1565"/>
                    <a:pt x="1019" y="1549"/>
                  </a:cubicBezTo>
                  <a:cubicBezTo>
                    <a:pt x="1011" y="1549"/>
                    <a:pt x="1011" y="1542"/>
                    <a:pt x="1003" y="1542"/>
                  </a:cubicBezTo>
                  <a:cubicBezTo>
                    <a:pt x="995" y="1534"/>
                    <a:pt x="988" y="1526"/>
                    <a:pt x="980" y="1526"/>
                  </a:cubicBezTo>
                  <a:cubicBezTo>
                    <a:pt x="980" y="1526"/>
                    <a:pt x="980" y="1534"/>
                    <a:pt x="980" y="1542"/>
                  </a:cubicBezTo>
                  <a:cubicBezTo>
                    <a:pt x="980" y="1542"/>
                    <a:pt x="972" y="1557"/>
                    <a:pt x="964" y="1557"/>
                  </a:cubicBezTo>
                  <a:cubicBezTo>
                    <a:pt x="956" y="1565"/>
                    <a:pt x="948" y="1565"/>
                    <a:pt x="948" y="1565"/>
                  </a:cubicBezTo>
                  <a:cubicBezTo>
                    <a:pt x="932" y="1565"/>
                    <a:pt x="932" y="1542"/>
                    <a:pt x="932" y="1518"/>
                  </a:cubicBezTo>
                  <a:cubicBezTo>
                    <a:pt x="932" y="1510"/>
                    <a:pt x="924" y="1510"/>
                    <a:pt x="924" y="1510"/>
                  </a:cubicBezTo>
                  <a:cubicBezTo>
                    <a:pt x="908" y="1510"/>
                    <a:pt x="893" y="1518"/>
                    <a:pt x="885" y="1526"/>
                  </a:cubicBezTo>
                  <a:cubicBezTo>
                    <a:pt x="877" y="1534"/>
                    <a:pt x="869" y="1534"/>
                    <a:pt x="869" y="1534"/>
                  </a:cubicBezTo>
                  <a:cubicBezTo>
                    <a:pt x="861" y="1534"/>
                    <a:pt x="853" y="1534"/>
                    <a:pt x="830" y="1542"/>
                  </a:cubicBezTo>
                  <a:cubicBezTo>
                    <a:pt x="830" y="1542"/>
                    <a:pt x="830" y="1549"/>
                    <a:pt x="821" y="1549"/>
                  </a:cubicBezTo>
                  <a:cubicBezTo>
                    <a:pt x="830" y="1549"/>
                    <a:pt x="845" y="1565"/>
                    <a:pt x="853" y="1597"/>
                  </a:cubicBezTo>
                  <a:cubicBezTo>
                    <a:pt x="853" y="1605"/>
                    <a:pt x="845" y="1613"/>
                    <a:pt x="845" y="1621"/>
                  </a:cubicBezTo>
                  <a:cubicBezTo>
                    <a:pt x="821" y="1644"/>
                    <a:pt x="766" y="1652"/>
                    <a:pt x="727" y="1652"/>
                  </a:cubicBezTo>
                  <a:cubicBezTo>
                    <a:pt x="671" y="1652"/>
                    <a:pt x="608" y="1644"/>
                    <a:pt x="592" y="1628"/>
                  </a:cubicBezTo>
                  <a:cubicBezTo>
                    <a:pt x="561" y="1613"/>
                    <a:pt x="379" y="1557"/>
                    <a:pt x="355" y="1557"/>
                  </a:cubicBezTo>
                  <a:cubicBezTo>
                    <a:pt x="347" y="1557"/>
                    <a:pt x="339" y="1557"/>
                    <a:pt x="339" y="1549"/>
                  </a:cubicBezTo>
                  <a:cubicBezTo>
                    <a:pt x="339" y="1542"/>
                    <a:pt x="339" y="1534"/>
                    <a:pt x="339" y="1526"/>
                  </a:cubicBezTo>
                  <a:cubicBezTo>
                    <a:pt x="331" y="1518"/>
                    <a:pt x="331" y="1510"/>
                    <a:pt x="331" y="1510"/>
                  </a:cubicBezTo>
                  <a:cubicBezTo>
                    <a:pt x="331" y="1502"/>
                    <a:pt x="339" y="1502"/>
                    <a:pt x="355" y="1494"/>
                  </a:cubicBezTo>
                  <a:cubicBezTo>
                    <a:pt x="355" y="1494"/>
                    <a:pt x="355" y="1494"/>
                    <a:pt x="363" y="1494"/>
                  </a:cubicBezTo>
                  <a:lnTo>
                    <a:pt x="371" y="1494"/>
                  </a:lnTo>
                  <a:cubicBezTo>
                    <a:pt x="371" y="1486"/>
                    <a:pt x="371" y="1478"/>
                    <a:pt x="371" y="1478"/>
                  </a:cubicBezTo>
                  <a:cubicBezTo>
                    <a:pt x="371" y="1478"/>
                    <a:pt x="363" y="1478"/>
                    <a:pt x="363" y="1471"/>
                  </a:cubicBezTo>
                  <a:cubicBezTo>
                    <a:pt x="363" y="1462"/>
                    <a:pt x="355" y="1455"/>
                    <a:pt x="347" y="1439"/>
                  </a:cubicBezTo>
                  <a:cubicBezTo>
                    <a:pt x="339" y="1431"/>
                    <a:pt x="339" y="1431"/>
                    <a:pt x="339" y="1431"/>
                  </a:cubicBezTo>
                  <a:cubicBezTo>
                    <a:pt x="339" y="1431"/>
                    <a:pt x="339" y="1439"/>
                    <a:pt x="331" y="1447"/>
                  </a:cubicBezTo>
                  <a:lnTo>
                    <a:pt x="331" y="1455"/>
                  </a:lnTo>
                  <a:cubicBezTo>
                    <a:pt x="324" y="1462"/>
                    <a:pt x="331" y="1471"/>
                    <a:pt x="331" y="1471"/>
                  </a:cubicBezTo>
                  <a:cubicBezTo>
                    <a:pt x="331" y="1478"/>
                    <a:pt x="331" y="1486"/>
                    <a:pt x="331" y="1494"/>
                  </a:cubicBezTo>
                  <a:cubicBezTo>
                    <a:pt x="331" y="1502"/>
                    <a:pt x="324" y="1510"/>
                    <a:pt x="316" y="1510"/>
                  </a:cubicBezTo>
                  <a:cubicBezTo>
                    <a:pt x="324" y="1518"/>
                    <a:pt x="331" y="1542"/>
                    <a:pt x="324" y="1557"/>
                  </a:cubicBezTo>
                  <a:cubicBezTo>
                    <a:pt x="324" y="1573"/>
                    <a:pt x="292" y="1573"/>
                    <a:pt x="253" y="1573"/>
                  </a:cubicBezTo>
                  <a:cubicBezTo>
                    <a:pt x="244" y="1573"/>
                    <a:pt x="229" y="1573"/>
                    <a:pt x="213" y="1573"/>
                  </a:cubicBezTo>
                  <a:cubicBezTo>
                    <a:pt x="181" y="1573"/>
                    <a:pt x="165" y="1581"/>
                    <a:pt x="150" y="1589"/>
                  </a:cubicBezTo>
                  <a:cubicBezTo>
                    <a:pt x="142" y="1597"/>
                    <a:pt x="134" y="1597"/>
                    <a:pt x="126" y="1597"/>
                  </a:cubicBezTo>
                  <a:cubicBezTo>
                    <a:pt x="126" y="1605"/>
                    <a:pt x="126" y="1605"/>
                    <a:pt x="126" y="1605"/>
                  </a:cubicBezTo>
                  <a:cubicBezTo>
                    <a:pt x="126" y="1597"/>
                    <a:pt x="126" y="1597"/>
                    <a:pt x="126" y="1597"/>
                  </a:cubicBezTo>
                  <a:cubicBezTo>
                    <a:pt x="126" y="1597"/>
                    <a:pt x="118" y="1589"/>
                    <a:pt x="110" y="1581"/>
                  </a:cubicBezTo>
                  <a:lnTo>
                    <a:pt x="110" y="1581"/>
                  </a:lnTo>
                  <a:cubicBezTo>
                    <a:pt x="94" y="1573"/>
                    <a:pt x="86" y="1565"/>
                    <a:pt x="94" y="1542"/>
                  </a:cubicBezTo>
                  <a:cubicBezTo>
                    <a:pt x="102" y="1526"/>
                    <a:pt x="110" y="1518"/>
                    <a:pt x="134" y="1494"/>
                  </a:cubicBezTo>
                  <a:cubicBezTo>
                    <a:pt x="142" y="1486"/>
                    <a:pt x="150" y="1471"/>
                    <a:pt x="150" y="1462"/>
                  </a:cubicBezTo>
                  <a:cubicBezTo>
                    <a:pt x="150" y="1455"/>
                    <a:pt x="150" y="1439"/>
                    <a:pt x="158" y="1431"/>
                  </a:cubicBezTo>
                  <a:cubicBezTo>
                    <a:pt x="165" y="1431"/>
                    <a:pt x="165" y="1423"/>
                    <a:pt x="173" y="1423"/>
                  </a:cubicBezTo>
                  <a:cubicBezTo>
                    <a:pt x="181" y="1423"/>
                    <a:pt x="181" y="1415"/>
                    <a:pt x="181" y="1407"/>
                  </a:cubicBezTo>
                  <a:lnTo>
                    <a:pt x="181" y="1399"/>
                  </a:lnTo>
                  <a:cubicBezTo>
                    <a:pt x="181" y="1384"/>
                    <a:pt x="181" y="1368"/>
                    <a:pt x="173" y="1352"/>
                  </a:cubicBezTo>
                  <a:cubicBezTo>
                    <a:pt x="173" y="1344"/>
                    <a:pt x="165" y="1344"/>
                    <a:pt x="165" y="1336"/>
                  </a:cubicBezTo>
                  <a:cubicBezTo>
                    <a:pt x="158" y="1320"/>
                    <a:pt x="150" y="1312"/>
                    <a:pt x="150" y="1297"/>
                  </a:cubicBezTo>
                  <a:lnTo>
                    <a:pt x="150" y="1289"/>
                  </a:lnTo>
                  <a:cubicBezTo>
                    <a:pt x="158" y="1273"/>
                    <a:pt x="165" y="1249"/>
                    <a:pt x="173" y="1249"/>
                  </a:cubicBezTo>
                  <a:cubicBezTo>
                    <a:pt x="181" y="1249"/>
                    <a:pt x="181" y="1249"/>
                    <a:pt x="181" y="1249"/>
                  </a:cubicBezTo>
                  <a:cubicBezTo>
                    <a:pt x="181" y="1241"/>
                    <a:pt x="181" y="1233"/>
                    <a:pt x="173" y="1218"/>
                  </a:cubicBezTo>
                  <a:cubicBezTo>
                    <a:pt x="173" y="1210"/>
                    <a:pt x="165" y="1210"/>
                    <a:pt x="158" y="1210"/>
                  </a:cubicBezTo>
                  <a:lnTo>
                    <a:pt x="150" y="1202"/>
                  </a:lnTo>
                  <a:cubicBezTo>
                    <a:pt x="150" y="1194"/>
                    <a:pt x="150" y="1186"/>
                    <a:pt x="158" y="1178"/>
                  </a:cubicBezTo>
                  <a:cubicBezTo>
                    <a:pt x="165" y="1170"/>
                    <a:pt x="173" y="1162"/>
                    <a:pt x="181" y="1162"/>
                  </a:cubicBezTo>
                  <a:cubicBezTo>
                    <a:pt x="189" y="1154"/>
                    <a:pt x="197" y="1146"/>
                    <a:pt x="205" y="1123"/>
                  </a:cubicBezTo>
                  <a:cubicBezTo>
                    <a:pt x="229" y="1083"/>
                    <a:pt x="229" y="1051"/>
                    <a:pt x="229" y="1036"/>
                  </a:cubicBezTo>
                  <a:cubicBezTo>
                    <a:pt x="229" y="1036"/>
                    <a:pt x="229" y="1036"/>
                    <a:pt x="221" y="1028"/>
                  </a:cubicBezTo>
                  <a:cubicBezTo>
                    <a:pt x="221" y="1012"/>
                    <a:pt x="221" y="996"/>
                    <a:pt x="229" y="972"/>
                  </a:cubicBezTo>
                  <a:cubicBezTo>
                    <a:pt x="229" y="949"/>
                    <a:pt x="229" y="909"/>
                    <a:pt x="213" y="885"/>
                  </a:cubicBezTo>
                  <a:cubicBezTo>
                    <a:pt x="205" y="870"/>
                    <a:pt x="197" y="870"/>
                    <a:pt x="189" y="862"/>
                  </a:cubicBezTo>
                  <a:cubicBezTo>
                    <a:pt x="181" y="862"/>
                    <a:pt x="165" y="854"/>
                    <a:pt x="165" y="830"/>
                  </a:cubicBezTo>
                  <a:cubicBezTo>
                    <a:pt x="173" y="783"/>
                    <a:pt x="150" y="759"/>
                    <a:pt x="134" y="751"/>
                  </a:cubicBezTo>
                  <a:cubicBezTo>
                    <a:pt x="134" y="743"/>
                    <a:pt x="126" y="743"/>
                    <a:pt x="126" y="743"/>
                  </a:cubicBezTo>
                  <a:cubicBezTo>
                    <a:pt x="110" y="735"/>
                    <a:pt x="102" y="727"/>
                    <a:pt x="110" y="704"/>
                  </a:cubicBezTo>
                  <a:cubicBezTo>
                    <a:pt x="110" y="696"/>
                    <a:pt x="110" y="696"/>
                    <a:pt x="110" y="688"/>
                  </a:cubicBezTo>
                  <a:cubicBezTo>
                    <a:pt x="118" y="672"/>
                    <a:pt x="118" y="664"/>
                    <a:pt x="110" y="640"/>
                  </a:cubicBezTo>
                  <a:cubicBezTo>
                    <a:pt x="102" y="625"/>
                    <a:pt x="86" y="609"/>
                    <a:pt x="78" y="593"/>
                  </a:cubicBezTo>
                  <a:cubicBezTo>
                    <a:pt x="71" y="585"/>
                    <a:pt x="63" y="577"/>
                    <a:pt x="55" y="569"/>
                  </a:cubicBezTo>
                  <a:cubicBezTo>
                    <a:pt x="39" y="545"/>
                    <a:pt x="7" y="530"/>
                    <a:pt x="7" y="530"/>
                  </a:cubicBezTo>
                  <a:lnTo>
                    <a:pt x="7" y="530"/>
                  </a:lnTo>
                  <a:lnTo>
                    <a:pt x="7" y="530"/>
                  </a:lnTo>
                  <a:cubicBezTo>
                    <a:pt x="0" y="32"/>
                    <a:pt x="0" y="32"/>
                    <a:pt x="0" y="32"/>
                  </a:cubicBezTo>
                  <a:lnTo>
                    <a:pt x="0" y="32"/>
                  </a:lnTo>
                  <a:cubicBezTo>
                    <a:pt x="1138" y="0"/>
                    <a:pt x="1138" y="0"/>
                    <a:pt x="1138" y="0"/>
                  </a:cubicBezTo>
                  <a:lnTo>
                    <a:pt x="1138" y="0"/>
                  </a:lnTo>
                  <a:cubicBezTo>
                    <a:pt x="1146" y="24"/>
                    <a:pt x="1154" y="32"/>
                    <a:pt x="1161" y="40"/>
                  </a:cubicBezTo>
                  <a:cubicBezTo>
                    <a:pt x="1161" y="48"/>
                    <a:pt x="1170" y="48"/>
                    <a:pt x="1170" y="55"/>
                  </a:cubicBezTo>
                  <a:cubicBezTo>
                    <a:pt x="1170" y="63"/>
                    <a:pt x="1161" y="79"/>
                    <a:pt x="1154" y="95"/>
                  </a:cubicBezTo>
                  <a:cubicBezTo>
                    <a:pt x="1146" y="103"/>
                    <a:pt x="1146" y="119"/>
                    <a:pt x="1146" y="127"/>
                  </a:cubicBezTo>
                  <a:cubicBezTo>
                    <a:pt x="1154" y="134"/>
                    <a:pt x="1154" y="142"/>
                    <a:pt x="1154" y="158"/>
                  </a:cubicBezTo>
                  <a:cubicBezTo>
                    <a:pt x="1154" y="190"/>
                    <a:pt x="1161" y="206"/>
                    <a:pt x="1185" y="206"/>
                  </a:cubicBezTo>
                  <a:lnTo>
                    <a:pt x="1185" y="206"/>
                  </a:lnTo>
                  <a:lnTo>
                    <a:pt x="1185" y="206"/>
                  </a:lnTo>
                  <a:cubicBezTo>
                    <a:pt x="1185" y="206"/>
                    <a:pt x="1201" y="221"/>
                    <a:pt x="1193" y="245"/>
                  </a:cubicBezTo>
                  <a:cubicBezTo>
                    <a:pt x="1193" y="253"/>
                    <a:pt x="1193" y="261"/>
                    <a:pt x="1193" y="261"/>
                  </a:cubicBezTo>
                  <a:cubicBezTo>
                    <a:pt x="1185" y="269"/>
                    <a:pt x="1185" y="269"/>
                    <a:pt x="1185" y="269"/>
                  </a:cubicBezTo>
                  <a:cubicBezTo>
                    <a:pt x="1185" y="277"/>
                    <a:pt x="1201" y="285"/>
                    <a:pt x="1209" y="285"/>
                  </a:cubicBezTo>
                  <a:cubicBezTo>
                    <a:pt x="1217" y="292"/>
                    <a:pt x="1248" y="308"/>
                    <a:pt x="1248" y="324"/>
                  </a:cubicBezTo>
                  <a:cubicBezTo>
                    <a:pt x="1248" y="324"/>
                    <a:pt x="1248" y="332"/>
                    <a:pt x="1241" y="332"/>
                  </a:cubicBezTo>
                  <a:cubicBezTo>
                    <a:pt x="1233" y="332"/>
                    <a:pt x="1225" y="332"/>
                    <a:pt x="1217" y="340"/>
                  </a:cubicBezTo>
                  <a:cubicBezTo>
                    <a:pt x="1193" y="340"/>
                    <a:pt x="1146" y="356"/>
                    <a:pt x="1138" y="364"/>
                  </a:cubicBezTo>
                  <a:cubicBezTo>
                    <a:pt x="1138" y="364"/>
                    <a:pt x="1146" y="372"/>
                    <a:pt x="1154" y="372"/>
                  </a:cubicBezTo>
                  <a:cubicBezTo>
                    <a:pt x="1161" y="380"/>
                    <a:pt x="1177" y="387"/>
                    <a:pt x="1185" y="387"/>
                  </a:cubicBezTo>
                  <a:cubicBezTo>
                    <a:pt x="1201" y="395"/>
                    <a:pt x="1209" y="395"/>
                    <a:pt x="1209" y="419"/>
                  </a:cubicBezTo>
                  <a:cubicBezTo>
                    <a:pt x="1201" y="443"/>
                    <a:pt x="1170" y="506"/>
                    <a:pt x="1154" y="514"/>
                  </a:cubicBezTo>
                  <a:cubicBezTo>
                    <a:pt x="1146" y="522"/>
                    <a:pt x="1146" y="522"/>
                    <a:pt x="1138" y="522"/>
                  </a:cubicBezTo>
                  <a:cubicBezTo>
                    <a:pt x="1130" y="522"/>
                    <a:pt x="1122" y="530"/>
                    <a:pt x="1122" y="545"/>
                  </a:cubicBezTo>
                  <a:cubicBezTo>
                    <a:pt x="1130" y="585"/>
                    <a:pt x="1122" y="593"/>
                    <a:pt x="1114" y="593"/>
                  </a:cubicBezTo>
                  <a:lnTo>
                    <a:pt x="1106" y="593"/>
                  </a:lnTo>
                  <a:cubicBezTo>
                    <a:pt x="1098" y="593"/>
                    <a:pt x="1090" y="593"/>
                    <a:pt x="1083" y="601"/>
                  </a:cubicBezTo>
                  <a:cubicBezTo>
                    <a:pt x="1083" y="601"/>
                    <a:pt x="1083" y="601"/>
                    <a:pt x="1083" y="609"/>
                  </a:cubicBezTo>
                  <a:cubicBezTo>
                    <a:pt x="1083" y="617"/>
                    <a:pt x="1090" y="625"/>
                    <a:pt x="1090" y="625"/>
                  </a:cubicBezTo>
                  <a:cubicBezTo>
                    <a:pt x="1090" y="640"/>
                    <a:pt x="1098" y="648"/>
                    <a:pt x="1083" y="656"/>
                  </a:cubicBezTo>
                  <a:lnTo>
                    <a:pt x="1075" y="656"/>
                  </a:lnTo>
                  <a:cubicBezTo>
                    <a:pt x="1059" y="656"/>
                    <a:pt x="1043" y="664"/>
                    <a:pt x="1043" y="672"/>
                  </a:cubicBezTo>
                  <a:cubicBezTo>
                    <a:pt x="1043" y="680"/>
                    <a:pt x="1043" y="688"/>
                    <a:pt x="1043" y="696"/>
                  </a:cubicBezTo>
                  <a:cubicBezTo>
                    <a:pt x="1043" y="720"/>
                    <a:pt x="1051" y="735"/>
                    <a:pt x="1035" y="743"/>
                  </a:cubicBezTo>
                  <a:cubicBezTo>
                    <a:pt x="1035" y="743"/>
                    <a:pt x="1027" y="743"/>
                    <a:pt x="1027" y="751"/>
                  </a:cubicBezTo>
                  <a:cubicBezTo>
                    <a:pt x="1019" y="751"/>
                    <a:pt x="1019" y="759"/>
                    <a:pt x="1027" y="767"/>
                  </a:cubicBezTo>
                  <a:cubicBezTo>
                    <a:pt x="1035" y="783"/>
                    <a:pt x="1035" y="814"/>
                    <a:pt x="1027" y="830"/>
                  </a:cubicBezTo>
                  <a:cubicBezTo>
                    <a:pt x="1027" y="838"/>
                    <a:pt x="1019" y="838"/>
                    <a:pt x="1019" y="846"/>
                  </a:cubicBezTo>
                  <a:cubicBezTo>
                    <a:pt x="1011" y="846"/>
                    <a:pt x="995" y="854"/>
                    <a:pt x="995" y="862"/>
                  </a:cubicBezTo>
                  <a:cubicBezTo>
                    <a:pt x="988" y="870"/>
                    <a:pt x="995" y="870"/>
                    <a:pt x="995" y="878"/>
                  </a:cubicBezTo>
                  <a:cubicBezTo>
                    <a:pt x="1011" y="901"/>
                    <a:pt x="1027" y="925"/>
                    <a:pt x="1011" y="933"/>
                  </a:cubicBezTo>
                  <a:lnTo>
                    <a:pt x="1011" y="933"/>
                  </a:lnTo>
                  <a:cubicBezTo>
                    <a:pt x="1011" y="941"/>
                    <a:pt x="1003" y="941"/>
                    <a:pt x="1003" y="949"/>
                  </a:cubicBezTo>
                  <a:cubicBezTo>
                    <a:pt x="1003" y="949"/>
                    <a:pt x="1011" y="949"/>
                    <a:pt x="1019" y="949"/>
                  </a:cubicBezTo>
                  <a:cubicBezTo>
                    <a:pt x="1019" y="949"/>
                    <a:pt x="1019" y="949"/>
                    <a:pt x="1027" y="949"/>
                  </a:cubicBezTo>
                  <a:cubicBezTo>
                    <a:pt x="1098" y="949"/>
                    <a:pt x="1747" y="909"/>
                    <a:pt x="1747" y="909"/>
                  </a:cubicBezTo>
                  <a:cubicBezTo>
                    <a:pt x="1754" y="909"/>
                    <a:pt x="1754" y="909"/>
                    <a:pt x="1754" y="909"/>
                  </a:cubicBezTo>
                  <a:lnTo>
                    <a:pt x="1754" y="909"/>
                  </a:lnTo>
                  <a:cubicBezTo>
                    <a:pt x="1754" y="909"/>
                    <a:pt x="1778" y="917"/>
                    <a:pt x="1778" y="933"/>
                  </a:cubicBezTo>
                  <a:lnTo>
                    <a:pt x="1778" y="941"/>
                  </a:lnTo>
                  <a:cubicBezTo>
                    <a:pt x="1770" y="949"/>
                    <a:pt x="1770" y="949"/>
                    <a:pt x="1770" y="949"/>
                  </a:cubicBezTo>
                  <a:cubicBezTo>
                    <a:pt x="1754" y="965"/>
                    <a:pt x="1699" y="1012"/>
                    <a:pt x="1739" y="1067"/>
                  </a:cubicBezTo>
                  <a:cubicBezTo>
                    <a:pt x="1762" y="1091"/>
                    <a:pt x="1770" y="1107"/>
                    <a:pt x="1786" y="1115"/>
                  </a:cubicBezTo>
                  <a:cubicBezTo>
                    <a:pt x="1802" y="1123"/>
                    <a:pt x="1810" y="1138"/>
                    <a:pt x="1818" y="1154"/>
                  </a:cubicBezTo>
                  <a:cubicBezTo>
                    <a:pt x="1826" y="1186"/>
                    <a:pt x="1865" y="1241"/>
                    <a:pt x="1881" y="1265"/>
                  </a:cubicBezTo>
                  <a:cubicBezTo>
                    <a:pt x="1889" y="1281"/>
                    <a:pt x="1897" y="1289"/>
                    <a:pt x="1897" y="1289"/>
                  </a:cubicBezTo>
                  <a:lnTo>
                    <a:pt x="1897" y="1289"/>
                  </a:lnTo>
                  <a:lnTo>
                    <a:pt x="1897" y="1289"/>
                  </a:lnTo>
                  <a:cubicBezTo>
                    <a:pt x="1889" y="1297"/>
                    <a:pt x="1881" y="1297"/>
                    <a:pt x="1881" y="1297"/>
                  </a:cubicBezTo>
                  <a:cubicBezTo>
                    <a:pt x="1873" y="1297"/>
                    <a:pt x="1873" y="1297"/>
                    <a:pt x="1865" y="1297"/>
                  </a:cubicBezTo>
                  <a:cubicBezTo>
                    <a:pt x="1857" y="1297"/>
                    <a:pt x="1849" y="1297"/>
                    <a:pt x="1841" y="1297"/>
                  </a:cubicBezTo>
                  <a:cubicBezTo>
                    <a:pt x="1826" y="1297"/>
                    <a:pt x="1818" y="1297"/>
                    <a:pt x="1802" y="1289"/>
                  </a:cubicBezTo>
                  <a:cubicBezTo>
                    <a:pt x="1786" y="1289"/>
                    <a:pt x="1786" y="1289"/>
                    <a:pt x="1786" y="1289"/>
                  </a:cubicBezTo>
                  <a:cubicBezTo>
                    <a:pt x="1770" y="1289"/>
                    <a:pt x="1762" y="1281"/>
                    <a:pt x="1754" y="1273"/>
                  </a:cubicBezTo>
                  <a:cubicBezTo>
                    <a:pt x="1747" y="1273"/>
                    <a:pt x="1731" y="1265"/>
                    <a:pt x="1707" y="1257"/>
                  </a:cubicBezTo>
                  <a:cubicBezTo>
                    <a:pt x="1675" y="1241"/>
                    <a:pt x="1675" y="1241"/>
                    <a:pt x="1667" y="1233"/>
                  </a:cubicBezTo>
                  <a:cubicBezTo>
                    <a:pt x="1660" y="1233"/>
                    <a:pt x="1652" y="1225"/>
                    <a:pt x="1628" y="1218"/>
                  </a:cubicBezTo>
                  <a:cubicBezTo>
                    <a:pt x="1612" y="1210"/>
                    <a:pt x="1604" y="1202"/>
                    <a:pt x="1596" y="1202"/>
                  </a:cubicBezTo>
                  <a:lnTo>
                    <a:pt x="1596" y="1202"/>
                  </a:lnTo>
                  <a:cubicBezTo>
                    <a:pt x="1596" y="1210"/>
                    <a:pt x="1596" y="1218"/>
                    <a:pt x="1588" y="1225"/>
                  </a:cubicBezTo>
                  <a:lnTo>
                    <a:pt x="1588" y="1225"/>
                  </a:lnTo>
                  <a:cubicBezTo>
                    <a:pt x="1573" y="1249"/>
                    <a:pt x="1533" y="1289"/>
                    <a:pt x="1541" y="1328"/>
                  </a:cubicBezTo>
                  <a:cubicBezTo>
                    <a:pt x="1541" y="1352"/>
                    <a:pt x="1549" y="1352"/>
                    <a:pt x="1557" y="1352"/>
                  </a:cubicBezTo>
                  <a:cubicBezTo>
                    <a:pt x="1557" y="1352"/>
                    <a:pt x="1565" y="1352"/>
                    <a:pt x="1573" y="1344"/>
                  </a:cubicBezTo>
                  <a:cubicBezTo>
                    <a:pt x="1581" y="1344"/>
                    <a:pt x="1588" y="1344"/>
                    <a:pt x="1596" y="1344"/>
                  </a:cubicBezTo>
                  <a:lnTo>
                    <a:pt x="1596" y="1344"/>
                  </a:lnTo>
                  <a:cubicBezTo>
                    <a:pt x="1604" y="1344"/>
                    <a:pt x="1612" y="1344"/>
                    <a:pt x="1612" y="1344"/>
                  </a:cubicBezTo>
                  <a:cubicBezTo>
                    <a:pt x="1620" y="1344"/>
                    <a:pt x="1620" y="1344"/>
                    <a:pt x="1628" y="1344"/>
                  </a:cubicBezTo>
                  <a:cubicBezTo>
                    <a:pt x="1628" y="1344"/>
                    <a:pt x="1636" y="1344"/>
                    <a:pt x="1644" y="1344"/>
                  </a:cubicBezTo>
                  <a:cubicBezTo>
                    <a:pt x="1660" y="1344"/>
                    <a:pt x="1667" y="1352"/>
                    <a:pt x="1675" y="1368"/>
                  </a:cubicBezTo>
                  <a:cubicBezTo>
                    <a:pt x="1683" y="1375"/>
                    <a:pt x="1691" y="1391"/>
                    <a:pt x="1715" y="1399"/>
                  </a:cubicBezTo>
                  <a:cubicBezTo>
                    <a:pt x="1723" y="1407"/>
                    <a:pt x="1723" y="1399"/>
                    <a:pt x="1723" y="1399"/>
                  </a:cubicBezTo>
                  <a:cubicBezTo>
                    <a:pt x="1723" y="1399"/>
                    <a:pt x="1715" y="1384"/>
                    <a:pt x="1699" y="1368"/>
                  </a:cubicBezTo>
                  <a:cubicBezTo>
                    <a:pt x="1691" y="1360"/>
                    <a:pt x="1691" y="1352"/>
                    <a:pt x="1691" y="1344"/>
                  </a:cubicBezTo>
                  <a:cubicBezTo>
                    <a:pt x="1691" y="1328"/>
                    <a:pt x="1723" y="1304"/>
                    <a:pt x="1723" y="1297"/>
                  </a:cubicBezTo>
                  <a:cubicBezTo>
                    <a:pt x="1731" y="1297"/>
                    <a:pt x="1739" y="1297"/>
                    <a:pt x="1747" y="1297"/>
                  </a:cubicBezTo>
                  <a:cubicBezTo>
                    <a:pt x="1762" y="1297"/>
                    <a:pt x="1778" y="1297"/>
                    <a:pt x="1786" y="1297"/>
                  </a:cubicBezTo>
                  <a:cubicBezTo>
                    <a:pt x="1794" y="1304"/>
                    <a:pt x="1802" y="1304"/>
                    <a:pt x="1802" y="1304"/>
                  </a:cubicBezTo>
                  <a:cubicBezTo>
                    <a:pt x="1810" y="1304"/>
                    <a:pt x="1826" y="1312"/>
                    <a:pt x="1826" y="1320"/>
                  </a:cubicBezTo>
                  <a:cubicBezTo>
                    <a:pt x="1834" y="1328"/>
                    <a:pt x="1834" y="1328"/>
                    <a:pt x="1826" y="1336"/>
                  </a:cubicBezTo>
                  <a:cubicBezTo>
                    <a:pt x="1826" y="1344"/>
                    <a:pt x="1818" y="1344"/>
                    <a:pt x="1810" y="1352"/>
                  </a:cubicBezTo>
                  <a:cubicBezTo>
                    <a:pt x="1802" y="1360"/>
                    <a:pt x="1794" y="1360"/>
                    <a:pt x="1786" y="1375"/>
                  </a:cubicBezTo>
                  <a:lnTo>
                    <a:pt x="1786" y="1375"/>
                  </a:lnTo>
                  <a:lnTo>
                    <a:pt x="1794" y="1375"/>
                  </a:lnTo>
                  <a:cubicBezTo>
                    <a:pt x="1802" y="1384"/>
                    <a:pt x="1818" y="1384"/>
                    <a:pt x="1818" y="1399"/>
                  </a:cubicBezTo>
                  <a:cubicBezTo>
                    <a:pt x="1818" y="1415"/>
                    <a:pt x="1818" y="1415"/>
                    <a:pt x="1826" y="1415"/>
                  </a:cubicBezTo>
                  <a:cubicBezTo>
                    <a:pt x="1826" y="1415"/>
                    <a:pt x="1826" y="1415"/>
                    <a:pt x="1834" y="1415"/>
                  </a:cubicBezTo>
                  <a:cubicBezTo>
                    <a:pt x="1834" y="1415"/>
                    <a:pt x="1841" y="1415"/>
                    <a:pt x="1849" y="1415"/>
                  </a:cubicBezTo>
                  <a:lnTo>
                    <a:pt x="1849" y="1415"/>
                  </a:lnTo>
                  <a:lnTo>
                    <a:pt x="1857" y="1415"/>
                  </a:lnTo>
                  <a:cubicBezTo>
                    <a:pt x="1857" y="1415"/>
                    <a:pt x="1857" y="1407"/>
                    <a:pt x="1857" y="1399"/>
                  </a:cubicBezTo>
                  <a:lnTo>
                    <a:pt x="1857" y="1399"/>
                  </a:lnTo>
                  <a:cubicBezTo>
                    <a:pt x="1857" y="1391"/>
                    <a:pt x="1873" y="1352"/>
                    <a:pt x="1873" y="1344"/>
                  </a:cubicBezTo>
                  <a:cubicBezTo>
                    <a:pt x="1873" y="1344"/>
                    <a:pt x="1889" y="1320"/>
                    <a:pt x="1905" y="1320"/>
                  </a:cubicBezTo>
                  <a:cubicBezTo>
                    <a:pt x="1913" y="1320"/>
                    <a:pt x="1913" y="1320"/>
                    <a:pt x="1913" y="1320"/>
                  </a:cubicBezTo>
                  <a:cubicBezTo>
                    <a:pt x="1936" y="1328"/>
                    <a:pt x="1928" y="1344"/>
                    <a:pt x="1928" y="1368"/>
                  </a:cubicBezTo>
                  <a:cubicBezTo>
                    <a:pt x="1928" y="1368"/>
                    <a:pt x="1928" y="1375"/>
                    <a:pt x="1928" y="1384"/>
                  </a:cubicBezTo>
                  <a:cubicBezTo>
                    <a:pt x="1928" y="1391"/>
                    <a:pt x="1936" y="1391"/>
                    <a:pt x="1944" y="1391"/>
                  </a:cubicBezTo>
                  <a:cubicBezTo>
                    <a:pt x="1944" y="1399"/>
                    <a:pt x="1960" y="1399"/>
                    <a:pt x="1960" y="1415"/>
                  </a:cubicBezTo>
                  <a:cubicBezTo>
                    <a:pt x="1968" y="1447"/>
                    <a:pt x="1968" y="1455"/>
                    <a:pt x="1960" y="1471"/>
                  </a:cubicBezTo>
                  <a:cubicBezTo>
                    <a:pt x="1960" y="1478"/>
                    <a:pt x="1952" y="1478"/>
                    <a:pt x="1952" y="1478"/>
                  </a:cubicBezTo>
                  <a:cubicBezTo>
                    <a:pt x="1944" y="1478"/>
                    <a:pt x="1936" y="1478"/>
                    <a:pt x="1928" y="1478"/>
                  </a:cubicBezTo>
                  <a:cubicBezTo>
                    <a:pt x="1928" y="1471"/>
                    <a:pt x="1920" y="1471"/>
                    <a:pt x="1913" y="1471"/>
                  </a:cubicBezTo>
                  <a:lnTo>
                    <a:pt x="1913" y="1471"/>
                  </a:lnTo>
                  <a:cubicBezTo>
                    <a:pt x="1889" y="1471"/>
                    <a:pt x="1873" y="1486"/>
                    <a:pt x="1865" y="1502"/>
                  </a:cubicBezTo>
                  <a:lnTo>
                    <a:pt x="1865" y="1502"/>
                  </a:lnTo>
                  <a:cubicBezTo>
                    <a:pt x="1865" y="1510"/>
                    <a:pt x="1881" y="1510"/>
                    <a:pt x="1889" y="1510"/>
                  </a:cubicBezTo>
                  <a:cubicBezTo>
                    <a:pt x="1897" y="1510"/>
                    <a:pt x="1913" y="1518"/>
                    <a:pt x="1920" y="1518"/>
                  </a:cubicBezTo>
                  <a:lnTo>
                    <a:pt x="1928" y="1526"/>
                  </a:lnTo>
                  <a:cubicBezTo>
                    <a:pt x="1920" y="1534"/>
                    <a:pt x="1905" y="1534"/>
                    <a:pt x="1897" y="1534"/>
                  </a:cubicBezTo>
                  <a:cubicBezTo>
                    <a:pt x="1897" y="1534"/>
                    <a:pt x="1889" y="1534"/>
                    <a:pt x="1881" y="1534"/>
                  </a:cubicBezTo>
                  <a:lnTo>
                    <a:pt x="1881" y="1534"/>
                  </a:lnTo>
                  <a:cubicBezTo>
                    <a:pt x="1857" y="1534"/>
                    <a:pt x="1841" y="1549"/>
                    <a:pt x="1834" y="1557"/>
                  </a:cubicBezTo>
                  <a:cubicBezTo>
                    <a:pt x="1834" y="1565"/>
                    <a:pt x="1841" y="1565"/>
                    <a:pt x="1849" y="1573"/>
                  </a:cubicBezTo>
                  <a:cubicBezTo>
                    <a:pt x="1865" y="1581"/>
                    <a:pt x="1873" y="1589"/>
                    <a:pt x="1889" y="1605"/>
                  </a:cubicBezTo>
                  <a:cubicBezTo>
                    <a:pt x="1905" y="1621"/>
                    <a:pt x="1920" y="1621"/>
                    <a:pt x="1936" y="1628"/>
                  </a:cubicBezTo>
                  <a:cubicBezTo>
                    <a:pt x="1944" y="1628"/>
                    <a:pt x="1952" y="1628"/>
                    <a:pt x="1968" y="1637"/>
                  </a:cubicBezTo>
                  <a:cubicBezTo>
                    <a:pt x="1992" y="1652"/>
                    <a:pt x="2007" y="1652"/>
                    <a:pt x="2023" y="1652"/>
                  </a:cubicBezTo>
                  <a:cubicBezTo>
                    <a:pt x="2031" y="1652"/>
                    <a:pt x="2039" y="1652"/>
                    <a:pt x="2047" y="1652"/>
                  </a:cubicBezTo>
                  <a:cubicBezTo>
                    <a:pt x="2071" y="1660"/>
                    <a:pt x="2078" y="1668"/>
                    <a:pt x="2087" y="1676"/>
                  </a:cubicBezTo>
                  <a:cubicBezTo>
                    <a:pt x="2087" y="1676"/>
                    <a:pt x="2094" y="1684"/>
                    <a:pt x="2102" y="1692"/>
                  </a:cubicBezTo>
                  <a:cubicBezTo>
                    <a:pt x="2118" y="1692"/>
                    <a:pt x="2126" y="1708"/>
                    <a:pt x="2126" y="1715"/>
                  </a:cubicBezTo>
                  <a:cubicBezTo>
                    <a:pt x="2134" y="1724"/>
                    <a:pt x="2126" y="1739"/>
                    <a:pt x="2118" y="1747"/>
                  </a:cubicBezTo>
                  <a:cubicBezTo>
                    <a:pt x="2110" y="1763"/>
                    <a:pt x="2110" y="1763"/>
                    <a:pt x="2102" y="1763"/>
                  </a:cubicBezTo>
                  <a:cubicBezTo>
                    <a:pt x="2102" y="1763"/>
                    <a:pt x="2102" y="1771"/>
                    <a:pt x="2094" y="1779"/>
                  </a:cubicBezTo>
                  <a:cubicBezTo>
                    <a:pt x="2094" y="1787"/>
                    <a:pt x="2094" y="1795"/>
                    <a:pt x="2087" y="1802"/>
                  </a:cubicBezTo>
                  <a:cubicBezTo>
                    <a:pt x="2087" y="1810"/>
                    <a:pt x="2087" y="1818"/>
                    <a:pt x="2078" y="1826"/>
                  </a:cubicBezTo>
                  <a:cubicBezTo>
                    <a:pt x="2071" y="1826"/>
                    <a:pt x="2071" y="1826"/>
                    <a:pt x="2071" y="1826"/>
                  </a:cubicBezTo>
                  <a:cubicBezTo>
                    <a:pt x="2063" y="1826"/>
                    <a:pt x="2055" y="1818"/>
                    <a:pt x="2047" y="1802"/>
                  </a:cubicBezTo>
                  <a:cubicBezTo>
                    <a:pt x="2039" y="1795"/>
                    <a:pt x="2039" y="1795"/>
                    <a:pt x="2039" y="1787"/>
                  </a:cubicBezTo>
                  <a:cubicBezTo>
                    <a:pt x="2039" y="1787"/>
                    <a:pt x="2039" y="1795"/>
                    <a:pt x="2031" y="1795"/>
                  </a:cubicBezTo>
                  <a:cubicBezTo>
                    <a:pt x="2031" y="1802"/>
                    <a:pt x="2023" y="1810"/>
                    <a:pt x="2023" y="1818"/>
                  </a:cubicBezTo>
                  <a:cubicBezTo>
                    <a:pt x="2018" y="1834"/>
                    <a:pt x="2007" y="1850"/>
                    <a:pt x="1992" y="1866"/>
                  </a:cubicBezTo>
                  <a:cubicBezTo>
                    <a:pt x="1984" y="1881"/>
                    <a:pt x="1984" y="1881"/>
                    <a:pt x="1976" y="1881"/>
                  </a:cubicBezTo>
                  <a:close/>
                  <a:moveTo>
                    <a:pt x="1936" y="1708"/>
                  </a:moveTo>
                  <a:lnTo>
                    <a:pt x="1936" y="1708"/>
                  </a:lnTo>
                  <a:cubicBezTo>
                    <a:pt x="1944" y="1708"/>
                    <a:pt x="1944" y="1708"/>
                    <a:pt x="1944" y="1708"/>
                  </a:cubicBezTo>
                  <a:cubicBezTo>
                    <a:pt x="1944" y="1715"/>
                    <a:pt x="1944" y="1715"/>
                    <a:pt x="1944" y="1724"/>
                  </a:cubicBezTo>
                  <a:cubicBezTo>
                    <a:pt x="1944" y="1731"/>
                    <a:pt x="1944" y="1739"/>
                    <a:pt x="1952" y="1755"/>
                  </a:cubicBezTo>
                  <a:cubicBezTo>
                    <a:pt x="1960" y="1763"/>
                    <a:pt x="1968" y="1763"/>
                    <a:pt x="1976" y="1763"/>
                  </a:cubicBezTo>
                  <a:cubicBezTo>
                    <a:pt x="1976" y="1763"/>
                    <a:pt x="1984" y="1763"/>
                    <a:pt x="1992" y="1771"/>
                  </a:cubicBezTo>
                  <a:lnTo>
                    <a:pt x="1992" y="1779"/>
                  </a:lnTo>
                  <a:cubicBezTo>
                    <a:pt x="2000" y="1787"/>
                    <a:pt x="2007" y="1795"/>
                    <a:pt x="1992" y="1810"/>
                  </a:cubicBezTo>
                  <a:cubicBezTo>
                    <a:pt x="1992" y="1818"/>
                    <a:pt x="1992" y="1818"/>
                    <a:pt x="1984" y="1818"/>
                  </a:cubicBezTo>
                  <a:cubicBezTo>
                    <a:pt x="1976" y="1834"/>
                    <a:pt x="1968" y="1834"/>
                    <a:pt x="1976" y="1850"/>
                  </a:cubicBezTo>
                  <a:cubicBezTo>
                    <a:pt x="1976" y="1850"/>
                    <a:pt x="1976" y="1858"/>
                    <a:pt x="1976" y="1866"/>
                  </a:cubicBezTo>
                  <a:lnTo>
                    <a:pt x="1976" y="1874"/>
                  </a:lnTo>
                  <a:lnTo>
                    <a:pt x="1984" y="1866"/>
                  </a:lnTo>
                  <a:cubicBezTo>
                    <a:pt x="2000" y="1850"/>
                    <a:pt x="2007" y="1834"/>
                    <a:pt x="2018" y="1818"/>
                  </a:cubicBezTo>
                  <a:cubicBezTo>
                    <a:pt x="2018" y="1810"/>
                    <a:pt x="2023" y="1802"/>
                    <a:pt x="2023" y="1795"/>
                  </a:cubicBezTo>
                  <a:cubicBezTo>
                    <a:pt x="2031" y="1787"/>
                    <a:pt x="2039" y="1779"/>
                    <a:pt x="2039" y="1779"/>
                  </a:cubicBezTo>
                  <a:cubicBezTo>
                    <a:pt x="2047" y="1779"/>
                    <a:pt x="2047" y="1787"/>
                    <a:pt x="2055" y="1795"/>
                  </a:cubicBezTo>
                  <a:cubicBezTo>
                    <a:pt x="2055" y="1818"/>
                    <a:pt x="2063" y="1826"/>
                    <a:pt x="2071" y="1826"/>
                  </a:cubicBezTo>
                  <a:lnTo>
                    <a:pt x="2071" y="1818"/>
                  </a:lnTo>
                  <a:cubicBezTo>
                    <a:pt x="2078" y="1810"/>
                    <a:pt x="2078" y="1810"/>
                    <a:pt x="2087" y="1795"/>
                  </a:cubicBezTo>
                  <a:cubicBezTo>
                    <a:pt x="2087" y="1795"/>
                    <a:pt x="2087" y="1787"/>
                    <a:pt x="2087" y="1779"/>
                  </a:cubicBezTo>
                  <a:cubicBezTo>
                    <a:pt x="2094" y="1763"/>
                    <a:pt x="2094" y="1763"/>
                    <a:pt x="2102" y="1755"/>
                  </a:cubicBezTo>
                  <a:cubicBezTo>
                    <a:pt x="2102" y="1755"/>
                    <a:pt x="2110" y="1755"/>
                    <a:pt x="2110" y="1747"/>
                  </a:cubicBezTo>
                  <a:cubicBezTo>
                    <a:pt x="2118" y="1739"/>
                    <a:pt x="2126" y="1724"/>
                    <a:pt x="2118" y="1715"/>
                  </a:cubicBezTo>
                  <a:cubicBezTo>
                    <a:pt x="2118" y="1708"/>
                    <a:pt x="2110" y="1700"/>
                    <a:pt x="2102" y="1692"/>
                  </a:cubicBezTo>
                  <a:cubicBezTo>
                    <a:pt x="2087" y="1692"/>
                    <a:pt x="2087" y="1684"/>
                    <a:pt x="2078" y="1676"/>
                  </a:cubicBezTo>
                  <a:cubicBezTo>
                    <a:pt x="2071" y="1668"/>
                    <a:pt x="2071" y="1668"/>
                    <a:pt x="2047" y="1660"/>
                  </a:cubicBezTo>
                  <a:cubicBezTo>
                    <a:pt x="2039" y="1660"/>
                    <a:pt x="2031" y="1660"/>
                    <a:pt x="2023" y="1660"/>
                  </a:cubicBezTo>
                  <a:cubicBezTo>
                    <a:pt x="2007" y="1660"/>
                    <a:pt x="1992" y="1652"/>
                    <a:pt x="1968" y="1644"/>
                  </a:cubicBezTo>
                  <a:cubicBezTo>
                    <a:pt x="1952" y="1637"/>
                    <a:pt x="1944" y="1637"/>
                    <a:pt x="1936" y="1637"/>
                  </a:cubicBezTo>
                  <a:cubicBezTo>
                    <a:pt x="1913" y="1628"/>
                    <a:pt x="1905" y="1628"/>
                    <a:pt x="1881" y="1605"/>
                  </a:cubicBezTo>
                  <a:cubicBezTo>
                    <a:pt x="1873" y="1597"/>
                    <a:pt x="1857" y="1589"/>
                    <a:pt x="1849" y="1581"/>
                  </a:cubicBezTo>
                  <a:cubicBezTo>
                    <a:pt x="1834" y="1573"/>
                    <a:pt x="1826" y="1573"/>
                    <a:pt x="1834" y="1557"/>
                  </a:cubicBezTo>
                  <a:cubicBezTo>
                    <a:pt x="1834" y="1542"/>
                    <a:pt x="1857" y="1526"/>
                    <a:pt x="1881" y="1526"/>
                  </a:cubicBezTo>
                  <a:cubicBezTo>
                    <a:pt x="1881" y="1526"/>
                    <a:pt x="1881" y="1526"/>
                    <a:pt x="1889" y="1526"/>
                  </a:cubicBezTo>
                  <a:lnTo>
                    <a:pt x="1897" y="1526"/>
                  </a:lnTo>
                  <a:cubicBezTo>
                    <a:pt x="1913" y="1526"/>
                    <a:pt x="1913" y="1526"/>
                    <a:pt x="1920" y="1526"/>
                  </a:cubicBezTo>
                  <a:lnTo>
                    <a:pt x="1913" y="1526"/>
                  </a:lnTo>
                  <a:cubicBezTo>
                    <a:pt x="1905" y="1526"/>
                    <a:pt x="1897" y="1518"/>
                    <a:pt x="1889" y="1518"/>
                  </a:cubicBezTo>
                  <a:cubicBezTo>
                    <a:pt x="1873" y="1518"/>
                    <a:pt x="1865" y="1518"/>
                    <a:pt x="1857" y="1510"/>
                  </a:cubicBezTo>
                  <a:cubicBezTo>
                    <a:pt x="1857" y="1510"/>
                    <a:pt x="1857" y="1502"/>
                    <a:pt x="1865" y="1502"/>
                  </a:cubicBezTo>
                  <a:cubicBezTo>
                    <a:pt x="1873" y="1478"/>
                    <a:pt x="1889" y="1462"/>
                    <a:pt x="1913" y="1462"/>
                  </a:cubicBezTo>
                  <a:cubicBezTo>
                    <a:pt x="1920" y="1462"/>
                    <a:pt x="1928" y="1462"/>
                    <a:pt x="1936" y="1471"/>
                  </a:cubicBezTo>
                  <a:cubicBezTo>
                    <a:pt x="1944" y="1471"/>
                    <a:pt x="1944" y="1471"/>
                    <a:pt x="1952" y="1471"/>
                  </a:cubicBezTo>
                  <a:lnTo>
                    <a:pt x="1952" y="1471"/>
                  </a:lnTo>
                  <a:cubicBezTo>
                    <a:pt x="1960" y="1455"/>
                    <a:pt x="1960" y="1447"/>
                    <a:pt x="1952" y="1423"/>
                  </a:cubicBezTo>
                  <a:cubicBezTo>
                    <a:pt x="1952" y="1407"/>
                    <a:pt x="1944" y="1407"/>
                    <a:pt x="1936" y="1399"/>
                  </a:cubicBezTo>
                  <a:cubicBezTo>
                    <a:pt x="1928" y="1399"/>
                    <a:pt x="1920" y="1399"/>
                    <a:pt x="1920" y="1384"/>
                  </a:cubicBezTo>
                  <a:cubicBezTo>
                    <a:pt x="1920" y="1375"/>
                    <a:pt x="1920" y="1368"/>
                    <a:pt x="1920" y="1360"/>
                  </a:cubicBezTo>
                  <a:cubicBezTo>
                    <a:pt x="1920" y="1344"/>
                    <a:pt x="1920" y="1328"/>
                    <a:pt x="1913" y="1328"/>
                  </a:cubicBezTo>
                  <a:cubicBezTo>
                    <a:pt x="1913" y="1328"/>
                    <a:pt x="1913" y="1328"/>
                    <a:pt x="1905" y="1328"/>
                  </a:cubicBezTo>
                  <a:cubicBezTo>
                    <a:pt x="1897" y="1328"/>
                    <a:pt x="1881" y="1344"/>
                    <a:pt x="1881" y="1344"/>
                  </a:cubicBezTo>
                  <a:cubicBezTo>
                    <a:pt x="1873" y="1360"/>
                    <a:pt x="1865" y="1391"/>
                    <a:pt x="1865" y="1399"/>
                  </a:cubicBezTo>
                  <a:lnTo>
                    <a:pt x="1865" y="1399"/>
                  </a:lnTo>
                  <a:cubicBezTo>
                    <a:pt x="1865" y="1407"/>
                    <a:pt x="1865" y="1415"/>
                    <a:pt x="1857" y="1423"/>
                  </a:cubicBezTo>
                  <a:lnTo>
                    <a:pt x="1849" y="1423"/>
                  </a:lnTo>
                  <a:cubicBezTo>
                    <a:pt x="1841" y="1423"/>
                    <a:pt x="1834" y="1423"/>
                    <a:pt x="1834" y="1423"/>
                  </a:cubicBezTo>
                  <a:cubicBezTo>
                    <a:pt x="1826" y="1423"/>
                    <a:pt x="1826" y="1423"/>
                    <a:pt x="1826" y="1423"/>
                  </a:cubicBezTo>
                  <a:cubicBezTo>
                    <a:pt x="1818" y="1423"/>
                    <a:pt x="1810" y="1415"/>
                    <a:pt x="1810" y="1399"/>
                  </a:cubicBezTo>
                  <a:cubicBezTo>
                    <a:pt x="1810" y="1391"/>
                    <a:pt x="1802" y="1384"/>
                    <a:pt x="1794" y="1384"/>
                  </a:cubicBezTo>
                  <a:cubicBezTo>
                    <a:pt x="1786" y="1384"/>
                    <a:pt x="1778" y="1384"/>
                    <a:pt x="1778" y="1384"/>
                  </a:cubicBezTo>
                  <a:cubicBezTo>
                    <a:pt x="1778" y="1375"/>
                    <a:pt x="1778" y="1375"/>
                    <a:pt x="1778" y="1368"/>
                  </a:cubicBezTo>
                  <a:cubicBezTo>
                    <a:pt x="1786" y="1360"/>
                    <a:pt x="1794" y="1352"/>
                    <a:pt x="1810" y="1344"/>
                  </a:cubicBezTo>
                  <a:cubicBezTo>
                    <a:pt x="1810" y="1336"/>
                    <a:pt x="1818" y="1336"/>
                    <a:pt x="1818" y="1328"/>
                  </a:cubicBezTo>
                  <a:cubicBezTo>
                    <a:pt x="1826" y="1328"/>
                    <a:pt x="1826" y="1328"/>
                    <a:pt x="1826" y="1320"/>
                  </a:cubicBezTo>
                  <a:cubicBezTo>
                    <a:pt x="1818" y="1320"/>
                    <a:pt x="1810" y="1312"/>
                    <a:pt x="1802" y="1312"/>
                  </a:cubicBezTo>
                  <a:cubicBezTo>
                    <a:pt x="1794" y="1312"/>
                    <a:pt x="1794" y="1312"/>
                    <a:pt x="1786" y="1304"/>
                  </a:cubicBezTo>
                  <a:cubicBezTo>
                    <a:pt x="1778" y="1304"/>
                    <a:pt x="1762" y="1304"/>
                    <a:pt x="1747" y="1304"/>
                  </a:cubicBezTo>
                  <a:cubicBezTo>
                    <a:pt x="1739" y="1304"/>
                    <a:pt x="1731" y="1304"/>
                    <a:pt x="1731" y="1304"/>
                  </a:cubicBezTo>
                  <a:cubicBezTo>
                    <a:pt x="1715" y="1312"/>
                    <a:pt x="1699" y="1336"/>
                    <a:pt x="1699" y="1344"/>
                  </a:cubicBezTo>
                  <a:cubicBezTo>
                    <a:pt x="1699" y="1352"/>
                    <a:pt x="1699" y="1360"/>
                    <a:pt x="1699" y="1360"/>
                  </a:cubicBezTo>
                  <a:cubicBezTo>
                    <a:pt x="1715" y="1368"/>
                    <a:pt x="1739" y="1399"/>
                    <a:pt x="1731" y="1407"/>
                  </a:cubicBezTo>
                  <a:cubicBezTo>
                    <a:pt x="1731" y="1407"/>
                    <a:pt x="1731" y="1407"/>
                    <a:pt x="1723" y="1407"/>
                  </a:cubicBezTo>
                  <a:cubicBezTo>
                    <a:pt x="1723" y="1407"/>
                    <a:pt x="1715" y="1407"/>
                    <a:pt x="1707" y="1407"/>
                  </a:cubicBezTo>
                  <a:cubicBezTo>
                    <a:pt x="1691" y="1399"/>
                    <a:pt x="1675" y="1384"/>
                    <a:pt x="1667" y="1368"/>
                  </a:cubicBezTo>
                  <a:cubicBezTo>
                    <a:pt x="1660" y="1360"/>
                    <a:pt x="1652" y="1352"/>
                    <a:pt x="1644" y="1352"/>
                  </a:cubicBezTo>
                  <a:cubicBezTo>
                    <a:pt x="1636" y="1352"/>
                    <a:pt x="1636" y="1352"/>
                    <a:pt x="1628" y="1352"/>
                  </a:cubicBezTo>
                  <a:cubicBezTo>
                    <a:pt x="1620" y="1352"/>
                    <a:pt x="1620" y="1352"/>
                    <a:pt x="1612" y="1352"/>
                  </a:cubicBezTo>
                  <a:cubicBezTo>
                    <a:pt x="1612" y="1352"/>
                    <a:pt x="1604" y="1352"/>
                    <a:pt x="1596" y="1352"/>
                  </a:cubicBezTo>
                  <a:cubicBezTo>
                    <a:pt x="1588" y="1344"/>
                    <a:pt x="1581" y="1352"/>
                    <a:pt x="1573" y="1352"/>
                  </a:cubicBezTo>
                  <a:cubicBezTo>
                    <a:pt x="1573" y="1352"/>
                    <a:pt x="1565" y="1360"/>
                    <a:pt x="1557" y="1360"/>
                  </a:cubicBezTo>
                  <a:cubicBezTo>
                    <a:pt x="1541" y="1360"/>
                    <a:pt x="1533" y="1352"/>
                    <a:pt x="1533" y="1336"/>
                  </a:cubicBezTo>
                  <a:cubicBezTo>
                    <a:pt x="1525" y="1289"/>
                    <a:pt x="1565" y="1241"/>
                    <a:pt x="1581" y="1225"/>
                  </a:cubicBezTo>
                  <a:cubicBezTo>
                    <a:pt x="1581" y="1225"/>
                    <a:pt x="1581" y="1218"/>
                    <a:pt x="1588" y="1218"/>
                  </a:cubicBezTo>
                  <a:cubicBezTo>
                    <a:pt x="1588" y="1210"/>
                    <a:pt x="1588" y="1210"/>
                    <a:pt x="1588" y="1202"/>
                  </a:cubicBezTo>
                  <a:lnTo>
                    <a:pt x="1588" y="1194"/>
                  </a:lnTo>
                  <a:lnTo>
                    <a:pt x="1596" y="1194"/>
                  </a:lnTo>
                  <a:cubicBezTo>
                    <a:pt x="1596" y="1194"/>
                    <a:pt x="1604" y="1194"/>
                    <a:pt x="1628" y="1210"/>
                  </a:cubicBezTo>
                  <a:cubicBezTo>
                    <a:pt x="1652" y="1218"/>
                    <a:pt x="1667" y="1225"/>
                    <a:pt x="1667" y="1233"/>
                  </a:cubicBezTo>
                  <a:cubicBezTo>
                    <a:pt x="1675" y="1233"/>
                    <a:pt x="1683" y="1241"/>
                    <a:pt x="1715" y="1249"/>
                  </a:cubicBezTo>
                  <a:cubicBezTo>
                    <a:pt x="1739" y="1257"/>
                    <a:pt x="1747" y="1265"/>
                    <a:pt x="1754" y="1273"/>
                  </a:cubicBezTo>
                  <a:cubicBezTo>
                    <a:pt x="1770" y="1273"/>
                    <a:pt x="1770" y="1281"/>
                    <a:pt x="1794" y="1281"/>
                  </a:cubicBezTo>
                  <a:cubicBezTo>
                    <a:pt x="1802" y="1289"/>
                    <a:pt x="1802" y="1289"/>
                    <a:pt x="1802" y="1289"/>
                  </a:cubicBezTo>
                  <a:cubicBezTo>
                    <a:pt x="1826" y="1289"/>
                    <a:pt x="1841" y="1297"/>
                    <a:pt x="1857" y="1289"/>
                  </a:cubicBezTo>
                  <a:cubicBezTo>
                    <a:pt x="1865" y="1289"/>
                    <a:pt x="1873" y="1289"/>
                    <a:pt x="1881" y="1289"/>
                  </a:cubicBezTo>
                  <a:cubicBezTo>
                    <a:pt x="1881" y="1289"/>
                    <a:pt x="1881" y="1289"/>
                    <a:pt x="1889" y="1289"/>
                  </a:cubicBezTo>
                  <a:cubicBezTo>
                    <a:pt x="1889" y="1281"/>
                    <a:pt x="1881" y="1281"/>
                    <a:pt x="1873" y="1273"/>
                  </a:cubicBezTo>
                  <a:cubicBezTo>
                    <a:pt x="1857" y="1241"/>
                    <a:pt x="1818" y="1186"/>
                    <a:pt x="1810" y="1162"/>
                  </a:cubicBezTo>
                  <a:cubicBezTo>
                    <a:pt x="1802" y="1138"/>
                    <a:pt x="1794" y="1131"/>
                    <a:pt x="1778" y="1123"/>
                  </a:cubicBezTo>
                  <a:cubicBezTo>
                    <a:pt x="1770" y="1107"/>
                    <a:pt x="1754" y="1099"/>
                    <a:pt x="1739" y="1067"/>
                  </a:cubicBezTo>
                  <a:cubicBezTo>
                    <a:pt x="1691" y="1012"/>
                    <a:pt x="1747" y="957"/>
                    <a:pt x="1770" y="941"/>
                  </a:cubicBezTo>
                  <a:lnTo>
                    <a:pt x="1770" y="941"/>
                  </a:lnTo>
                  <a:cubicBezTo>
                    <a:pt x="1778" y="933"/>
                    <a:pt x="1770" y="933"/>
                    <a:pt x="1770" y="933"/>
                  </a:cubicBezTo>
                  <a:cubicBezTo>
                    <a:pt x="1770" y="925"/>
                    <a:pt x="1762" y="917"/>
                    <a:pt x="1747" y="917"/>
                  </a:cubicBezTo>
                  <a:cubicBezTo>
                    <a:pt x="1731" y="917"/>
                    <a:pt x="1098" y="957"/>
                    <a:pt x="1027" y="957"/>
                  </a:cubicBezTo>
                  <a:cubicBezTo>
                    <a:pt x="1019" y="957"/>
                    <a:pt x="1019" y="957"/>
                    <a:pt x="1019" y="957"/>
                  </a:cubicBezTo>
                  <a:cubicBezTo>
                    <a:pt x="1003" y="957"/>
                    <a:pt x="1003" y="949"/>
                    <a:pt x="1003" y="949"/>
                  </a:cubicBezTo>
                  <a:cubicBezTo>
                    <a:pt x="995" y="941"/>
                    <a:pt x="1003" y="941"/>
                    <a:pt x="1003" y="933"/>
                  </a:cubicBezTo>
                  <a:lnTo>
                    <a:pt x="1003" y="933"/>
                  </a:lnTo>
                  <a:cubicBezTo>
                    <a:pt x="1011" y="925"/>
                    <a:pt x="1003" y="901"/>
                    <a:pt x="988" y="885"/>
                  </a:cubicBezTo>
                  <a:cubicBezTo>
                    <a:pt x="988" y="878"/>
                    <a:pt x="980" y="870"/>
                    <a:pt x="988" y="862"/>
                  </a:cubicBezTo>
                  <a:cubicBezTo>
                    <a:pt x="988" y="846"/>
                    <a:pt x="1003" y="838"/>
                    <a:pt x="1011" y="838"/>
                  </a:cubicBezTo>
                  <a:cubicBezTo>
                    <a:pt x="1019" y="838"/>
                    <a:pt x="1019" y="830"/>
                    <a:pt x="1019" y="830"/>
                  </a:cubicBezTo>
                  <a:cubicBezTo>
                    <a:pt x="1027" y="814"/>
                    <a:pt x="1019" y="783"/>
                    <a:pt x="1019" y="775"/>
                  </a:cubicBezTo>
                  <a:cubicBezTo>
                    <a:pt x="1011" y="767"/>
                    <a:pt x="1011" y="759"/>
                    <a:pt x="1019" y="751"/>
                  </a:cubicBezTo>
                  <a:cubicBezTo>
                    <a:pt x="1019" y="743"/>
                    <a:pt x="1027" y="735"/>
                    <a:pt x="1035" y="735"/>
                  </a:cubicBezTo>
                  <a:cubicBezTo>
                    <a:pt x="1043" y="735"/>
                    <a:pt x="1035" y="712"/>
                    <a:pt x="1035" y="696"/>
                  </a:cubicBezTo>
                  <a:cubicBezTo>
                    <a:pt x="1035" y="688"/>
                    <a:pt x="1035" y="680"/>
                    <a:pt x="1035" y="672"/>
                  </a:cubicBezTo>
                  <a:cubicBezTo>
                    <a:pt x="1035" y="656"/>
                    <a:pt x="1059" y="648"/>
                    <a:pt x="1075" y="648"/>
                  </a:cubicBezTo>
                  <a:lnTo>
                    <a:pt x="1083" y="648"/>
                  </a:lnTo>
                  <a:cubicBezTo>
                    <a:pt x="1083" y="648"/>
                    <a:pt x="1083" y="640"/>
                    <a:pt x="1083" y="632"/>
                  </a:cubicBezTo>
                  <a:cubicBezTo>
                    <a:pt x="1083" y="625"/>
                    <a:pt x="1075" y="617"/>
                    <a:pt x="1075" y="609"/>
                  </a:cubicBezTo>
                  <a:cubicBezTo>
                    <a:pt x="1075" y="601"/>
                    <a:pt x="1075" y="593"/>
                    <a:pt x="1083" y="593"/>
                  </a:cubicBezTo>
                  <a:cubicBezTo>
                    <a:pt x="1083" y="585"/>
                    <a:pt x="1098" y="585"/>
                    <a:pt x="1106" y="585"/>
                  </a:cubicBezTo>
                  <a:cubicBezTo>
                    <a:pt x="1106" y="585"/>
                    <a:pt x="1106" y="585"/>
                    <a:pt x="1114" y="585"/>
                  </a:cubicBezTo>
                  <a:cubicBezTo>
                    <a:pt x="1122" y="585"/>
                    <a:pt x="1122" y="569"/>
                    <a:pt x="1114" y="545"/>
                  </a:cubicBezTo>
                  <a:cubicBezTo>
                    <a:pt x="1106" y="522"/>
                    <a:pt x="1122" y="522"/>
                    <a:pt x="1138" y="514"/>
                  </a:cubicBezTo>
                  <a:lnTo>
                    <a:pt x="1146" y="514"/>
                  </a:lnTo>
                  <a:cubicBezTo>
                    <a:pt x="1161" y="506"/>
                    <a:pt x="1193" y="443"/>
                    <a:pt x="1201" y="419"/>
                  </a:cubicBezTo>
                  <a:cubicBezTo>
                    <a:pt x="1201" y="403"/>
                    <a:pt x="1201" y="403"/>
                    <a:pt x="1185" y="395"/>
                  </a:cubicBezTo>
                  <a:cubicBezTo>
                    <a:pt x="1177" y="395"/>
                    <a:pt x="1161" y="387"/>
                    <a:pt x="1146" y="380"/>
                  </a:cubicBezTo>
                  <a:cubicBezTo>
                    <a:pt x="1146" y="380"/>
                    <a:pt x="1130" y="372"/>
                    <a:pt x="1138" y="364"/>
                  </a:cubicBezTo>
                  <a:cubicBezTo>
                    <a:pt x="1138" y="348"/>
                    <a:pt x="1170" y="340"/>
                    <a:pt x="1217" y="332"/>
                  </a:cubicBezTo>
                  <a:cubicBezTo>
                    <a:pt x="1225" y="332"/>
                    <a:pt x="1233" y="324"/>
                    <a:pt x="1233" y="324"/>
                  </a:cubicBezTo>
                  <a:cubicBezTo>
                    <a:pt x="1241" y="324"/>
                    <a:pt x="1241" y="324"/>
                    <a:pt x="1241" y="324"/>
                  </a:cubicBezTo>
                  <a:cubicBezTo>
                    <a:pt x="1241" y="316"/>
                    <a:pt x="1233" y="301"/>
                    <a:pt x="1201" y="292"/>
                  </a:cubicBezTo>
                  <a:cubicBezTo>
                    <a:pt x="1185" y="285"/>
                    <a:pt x="1177" y="277"/>
                    <a:pt x="1177" y="277"/>
                  </a:cubicBezTo>
                  <a:cubicBezTo>
                    <a:pt x="1177" y="269"/>
                    <a:pt x="1177" y="261"/>
                    <a:pt x="1185" y="261"/>
                  </a:cubicBezTo>
                  <a:cubicBezTo>
                    <a:pt x="1185" y="253"/>
                    <a:pt x="1185" y="253"/>
                    <a:pt x="1193" y="245"/>
                  </a:cubicBezTo>
                  <a:cubicBezTo>
                    <a:pt x="1193" y="229"/>
                    <a:pt x="1185" y="214"/>
                    <a:pt x="1177" y="214"/>
                  </a:cubicBezTo>
                  <a:cubicBezTo>
                    <a:pt x="1146" y="214"/>
                    <a:pt x="1146" y="182"/>
                    <a:pt x="1146" y="158"/>
                  </a:cubicBezTo>
                  <a:cubicBezTo>
                    <a:pt x="1146" y="150"/>
                    <a:pt x="1146" y="134"/>
                    <a:pt x="1146" y="127"/>
                  </a:cubicBezTo>
                  <a:cubicBezTo>
                    <a:pt x="1130" y="119"/>
                    <a:pt x="1146" y="103"/>
                    <a:pt x="1154" y="87"/>
                  </a:cubicBezTo>
                  <a:cubicBezTo>
                    <a:pt x="1161" y="79"/>
                    <a:pt x="1161" y="63"/>
                    <a:pt x="1161" y="55"/>
                  </a:cubicBezTo>
                  <a:lnTo>
                    <a:pt x="1154" y="48"/>
                  </a:lnTo>
                  <a:cubicBezTo>
                    <a:pt x="1146" y="40"/>
                    <a:pt x="1138" y="32"/>
                    <a:pt x="1138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15" y="522"/>
                    <a:pt x="15" y="522"/>
                    <a:pt x="15" y="522"/>
                  </a:cubicBezTo>
                  <a:cubicBezTo>
                    <a:pt x="23" y="530"/>
                    <a:pt x="47" y="545"/>
                    <a:pt x="63" y="561"/>
                  </a:cubicBezTo>
                  <a:cubicBezTo>
                    <a:pt x="63" y="569"/>
                    <a:pt x="71" y="577"/>
                    <a:pt x="78" y="585"/>
                  </a:cubicBezTo>
                  <a:cubicBezTo>
                    <a:pt x="94" y="601"/>
                    <a:pt x="110" y="617"/>
                    <a:pt x="118" y="640"/>
                  </a:cubicBezTo>
                  <a:cubicBezTo>
                    <a:pt x="126" y="664"/>
                    <a:pt x="126" y="680"/>
                    <a:pt x="118" y="688"/>
                  </a:cubicBezTo>
                  <a:cubicBezTo>
                    <a:pt x="118" y="696"/>
                    <a:pt x="118" y="704"/>
                    <a:pt x="110" y="712"/>
                  </a:cubicBezTo>
                  <a:cubicBezTo>
                    <a:pt x="110" y="727"/>
                    <a:pt x="118" y="727"/>
                    <a:pt x="126" y="735"/>
                  </a:cubicBezTo>
                  <a:cubicBezTo>
                    <a:pt x="134" y="735"/>
                    <a:pt x="134" y="735"/>
                    <a:pt x="142" y="743"/>
                  </a:cubicBezTo>
                  <a:cubicBezTo>
                    <a:pt x="158" y="759"/>
                    <a:pt x="181" y="783"/>
                    <a:pt x="173" y="830"/>
                  </a:cubicBezTo>
                  <a:cubicBezTo>
                    <a:pt x="173" y="854"/>
                    <a:pt x="181" y="854"/>
                    <a:pt x="189" y="862"/>
                  </a:cubicBezTo>
                  <a:cubicBezTo>
                    <a:pt x="197" y="862"/>
                    <a:pt x="213" y="862"/>
                    <a:pt x="221" y="878"/>
                  </a:cubicBezTo>
                  <a:cubicBezTo>
                    <a:pt x="237" y="909"/>
                    <a:pt x="237" y="949"/>
                    <a:pt x="237" y="972"/>
                  </a:cubicBezTo>
                  <a:cubicBezTo>
                    <a:pt x="229" y="996"/>
                    <a:pt x="229" y="1012"/>
                    <a:pt x="229" y="1028"/>
                  </a:cubicBezTo>
                  <a:cubicBezTo>
                    <a:pt x="229" y="1036"/>
                    <a:pt x="229" y="1036"/>
                    <a:pt x="237" y="1036"/>
                  </a:cubicBezTo>
                  <a:cubicBezTo>
                    <a:pt x="237" y="1051"/>
                    <a:pt x="237" y="1083"/>
                    <a:pt x="213" y="1131"/>
                  </a:cubicBezTo>
                  <a:cubicBezTo>
                    <a:pt x="205" y="1154"/>
                    <a:pt x="197" y="1154"/>
                    <a:pt x="181" y="1162"/>
                  </a:cubicBezTo>
                  <a:cubicBezTo>
                    <a:pt x="181" y="1170"/>
                    <a:pt x="173" y="1170"/>
                    <a:pt x="165" y="1186"/>
                  </a:cubicBezTo>
                  <a:cubicBezTo>
                    <a:pt x="158" y="1194"/>
                    <a:pt x="158" y="1194"/>
                    <a:pt x="158" y="1194"/>
                  </a:cubicBezTo>
                  <a:cubicBezTo>
                    <a:pt x="158" y="1202"/>
                    <a:pt x="158" y="1202"/>
                    <a:pt x="165" y="1202"/>
                  </a:cubicBezTo>
                  <a:cubicBezTo>
                    <a:pt x="173" y="1202"/>
                    <a:pt x="181" y="1210"/>
                    <a:pt x="181" y="1218"/>
                  </a:cubicBezTo>
                  <a:cubicBezTo>
                    <a:pt x="189" y="1225"/>
                    <a:pt x="189" y="1241"/>
                    <a:pt x="189" y="1249"/>
                  </a:cubicBezTo>
                  <a:cubicBezTo>
                    <a:pt x="181" y="1257"/>
                    <a:pt x="181" y="1257"/>
                    <a:pt x="173" y="1257"/>
                  </a:cubicBezTo>
                  <a:cubicBezTo>
                    <a:pt x="173" y="1257"/>
                    <a:pt x="165" y="1281"/>
                    <a:pt x="158" y="1289"/>
                  </a:cubicBezTo>
                  <a:cubicBezTo>
                    <a:pt x="158" y="1297"/>
                    <a:pt x="158" y="1297"/>
                    <a:pt x="158" y="1297"/>
                  </a:cubicBezTo>
                  <a:cubicBezTo>
                    <a:pt x="158" y="1312"/>
                    <a:pt x="165" y="1320"/>
                    <a:pt x="173" y="1336"/>
                  </a:cubicBezTo>
                  <a:cubicBezTo>
                    <a:pt x="173" y="1336"/>
                    <a:pt x="173" y="1344"/>
                    <a:pt x="181" y="1344"/>
                  </a:cubicBezTo>
                  <a:cubicBezTo>
                    <a:pt x="189" y="1368"/>
                    <a:pt x="189" y="1384"/>
                    <a:pt x="189" y="1399"/>
                  </a:cubicBezTo>
                  <a:lnTo>
                    <a:pt x="189" y="1407"/>
                  </a:lnTo>
                  <a:cubicBezTo>
                    <a:pt x="189" y="1423"/>
                    <a:pt x="181" y="1423"/>
                    <a:pt x="173" y="1431"/>
                  </a:cubicBezTo>
                  <a:cubicBezTo>
                    <a:pt x="173" y="1431"/>
                    <a:pt x="165" y="1431"/>
                    <a:pt x="165" y="1439"/>
                  </a:cubicBezTo>
                  <a:cubicBezTo>
                    <a:pt x="158" y="1447"/>
                    <a:pt x="158" y="1455"/>
                    <a:pt x="158" y="1462"/>
                  </a:cubicBezTo>
                  <a:cubicBezTo>
                    <a:pt x="158" y="1478"/>
                    <a:pt x="150" y="1486"/>
                    <a:pt x="142" y="1502"/>
                  </a:cubicBezTo>
                  <a:cubicBezTo>
                    <a:pt x="118" y="1518"/>
                    <a:pt x="110" y="1534"/>
                    <a:pt x="102" y="1549"/>
                  </a:cubicBezTo>
                  <a:cubicBezTo>
                    <a:pt x="94" y="1557"/>
                    <a:pt x="102" y="1565"/>
                    <a:pt x="110" y="1573"/>
                  </a:cubicBezTo>
                  <a:lnTo>
                    <a:pt x="110" y="1573"/>
                  </a:lnTo>
                  <a:cubicBezTo>
                    <a:pt x="126" y="1581"/>
                    <a:pt x="126" y="1589"/>
                    <a:pt x="134" y="1589"/>
                  </a:cubicBezTo>
                  <a:cubicBezTo>
                    <a:pt x="134" y="1589"/>
                    <a:pt x="142" y="1589"/>
                    <a:pt x="150" y="1581"/>
                  </a:cubicBezTo>
                  <a:cubicBezTo>
                    <a:pt x="158" y="1573"/>
                    <a:pt x="181" y="1565"/>
                    <a:pt x="213" y="1565"/>
                  </a:cubicBezTo>
                  <a:cubicBezTo>
                    <a:pt x="229" y="1565"/>
                    <a:pt x="244" y="1565"/>
                    <a:pt x="253" y="1565"/>
                  </a:cubicBezTo>
                  <a:cubicBezTo>
                    <a:pt x="284" y="1565"/>
                    <a:pt x="316" y="1565"/>
                    <a:pt x="316" y="1557"/>
                  </a:cubicBezTo>
                  <a:cubicBezTo>
                    <a:pt x="324" y="1542"/>
                    <a:pt x="308" y="1518"/>
                    <a:pt x="308" y="1510"/>
                  </a:cubicBezTo>
                  <a:cubicBezTo>
                    <a:pt x="300" y="1510"/>
                    <a:pt x="300" y="1510"/>
                    <a:pt x="300" y="1510"/>
                  </a:cubicBezTo>
                  <a:cubicBezTo>
                    <a:pt x="300" y="1502"/>
                    <a:pt x="308" y="1502"/>
                    <a:pt x="308" y="1502"/>
                  </a:cubicBezTo>
                  <a:cubicBezTo>
                    <a:pt x="316" y="1502"/>
                    <a:pt x="324" y="1502"/>
                    <a:pt x="324" y="1494"/>
                  </a:cubicBezTo>
                  <a:cubicBezTo>
                    <a:pt x="324" y="1486"/>
                    <a:pt x="324" y="1478"/>
                    <a:pt x="324" y="1478"/>
                  </a:cubicBezTo>
                  <a:cubicBezTo>
                    <a:pt x="324" y="1471"/>
                    <a:pt x="324" y="1462"/>
                    <a:pt x="324" y="1455"/>
                  </a:cubicBezTo>
                  <a:cubicBezTo>
                    <a:pt x="324" y="1447"/>
                    <a:pt x="324" y="1447"/>
                    <a:pt x="324" y="1439"/>
                  </a:cubicBezTo>
                  <a:cubicBezTo>
                    <a:pt x="331" y="1431"/>
                    <a:pt x="331" y="1423"/>
                    <a:pt x="339" y="1423"/>
                  </a:cubicBezTo>
                  <a:cubicBezTo>
                    <a:pt x="347" y="1423"/>
                    <a:pt x="347" y="1423"/>
                    <a:pt x="355" y="1431"/>
                  </a:cubicBezTo>
                  <a:cubicBezTo>
                    <a:pt x="355" y="1455"/>
                    <a:pt x="363" y="1462"/>
                    <a:pt x="371" y="1471"/>
                  </a:cubicBezTo>
                  <a:cubicBezTo>
                    <a:pt x="371" y="1471"/>
                    <a:pt x="371" y="1471"/>
                    <a:pt x="379" y="1478"/>
                  </a:cubicBezTo>
                  <a:cubicBezTo>
                    <a:pt x="379" y="1478"/>
                    <a:pt x="379" y="1486"/>
                    <a:pt x="379" y="1494"/>
                  </a:cubicBezTo>
                  <a:cubicBezTo>
                    <a:pt x="371" y="1502"/>
                    <a:pt x="371" y="1502"/>
                    <a:pt x="363" y="1502"/>
                  </a:cubicBezTo>
                  <a:cubicBezTo>
                    <a:pt x="355" y="1502"/>
                    <a:pt x="355" y="1502"/>
                    <a:pt x="355" y="1502"/>
                  </a:cubicBezTo>
                  <a:cubicBezTo>
                    <a:pt x="347" y="1510"/>
                    <a:pt x="339" y="1510"/>
                    <a:pt x="339" y="1510"/>
                  </a:cubicBezTo>
                  <a:cubicBezTo>
                    <a:pt x="339" y="1510"/>
                    <a:pt x="339" y="1518"/>
                    <a:pt x="339" y="1526"/>
                  </a:cubicBezTo>
                  <a:cubicBezTo>
                    <a:pt x="347" y="1534"/>
                    <a:pt x="347" y="1542"/>
                    <a:pt x="347" y="1549"/>
                  </a:cubicBezTo>
                  <a:cubicBezTo>
                    <a:pt x="347" y="1549"/>
                    <a:pt x="347" y="1549"/>
                    <a:pt x="355" y="1549"/>
                  </a:cubicBezTo>
                  <a:cubicBezTo>
                    <a:pt x="379" y="1557"/>
                    <a:pt x="561" y="1605"/>
                    <a:pt x="592" y="1621"/>
                  </a:cubicBezTo>
                  <a:cubicBezTo>
                    <a:pt x="608" y="1637"/>
                    <a:pt x="671" y="1644"/>
                    <a:pt x="727" y="1644"/>
                  </a:cubicBezTo>
                  <a:cubicBezTo>
                    <a:pt x="782" y="1644"/>
                    <a:pt x="821" y="1637"/>
                    <a:pt x="837" y="1621"/>
                  </a:cubicBezTo>
                  <a:cubicBezTo>
                    <a:pt x="845" y="1613"/>
                    <a:pt x="845" y="1605"/>
                    <a:pt x="845" y="1597"/>
                  </a:cubicBezTo>
                  <a:cubicBezTo>
                    <a:pt x="837" y="1557"/>
                    <a:pt x="821" y="1557"/>
                    <a:pt x="821" y="1549"/>
                  </a:cubicBezTo>
                  <a:cubicBezTo>
                    <a:pt x="814" y="1549"/>
                    <a:pt x="814" y="1549"/>
                    <a:pt x="814" y="1549"/>
                  </a:cubicBezTo>
                  <a:cubicBezTo>
                    <a:pt x="814" y="1542"/>
                    <a:pt x="814" y="1542"/>
                    <a:pt x="821" y="1542"/>
                  </a:cubicBezTo>
                  <a:cubicBezTo>
                    <a:pt x="821" y="1542"/>
                    <a:pt x="830" y="1542"/>
                    <a:pt x="830" y="1534"/>
                  </a:cubicBezTo>
                  <a:cubicBezTo>
                    <a:pt x="853" y="1526"/>
                    <a:pt x="861" y="1526"/>
                    <a:pt x="869" y="1526"/>
                  </a:cubicBezTo>
                  <a:cubicBezTo>
                    <a:pt x="869" y="1526"/>
                    <a:pt x="877" y="1526"/>
                    <a:pt x="885" y="1518"/>
                  </a:cubicBezTo>
                  <a:cubicBezTo>
                    <a:pt x="893" y="1510"/>
                    <a:pt x="908" y="1502"/>
                    <a:pt x="924" y="1502"/>
                  </a:cubicBezTo>
                  <a:cubicBezTo>
                    <a:pt x="932" y="1502"/>
                    <a:pt x="940" y="1502"/>
                    <a:pt x="940" y="1518"/>
                  </a:cubicBezTo>
                  <a:cubicBezTo>
                    <a:pt x="940" y="1534"/>
                    <a:pt x="940" y="1557"/>
                    <a:pt x="948" y="1557"/>
                  </a:cubicBezTo>
                  <a:lnTo>
                    <a:pt x="956" y="1557"/>
                  </a:lnTo>
                  <a:cubicBezTo>
                    <a:pt x="964" y="1549"/>
                    <a:pt x="972" y="1542"/>
                    <a:pt x="972" y="1534"/>
                  </a:cubicBezTo>
                  <a:cubicBezTo>
                    <a:pt x="972" y="1526"/>
                    <a:pt x="980" y="1526"/>
                    <a:pt x="980" y="1526"/>
                  </a:cubicBezTo>
                  <a:cubicBezTo>
                    <a:pt x="988" y="1526"/>
                    <a:pt x="995" y="1526"/>
                    <a:pt x="1003" y="1534"/>
                  </a:cubicBezTo>
                  <a:cubicBezTo>
                    <a:pt x="1011" y="1534"/>
                    <a:pt x="1019" y="1542"/>
                    <a:pt x="1019" y="1542"/>
                  </a:cubicBezTo>
                  <a:cubicBezTo>
                    <a:pt x="1043" y="1557"/>
                    <a:pt x="1051" y="1565"/>
                    <a:pt x="1059" y="1589"/>
                  </a:cubicBezTo>
                  <a:cubicBezTo>
                    <a:pt x="1067" y="1621"/>
                    <a:pt x="1067" y="1628"/>
                    <a:pt x="1090" y="1628"/>
                  </a:cubicBezTo>
                  <a:cubicBezTo>
                    <a:pt x="1114" y="1628"/>
                    <a:pt x="1161" y="1644"/>
                    <a:pt x="1177" y="1652"/>
                  </a:cubicBezTo>
                  <a:cubicBezTo>
                    <a:pt x="1193" y="1660"/>
                    <a:pt x="1201" y="1660"/>
                    <a:pt x="1217" y="1676"/>
                  </a:cubicBezTo>
                  <a:cubicBezTo>
                    <a:pt x="1233" y="1684"/>
                    <a:pt x="1233" y="1692"/>
                    <a:pt x="1233" y="1700"/>
                  </a:cubicBezTo>
                  <a:cubicBezTo>
                    <a:pt x="1225" y="1708"/>
                    <a:pt x="1217" y="1715"/>
                    <a:pt x="1209" y="1715"/>
                  </a:cubicBezTo>
                  <a:cubicBezTo>
                    <a:pt x="1193" y="1715"/>
                    <a:pt x="1177" y="1715"/>
                    <a:pt x="1177" y="1715"/>
                  </a:cubicBezTo>
                  <a:cubicBezTo>
                    <a:pt x="1177" y="1724"/>
                    <a:pt x="1177" y="1724"/>
                    <a:pt x="1177" y="1731"/>
                  </a:cubicBezTo>
                  <a:cubicBezTo>
                    <a:pt x="1177" y="1731"/>
                    <a:pt x="1177" y="1739"/>
                    <a:pt x="1185" y="1739"/>
                  </a:cubicBezTo>
                  <a:cubicBezTo>
                    <a:pt x="1193" y="1755"/>
                    <a:pt x="1193" y="1763"/>
                    <a:pt x="1217" y="1771"/>
                  </a:cubicBezTo>
                  <a:cubicBezTo>
                    <a:pt x="1225" y="1771"/>
                    <a:pt x="1241" y="1771"/>
                    <a:pt x="1248" y="1771"/>
                  </a:cubicBezTo>
                  <a:lnTo>
                    <a:pt x="1256" y="1763"/>
                  </a:lnTo>
                  <a:cubicBezTo>
                    <a:pt x="1264" y="1763"/>
                    <a:pt x="1272" y="1771"/>
                    <a:pt x="1288" y="1771"/>
                  </a:cubicBezTo>
                  <a:cubicBezTo>
                    <a:pt x="1304" y="1779"/>
                    <a:pt x="1304" y="1779"/>
                    <a:pt x="1312" y="1787"/>
                  </a:cubicBezTo>
                  <a:cubicBezTo>
                    <a:pt x="1312" y="1795"/>
                    <a:pt x="1320" y="1795"/>
                    <a:pt x="1343" y="1802"/>
                  </a:cubicBezTo>
                  <a:cubicBezTo>
                    <a:pt x="1359" y="1802"/>
                    <a:pt x="1391" y="1810"/>
                    <a:pt x="1414" y="1810"/>
                  </a:cubicBezTo>
                  <a:cubicBezTo>
                    <a:pt x="1438" y="1810"/>
                    <a:pt x="1454" y="1802"/>
                    <a:pt x="1454" y="1795"/>
                  </a:cubicBezTo>
                  <a:cubicBezTo>
                    <a:pt x="1462" y="1787"/>
                    <a:pt x="1462" y="1771"/>
                    <a:pt x="1454" y="1763"/>
                  </a:cubicBezTo>
                  <a:cubicBezTo>
                    <a:pt x="1454" y="1747"/>
                    <a:pt x="1454" y="1739"/>
                    <a:pt x="1462" y="1731"/>
                  </a:cubicBezTo>
                  <a:cubicBezTo>
                    <a:pt x="1478" y="1715"/>
                    <a:pt x="1501" y="1715"/>
                    <a:pt x="1517" y="1715"/>
                  </a:cubicBezTo>
                  <a:cubicBezTo>
                    <a:pt x="1533" y="1715"/>
                    <a:pt x="1557" y="1715"/>
                    <a:pt x="1565" y="1724"/>
                  </a:cubicBezTo>
                  <a:cubicBezTo>
                    <a:pt x="1565" y="1731"/>
                    <a:pt x="1573" y="1739"/>
                    <a:pt x="1581" y="1739"/>
                  </a:cubicBezTo>
                  <a:lnTo>
                    <a:pt x="1588" y="1739"/>
                  </a:lnTo>
                  <a:cubicBezTo>
                    <a:pt x="1596" y="1731"/>
                    <a:pt x="1604" y="1731"/>
                    <a:pt x="1604" y="1731"/>
                  </a:cubicBezTo>
                  <a:cubicBezTo>
                    <a:pt x="1612" y="1731"/>
                    <a:pt x="1612" y="1731"/>
                    <a:pt x="1612" y="1731"/>
                  </a:cubicBezTo>
                  <a:cubicBezTo>
                    <a:pt x="1612" y="1739"/>
                    <a:pt x="1620" y="1739"/>
                    <a:pt x="1612" y="1755"/>
                  </a:cubicBezTo>
                  <a:cubicBezTo>
                    <a:pt x="1612" y="1755"/>
                    <a:pt x="1612" y="1763"/>
                    <a:pt x="1612" y="1771"/>
                  </a:cubicBezTo>
                  <a:cubicBezTo>
                    <a:pt x="1604" y="1779"/>
                    <a:pt x="1604" y="1787"/>
                    <a:pt x="1604" y="1795"/>
                  </a:cubicBezTo>
                  <a:cubicBezTo>
                    <a:pt x="1612" y="1795"/>
                    <a:pt x="1612" y="1795"/>
                    <a:pt x="1620" y="1802"/>
                  </a:cubicBezTo>
                  <a:cubicBezTo>
                    <a:pt x="1620" y="1802"/>
                    <a:pt x="1628" y="1802"/>
                    <a:pt x="1636" y="1802"/>
                  </a:cubicBezTo>
                  <a:cubicBezTo>
                    <a:pt x="1644" y="1810"/>
                    <a:pt x="1652" y="1810"/>
                    <a:pt x="1660" y="1810"/>
                  </a:cubicBezTo>
                  <a:cubicBezTo>
                    <a:pt x="1667" y="1810"/>
                    <a:pt x="1675" y="1810"/>
                    <a:pt x="1675" y="1787"/>
                  </a:cubicBezTo>
                  <a:cubicBezTo>
                    <a:pt x="1683" y="1779"/>
                    <a:pt x="1683" y="1763"/>
                    <a:pt x="1683" y="1755"/>
                  </a:cubicBezTo>
                  <a:cubicBezTo>
                    <a:pt x="1683" y="1731"/>
                    <a:pt x="1691" y="1715"/>
                    <a:pt x="1699" y="1708"/>
                  </a:cubicBezTo>
                  <a:lnTo>
                    <a:pt x="1699" y="1708"/>
                  </a:lnTo>
                  <a:cubicBezTo>
                    <a:pt x="1707" y="1692"/>
                    <a:pt x="1707" y="1692"/>
                    <a:pt x="1699" y="1668"/>
                  </a:cubicBezTo>
                  <a:cubicBezTo>
                    <a:pt x="1691" y="1652"/>
                    <a:pt x="1691" y="1652"/>
                    <a:pt x="1675" y="1644"/>
                  </a:cubicBezTo>
                  <a:cubicBezTo>
                    <a:pt x="1675" y="1644"/>
                    <a:pt x="1667" y="1637"/>
                    <a:pt x="1660" y="1637"/>
                  </a:cubicBezTo>
                  <a:cubicBezTo>
                    <a:pt x="1636" y="1621"/>
                    <a:pt x="1612" y="1597"/>
                    <a:pt x="1620" y="1589"/>
                  </a:cubicBezTo>
                  <a:cubicBezTo>
                    <a:pt x="1620" y="1581"/>
                    <a:pt x="1620" y="1581"/>
                    <a:pt x="1628" y="1581"/>
                  </a:cubicBezTo>
                  <a:cubicBezTo>
                    <a:pt x="1628" y="1581"/>
                    <a:pt x="1628" y="1581"/>
                    <a:pt x="1636" y="1581"/>
                  </a:cubicBezTo>
                  <a:cubicBezTo>
                    <a:pt x="1652" y="1581"/>
                    <a:pt x="1652" y="1589"/>
                    <a:pt x="1667" y="1589"/>
                  </a:cubicBezTo>
                  <a:cubicBezTo>
                    <a:pt x="1675" y="1597"/>
                    <a:pt x="1683" y="1597"/>
                    <a:pt x="1691" y="1605"/>
                  </a:cubicBezTo>
                  <a:cubicBezTo>
                    <a:pt x="1715" y="1605"/>
                    <a:pt x="1731" y="1613"/>
                    <a:pt x="1739" y="1613"/>
                  </a:cubicBezTo>
                  <a:cubicBezTo>
                    <a:pt x="1754" y="1621"/>
                    <a:pt x="1770" y="1621"/>
                    <a:pt x="1778" y="1628"/>
                  </a:cubicBezTo>
                  <a:cubicBezTo>
                    <a:pt x="1794" y="1637"/>
                    <a:pt x="1810" y="1652"/>
                    <a:pt x="1810" y="1660"/>
                  </a:cubicBezTo>
                  <a:cubicBezTo>
                    <a:pt x="1810" y="1668"/>
                    <a:pt x="1810" y="1668"/>
                    <a:pt x="1802" y="1676"/>
                  </a:cubicBezTo>
                  <a:cubicBezTo>
                    <a:pt x="1786" y="1676"/>
                    <a:pt x="1786" y="1676"/>
                    <a:pt x="1786" y="1676"/>
                  </a:cubicBezTo>
                  <a:cubicBezTo>
                    <a:pt x="1786" y="1676"/>
                    <a:pt x="1786" y="1684"/>
                    <a:pt x="1794" y="1684"/>
                  </a:cubicBezTo>
                  <a:cubicBezTo>
                    <a:pt x="1802" y="1684"/>
                    <a:pt x="1818" y="1684"/>
                    <a:pt x="1826" y="1684"/>
                  </a:cubicBezTo>
                  <a:cubicBezTo>
                    <a:pt x="1834" y="1684"/>
                    <a:pt x="1834" y="1676"/>
                    <a:pt x="1841" y="1676"/>
                  </a:cubicBezTo>
                  <a:cubicBezTo>
                    <a:pt x="1841" y="1676"/>
                    <a:pt x="1849" y="1684"/>
                    <a:pt x="1857" y="1684"/>
                  </a:cubicBezTo>
                  <a:cubicBezTo>
                    <a:pt x="1857" y="1692"/>
                    <a:pt x="1857" y="1700"/>
                    <a:pt x="1857" y="1700"/>
                  </a:cubicBezTo>
                  <a:cubicBezTo>
                    <a:pt x="1857" y="1708"/>
                    <a:pt x="1857" y="1715"/>
                    <a:pt x="1873" y="1715"/>
                  </a:cubicBezTo>
                  <a:cubicBezTo>
                    <a:pt x="1881" y="1724"/>
                    <a:pt x="1905" y="1715"/>
                    <a:pt x="1913" y="1708"/>
                  </a:cubicBezTo>
                  <a:cubicBezTo>
                    <a:pt x="1920" y="1708"/>
                    <a:pt x="1928" y="1708"/>
                    <a:pt x="1936" y="17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3" name="Freeform 508"/>
            <p:cNvSpPr>
              <a:spLocks noChangeArrowheads="1"/>
            </p:cNvSpPr>
            <p:nvPr/>
          </p:nvSpPr>
          <p:spPr bwMode="auto">
            <a:xfrm>
              <a:off x="17290667" y="4449747"/>
              <a:ext cx="1289534" cy="1463481"/>
            </a:xfrm>
            <a:custGeom>
              <a:avLst/>
              <a:gdLst>
                <a:gd name="T0" fmla="*/ 2055 w 2451"/>
                <a:gd name="T1" fmla="*/ 2712 h 2784"/>
                <a:gd name="T2" fmla="*/ 2055 w 2451"/>
                <a:gd name="T3" fmla="*/ 2712 h 2784"/>
                <a:gd name="T4" fmla="*/ 2023 w 2451"/>
                <a:gd name="T5" fmla="*/ 2601 h 2784"/>
                <a:gd name="T6" fmla="*/ 1936 w 2451"/>
                <a:gd name="T7" fmla="*/ 2475 h 2784"/>
                <a:gd name="T8" fmla="*/ 1778 w 2451"/>
                <a:gd name="T9" fmla="*/ 2316 h 2784"/>
                <a:gd name="T10" fmla="*/ 1691 w 2451"/>
                <a:gd name="T11" fmla="*/ 2293 h 2784"/>
                <a:gd name="T12" fmla="*/ 1659 w 2451"/>
                <a:gd name="T13" fmla="*/ 2277 h 2784"/>
                <a:gd name="T14" fmla="*/ 1596 w 2451"/>
                <a:gd name="T15" fmla="*/ 2229 h 2784"/>
                <a:gd name="T16" fmla="*/ 1509 w 2451"/>
                <a:gd name="T17" fmla="*/ 2174 h 2784"/>
                <a:gd name="T18" fmla="*/ 1470 w 2451"/>
                <a:gd name="T19" fmla="*/ 2071 h 2784"/>
                <a:gd name="T20" fmla="*/ 1494 w 2451"/>
                <a:gd name="T21" fmla="*/ 1969 h 2784"/>
                <a:gd name="T22" fmla="*/ 1494 w 2451"/>
                <a:gd name="T23" fmla="*/ 1889 h 2784"/>
                <a:gd name="T24" fmla="*/ 1485 w 2451"/>
                <a:gd name="T25" fmla="*/ 1787 h 2784"/>
                <a:gd name="T26" fmla="*/ 1438 w 2451"/>
                <a:gd name="T27" fmla="*/ 1724 h 2784"/>
                <a:gd name="T28" fmla="*/ 1485 w 2451"/>
                <a:gd name="T29" fmla="*/ 1613 h 2784"/>
                <a:gd name="T30" fmla="*/ 1612 w 2451"/>
                <a:gd name="T31" fmla="*/ 1542 h 2784"/>
                <a:gd name="T32" fmla="*/ 1612 w 2451"/>
                <a:gd name="T33" fmla="*/ 1360 h 2784"/>
                <a:gd name="T34" fmla="*/ 1604 w 2451"/>
                <a:gd name="T35" fmla="*/ 1249 h 2784"/>
                <a:gd name="T36" fmla="*/ 1675 w 2451"/>
                <a:gd name="T37" fmla="*/ 1186 h 2784"/>
                <a:gd name="T38" fmla="*/ 1691 w 2451"/>
                <a:gd name="T39" fmla="*/ 1154 h 2784"/>
                <a:gd name="T40" fmla="*/ 2071 w 2451"/>
                <a:gd name="T41" fmla="*/ 791 h 2784"/>
                <a:gd name="T42" fmla="*/ 2268 w 2451"/>
                <a:gd name="T43" fmla="*/ 672 h 2784"/>
                <a:gd name="T44" fmla="*/ 2450 w 2451"/>
                <a:gd name="T45" fmla="*/ 570 h 2784"/>
                <a:gd name="T46" fmla="*/ 2339 w 2451"/>
                <a:gd name="T47" fmla="*/ 577 h 2784"/>
                <a:gd name="T48" fmla="*/ 2268 w 2451"/>
                <a:gd name="T49" fmla="*/ 522 h 2784"/>
                <a:gd name="T50" fmla="*/ 2110 w 2451"/>
                <a:gd name="T51" fmla="*/ 546 h 2784"/>
                <a:gd name="T52" fmla="*/ 2062 w 2451"/>
                <a:gd name="T53" fmla="*/ 546 h 2784"/>
                <a:gd name="T54" fmla="*/ 2007 w 2451"/>
                <a:gd name="T55" fmla="*/ 475 h 2784"/>
                <a:gd name="T56" fmla="*/ 1865 w 2451"/>
                <a:gd name="T57" fmla="*/ 601 h 2784"/>
                <a:gd name="T58" fmla="*/ 1731 w 2451"/>
                <a:gd name="T59" fmla="*/ 538 h 2784"/>
                <a:gd name="T60" fmla="*/ 1620 w 2451"/>
                <a:gd name="T61" fmla="*/ 443 h 2784"/>
                <a:gd name="T62" fmla="*/ 1565 w 2451"/>
                <a:gd name="T63" fmla="*/ 506 h 2784"/>
                <a:gd name="T64" fmla="*/ 1501 w 2451"/>
                <a:gd name="T65" fmla="*/ 435 h 2784"/>
                <a:gd name="T66" fmla="*/ 1351 w 2451"/>
                <a:gd name="T67" fmla="*/ 332 h 2784"/>
                <a:gd name="T68" fmla="*/ 1154 w 2451"/>
                <a:gd name="T69" fmla="*/ 395 h 2784"/>
                <a:gd name="T70" fmla="*/ 1066 w 2451"/>
                <a:gd name="T71" fmla="*/ 388 h 2784"/>
                <a:gd name="T72" fmla="*/ 956 w 2451"/>
                <a:gd name="T73" fmla="*/ 356 h 2784"/>
                <a:gd name="T74" fmla="*/ 901 w 2451"/>
                <a:gd name="T75" fmla="*/ 332 h 2784"/>
                <a:gd name="T76" fmla="*/ 806 w 2451"/>
                <a:gd name="T77" fmla="*/ 301 h 2784"/>
                <a:gd name="T78" fmla="*/ 790 w 2451"/>
                <a:gd name="T79" fmla="*/ 166 h 2784"/>
                <a:gd name="T80" fmla="*/ 766 w 2451"/>
                <a:gd name="T81" fmla="*/ 48 h 2784"/>
                <a:gd name="T82" fmla="*/ 679 w 2451"/>
                <a:gd name="T83" fmla="*/ 0 h 2784"/>
                <a:gd name="T84" fmla="*/ 648 w 2451"/>
                <a:gd name="T85" fmla="*/ 119 h 2784"/>
                <a:gd name="T86" fmla="*/ 632 w 2451"/>
                <a:gd name="T87" fmla="*/ 151 h 2784"/>
                <a:gd name="T88" fmla="*/ 0 w 2451"/>
                <a:gd name="T89" fmla="*/ 182 h 2784"/>
                <a:gd name="T90" fmla="*/ 32 w 2451"/>
                <a:gd name="T91" fmla="*/ 293 h 2784"/>
                <a:gd name="T92" fmla="*/ 48 w 2451"/>
                <a:gd name="T93" fmla="*/ 372 h 2784"/>
                <a:gd name="T94" fmla="*/ 32 w 2451"/>
                <a:gd name="T95" fmla="*/ 585 h 2784"/>
                <a:gd name="T96" fmla="*/ 119 w 2451"/>
                <a:gd name="T97" fmla="*/ 830 h 2784"/>
                <a:gd name="T98" fmla="*/ 119 w 2451"/>
                <a:gd name="T99" fmla="*/ 1012 h 2784"/>
                <a:gd name="T100" fmla="*/ 127 w 2451"/>
                <a:gd name="T101" fmla="*/ 1162 h 2784"/>
                <a:gd name="T102" fmla="*/ 158 w 2451"/>
                <a:gd name="T103" fmla="*/ 1384 h 2784"/>
                <a:gd name="T104" fmla="*/ 205 w 2451"/>
                <a:gd name="T105" fmla="*/ 1439 h 2784"/>
                <a:gd name="T106" fmla="*/ 213 w 2451"/>
                <a:gd name="T107" fmla="*/ 1605 h 2784"/>
                <a:gd name="T108" fmla="*/ 158 w 2451"/>
                <a:gd name="T109" fmla="*/ 1739 h 2784"/>
                <a:gd name="T110" fmla="*/ 135 w 2451"/>
                <a:gd name="T111" fmla="*/ 1803 h 2784"/>
                <a:gd name="T112" fmla="*/ 158 w 2451"/>
                <a:gd name="T113" fmla="*/ 1858 h 2784"/>
                <a:gd name="T114" fmla="*/ 205 w 2451"/>
                <a:gd name="T115" fmla="*/ 1898 h 2784"/>
                <a:gd name="T116" fmla="*/ 260 w 2451"/>
                <a:gd name="T117" fmla="*/ 1913 h 2784"/>
                <a:gd name="T118" fmla="*/ 260 w 2451"/>
                <a:gd name="T119" fmla="*/ 2767 h 2784"/>
                <a:gd name="T120" fmla="*/ 2055 w 2451"/>
                <a:gd name="T121" fmla="*/ 2712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1" h="2784">
                  <a:moveTo>
                    <a:pt x="2055" y="2712"/>
                  </a:moveTo>
                  <a:lnTo>
                    <a:pt x="2055" y="2712"/>
                  </a:lnTo>
                  <a:cubicBezTo>
                    <a:pt x="2039" y="2680"/>
                    <a:pt x="2023" y="2641"/>
                    <a:pt x="2023" y="2601"/>
                  </a:cubicBezTo>
                  <a:cubicBezTo>
                    <a:pt x="2031" y="2538"/>
                    <a:pt x="1968" y="2475"/>
                    <a:pt x="1936" y="2475"/>
                  </a:cubicBezTo>
                  <a:cubicBezTo>
                    <a:pt x="1905" y="2467"/>
                    <a:pt x="1841" y="2380"/>
                    <a:pt x="1778" y="2316"/>
                  </a:cubicBezTo>
                  <a:cubicBezTo>
                    <a:pt x="1746" y="2285"/>
                    <a:pt x="1715" y="2293"/>
                    <a:pt x="1691" y="2293"/>
                  </a:cubicBezTo>
                  <a:cubicBezTo>
                    <a:pt x="1675" y="2293"/>
                    <a:pt x="1667" y="2293"/>
                    <a:pt x="1659" y="2277"/>
                  </a:cubicBezTo>
                  <a:cubicBezTo>
                    <a:pt x="1651" y="2238"/>
                    <a:pt x="1628" y="2253"/>
                    <a:pt x="1596" y="2229"/>
                  </a:cubicBezTo>
                  <a:cubicBezTo>
                    <a:pt x="1572" y="2214"/>
                    <a:pt x="1525" y="2214"/>
                    <a:pt x="1509" y="2174"/>
                  </a:cubicBezTo>
                  <a:cubicBezTo>
                    <a:pt x="1501" y="2143"/>
                    <a:pt x="1454" y="2143"/>
                    <a:pt x="1470" y="2071"/>
                  </a:cubicBezTo>
                  <a:cubicBezTo>
                    <a:pt x="1494" y="2008"/>
                    <a:pt x="1494" y="2018"/>
                    <a:pt x="1494" y="1969"/>
                  </a:cubicBezTo>
                  <a:cubicBezTo>
                    <a:pt x="1485" y="1929"/>
                    <a:pt x="1470" y="1921"/>
                    <a:pt x="1494" y="1889"/>
                  </a:cubicBezTo>
                  <a:cubicBezTo>
                    <a:pt x="1525" y="1866"/>
                    <a:pt x="1517" y="1811"/>
                    <a:pt x="1485" y="1787"/>
                  </a:cubicBezTo>
                  <a:cubicBezTo>
                    <a:pt x="1454" y="1771"/>
                    <a:pt x="1406" y="1771"/>
                    <a:pt x="1438" y="1724"/>
                  </a:cubicBezTo>
                  <a:cubicBezTo>
                    <a:pt x="1470" y="1668"/>
                    <a:pt x="1446" y="1652"/>
                    <a:pt x="1485" y="1613"/>
                  </a:cubicBezTo>
                  <a:cubicBezTo>
                    <a:pt x="1533" y="1581"/>
                    <a:pt x="1580" y="1597"/>
                    <a:pt x="1612" y="1542"/>
                  </a:cubicBezTo>
                  <a:cubicBezTo>
                    <a:pt x="1651" y="1487"/>
                    <a:pt x="1620" y="1399"/>
                    <a:pt x="1612" y="1360"/>
                  </a:cubicBezTo>
                  <a:cubicBezTo>
                    <a:pt x="1612" y="1321"/>
                    <a:pt x="1588" y="1257"/>
                    <a:pt x="1604" y="1249"/>
                  </a:cubicBezTo>
                  <a:cubicBezTo>
                    <a:pt x="1620" y="1249"/>
                    <a:pt x="1675" y="1186"/>
                    <a:pt x="1675" y="1186"/>
                  </a:cubicBezTo>
                  <a:cubicBezTo>
                    <a:pt x="1667" y="1178"/>
                    <a:pt x="1667" y="1178"/>
                    <a:pt x="1691" y="1154"/>
                  </a:cubicBezTo>
                  <a:cubicBezTo>
                    <a:pt x="1731" y="1131"/>
                    <a:pt x="2039" y="862"/>
                    <a:pt x="2071" y="791"/>
                  </a:cubicBezTo>
                  <a:cubicBezTo>
                    <a:pt x="2102" y="728"/>
                    <a:pt x="2205" y="696"/>
                    <a:pt x="2268" y="672"/>
                  </a:cubicBezTo>
                  <a:cubicBezTo>
                    <a:pt x="2300" y="664"/>
                    <a:pt x="2379" y="633"/>
                    <a:pt x="2450" y="570"/>
                  </a:cubicBezTo>
                  <a:cubicBezTo>
                    <a:pt x="2411" y="570"/>
                    <a:pt x="2363" y="577"/>
                    <a:pt x="2339" y="577"/>
                  </a:cubicBezTo>
                  <a:cubicBezTo>
                    <a:pt x="2316" y="577"/>
                    <a:pt x="2300" y="538"/>
                    <a:pt x="2268" y="522"/>
                  </a:cubicBezTo>
                  <a:cubicBezTo>
                    <a:pt x="2244" y="506"/>
                    <a:pt x="2142" y="538"/>
                    <a:pt x="2110" y="546"/>
                  </a:cubicBezTo>
                  <a:cubicBezTo>
                    <a:pt x="2078" y="554"/>
                    <a:pt x="2062" y="570"/>
                    <a:pt x="2062" y="546"/>
                  </a:cubicBezTo>
                  <a:cubicBezTo>
                    <a:pt x="2055" y="522"/>
                    <a:pt x="2039" y="490"/>
                    <a:pt x="2007" y="475"/>
                  </a:cubicBezTo>
                  <a:cubicBezTo>
                    <a:pt x="1976" y="451"/>
                    <a:pt x="1896" y="570"/>
                    <a:pt x="1865" y="601"/>
                  </a:cubicBezTo>
                  <a:cubicBezTo>
                    <a:pt x="1825" y="633"/>
                    <a:pt x="1754" y="577"/>
                    <a:pt x="1731" y="538"/>
                  </a:cubicBezTo>
                  <a:cubicBezTo>
                    <a:pt x="1707" y="498"/>
                    <a:pt x="1644" y="459"/>
                    <a:pt x="1620" y="443"/>
                  </a:cubicBezTo>
                  <a:cubicBezTo>
                    <a:pt x="1596" y="427"/>
                    <a:pt x="1596" y="498"/>
                    <a:pt x="1565" y="506"/>
                  </a:cubicBezTo>
                  <a:cubicBezTo>
                    <a:pt x="1533" y="514"/>
                    <a:pt x="1525" y="482"/>
                    <a:pt x="1501" y="435"/>
                  </a:cubicBezTo>
                  <a:cubicBezTo>
                    <a:pt x="1478" y="388"/>
                    <a:pt x="1422" y="364"/>
                    <a:pt x="1351" y="332"/>
                  </a:cubicBezTo>
                  <a:cubicBezTo>
                    <a:pt x="1280" y="301"/>
                    <a:pt x="1193" y="364"/>
                    <a:pt x="1154" y="395"/>
                  </a:cubicBezTo>
                  <a:cubicBezTo>
                    <a:pt x="1114" y="419"/>
                    <a:pt x="1090" y="427"/>
                    <a:pt x="1066" y="388"/>
                  </a:cubicBezTo>
                  <a:cubicBezTo>
                    <a:pt x="1043" y="356"/>
                    <a:pt x="972" y="364"/>
                    <a:pt x="956" y="356"/>
                  </a:cubicBezTo>
                  <a:cubicBezTo>
                    <a:pt x="932" y="348"/>
                    <a:pt x="956" y="309"/>
                    <a:pt x="901" y="332"/>
                  </a:cubicBezTo>
                  <a:cubicBezTo>
                    <a:pt x="845" y="356"/>
                    <a:pt x="837" y="324"/>
                    <a:pt x="806" y="301"/>
                  </a:cubicBezTo>
                  <a:cubicBezTo>
                    <a:pt x="766" y="285"/>
                    <a:pt x="806" y="182"/>
                    <a:pt x="790" y="166"/>
                  </a:cubicBezTo>
                  <a:cubicBezTo>
                    <a:pt x="782" y="151"/>
                    <a:pt x="766" y="87"/>
                    <a:pt x="766" y="48"/>
                  </a:cubicBezTo>
                  <a:cubicBezTo>
                    <a:pt x="758" y="16"/>
                    <a:pt x="719" y="0"/>
                    <a:pt x="679" y="0"/>
                  </a:cubicBezTo>
                  <a:cubicBezTo>
                    <a:pt x="640" y="0"/>
                    <a:pt x="648" y="79"/>
                    <a:pt x="648" y="119"/>
                  </a:cubicBezTo>
                  <a:cubicBezTo>
                    <a:pt x="655" y="151"/>
                    <a:pt x="632" y="151"/>
                    <a:pt x="632" y="151"/>
                  </a:cubicBezTo>
                  <a:cubicBezTo>
                    <a:pt x="426" y="166"/>
                    <a:pt x="213" y="174"/>
                    <a:pt x="0" y="182"/>
                  </a:cubicBezTo>
                  <a:cubicBezTo>
                    <a:pt x="0" y="222"/>
                    <a:pt x="16" y="277"/>
                    <a:pt x="32" y="293"/>
                  </a:cubicBezTo>
                  <a:cubicBezTo>
                    <a:pt x="56" y="324"/>
                    <a:pt x="56" y="348"/>
                    <a:pt x="48" y="372"/>
                  </a:cubicBezTo>
                  <a:cubicBezTo>
                    <a:pt x="40" y="388"/>
                    <a:pt x="0" y="490"/>
                    <a:pt x="32" y="585"/>
                  </a:cubicBezTo>
                  <a:cubicBezTo>
                    <a:pt x="63" y="680"/>
                    <a:pt x="103" y="799"/>
                    <a:pt x="119" y="830"/>
                  </a:cubicBezTo>
                  <a:cubicBezTo>
                    <a:pt x="143" y="862"/>
                    <a:pt x="127" y="941"/>
                    <a:pt x="119" y="1012"/>
                  </a:cubicBezTo>
                  <a:cubicBezTo>
                    <a:pt x="111" y="1083"/>
                    <a:pt x="127" y="1115"/>
                    <a:pt x="127" y="1162"/>
                  </a:cubicBezTo>
                  <a:cubicBezTo>
                    <a:pt x="127" y="1218"/>
                    <a:pt x="158" y="1344"/>
                    <a:pt x="158" y="1384"/>
                  </a:cubicBezTo>
                  <a:cubicBezTo>
                    <a:pt x="158" y="1415"/>
                    <a:pt x="190" y="1415"/>
                    <a:pt x="205" y="1439"/>
                  </a:cubicBezTo>
                  <a:cubicBezTo>
                    <a:pt x="221" y="1455"/>
                    <a:pt x="205" y="1558"/>
                    <a:pt x="213" y="1605"/>
                  </a:cubicBezTo>
                  <a:cubicBezTo>
                    <a:pt x="221" y="1645"/>
                    <a:pt x="182" y="1724"/>
                    <a:pt x="158" y="1739"/>
                  </a:cubicBezTo>
                  <a:cubicBezTo>
                    <a:pt x="127" y="1755"/>
                    <a:pt x="119" y="1787"/>
                    <a:pt x="135" y="1803"/>
                  </a:cubicBezTo>
                  <a:cubicBezTo>
                    <a:pt x="150" y="1818"/>
                    <a:pt x="158" y="1818"/>
                    <a:pt x="158" y="1858"/>
                  </a:cubicBezTo>
                  <a:cubicBezTo>
                    <a:pt x="158" y="1889"/>
                    <a:pt x="182" y="1898"/>
                    <a:pt x="205" y="1898"/>
                  </a:cubicBezTo>
                  <a:cubicBezTo>
                    <a:pt x="229" y="1898"/>
                    <a:pt x="260" y="1913"/>
                    <a:pt x="260" y="1913"/>
                  </a:cubicBezTo>
                  <a:cubicBezTo>
                    <a:pt x="260" y="2767"/>
                    <a:pt x="260" y="2767"/>
                    <a:pt x="260" y="2767"/>
                  </a:cubicBezTo>
                  <a:cubicBezTo>
                    <a:pt x="260" y="2767"/>
                    <a:pt x="1438" y="2783"/>
                    <a:pt x="2055" y="271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4" name="Freeform 509"/>
            <p:cNvSpPr>
              <a:spLocks noChangeArrowheads="1"/>
            </p:cNvSpPr>
            <p:nvPr/>
          </p:nvSpPr>
          <p:spPr bwMode="auto">
            <a:xfrm>
              <a:off x="17288347" y="4449747"/>
              <a:ext cx="1296493" cy="1461163"/>
            </a:xfrm>
            <a:custGeom>
              <a:avLst/>
              <a:gdLst>
                <a:gd name="T0" fmla="*/ 260 w 2467"/>
                <a:gd name="T1" fmla="*/ 2767 h 2776"/>
                <a:gd name="T2" fmla="*/ 151 w 2467"/>
                <a:gd name="T3" fmla="*/ 1818 h 2776"/>
                <a:gd name="T4" fmla="*/ 221 w 2467"/>
                <a:gd name="T5" fmla="*/ 1605 h 2776"/>
                <a:gd name="T6" fmla="*/ 166 w 2467"/>
                <a:gd name="T7" fmla="*/ 1384 h 2776"/>
                <a:gd name="T8" fmla="*/ 127 w 2467"/>
                <a:gd name="T9" fmla="*/ 1012 h 2776"/>
                <a:gd name="T10" fmla="*/ 40 w 2467"/>
                <a:gd name="T11" fmla="*/ 301 h 2776"/>
                <a:gd name="T12" fmla="*/ 640 w 2467"/>
                <a:gd name="T13" fmla="*/ 151 h 2776"/>
                <a:gd name="T14" fmla="*/ 687 w 2467"/>
                <a:gd name="T15" fmla="*/ 0 h 2776"/>
                <a:gd name="T16" fmla="*/ 814 w 2467"/>
                <a:gd name="T17" fmla="*/ 301 h 2776"/>
                <a:gd name="T18" fmla="*/ 932 w 2467"/>
                <a:gd name="T19" fmla="*/ 324 h 2776"/>
                <a:gd name="T20" fmla="*/ 1082 w 2467"/>
                <a:gd name="T21" fmla="*/ 388 h 2776"/>
                <a:gd name="T22" fmla="*/ 1320 w 2467"/>
                <a:gd name="T23" fmla="*/ 317 h 2776"/>
                <a:gd name="T24" fmla="*/ 1565 w 2467"/>
                <a:gd name="T25" fmla="*/ 506 h 2776"/>
                <a:gd name="T26" fmla="*/ 1628 w 2467"/>
                <a:gd name="T27" fmla="*/ 435 h 2776"/>
                <a:gd name="T28" fmla="*/ 1873 w 2467"/>
                <a:gd name="T29" fmla="*/ 601 h 2776"/>
                <a:gd name="T30" fmla="*/ 2070 w 2467"/>
                <a:gd name="T31" fmla="*/ 546 h 2776"/>
                <a:gd name="T32" fmla="*/ 2142 w 2467"/>
                <a:gd name="T33" fmla="*/ 538 h 2776"/>
                <a:gd name="T34" fmla="*/ 2347 w 2467"/>
                <a:gd name="T35" fmla="*/ 570 h 2776"/>
                <a:gd name="T36" fmla="*/ 2276 w 2467"/>
                <a:gd name="T37" fmla="*/ 680 h 2776"/>
                <a:gd name="T38" fmla="*/ 1707 w 2467"/>
                <a:gd name="T39" fmla="*/ 1162 h 2776"/>
                <a:gd name="T40" fmla="*/ 1683 w 2467"/>
                <a:gd name="T41" fmla="*/ 1186 h 2776"/>
                <a:gd name="T42" fmla="*/ 1628 w 2467"/>
                <a:gd name="T43" fmla="*/ 1392 h 2776"/>
                <a:gd name="T44" fmla="*/ 1470 w 2467"/>
                <a:gd name="T45" fmla="*/ 1668 h 2776"/>
                <a:gd name="T46" fmla="*/ 1493 w 2467"/>
                <a:gd name="T47" fmla="*/ 1787 h 2776"/>
                <a:gd name="T48" fmla="*/ 1502 w 2467"/>
                <a:gd name="T49" fmla="*/ 1969 h 2776"/>
                <a:gd name="T50" fmla="*/ 1525 w 2467"/>
                <a:gd name="T51" fmla="*/ 2174 h 2776"/>
                <a:gd name="T52" fmla="*/ 1675 w 2467"/>
                <a:gd name="T53" fmla="*/ 2277 h 2776"/>
                <a:gd name="T54" fmla="*/ 1786 w 2467"/>
                <a:gd name="T55" fmla="*/ 2316 h 2776"/>
                <a:gd name="T56" fmla="*/ 2063 w 2467"/>
                <a:gd name="T57" fmla="*/ 2712 h 2776"/>
                <a:gd name="T58" fmla="*/ 268 w 2467"/>
                <a:gd name="T59" fmla="*/ 2759 h 2776"/>
                <a:gd name="T60" fmla="*/ 2031 w 2467"/>
                <a:gd name="T61" fmla="*/ 2601 h 2776"/>
                <a:gd name="T62" fmla="*/ 1715 w 2467"/>
                <a:gd name="T63" fmla="*/ 2293 h 2776"/>
                <a:gd name="T64" fmla="*/ 1628 w 2467"/>
                <a:gd name="T65" fmla="*/ 2245 h 2776"/>
                <a:gd name="T66" fmla="*/ 1493 w 2467"/>
                <a:gd name="T67" fmla="*/ 2151 h 2776"/>
                <a:gd name="T68" fmla="*/ 1486 w 2467"/>
                <a:gd name="T69" fmla="*/ 1937 h 2776"/>
                <a:gd name="T70" fmla="*/ 1462 w 2467"/>
                <a:gd name="T71" fmla="*/ 1779 h 2776"/>
                <a:gd name="T72" fmla="*/ 1493 w 2467"/>
                <a:gd name="T73" fmla="*/ 1613 h 2776"/>
                <a:gd name="T74" fmla="*/ 1620 w 2467"/>
                <a:gd name="T75" fmla="*/ 1360 h 2776"/>
                <a:gd name="T76" fmla="*/ 1699 w 2467"/>
                <a:gd name="T77" fmla="*/ 1154 h 2776"/>
                <a:gd name="T78" fmla="*/ 2276 w 2467"/>
                <a:gd name="T79" fmla="*/ 672 h 2776"/>
                <a:gd name="T80" fmla="*/ 2276 w 2467"/>
                <a:gd name="T81" fmla="*/ 530 h 2776"/>
                <a:gd name="T82" fmla="*/ 2094 w 2467"/>
                <a:gd name="T83" fmla="*/ 554 h 2776"/>
                <a:gd name="T84" fmla="*/ 2007 w 2467"/>
                <a:gd name="T85" fmla="*/ 475 h 2776"/>
                <a:gd name="T86" fmla="*/ 1739 w 2467"/>
                <a:gd name="T87" fmla="*/ 538 h 2776"/>
                <a:gd name="T88" fmla="*/ 1604 w 2467"/>
                <a:gd name="T89" fmla="*/ 467 h 2776"/>
                <a:gd name="T90" fmla="*/ 1502 w 2467"/>
                <a:gd name="T91" fmla="*/ 435 h 2776"/>
                <a:gd name="T92" fmla="*/ 1162 w 2467"/>
                <a:gd name="T93" fmla="*/ 395 h 2776"/>
                <a:gd name="T94" fmla="*/ 964 w 2467"/>
                <a:gd name="T95" fmla="*/ 356 h 2776"/>
                <a:gd name="T96" fmla="*/ 877 w 2467"/>
                <a:gd name="T97" fmla="*/ 348 h 2776"/>
                <a:gd name="T98" fmla="*/ 798 w 2467"/>
                <a:gd name="T99" fmla="*/ 166 h 2776"/>
                <a:gd name="T100" fmla="*/ 663 w 2467"/>
                <a:gd name="T101" fmla="*/ 119 h 2776"/>
                <a:gd name="T102" fmla="*/ 40 w 2467"/>
                <a:gd name="T103" fmla="*/ 293 h 2776"/>
                <a:gd name="T104" fmla="*/ 135 w 2467"/>
                <a:gd name="T105" fmla="*/ 1012 h 2776"/>
                <a:gd name="T106" fmla="*/ 174 w 2467"/>
                <a:gd name="T107" fmla="*/ 1384 h 2776"/>
                <a:gd name="T108" fmla="*/ 229 w 2467"/>
                <a:gd name="T109" fmla="*/ 1597 h 2776"/>
                <a:gd name="T110" fmla="*/ 158 w 2467"/>
                <a:gd name="T111" fmla="*/ 1811 h 2776"/>
                <a:gd name="T112" fmla="*/ 268 w 2467"/>
                <a:gd name="T113" fmla="*/ 1913 h 2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7" h="2776">
                  <a:moveTo>
                    <a:pt x="553" y="2775"/>
                  </a:moveTo>
                  <a:lnTo>
                    <a:pt x="553" y="2775"/>
                  </a:lnTo>
                  <a:cubicBezTo>
                    <a:pt x="379" y="2775"/>
                    <a:pt x="268" y="2767"/>
                    <a:pt x="268" y="2767"/>
                  </a:cubicBezTo>
                  <a:cubicBezTo>
                    <a:pt x="260" y="2767"/>
                    <a:pt x="260" y="2767"/>
                    <a:pt x="260" y="2767"/>
                  </a:cubicBezTo>
                  <a:cubicBezTo>
                    <a:pt x="260" y="1913"/>
                    <a:pt x="260" y="1913"/>
                    <a:pt x="260" y="1913"/>
                  </a:cubicBezTo>
                  <a:cubicBezTo>
                    <a:pt x="252" y="1913"/>
                    <a:pt x="229" y="1898"/>
                    <a:pt x="213" y="1898"/>
                  </a:cubicBezTo>
                  <a:cubicBezTo>
                    <a:pt x="190" y="1898"/>
                    <a:pt x="166" y="1889"/>
                    <a:pt x="166" y="1858"/>
                  </a:cubicBezTo>
                  <a:cubicBezTo>
                    <a:pt x="166" y="1834"/>
                    <a:pt x="158" y="1826"/>
                    <a:pt x="151" y="1818"/>
                  </a:cubicBezTo>
                  <a:lnTo>
                    <a:pt x="143" y="1811"/>
                  </a:lnTo>
                  <a:cubicBezTo>
                    <a:pt x="135" y="1795"/>
                    <a:pt x="135" y="1787"/>
                    <a:pt x="135" y="1771"/>
                  </a:cubicBezTo>
                  <a:cubicBezTo>
                    <a:pt x="135" y="1763"/>
                    <a:pt x="151" y="1747"/>
                    <a:pt x="158" y="1739"/>
                  </a:cubicBezTo>
                  <a:cubicBezTo>
                    <a:pt x="190" y="1724"/>
                    <a:pt x="229" y="1645"/>
                    <a:pt x="221" y="1605"/>
                  </a:cubicBezTo>
                  <a:cubicBezTo>
                    <a:pt x="213" y="1581"/>
                    <a:pt x="213" y="1550"/>
                    <a:pt x="221" y="1526"/>
                  </a:cubicBezTo>
                  <a:cubicBezTo>
                    <a:pt x="221" y="1487"/>
                    <a:pt x="221" y="1447"/>
                    <a:pt x="213" y="1439"/>
                  </a:cubicBezTo>
                  <a:cubicBezTo>
                    <a:pt x="205" y="1431"/>
                    <a:pt x="198" y="1431"/>
                    <a:pt x="198" y="1423"/>
                  </a:cubicBezTo>
                  <a:cubicBezTo>
                    <a:pt x="182" y="1415"/>
                    <a:pt x="166" y="1407"/>
                    <a:pt x="166" y="1384"/>
                  </a:cubicBezTo>
                  <a:cubicBezTo>
                    <a:pt x="166" y="1360"/>
                    <a:pt x="158" y="1328"/>
                    <a:pt x="151" y="1289"/>
                  </a:cubicBezTo>
                  <a:cubicBezTo>
                    <a:pt x="143" y="1241"/>
                    <a:pt x="135" y="1194"/>
                    <a:pt x="135" y="1162"/>
                  </a:cubicBezTo>
                  <a:cubicBezTo>
                    <a:pt x="135" y="1147"/>
                    <a:pt x="135" y="1131"/>
                    <a:pt x="127" y="1115"/>
                  </a:cubicBezTo>
                  <a:cubicBezTo>
                    <a:pt x="127" y="1083"/>
                    <a:pt x="119" y="1060"/>
                    <a:pt x="127" y="1012"/>
                  </a:cubicBezTo>
                  <a:cubicBezTo>
                    <a:pt x="135" y="949"/>
                    <a:pt x="143" y="862"/>
                    <a:pt x="127" y="830"/>
                  </a:cubicBezTo>
                  <a:cubicBezTo>
                    <a:pt x="111" y="799"/>
                    <a:pt x="64" y="672"/>
                    <a:pt x="40" y="585"/>
                  </a:cubicBezTo>
                  <a:cubicBezTo>
                    <a:pt x="0" y="482"/>
                    <a:pt x="48" y="372"/>
                    <a:pt x="48" y="364"/>
                  </a:cubicBezTo>
                  <a:cubicBezTo>
                    <a:pt x="64" y="340"/>
                    <a:pt x="56" y="317"/>
                    <a:pt x="40" y="301"/>
                  </a:cubicBezTo>
                  <a:cubicBezTo>
                    <a:pt x="24" y="277"/>
                    <a:pt x="8" y="222"/>
                    <a:pt x="8" y="182"/>
                  </a:cubicBezTo>
                  <a:cubicBezTo>
                    <a:pt x="8" y="174"/>
                    <a:pt x="8" y="174"/>
                    <a:pt x="8" y="174"/>
                  </a:cubicBezTo>
                  <a:lnTo>
                    <a:pt x="8" y="174"/>
                  </a:lnTo>
                  <a:cubicBezTo>
                    <a:pt x="229" y="174"/>
                    <a:pt x="442" y="158"/>
                    <a:pt x="640" y="151"/>
                  </a:cubicBezTo>
                  <a:cubicBezTo>
                    <a:pt x="640" y="151"/>
                    <a:pt x="648" y="151"/>
                    <a:pt x="648" y="142"/>
                  </a:cubicBezTo>
                  <a:cubicBezTo>
                    <a:pt x="656" y="142"/>
                    <a:pt x="656" y="135"/>
                    <a:pt x="656" y="119"/>
                  </a:cubicBezTo>
                  <a:cubicBezTo>
                    <a:pt x="648" y="64"/>
                    <a:pt x="648" y="24"/>
                    <a:pt x="663" y="8"/>
                  </a:cubicBezTo>
                  <a:cubicBezTo>
                    <a:pt x="671" y="0"/>
                    <a:pt x="679" y="0"/>
                    <a:pt x="687" y="0"/>
                  </a:cubicBezTo>
                  <a:cubicBezTo>
                    <a:pt x="743" y="0"/>
                    <a:pt x="774" y="16"/>
                    <a:pt x="774" y="48"/>
                  </a:cubicBezTo>
                  <a:cubicBezTo>
                    <a:pt x="782" y="95"/>
                    <a:pt x="790" y="151"/>
                    <a:pt x="806" y="166"/>
                  </a:cubicBezTo>
                  <a:cubicBezTo>
                    <a:pt x="814" y="174"/>
                    <a:pt x="806" y="190"/>
                    <a:pt x="806" y="214"/>
                  </a:cubicBezTo>
                  <a:cubicBezTo>
                    <a:pt x="798" y="245"/>
                    <a:pt x="790" y="285"/>
                    <a:pt x="814" y="301"/>
                  </a:cubicBezTo>
                  <a:cubicBezTo>
                    <a:pt x="822" y="301"/>
                    <a:pt x="829" y="309"/>
                    <a:pt x="837" y="317"/>
                  </a:cubicBezTo>
                  <a:cubicBezTo>
                    <a:pt x="853" y="324"/>
                    <a:pt x="861" y="340"/>
                    <a:pt x="877" y="340"/>
                  </a:cubicBezTo>
                  <a:cubicBezTo>
                    <a:pt x="885" y="340"/>
                    <a:pt x="893" y="332"/>
                    <a:pt x="909" y="332"/>
                  </a:cubicBezTo>
                  <a:cubicBezTo>
                    <a:pt x="916" y="324"/>
                    <a:pt x="924" y="324"/>
                    <a:pt x="932" y="324"/>
                  </a:cubicBezTo>
                  <a:cubicBezTo>
                    <a:pt x="948" y="324"/>
                    <a:pt x="956" y="332"/>
                    <a:pt x="956" y="340"/>
                  </a:cubicBezTo>
                  <a:cubicBezTo>
                    <a:pt x="956" y="348"/>
                    <a:pt x="956" y="348"/>
                    <a:pt x="964" y="348"/>
                  </a:cubicBezTo>
                  <a:cubicBezTo>
                    <a:pt x="972" y="356"/>
                    <a:pt x="980" y="356"/>
                    <a:pt x="987" y="356"/>
                  </a:cubicBezTo>
                  <a:cubicBezTo>
                    <a:pt x="1019" y="356"/>
                    <a:pt x="1067" y="356"/>
                    <a:pt x="1082" y="388"/>
                  </a:cubicBezTo>
                  <a:cubicBezTo>
                    <a:pt x="1090" y="404"/>
                    <a:pt x="1098" y="411"/>
                    <a:pt x="1114" y="411"/>
                  </a:cubicBezTo>
                  <a:cubicBezTo>
                    <a:pt x="1122" y="411"/>
                    <a:pt x="1138" y="404"/>
                    <a:pt x="1162" y="388"/>
                  </a:cubicBezTo>
                  <a:cubicBezTo>
                    <a:pt x="1169" y="388"/>
                    <a:pt x="1177" y="380"/>
                    <a:pt x="1185" y="372"/>
                  </a:cubicBezTo>
                  <a:cubicBezTo>
                    <a:pt x="1217" y="348"/>
                    <a:pt x="1264" y="317"/>
                    <a:pt x="1320" y="317"/>
                  </a:cubicBezTo>
                  <a:cubicBezTo>
                    <a:pt x="1335" y="317"/>
                    <a:pt x="1351" y="317"/>
                    <a:pt x="1359" y="324"/>
                  </a:cubicBezTo>
                  <a:cubicBezTo>
                    <a:pt x="1430" y="356"/>
                    <a:pt x="1486" y="388"/>
                    <a:pt x="1509" y="435"/>
                  </a:cubicBezTo>
                  <a:cubicBezTo>
                    <a:pt x="1517" y="443"/>
                    <a:pt x="1517" y="443"/>
                    <a:pt x="1517" y="451"/>
                  </a:cubicBezTo>
                  <a:cubicBezTo>
                    <a:pt x="1533" y="482"/>
                    <a:pt x="1541" y="506"/>
                    <a:pt x="1565" y="506"/>
                  </a:cubicBezTo>
                  <a:cubicBezTo>
                    <a:pt x="1565" y="506"/>
                    <a:pt x="1573" y="506"/>
                    <a:pt x="1573" y="498"/>
                  </a:cubicBezTo>
                  <a:cubicBezTo>
                    <a:pt x="1588" y="498"/>
                    <a:pt x="1596" y="482"/>
                    <a:pt x="1604" y="459"/>
                  </a:cubicBezTo>
                  <a:cubicBezTo>
                    <a:pt x="1604" y="451"/>
                    <a:pt x="1612" y="435"/>
                    <a:pt x="1620" y="435"/>
                  </a:cubicBezTo>
                  <a:cubicBezTo>
                    <a:pt x="1628" y="435"/>
                    <a:pt x="1628" y="435"/>
                    <a:pt x="1628" y="435"/>
                  </a:cubicBezTo>
                  <a:cubicBezTo>
                    <a:pt x="1636" y="443"/>
                    <a:pt x="1636" y="443"/>
                    <a:pt x="1644" y="443"/>
                  </a:cubicBezTo>
                  <a:cubicBezTo>
                    <a:pt x="1667" y="467"/>
                    <a:pt x="1723" y="498"/>
                    <a:pt x="1746" y="538"/>
                  </a:cubicBezTo>
                  <a:cubicBezTo>
                    <a:pt x="1762" y="562"/>
                    <a:pt x="1810" y="609"/>
                    <a:pt x="1849" y="609"/>
                  </a:cubicBezTo>
                  <a:cubicBezTo>
                    <a:pt x="1857" y="609"/>
                    <a:pt x="1865" y="601"/>
                    <a:pt x="1873" y="601"/>
                  </a:cubicBezTo>
                  <a:cubicBezTo>
                    <a:pt x="1881" y="593"/>
                    <a:pt x="1897" y="570"/>
                    <a:pt x="1913" y="546"/>
                  </a:cubicBezTo>
                  <a:cubicBezTo>
                    <a:pt x="1952" y="506"/>
                    <a:pt x="1984" y="467"/>
                    <a:pt x="2007" y="467"/>
                  </a:cubicBezTo>
                  <a:cubicBezTo>
                    <a:pt x="2018" y="467"/>
                    <a:pt x="2018" y="467"/>
                    <a:pt x="2018" y="467"/>
                  </a:cubicBezTo>
                  <a:cubicBezTo>
                    <a:pt x="2055" y="490"/>
                    <a:pt x="2070" y="522"/>
                    <a:pt x="2070" y="546"/>
                  </a:cubicBezTo>
                  <a:cubicBezTo>
                    <a:pt x="2070" y="554"/>
                    <a:pt x="2079" y="554"/>
                    <a:pt x="2079" y="554"/>
                  </a:cubicBezTo>
                  <a:cubicBezTo>
                    <a:pt x="2079" y="554"/>
                    <a:pt x="2086" y="554"/>
                    <a:pt x="2094" y="546"/>
                  </a:cubicBezTo>
                  <a:cubicBezTo>
                    <a:pt x="2102" y="546"/>
                    <a:pt x="2110" y="546"/>
                    <a:pt x="2118" y="546"/>
                  </a:cubicBezTo>
                  <a:cubicBezTo>
                    <a:pt x="2118" y="538"/>
                    <a:pt x="2126" y="538"/>
                    <a:pt x="2142" y="538"/>
                  </a:cubicBezTo>
                  <a:cubicBezTo>
                    <a:pt x="2173" y="530"/>
                    <a:pt x="2221" y="514"/>
                    <a:pt x="2252" y="514"/>
                  </a:cubicBezTo>
                  <a:cubicBezTo>
                    <a:pt x="2260" y="514"/>
                    <a:pt x="2268" y="514"/>
                    <a:pt x="2276" y="522"/>
                  </a:cubicBezTo>
                  <a:cubicBezTo>
                    <a:pt x="2292" y="530"/>
                    <a:pt x="2300" y="538"/>
                    <a:pt x="2308" y="546"/>
                  </a:cubicBezTo>
                  <a:cubicBezTo>
                    <a:pt x="2324" y="562"/>
                    <a:pt x="2332" y="570"/>
                    <a:pt x="2347" y="570"/>
                  </a:cubicBezTo>
                  <a:cubicBezTo>
                    <a:pt x="2371" y="570"/>
                    <a:pt x="2419" y="570"/>
                    <a:pt x="2450" y="570"/>
                  </a:cubicBezTo>
                  <a:cubicBezTo>
                    <a:pt x="2466" y="570"/>
                    <a:pt x="2466" y="570"/>
                    <a:pt x="2466" y="570"/>
                  </a:cubicBezTo>
                  <a:cubicBezTo>
                    <a:pt x="2458" y="570"/>
                    <a:pt x="2458" y="570"/>
                    <a:pt x="2458" y="570"/>
                  </a:cubicBezTo>
                  <a:cubicBezTo>
                    <a:pt x="2387" y="641"/>
                    <a:pt x="2308" y="664"/>
                    <a:pt x="2276" y="680"/>
                  </a:cubicBezTo>
                  <a:cubicBezTo>
                    <a:pt x="2260" y="680"/>
                    <a:pt x="2260" y="680"/>
                    <a:pt x="2260" y="680"/>
                  </a:cubicBezTo>
                  <a:cubicBezTo>
                    <a:pt x="2205" y="704"/>
                    <a:pt x="2110" y="735"/>
                    <a:pt x="2079" y="799"/>
                  </a:cubicBezTo>
                  <a:cubicBezTo>
                    <a:pt x="2055" y="854"/>
                    <a:pt x="1841" y="1044"/>
                    <a:pt x="1707" y="1154"/>
                  </a:cubicBezTo>
                  <a:cubicBezTo>
                    <a:pt x="1707" y="1162"/>
                    <a:pt x="1707" y="1162"/>
                    <a:pt x="1707" y="1162"/>
                  </a:cubicBezTo>
                  <a:cubicBezTo>
                    <a:pt x="1699" y="1170"/>
                    <a:pt x="1683" y="1178"/>
                    <a:pt x="1683" y="1178"/>
                  </a:cubicBezTo>
                  <a:lnTo>
                    <a:pt x="1683" y="1178"/>
                  </a:lnTo>
                  <a:cubicBezTo>
                    <a:pt x="1683" y="1186"/>
                    <a:pt x="1683" y="1186"/>
                    <a:pt x="1683" y="1186"/>
                  </a:cubicBezTo>
                  <a:lnTo>
                    <a:pt x="1683" y="1186"/>
                  </a:lnTo>
                  <a:cubicBezTo>
                    <a:pt x="1675" y="1194"/>
                    <a:pt x="1628" y="1249"/>
                    <a:pt x="1612" y="1257"/>
                  </a:cubicBezTo>
                  <a:cubicBezTo>
                    <a:pt x="1604" y="1257"/>
                    <a:pt x="1612" y="1297"/>
                    <a:pt x="1620" y="1321"/>
                  </a:cubicBezTo>
                  <a:cubicBezTo>
                    <a:pt x="1620" y="1336"/>
                    <a:pt x="1620" y="1344"/>
                    <a:pt x="1628" y="1360"/>
                  </a:cubicBezTo>
                  <a:cubicBezTo>
                    <a:pt x="1628" y="1368"/>
                    <a:pt x="1628" y="1376"/>
                    <a:pt x="1628" y="1392"/>
                  </a:cubicBezTo>
                  <a:cubicBezTo>
                    <a:pt x="1636" y="1431"/>
                    <a:pt x="1652" y="1502"/>
                    <a:pt x="1620" y="1542"/>
                  </a:cubicBezTo>
                  <a:cubicBezTo>
                    <a:pt x="1604" y="1574"/>
                    <a:pt x="1580" y="1581"/>
                    <a:pt x="1557" y="1589"/>
                  </a:cubicBezTo>
                  <a:cubicBezTo>
                    <a:pt x="1533" y="1597"/>
                    <a:pt x="1517" y="1605"/>
                    <a:pt x="1502" y="1621"/>
                  </a:cubicBezTo>
                  <a:cubicBezTo>
                    <a:pt x="1478" y="1637"/>
                    <a:pt x="1470" y="1652"/>
                    <a:pt x="1470" y="1668"/>
                  </a:cubicBezTo>
                  <a:cubicBezTo>
                    <a:pt x="1470" y="1684"/>
                    <a:pt x="1462" y="1700"/>
                    <a:pt x="1446" y="1724"/>
                  </a:cubicBezTo>
                  <a:cubicBezTo>
                    <a:pt x="1438" y="1739"/>
                    <a:pt x="1438" y="1747"/>
                    <a:pt x="1438" y="1755"/>
                  </a:cubicBezTo>
                  <a:cubicBezTo>
                    <a:pt x="1446" y="1763"/>
                    <a:pt x="1454" y="1771"/>
                    <a:pt x="1470" y="1771"/>
                  </a:cubicBezTo>
                  <a:cubicBezTo>
                    <a:pt x="1478" y="1779"/>
                    <a:pt x="1486" y="1779"/>
                    <a:pt x="1493" y="1787"/>
                  </a:cubicBezTo>
                  <a:cubicBezTo>
                    <a:pt x="1517" y="1795"/>
                    <a:pt x="1525" y="1818"/>
                    <a:pt x="1525" y="1842"/>
                  </a:cubicBezTo>
                  <a:cubicBezTo>
                    <a:pt x="1525" y="1866"/>
                    <a:pt x="1517" y="1882"/>
                    <a:pt x="1509" y="1898"/>
                  </a:cubicBezTo>
                  <a:cubicBezTo>
                    <a:pt x="1486" y="1913"/>
                    <a:pt x="1493" y="1921"/>
                    <a:pt x="1493" y="1937"/>
                  </a:cubicBezTo>
                  <a:cubicBezTo>
                    <a:pt x="1502" y="1945"/>
                    <a:pt x="1502" y="1961"/>
                    <a:pt x="1502" y="1969"/>
                  </a:cubicBezTo>
                  <a:cubicBezTo>
                    <a:pt x="1509" y="2008"/>
                    <a:pt x="1509" y="2008"/>
                    <a:pt x="1493" y="2048"/>
                  </a:cubicBezTo>
                  <a:cubicBezTo>
                    <a:pt x="1493" y="2056"/>
                    <a:pt x="1486" y="2064"/>
                    <a:pt x="1486" y="2071"/>
                  </a:cubicBezTo>
                  <a:cubicBezTo>
                    <a:pt x="1470" y="2119"/>
                    <a:pt x="1486" y="2127"/>
                    <a:pt x="1502" y="2143"/>
                  </a:cubicBezTo>
                  <a:cubicBezTo>
                    <a:pt x="1509" y="2151"/>
                    <a:pt x="1517" y="2166"/>
                    <a:pt x="1525" y="2174"/>
                  </a:cubicBezTo>
                  <a:cubicBezTo>
                    <a:pt x="1533" y="2198"/>
                    <a:pt x="1557" y="2206"/>
                    <a:pt x="1580" y="2214"/>
                  </a:cubicBezTo>
                  <a:cubicBezTo>
                    <a:pt x="1588" y="2222"/>
                    <a:pt x="1596" y="2222"/>
                    <a:pt x="1604" y="2229"/>
                  </a:cubicBezTo>
                  <a:cubicBezTo>
                    <a:pt x="1620" y="2238"/>
                    <a:pt x="1628" y="2238"/>
                    <a:pt x="1636" y="2238"/>
                  </a:cubicBezTo>
                  <a:cubicBezTo>
                    <a:pt x="1652" y="2245"/>
                    <a:pt x="1667" y="2245"/>
                    <a:pt x="1675" y="2277"/>
                  </a:cubicBezTo>
                  <a:cubicBezTo>
                    <a:pt x="1675" y="2285"/>
                    <a:pt x="1683" y="2285"/>
                    <a:pt x="1691" y="2285"/>
                  </a:cubicBezTo>
                  <a:lnTo>
                    <a:pt x="1699" y="2285"/>
                  </a:lnTo>
                  <a:cubicBezTo>
                    <a:pt x="1707" y="2285"/>
                    <a:pt x="1715" y="2285"/>
                    <a:pt x="1715" y="2285"/>
                  </a:cubicBezTo>
                  <a:cubicBezTo>
                    <a:pt x="1731" y="2285"/>
                    <a:pt x="1762" y="2293"/>
                    <a:pt x="1786" y="2316"/>
                  </a:cubicBezTo>
                  <a:cubicBezTo>
                    <a:pt x="1810" y="2340"/>
                    <a:pt x="1833" y="2364"/>
                    <a:pt x="1857" y="2388"/>
                  </a:cubicBezTo>
                  <a:cubicBezTo>
                    <a:pt x="1897" y="2427"/>
                    <a:pt x="1928" y="2467"/>
                    <a:pt x="1944" y="2467"/>
                  </a:cubicBezTo>
                  <a:cubicBezTo>
                    <a:pt x="1984" y="2475"/>
                    <a:pt x="2039" y="2538"/>
                    <a:pt x="2039" y="2601"/>
                  </a:cubicBezTo>
                  <a:cubicBezTo>
                    <a:pt x="2031" y="2641"/>
                    <a:pt x="2047" y="2680"/>
                    <a:pt x="2063" y="2712"/>
                  </a:cubicBezTo>
                  <a:lnTo>
                    <a:pt x="2063" y="2712"/>
                  </a:lnTo>
                  <a:cubicBezTo>
                    <a:pt x="2063" y="2720"/>
                    <a:pt x="2063" y="2720"/>
                    <a:pt x="2063" y="2720"/>
                  </a:cubicBezTo>
                  <a:cubicBezTo>
                    <a:pt x="1636" y="2767"/>
                    <a:pt x="932" y="2775"/>
                    <a:pt x="553" y="2775"/>
                  </a:cubicBezTo>
                  <a:lnTo>
                    <a:pt x="268" y="2759"/>
                  </a:lnTo>
                  <a:lnTo>
                    <a:pt x="268" y="2759"/>
                  </a:lnTo>
                  <a:cubicBezTo>
                    <a:pt x="292" y="2767"/>
                    <a:pt x="394" y="2767"/>
                    <a:pt x="553" y="2767"/>
                  </a:cubicBezTo>
                  <a:cubicBezTo>
                    <a:pt x="932" y="2767"/>
                    <a:pt x="1628" y="2759"/>
                    <a:pt x="2055" y="2712"/>
                  </a:cubicBezTo>
                  <a:cubicBezTo>
                    <a:pt x="2039" y="2672"/>
                    <a:pt x="2023" y="2641"/>
                    <a:pt x="2031" y="2601"/>
                  </a:cubicBezTo>
                  <a:cubicBezTo>
                    <a:pt x="2031" y="2546"/>
                    <a:pt x="1976" y="2482"/>
                    <a:pt x="1944" y="2475"/>
                  </a:cubicBezTo>
                  <a:cubicBezTo>
                    <a:pt x="1928" y="2475"/>
                    <a:pt x="1889" y="2435"/>
                    <a:pt x="1849" y="2396"/>
                  </a:cubicBezTo>
                  <a:cubicBezTo>
                    <a:pt x="1826" y="2372"/>
                    <a:pt x="1802" y="2340"/>
                    <a:pt x="1786" y="2324"/>
                  </a:cubicBezTo>
                  <a:cubicBezTo>
                    <a:pt x="1754" y="2301"/>
                    <a:pt x="1731" y="2293"/>
                    <a:pt x="1715" y="2293"/>
                  </a:cubicBezTo>
                  <a:cubicBezTo>
                    <a:pt x="1715" y="2293"/>
                    <a:pt x="1707" y="2293"/>
                    <a:pt x="1699" y="2293"/>
                  </a:cubicBezTo>
                  <a:lnTo>
                    <a:pt x="1691" y="2293"/>
                  </a:lnTo>
                  <a:cubicBezTo>
                    <a:pt x="1683" y="2293"/>
                    <a:pt x="1667" y="2293"/>
                    <a:pt x="1667" y="2277"/>
                  </a:cubicBezTo>
                  <a:cubicBezTo>
                    <a:pt x="1659" y="2253"/>
                    <a:pt x="1652" y="2253"/>
                    <a:pt x="1628" y="2245"/>
                  </a:cubicBezTo>
                  <a:cubicBezTo>
                    <a:pt x="1620" y="2245"/>
                    <a:pt x="1612" y="2245"/>
                    <a:pt x="1604" y="2238"/>
                  </a:cubicBezTo>
                  <a:cubicBezTo>
                    <a:pt x="1596" y="2229"/>
                    <a:pt x="1588" y="2229"/>
                    <a:pt x="1573" y="2222"/>
                  </a:cubicBezTo>
                  <a:cubicBezTo>
                    <a:pt x="1549" y="2214"/>
                    <a:pt x="1525" y="2206"/>
                    <a:pt x="1517" y="2182"/>
                  </a:cubicBezTo>
                  <a:cubicBezTo>
                    <a:pt x="1509" y="2166"/>
                    <a:pt x="1502" y="2158"/>
                    <a:pt x="1493" y="2151"/>
                  </a:cubicBezTo>
                  <a:cubicBezTo>
                    <a:pt x="1478" y="2135"/>
                    <a:pt x="1462" y="2119"/>
                    <a:pt x="1478" y="2071"/>
                  </a:cubicBezTo>
                  <a:cubicBezTo>
                    <a:pt x="1478" y="2064"/>
                    <a:pt x="1486" y="2048"/>
                    <a:pt x="1486" y="2040"/>
                  </a:cubicBezTo>
                  <a:cubicBezTo>
                    <a:pt x="1502" y="2008"/>
                    <a:pt x="1502" y="2008"/>
                    <a:pt x="1493" y="1969"/>
                  </a:cubicBezTo>
                  <a:cubicBezTo>
                    <a:pt x="1493" y="1961"/>
                    <a:pt x="1493" y="1953"/>
                    <a:pt x="1486" y="1937"/>
                  </a:cubicBezTo>
                  <a:cubicBezTo>
                    <a:pt x="1486" y="1921"/>
                    <a:pt x="1478" y="1905"/>
                    <a:pt x="1502" y="1889"/>
                  </a:cubicBezTo>
                  <a:cubicBezTo>
                    <a:pt x="1517" y="1874"/>
                    <a:pt x="1517" y="1858"/>
                    <a:pt x="1517" y="1842"/>
                  </a:cubicBezTo>
                  <a:cubicBezTo>
                    <a:pt x="1517" y="1818"/>
                    <a:pt x="1509" y="1803"/>
                    <a:pt x="1493" y="1795"/>
                  </a:cubicBezTo>
                  <a:cubicBezTo>
                    <a:pt x="1486" y="1787"/>
                    <a:pt x="1478" y="1787"/>
                    <a:pt x="1462" y="1779"/>
                  </a:cubicBezTo>
                  <a:cubicBezTo>
                    <a:pt x="1454" y="1771"/>
                    <a:pt x="1438" y="1771"/>
                    <a:pt x="1430" y="1755"/>
                  </a:cubicBezTo>
                  <a:cubicBezTo>
                    <a:pt x="1430" y="1747"/>
                    <a:pt x="1430" y="1739"/>
                    <a:pt x="1446" y="1724"/>
                  </a:cubicBezTo>
                  <a:cubicBezTo>
                    <a:pt x="1454" y="1700"/>
                    <a:pt x="1462" y="1684"/>
                    <a:pt x="1462" y="1668"/>
                  </a:cubicBezTo>
                  <a:cubicBezTo>
                    <a:pt x="1462" y="1652"/>
                    <a:pt x="1470" y="1637"/>
                    <a:pt x="1493" y="1613"/>
                  </a:cubicBezTo>
                  <a:cubicBezTo>
                    <a:pt x="1517" y="1597"/>
                    <a:pt x="1533" y="1589"/>
                    <a:pt x="1549" y="1589"/>
                  </a:cubicBezTo>
                  <a:cubicBezTo>
                    <a:pt x="1573" y="1574"/>
                    <a:pt x="1596" y="1574"/>
                    <a:pt x="1620" y="1542"/>
                  </a:cubicBezTo>
                  <a:cubicBezTo>
                    <a:pt x="1644" y="1502"/>
                    <a:pt x="1628" y="1431"/>
                    <a:pt x="1620" y="1392"/>
                  </a:cubicBezTo>
                  <a:cubicBezTo>
                    <a:pt x="1620" y="1376"/>
                    <a:pt x="1620" y="1368"/>
                    <a:pt x="1620" y="1360"/>
                  </a:cubicBezTo>
                  <a:cubicBezTo>
                    <a:pt x="1612" y="1352"/>
                    <a:pt x="1612" y="1336"/>
                    <a:pt x="1612" y="1321"/>
                  </a:cubicBezTo>
                  <a:cubicBezTo>
                    <a:pt x="1604" y="1281"/>
                    <a:pt x="1596" y="1257"/>
                    <a:pt x="1612" y="1249"/>
                  </a:cubicBezTo>
                  <a:cubicBezTo>
                    <a:pt x="1620" y="1241"/>
                    <a:pt x="1659" y="1210"/>
                    <a:pt x="1675" y="1186"/>
                  </a:cubicBezTo>
                  <a:cubicBezTo>
                    <a:pt x="1675" y="1178"/>
                    <a:pt x="1683" y="1170"/>
                    <a:pt x="1699" y="1154"/>
                  </a:cubicBezTo>
                  <a:cubicBezTo>
                    <a:pt x="1707" y="1147"/>
                    <a:pt x="1707" y="1147"/>
                    <a:pt x="1707" y="1147"/>
                  </a:cubicBezTo>
                  <a:cubicBezTo>
                    <a:pt x="1920" y="957"/>
                    <a:pt x="2055" y="830"/>
                    <a:pt x="2070" y="791"/>
                  </a:cubicBezTo>
                  <a:cubicBezTo>
                    <a:pt x="2102" y="728"/>
                    <a:pt x="2197" y="696"/>
                    <a:pt x="2260" y="672"/>
                  </a:cubicBezTo>
                  <a:cubicBezTo>
                    <a:pt x="2276" y="672"/>
                    <a:pt x="2276" y="672"/>
                    <a:pt x="2276" y="672"/>
                  </a:cubicBezTo>
                  <a:cubicBezTo>
                    <a:pt x="2300" y="664"/>
                    <a:pt x="2379" y="633"/>
                    <a:pt x="2442" y="577"/>
                  </a:cubicBezTo>
                  <a:cubicBezTo>
                    <a:pt x="2410" y="577"/>
                    <a:pt x="2371" y="577"/>
                    <a:pt x="2347" y="577"/>
                  </a:cubicBezTo>
                  <a:cubicBezTo>
                    <a:pt x="2332" y="577"/>
                    <a:pt x="2316" y="562"/>
                    <a:pt x="2300" y="554"/>
                  </a:cubicBezTo>
                  <a:cubicBezTo>
                    <a:pt x="2292" y="546"/>
                    <a:pt x="2284" y="530"/>
                    <a:pt x="2276" y="530"/>
                  </a:cubicBezTo>
                  <a:cubicBezTo>
                    <a:pt x="2268" y="522"/>
                    <a:pt x="2260" y="522"/>
                    <a:pt x="2252" y="522"/>
                  </a:cubicBezTo>
                  <a:cubicBezTo>
                    <a:pt x="2221" y="522"/>
                    <a:pt x="2173" y="538"/>
                    <a:pt x="2142" y="546"/>
                  </a:cubicBezTo>
                  <a:cubicBezTo>
                    <a:pt x="2134" y="546"/>
                    <a:pt x="2126" y="546"/>
                    <a:pt x="2118" y="546"/>
                  </a:cubicBezTo>
                  <a:cubicBezTo>
                    <a:pt x="2110" y="554"/>
                    <a:pt x="2102" y="554"/>
                    <a:pt x="2094" y="554"/>
                  </a:cubicBezTo>
                  <a:cubicBezTo>
                    <a:pt x="2086" y="554"/>
                    <a:pt x="2086" y="562"/>
                    <a:pt x="2079" y="562"/>
                  </a:cubicBezTo>
                  <a:cubicBezTo>
                    <a:pt x="2070" y="562"/>
                    <a:pt x="2063" y="554"/>
                    <a:pt x="2063" y="546"/>
                  </a:cubicBezTo>
                  <a:cubicBezTo>
                    <a:pt x="2063" y="530"/>
                    <a:pt x="2055" y="498"/>
                    <a:pt x="2018" y="475"/>
                  </a:cubicBezTo>
                  <a:lnTo>
                    <a:pt x="2007" y="475"/>
                  </a:lnTo>
                  <a:cubicBezTo>
                    <a:pt x="1984" y="475"/>
                    <a:pt x="1952" y="514"/>
                    <a:pt x="1920" y="554"/>
                  </a:cubicBezTo>
                  <a:cubicBezTo>
                    <a:pt x="1904" y="577"/>
                    <a:pt x="1889" y="593"/>
                    <a:pt x="1873" y="609"/>
                  </a:cubicBezTo>
                  <a:cubicBezTo>
                    <a:pt x="1865" y="609"/>
                    <a:pt x="1857" y="617"/>
                    <a:pt x="1849" y="617"/>
                  </a:cubicBezTo>
                  <a:cubicBezTo>
                    <a:pt x="1810" y="617"/>
                    <a:pt x="1754" y="570"/>
                    <a:pt x="1739" y="538"/>
                  </a:cubicBezTo>
                  <a:cubicBezTo>
                    <a:pt x="1715" y="506"/>
                    <a:pt x="1667" y="475"/>
                    <a:pt x="1636" y="451"/>
                  </a:cubicBezTo>
                  <a:lnTo>
                    <a:pt x="1628" y="443"/>
                  </a:lnTo>
                  <a:cubicBezTo>
                    <a:pt x="1620" y="443"/>
                    <a:pt x="1620" y="443"/>
                    <a:pt x="1620" y="443"/>
                  </a:cubicBezTo>
                  <a:cubicBezTo>
                    <a:pt x="1620" y="443"/>
                    <a:pt x="1612" y="459"/>
                    <a:pt x="1604" y="467"/>
                  </a:cubicBezTo>
                  <a:cubicBezTo>
                    <a:pt x="1604" y="482"/>
                    <a:pt x="1596" y="506"/>
                    <a:pt x="1573" y="506"/>
                  </a:cubicBezTo>
                  <a:lnTo>
                    <a:pt x="1565" y="514"/>
                  </a:lnTo>
                  <a:cubicBezTo>
                    <a:pt x="1541" y="514"/>
                    <a:pt x="1525" y="490"/>
                    <a:pt x="1509" y="451"/>
                  </a:cubicBezTo>
                  <a:cubicBezTo>
                    <a:pt x="1509" y="451"/>
                    <a:pt x="1509" y="443"/>
                    <a:pt x="1502" y="435"/>
                  </a:cubicBezTo>
                  <a:cubicBezTo>
                    <a:pt x="1478" y="395"/>
                    <a:pt x="1430" y="364"/>
                    <a:pt x="1359" y="332"/>
                  </a:cubicBezTo>
                  <a:cubicBezTo>
                    <a:pt x="1343" y="324"/>
                    <a:pt x="1335" y="324"/>
                    <a:pt x="1320" y="324"/>
                  </a:cubicBezTo>
                  <a:cubicBezTo>
                    <a:pt x="1272" y="324"/>
                    <a:pt x="1225" y="356"/>
                    <a:pt x="1185" y="380"/>
                  </a:cubicBezTo>
                  <a:cubicBezTo>
                    <a:pt x="1177" y="388"/>
                    <a:pt x="1169" y="395"/>
                    <a:pt x="1162" y="395"/>
                  </a:cubicBezTo>
                  <a:cubicBezTo>
                    <a:pt x="1146" y="411"/>
                    <a:pt x="1130" y="419"/>
                    <a:pt x="1114" y="419"/>
                  </a:cubicBezTo>
                  <a:cubicBezTo>
                    <a:pt x="1098" y="419"/>
                    <a:pt x="1090" y="411"/>
                    <a:pt x="1074" y="388"/>
                  </a:cubicBezTo>
                  <a:cubicBezTo>
                    <a:pt x="1059" y="364"/>
                    <a:pt x="1019" y="364"/>
                    <a:pt x="987" y="364"/>
                  </a:cubicBezTo>
                  <a:cubicBezTo>
                    <a:pt x="980" y="364"/>
                    <a:pt x="964" y="364"/>
                    <a:pt x="964" y="356"/>
                  </a:cubicBezTo>
                  <a:cubicBezTo>
                    <a:pt x="956" y="356"/>
                    <a:pt x="948" y="348"/>
                    <a:pt x="948" y="340"/>
                  </a:cubicBezTo>
                  <a:cubicBezTo>
                    <a:pt x="948" y="332"/>
                    <a:pt x="940" y="332"/>
                    <a:pt x="932" y="332"/>
                  </a:cubicBezTo>
                  <a:cubicBezTo>
                    <a:pt x="932" y="332"/>
                    <a:pt x="916" y="332"/>
                    <a:pt x="909" y="340"/>
                  </a:cubicBezTo>
                  <a:cubicBezTo>
                    <a:pt x="901" y="340"/>
                    <a:pt x="885" y="348"/>
                    <a:pt x="877" y="348"/>
                  </a:cubicBezTo>
                  <a:cubicBezTo>
                    <a:pt x="861" y="348"/>
                    <a:pt x="845" y="332"/>
                    <a:pt x="829" y="324"/>
                  </a:cubicBezTo>
                  <a:cubicBezTo>
                    <a:pt x="822" y="317"/>
                    <a:pt x="814" y="309"/>
                    <a:pt x="806" y="309"/>
                  </a:cubicBezTo>
                  <a:cubicBezTo>
                    <a:pt x="782" y="293"/>
                    <a:pt x="790" y="253"/>
                    <a:pt x="798" y="214"/>
                  </a:cubicBezTo>
                  <a:cubicBezTo>
                    <a:pt x="798" y="198"/>
                    <a:pt x="806" y="174"/>
                    <a:pt x="798" y="166"/>
                  </a:cubicBezTo>
                  <a:cubicBezTo>
                    <a:pt x="782" y="151"/>
                    <a:pt x="774" y="87"/>
                    <a:pt x="774" y="48"/>
                  </a:cubicBezTo>
                  <a:cubicBezTo>
                    <a:pt x="766" y="8"/>
                    <a:pt x="703" y="8"/>
                    <a:pt x="687" y="8"/>
                  </a:cubicBezTo>
                  <a:cubicBezTo>
                    <a:pt x="679" y="8"/>
                    <a:pt x="671" y="8"/>
                    <a:pt x="671" y="8"/>
                  </a:cubicBezTo>
                  <a:cubicBezTo>
                    <a:pt x="663" y="24"/>
                    <a:pt x="656" y="48"/>
                    <a:pt x="663" y="119"/>
                  </a:cubicBezTo>
                  <a:cubicBezTo>
                    <a:pt x="663" y="135"/>
                    <a:pt x="663" y="142"/>
                    <a:pt x="656" y="151"/>
                  </a:cubicBezTo>
                  <a:cubicBezTo>
                    <a:pt x="648" y="158"/>
                    <a:pt x="640" y="158"/>
                    <a:pt x="640" y="158"/>
                  </a:cubicBezTo>
                  <a:cubicBezTo>
                    <a:pt x="442" y="166"/>
                    <a:pt x="229" y="174"/>
                    <a:pt x="16" y="182"/>
                  </a:cubicBezTo>
                  <a:cubicBezTo>
                    <a:pt x="16" y="222"/>
                    <a:pt x="24" y="277"/>
                    <a:pt x="40" y="293"/>
                  </a:cubicBezTo>
                  <a:cubicBezTo>
                    <a:pt x="71" y="324"/>
                    <a:pt x="64" y="348"/>
                    <a:pt x="56" y="372"/>
                  </a:cubicBezTo>
                  <a:cubicBezTo>
                    <a:pt x="56" y="372"/>
                    <a:pt x="8" y="482"/>
                    <a:pt x="48" y="585"/>
                  </a:cubicBezTo>
                  <a:cubicBezTo>
                    <a:pt x="71" y="672"/>
                    <a:pt x="119" y="791"/>
                    <a:pt x="135" y="830"/>
                  </a:cubicBezTo>
                  <a:cubicBezTo>
                    <a:pt x="151" y="862"/>
                    <a:pt x="143" y="941"/>
                    <a:pt x="135" y="1012"/>
                  </a:cubicBezTo>
                  <a:cubicBezTo>
                    <a:pt x="127" y="1060"/>
                    <a:pt x="135" y="1083"/>
                    <a:pt x="135" y="1107"/>
                  </a:cubicBezTo>
                  <a:cubicBezTo>
                    <a:pt x="143" y="1131"/>
                    <a:pt x="143" y="1147"/>
                    <a:pt x="143" y="1162"/>
                  </a:cubicBezTo>
                  <a:cubicBezTo>
                    <a:pt x="143" y="1194"/>
                    <a:pt x="151" y="1241"/>
                    <a:pt x="158" y="1289"/>
                  </a:cubicBezTo>
                  <a:cubicBezTo>
                    <a:pt x="166" y="1328"/>
                    <a:pt x="174" y="1360"/>
                    <a:pt x="174" y="1384"/>
                  </a:cubicBezTo>
                  <a:cubicBezTo>
                    <a:pt x="174" y="1407"/>
                    <a:pt x="182" y="1415"/>
                    <a:pt x="198" y="1423"/>
                  </a:cubicBezTo>
                  <a:cubicBezTo>
                    <a:pt x="206" y="1423"/>
                    <a:pt x="213" y="1431"/>
                    <a:pt x="213" y="1431"/>
                  </a:cubicBezTo>
                  <a:cubicBezTo>
                    <a:pt x="229" y="1447"/>
                    <a:pt x="229" y="1478"/>
                    <a:pt x="229" y="1526"/>
                  </a:cubicBezTo>
                  <a:cubicBezTo>
                    <a:pt x="221" y="1550"/>
                    <a:pt x="221" y="1581"/>
                    <a:pt x="229" y="1597"/>
                  </a:cubicBezTo>
                  <a:cubicBezTo>
                    <a:pt x="237" y="1645"/>
                    <a:pt x="198" y="1724"/>
                    <a:pt x="166" y="1747"/>
                  </a:cubicBezTo>
                  <a:cubicBezTo>
                    <a:pt x="151" y="1755"/>
                    <a:pt x="143" y="1763"/>
                    <a:pt x="143" y="1779"/>
                  </a:cubicBezTo>
                  <a:cubicBezTo>
                    <a:pt x="135" y="1787"/>
                    <a:pt x="143" y="1795"/>
                    <a:pt x="143" y="1803"/>
                  </a:cubicBezTo>
                  <a:cubicBezTo>
                    <a:pt x="151" y="1811"/>
                    <a:pt x="151" y="1811"/>
                    <a:pt x="158" y="1811"/>
                  </a:cubicBezTo>
                  <a:cubicBezTo>
                    <a:pt x="166" y="1818"/>
                    <a:pt x="174" y="1826"/>
                    <a:pt x="174" y="1858"/>
                  </a:cubicBezTo>
                  <a:cubicBezTo>
                    <a:pt x="174" y="1889"/>
                    <a:pt x="190" y="1889"/>
                    <a:pt x="213" y="1889"/>
                  </a:cubicBezTo>
                  <a:cubicBezTo>
                    <a:pt x="237" y="1889"/>
                    <a:pt x="268" y="1913"/>
                    <a:pt x="268" y="1913"/>
                  </a:cubicBezTo>
                  <a:lnTo>
                    <a:pt x="268" y="1913"/>
                  </a:lnTo>
                  <a:cubicBezTo>
                    <a:pt x="268" y="2759"/>
                    <a:pt x="268" y="2759"/>
                    <a:pt x="268" y="2759"/>
                  </a:cubicBezTo>
                  <a:lnTo>
                    <a:pt x="553" y="2775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5" name="Freeform 510"/>
            <p:cNvSpPr>
              <a:spLocks noChangeArrowheads="1"/>
            </p:cNvSpPr>
            <p:nvPr/>
          </p:nvSpPr>
          <p:spPr bwMode="auto">
            <a:xfrm>
              <a:off x="17383439" y="5876120"/>
              <a:ext cx="1215316" cy="786245"/>
            </a:xfrm>
            <a:custGeom>
              <a:avLst/>
              <a:gdLst>
                <a:gd name="T0" fmla="*/ 1794 w 2309"/>
                <a:gd name="T1" fmla="*/ 1391 h 1495"/>
                <a:gd name="T2" fmla="*/ 1794 w 2309"/>
                <a:gd name="T3" fmla="*/ 1391 h 1495"/>
                <a:gd name="T4" fmla="*/ 1888 w 2309"/>
                <a:gd name="T5" fmla="*/ 1494 h 1495"/>
                <a:gd name="T6" fmla="*/ 1888 w 2309"/>
                <a:gd name="T7" fmla="*/ 1486 h 1495"/>
                <a:gd name="T8" fmla="*/ 1904 w 2309"/>
                <a:gd name="T9" fmla="*/ 1423 h 1495"/>
                <a:gd name="T10" fmla="*/ 1897 w 2309"/>
                <a:gd name="T11" fmla="*/ 1391 h 1495"/>
                <a:gd name="T12" fmla="*/ 1999 w 2309"/>
                <a:gd name="T13" fmla="*/ 1312 h 1495"/>
                <a:gd name="T14" fmla="*/ 2007 w 2309"/>
                <a:gd name="T15" fmla="*/ 1249 h 1495"/>
                <a:gd name="T16" fmla="*/ 2047 w 2309"/>
                <a:gd name="T17" fmla="*/ 1138 h 1495"/>
                <a:gd name="T18" fmla="*/ 1999 w 2309"/>
                <a:gd name="T19" fmla="*/ 1083 h 1495"/>
                <a:gd name="T20" fmla="*/ 1999 w 2309"/>
                <a:gd name="T21" fmla="*/ 988 h 1495"/>
                <a:gd name="T22" fmla="*/ 2055 w 2309"/>
                <a:gd name="T23" fmla="*/ 988 h 1495"/>
                <a:gd name="T24" fmla="*/ 2110 w 2309"/>
                <a:gd name="T25" fmla="*/ 980 h 1495"/>
                <a:gd name="T26" fmla="*/ 2181 w 2309"/>
                <a:gd name="T27" fmla="*/ 933 h 1495"/>
                <a:gd name="T28" fmla="*/ 2244 w 2309"/>
                <a:gd name="T29" fmla="*/ 869 h 1495"/>
                <a:gd name="T30" fmla="*/ 2292 w 2309"/>
                <a:gd name="T31" fmla="*/ 782 h 1495"/>
                <a:gd name="T32" fmla="*/ 2284 w 2309"/>
                <a:gd name="T33" fmla="*/ 648 h 1495"/>
                <a:gd name="T34" fmla="*/ 2213 w 2309"/>
                <a:gd name="T35" fmla="*/ 585 h 1495"/>
                <a:gd name="T36" fmla="*/ 2118 w 2309"/>
                <a:gd name="T37" fmla="*/ 482 h 1495"/>
                <a:gd name="T38" fmla="*/ 1991 w 2309"/>
                <a:gd name="T39" fmla="*/ 387 h 1495"/>
                <a:gd name="T40" fmla="*/ 1952 w 2309"/>
                <a:gd name="T41" fmla="*/ 308 h 1495"/>
                <a:gd name="T42" fmla="*/ 1912 w 2309"/>
                <a:gd name="T43" fmla="*/ 245 h 1495"/>
                <a:gd name="T44" fmla="*/ 1936 w 2309"/>
                <a:gd name="T45" fmla="*/ 126 h 1495"/>
                <a:gd name="T46" fmla="*/ 1897 w 2309"/>
                <a:gd name="T47" fmla="*/ 55 h 1495"/>
                <a:gd name="T48" fmla="*/ 1881 w 2309"/>
                <a:gd name="T49" fmla="*/ 0 h 1495"/>
                <a:gd name="T50" fmla="*/ 86 w 2309"/>
                <a:gd name="T51" fmla="*/ 55 h 1495"/>
                <a:gd name="T52" fmla="*/ 47 w 2309"/>
                <a:gd name="T53" fmla="*/ 71 h 1495"/>
                <a:gd name="T54" fmla="*/ 47 w 2309"/>
                <a:gd name="T55" fmla="*/ 150 h 1495"/>
                <a:gd name="T56" fmla="*/ 62 w 2309"/>
                <a:gd name="T57" fmla="*/ 197 h 1495"/>
                <a:gd name="T58" fmla="*/ 94 w 2309"/>
                <a:gd name="T59" fmla="*/ 245 h 1495"/>
                <a:gd name="T60" fmla="*/ 78 w 2309"/>
                <a:gd name="T61" fmla="*/ 316 h 1495"/>
                <a:gd name="T62" fmla="*/ 24 w 2309"/>
                <a:gd name="T63" fmla="*/ 395 h 1495"/>
                <a:gd name="T64" fmla="*/ 78 w 2309"/>
                <a:gd name="T65" fmla="*/ 482 h 1495"/>
                <a:gd name="T66" fmla="*/ 118 w 2309"/>
                <a:gd name="T67" fmla="*/ 585 h 1495"/>
                <a:gd name="T68" fmla="*/ 134 w 2309"/>
                <a:gd name="T69" fmla="*/ 664 h 1495"/>
                <a:gd name="T70" fmla="*/ 165 w 2309"/>
                <a:gd name="T71" fmla="*/ 735 h 1495"/>
                <a:gd name="T72" fmla="*/ 205 w 2309"/>
                <a:gd name="T73" fmla="*/ 822 h 1495"/>
                <a:gd name="T74" fmla="*/ 221 w 2309"/>
                <a:gd name="T75" fmla="*/ 972 h 1495"/>
                <a:gd name="T76" fmla="*/ 236 w 2309"/>
                <a:gd name="T77" fmla="*/ 988 h 1495"/>
                <a:gd name="T78" fmla="*/ 268 w 2309"/>
                <a:gd name="T79" fmla="*/ 1012 h 1495"/>
                <a:gd name="T80" fmla="*/ 268 w 2309"/>
                <a:gd name="T81" fmla="*/ 1051 h 1495"/>
                <a:gd name="T82" fmla="*/ 292 w 2309"/>
                <a:gd name="T83" fmla="*/ 1083 h 1495"/>
                <a:gd name="T84" fmla="*/ 300 w 2309"/>
                <a:gd name="T85" fmla="*/ 1130 h 1495"/>
                <a:gd name="T86" fmla="*/ 300 w 2309"/>
                <a:gd name="T87" fmla="*/ 1193 h 1495"/>
                <a:gd name="T88" fmla="*/ 315 w 2309"/>
                <a:gd name="T89" fmla="*/ 1249 h 1495"/>
                <a:gd name="T90" fmla="*/ 300 w 2309"/>
                <a:gd name="T91" fmla="*/ 1391 h 1495"/>
                <a:gd name="T92" fmla="*/ 331 w 2309"/>
                <a:gd name="T93" fmla="*/ 1399 h 1495"/>
                <a:gd name="T94" fmla="*/ 347 w 2309"/>
                <a:gd name="T95" fmla="*/ 1439 h 1495"/>
                <a:gd name="T96" fmla="*/ 1762 w 2309"/>
                <a:gd name="T97" fmla="*/ 1375 h 1495"/>
                <a:gd name="T98" fmla="*/ 1794 w 2309"/>
                <a:gd name="T99" fmla="*/ 1391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9" h="1495">
                  <a:moveTo>
                    <a:pt x="1794" y="1391"/>
                  </a:moveTo>
                  <a:lnTo>
                    <a:pt x="1794" y="1391"/>
                  </a:lnTo>
                  <a:cubicBezTo>
                    <a:pt x="1802" y="1407"/>
                    <a:pt x="1857" y="1454"/>
                    <a:pt x="1888" y="1494"/>
                  </a:cubicBezTo>
                  <a:cubicBezTo>
                    <a:pt x="1888" y="1486"/>
                    <a:pt x="1888" y="1486"/>
                    <a:pt x="1888" y="1486"/>
                  </a:cubicBezTo>
                  <a:cubicBezTo>
                    <a:pt x="1912" y="1462"/>
                    <a:pt x="1912" y="1446"/>
                    <a:pt x="1904" y="1423"/>
                  </a:cubicBezTo>
                  <a:cubicBezTo>
                    <a:pt x="1897" y="1407"/>
                    <a:pt x="1865" y="1399"/>
                    <a:pt x="1897" y="1391"/>
                  </a:cubicBezTo>
                  <a:cubicBezTo>
                    <a:pt x="1920" y="1375"/>
                    <a:pt x="1999" y="1351"/>
                    <a:pt x="1999" y="1312"/>
                  </a:cubicBezTo>
                  <a:cubicBezTo>
                    <a:pt x="1999" y="1265"/>
                    <a:pt x="1991" y="1257"/>
                    <a:pt x="2007" y="1249"/>
                  </a:cubicBezTo>
                  <a:cubicBezTo>
                    <a:pt x="2031" y="1233"/>
                    <a:pt x="2055" y="1170"/>
                    <a:pt x="2047" y="1138"/>
                  </a:cubicBezTo>
                  <a:cubicBezTo>
                    <a:pt x="2039" y="1114"/>
                    <a:pt x="1999" y="1114"/>
                    <a:pt x="1999" y="1083"/>
                  </a:cubicBezTo>
                  <a:cubicBezTo>
                    <a:pt x="1999" y="1051"/>
                    <a:pt x="1960" y="996"/>
                    <a:pt x="1999" y="988"/>
                  </a:cubicBezTo>
                  <a:cubicBezTo>
                    <a:pt x="2018" y="988"/>
                    <a:pt x="2039" y="988"/>
                    <a:pt x="2055" y="988"/>
                  </a:cubicBezTo>
                  <a:cubicBezTo>
                    <a:pt x="2078" y="988"/>
                    <a:pt x="2102" y="988"/>
                    <a:pt x="2110" y="980"/>
                  </a:cubicBezTo>
                  <a:cubicBezTo>
                    <a:pt x="2134" y="956"/>
                    <a:pt x="2150" y="956"/>
                    <a:pt x="2181" y="933"/>
                  </a:cubicBezTo>
                  <a:cubicBezTo>
                    <a:pt x="2213" y="917"/>
                    <a:pt x="2244" y="925"/>
                    <a:pt x="2244" y="869"/>
                  </a:cubicBezTo>
                  <a:cubicBezTo>
                    <a:pt x="2244" y="814"/>
                    <a:pt x="2276" y="814"/>
                    <a:pt x="2292" y="782"/>
                  </a:cubicBezTo>
                  <a:cubicBezTo>
                    <a:pt x="2308" y="743"/>
                    <a:pt x="2308" y="664"/>
                    <a:pt x="2284" y="648"/>
                  </a:cubicBezTo>
                  <a:cubicBezTo>
                    <a:pt x="2268" y="632"/>
                    <a:pt x="2213" y="624"/>
                    <a:pt x="2213" y="585"/>
                  </a:cubicBezTo>
                  <a:cubicBezTo>
                    <a:pt x="2205" y="553"/>
                    <a:pt x="2126" y="498"/>
                    <a:pt x="2118" y="482"/>
                  </a:cubicBezTo>
                  <a:cubicBezTo>
                    <a:pt x="2110" y="458"/>
                    <a:pt x="2102" y="387"/>
                    <a:pt x="1991" y="387"/>
                  </a:cubicBezTo>
                  <a:cubicBezTo>
                    <a:pt x="1873" y="379"/>
                    <a:pt x="1960" y="348"/>
                    <a:pt x="1952" y="308"/>
                  </a:cubicBezTo>
                  <a:cubicBezTo>
                    <a:pt x="1944" y="276"/>
                    <a:pt x="1904" y="316"/>
                    <a:pt x="1912" y="245"/>
                  </a:cubicBezTo>
                  <a:cubicBezTo>
                    <a:pt x="1920" y="174"/>
                    <a:pt x="1912" y="182"/>
                    <a:pt x="1936" y="126"/>
                  </a:cubicBezTo>
                  <a:cubicBezTo>
                    <a:pt x="1952" y="71"/>
                    <a:pt x="1904" y="87"/>
                    <a:pt x="1897" y="55"/>
                  </a:cubicBezTo>
                  <a:cubicBezTo>
                    <a:pt x="1897" y="39"/>
                    <a:pt x="1888" y="23"/>
                    <a:pt x="1881" y="0"/>
                  </a:cubicBezTo>
                  <a:cubicBezTo>
                    <a:pt x="1264" y="71"/>
                    <a:pt x="86" y="55"/>
                    <a:pt x="86" y="55"/>
                  </a:cubicBezTo>
                  <a:cubicBezTo>
                    <a:pt x="86" y="55"/>
                    <a:pt x="62" y="47"/>
                    <a:pt x="47" y="71"/>
                  </a:cubicBezTo>
                  <a:cubicBezTo>
                    <a:pt x="31" y="95"/>
                    <a:pt x="78" y="134"/>
                    <a:pt x="47" y="150"/>
                  </a:cubicBezTo>
                  <a:cubicBezTo>
                    <a:pt x="16" y="166"/>
                    <a:pt x="39" y="182"/>
                    <a:pt x="62" y="197"/>
                  </a:cubicBezTo>
                  <a:cubicBezTo>
                    <a:pt x="94" y="213"/>
                    <a:pt x="110" y="221"/>
                    <a:pt x="94" y="245"/>
                  </a:cubicBezTo>
                  <a:cubicBezTo>
                    <a:pt x="78" y="269"/>
                    <a:pt x="86" y="269"/>
                    <a:pt x="78" y="316"/>
                  </a:cubicBezTo>
                  <a:cubicBezTo>
                    <a:pt x="70" y="371"/>
                    <a:pt x="39" y="356"/>
                    <a:pt x="24" y="395"/>
                  </a:cubicBezTo>
                  <a:cubicBezTo>
                    <a:pt x="0" y="443"/>
                    <a:pt x="47" y="427"/>
                    <a:pt x="78" y="482"/>
                  </a:cubicBezTo>
                  <a:cubicBezTo>
                    <a:pt x="102" y="537"/>
                    <a:pt x="110" y="569"/>
                    <a:pt x="118" y="585"/>
                  </a:cubicBezTo>
                  <a:cubicBezTo>
                    <a:pt x="126" y="601"/>
                    <a:pt x="118" y="632"/>
                    <a:pt x="134" y="664"/>
                  </a:cubicBezTo>
                  <a:cubicBezTo>
                    <a:pt x="149" y="696"/>
                    <a:pt x="141" y="703"/>
                    <a:pt x="165" y="735"/>
                  </a:cubicBezTo>
                  <a:cubicBezTo>
                    <a:pt x="181" y="759"/>
                    <a:pt x="173" y="790"/>
                    <a:pt x="205" y="822"/>
                  </a:cubicBezTo>
                  <a:cubicBezTo>
                    <a:pt x="228" y="854"/>
                    <a:pt x="221" y="949"/>
                    <a:pt x="221" y="972"/>
                  </a:cubicBezTo>
                  <a:cubicBezTo>
                    <a:pt x="221" y="988"/>
                    <a:pt x="221" y="988"/>
                    <a:pt x="236" y="988"/>
                  </a:cubicBezTo>
                  <a:cubicBezTo>
                    <a:pt x="260" y="980"/>
                    <a:pt x="268" y="1012"/>
                    <a:pt x="268" y="1012"/>
                  </a:cubicBezTo>
                  <a:cubicBezTo>
                    <a:pt x="268" y="1012"/>
                    <a:pt x="276" y="1035"/>
                    <a:pt x="268" y="1051"/>
                  </a:cubicBezTo>
                  <a:cubicBezTo>
                    <a:pt x="268" y="1075"/>
                    <a:pt x="300" y="1067"/>
                    <a:pt x="292" y="1083"/>
                  </a:cubicBezTo>
                  <a:cubicBezTo>
                    <a:pt x="292" y="1107"/>
                    <a:pt x="292" y="1122"/>
                    <a:pt x="300" y="1130"/>
                  </a:cubicBezTo>
                  <a:cubicBezTo>
                    <a:pt x="315" y="1138"/>
                    <a:pt x="315" y="1170"/>
                    <a:pt x="300" y="1193"/>
                  </a:cubicBezTo>
                  <a:cubicBezTo>
                    <a:pt x="284" y="1217"/>
                    <a:pt x="292" y="1217"/>
                    <a:pt x="315" y="1249"/>
                  </a:cubicBezTo>
                  <a:cubicBezTo>
                    <a:pt x="347" y="1288"/>
                    <a:pt x="300" y="1367"/>
                    <a:pt x="300" y="1391"/>
                  </a:cubicBezTo>
                  <a:cubicBezTo>
                    <a:pt x="300" y="1415"/>
                    <a:pt x="315" y="1399"/>
                    <a:pt x="331" y="1399"/>
                  </a:cubicBezTo>
                  <a:cubicBezTo>
                    <a:pt x="339" y="1399"/>
                    <a:pt x="339" y="1423"/>
                    <a:pt x="347" y="1439"/>
                  </a:cubicBezTo>
                  <a:cubicBezTo>
                    <a:pt x="466" y="1439"/>
                    <a:pt x="1438" y="1423"/>
                    <a:pt x="1762" y="1375"/>
                  </a:cubicBezTo>
                  <a:cubicBezTo>
                    <a:pt x="1762" y="1375"/>
                    <a:pt x="1770" y="1360"/>
                    <a:pt x="1794" y="1391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6" name="Freeform 511"/>
            <p:cNvSpPr>
              <a:spLocks noChangeArrowheads="1"/>
            </p:cNvSpPr>
            <p:nvPr/>
          </p:nvSpPr>
          <p:spPr bwMode="auto">
            <a:xfrm>
              <a:off x="17388078" y="5876120"/>
              <a:ext cx="1212996" cy="786245"/>
            </a:xfrm>
            <a:custGeom>
              <a:avLst/>
              <a:gdLst>
                <a:gd name="T0" fmla="*/ 1778 w 2308"/>
                <a:gd name="T1" fmla="*/ 1391 h 1495"/>
                <a:gd name="T2" fmla="*/ 1754 w 2308"/>
                <a:gd name="T3" fmla="*/ 1375 h 1495"/>
                <a:gd name="T4" fmla="*/ 331 w 2308"/>
                <a:gd name="T5" fmla="*/ 1423 h 1495"/>
                <a:gd name="T6" fmla="*/ 292 w 2308"/>
                <a:gd name="T7" fmla="*/ 1391 h 1495"/>
                <a:gd name="T8" fmla="*/ 292 w 2308"/>
                <a:gd name="T9" fmla="*/ 1193 h 1495"/>
                <a:gd name="T10" fmla="*/ 260 w 2308"/>
                <a:gd name="T11" fmla="*/ 1051 h 1495"/>
                <a:gd name="T12" fmla="*/ 220 w 2308"/>
                <a:gd name="T13" fmla="*/ 988 h 1495"/>
                <a:gd name="T14" fmla="*/ 165 w 2308"/>
                <a:gd name="T15" fmla="*/ 767 h 1495"/>
                <a:gd name="T16" fmla="*/ 110 w 2308"/>
                <a:gd name="T17" fmla="*/ 616 h 1495"/>
                <a:gd name="T18" fmla="*/ 23 w 2308"/>
                <a:gd name="T19" fmla="*/ 434 h 1495"/>
                <a:gd name="T20" fmla="*/ 70 w 2308"/>
                <a:gd name="T21" fmla="*/ 276 h 1495"/>
                <a:gd name="T22" fmla="*/ 54 w 2308"/>
                <a:gd name="T23" fmla="*/ 205 h 1495"/>
                <a:gd name="T24" fmla="*/ 39 w 2308"/>
                <a:gd name="T25" fmla="*/ 110 h 1495"/>
                <a:gd name="T26" fmla="*/ 1865 w 2308"/>
                <a:gd name="T27" fmla="*/ 0 h 1495"/>
                <a:gd name="T28" fmla="*/ 1912 w 2308"/>
                <a:gd name="T29" fmla="*/ 79 h 1495"/>
                <a:gd name="T30" fmla="*/ 1928 w 2308"/>
                <a:gd name="T31" fmla="*/ 284 h 1495"/>
                <a:gd name="T32" fmla="*/ 1983 w 2308"/>
                <a:gd name="T33" fmla="*/ 379 h 1495"/>
                <a:gd name="T34" fmla="*/ 2205 w 2308"/>
                <a:gd name="T35" fmla="*/ 585 h 1495"/>
                <a:gd name="T36" fmla="*/ 2260 w 2308"/>
                <a:gd name="T37" fmla="*/ 814 h 1495"/>
                <a:gd name="T38" fmla="*/ 2149 w 2308"/>
                <a:gd name="T39" fmla="*/ 949 h 1495"/>
                <a:gd name="T40" fmla="*/ 2023 w 2308"/>
                <a:gd name="T41" fmla="*/ 988 h 1495"/>
                <a:gd name="T42" fmla="*/ 1991 w 2308"/>
                <a:gd name="T43" fmla="*/ 1083 h 1495"/>
                <a:gd name="T44" fmla="*/ 1991 w 2308"/>
                <a:gd name="T45" fmla="*/ 1273 h 1495"/>
                <a:gd name="T46" fmla="*/ 1880 w 2308"/>
                <a:gd name="T47" fmla="*/ 1399 h 1495"/>
                <a:gd name="T48" fmla="*/ 1880 w 2308"/>
                <a:gd name="T49" fmla="*/ 1494 h 1495"/>
                <a:gd name="T50" fmla="*/ 1786 w 2308"/>
                <a:gd name="T51" fmla="*/ 1391 h 1495"/>
                <a:gd name="T52" fmla="*/ 1873 w 2308"/>
                <a:gd name="T53" fmla="*/ 1399 h 1495"/>
                <a:gd name="T54" fmla="*/ 1983 w 2308"/>
                <a:gd name="T55" fmla="*/ 1280 h 1495"/>
                <a:gd name="T56" fmla="*/ 1983 w 2308"/>
                <a:gd name="T57" fmla="*/ 1083 h 1495"/>
                <a:gd name="T58" fmla="*/ 2023 w 2308"/>
                <a:gd name="T59" fmla="*/ 980 h 1495"/>
                <a:gd name="T60" fmla="*/ 2149 w 2308"/>
                <a:gd name="T61" fmla="*/ 949 h 1495"/>
                <a:gd name="T62" fmla="*/ 2260 w 2308"/>
                <a:gd name="T63" fmla="*/ 806 h 1495"/>
                <a:gd name="T64" fmla="*/ 2197 w 2308"/>
                <a:gd name="T65" fmla="*/ 585 h 1495"/>
                <a:gd name="T66" fmla="*/ 1983 w 2308"/>
                <a:gd name="T67" fmla="*/ 387 h 1495"/>
                <a:gd name="T68" fmla="*/ 1920 w 2308"/>
                <a:gd name="T69" fmla="*/ 292 h 1495"/>
                <a:gd name="T70" fmla="*/ 1912 w 2308"/>
                <a:gd name="T71" fmla="*/ 87 h 1495"/>
                <a:gd name="T72" fmla="*/ 363 w 2308"/>
                <a:gd name="T73" fmla="*/ 63 h 1495"/>
                <a:gd name="T74" fmla="*/ 47 w 2308"/>
                <a:gd name="T75" fmla="*/ 71 h 1495"/>
                <a:gd name="T76" fmla="*/ 54 w 2308"/>
                <a:gd name="T77" fmla="*/ 190 h 1495"/>
                <a:gd name="T78" fmla="*/ 86 w 2308"/>
                <a:gd name="T79" fmla="*/ 245 h 1495"/>
                <a:gd name="T80" fmla="*/ 16 w 2308"/>
                <a:gd name="T81" fmla="*/ 403 h 1495"/>
                <a:gd name="T82" fmla="*/ 110 w 2308"/>
                <a:gd name="T83" fmla="*/ 585 h 1495"/>
                <a:gd name="T84" fmla="*/ 157 w 2308"/>
                <a:gd name="T85" fmla="*/ 727 h 1495"/>
                <a:gd name="T86" fmla="*/ 213 w 2308"/>
                <a:gd name="T87" fmla="*/ 972 h 1495"/>
                <a:gd name="T88" fmla="*/ 268 w 2308"/>
                <a:gd name="T89" fmla="*/ 1012 h 1495"/>
                <a:gd name="T90" fmla="*/ 292 w 2308"/>
                <a:gd name="T91" fmla="*/ 1083 h 1495"/>
                <a:gd name="T92" fmla="*/ 315 w 2308"/>
                <a:gd name="T93" fmla="*/ 1249 h 1495"/>
                <a:gd name="T94" fmla="*/ 307 w 2308"/>
                <a:gd name="T95" fmla="*/ 1399 h 1495"/>
                <a:gd name="T96" fmla="*/ 1754 w 2308"/>
                <a:gd name="T97" fmla="*/ 1367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8" h="1495">
                  <a:moveTo>
                    <a:pt x="1880" y="1494"/>
                  </a:moveTo>
                  <a:lnTo>
                    <a:pt x="1880" y="1494"/>
                  </a:lnTo>
                  <a:lnTo>
                    <a:pt x="1880" y="1494"/>
                  </a:lnTo>
                  <a:cubicBezTo>
                    <a:pt x="1841" y="1454"/>
                    <a:pt x="1794" y="1407"/>
                    <a:pt x="1778" y="1391"/>
                  </a:cubicBezTo>
                  <a:cubicBezTo>
                    <a:pt x="1770" y="1375"/>
                    <a:pt x="1762" y="1375"/>
                    <a:pt x="1762" y="1375"/>
                  </a:cubicBezTo>
                  <a:lnTo>
                    <a:pt x="1762" y="1375"/>
                  </a:lnTo>
                  <a:lnTo>
                    <a:pt x="1762" y="1375"/>
                  </a:lnTo>
                  <a:cubicBezTo>
                    <a:pt x="1754" y="1375"/>
                    <a:pt x="1754" y="1375"/>
                    <a:pt x="1754" y="1375"/>
                  </a:cubicBezTo>
                  <a:cubicBezTo>
                    <a:pt x="1430" y="1431"/>
                    <a:pt x="450" y="1446"/>
                    <a:pt x="339" y="1446"/>
                  </a:cubicBezTo>
                  <a:cubicBezTo>
                    <a:pt x="331" y="1446"/>
                    <a:pt x="331" y="1446"/>
                    <a:pt x="331" y="1446"/>
                  </a:cubicBezTo>
                  <a:cubicBezTo>
                    <a:pt x="331" y="1439"/>
                    <a:pt x="331" y="1439"/>
                    <a:pt x="331" y="1439"/>
                  </a:cubicBezTo>
                  <a:cubicBezTo>
                    <a:pt x="331" y="1439"/>
                    <a:pt x="331" y="1431"/>
                    <a:pt x="331" y="1423"/>
                  </a:cubicBezTo>
                  <a:cubicBezTo>
                    <a:pt x="331" y="1415"/>
                    <a:pt x="331" y="1407"/>
                    <a:pt x="323" y="1407"/>
                  </a:cubicBezTo>
                  <a:lnTo>
                    <a:pt x="315" y="1407"/>
                  </a:lnTo>
                  <a:cubicBezTo>
                    <a:pt x="307" y="1407"/>
                    <a:pt x="307" y="1407"/>
                    <a:pt x="300" y="1407"/>
                  </a:cubicBezTo>
                  <a:cubicBezTo>
                    <a:pt x="292" y="1407"/>
                    <a:pt x="292" y="1391"/>
                    <a:pt x="292" y="1391"/>
                  </a:cubicBezTo>
                  <a:cubicBezTo>
                    <a:pt x="292" y="1383"/>
                    <a:pt x="300" y="1367"/>
                    <a:pt x="300" y="1351"/>
                  </a:cubicBezTo>
                  <a:cubicBezTo>
                    <a:pt x="307" y="1320"/>
                    <a:pt x="323" y="1280"/>
                    <a:pt x="307" y="1257"/>
                  </a:cubicBezTo>
                  <a:cubicBezTo>
                    <a:pt x="300" y="1249"/>
                    <a:pt x="300" y="1241"/>
                    <a:pt x="300" y="1241"/>
                  </a:cubicBezTo>
                  <a:cubicBezTo>
                    <a:pt x="276" y="1217"/>
                    <a:pt x="276" y="1217"/>
                    <a:pt x="292" y="1193"/>
                  </a:cubicBezTo>
                  <a:cubicBezTo>
                    <a:pt x="300" y="1170"/>
                    <a:pt x="300" y="1146"/>
                    <a:pt x="292" y="1138"/>
                  </a:cubicBezTo>
                  <a:cubicBezTo>
                    <a:pt x="276" y="1130"/>
                    <a:pt x="276" y="1107"/>
                    <a:pt x="284" y="1083"/>
                  </a:cubicBezTo>
                  <a:cubicBezTo>
                    <a:pt x="284" y="1075"/>
                    <a:pt x="284" y="1075"/>
                    <a:pt x="276" y="1075"/>
                  </a:cubicBezTo>
                  <a:cubicBezTo>
                    <a:pt x="268" y="1067"/>
                    <a:pt x="252" y="1067"/>
                    <a:pt x="260" y="1051"/>
                  </a:cubicBezTo>
                  <a:cubicBezTo>
                    <a:pt x="260" y="1035"/>
                    <a:pt x="260" y="1012"/>
                    <a:pt x="260" y="1012"/>
                  </a:cubicBezTo>
                  <a:cubicBezTo>
                    <a:pt x="252" y="1004"/>
                    <a:pt x="244" y="988"/>
                    <a:pt x="236" y="988"/>
                  </a:cubicBezTo>
                  <a:lnTo>
                    <a:pt x="228" y="988"/>
                  </a:lnTo>
                  <a:cubicBezTo>
                    <a:pt x="220" y="988"/>
                    <a:pt x="220" y="988"/>
                    <a:pt x="220" y="988"/>
                  </a:cubicBezTo>
                  <a:cubicBezTo>
                    <a:pt x="204" y="988"/>
                    <a:pt x="204" y="980"/>
                    <a:pt x="204" y="972"/>
                  </a:cubicBezTo>
                  <a:cubicBezTo>
                    <a:pt x="204" y="964"/>
                    <a:pt x="204" y="956"/>
                    <a:pt x="204" y="956"/>
                  </a:cubicBezTo>
                  <a:cubicBezTo>
                    <a:pt x="213" y="917"/>
                    <a:pt x="213" y="854"/>
                    <a:pt x="189" y="822"/>
                  </a:cubicBezTo>
                  <a:cubicBezTo>
                    <a:pt x="173" y="806"/>
                    <a:pt x="173" y="790"/>
                    <a:pt x="165" y="767"/>
                  </a:cubicBezTo>
                  <a:cubicBezTo>
                    <a:pt x="165" y="759"/>
                    <a:pt x="165" y="743"/>
                    <a:pt x="149" y="735"/>
                  </a:cubicBezTo>
                  <a:cubicBezTo>
                    <a:pt x="141" y="711"/>
                    <a:pt x="133" y="703"/>
                    <a:pt x="133" y="687"/>
                  </a:cubicBezTo>
                  <a:cubicBezTo>
                    <a:pt x="126" y="687"/>
                    <a:pt x="126" y="680"/>
                    <a:pt x="118" y="664"/>
                  </a:cubicBezTo>
                  <a:cubicBezTo>
                    <a:pt x="110" y="648"/>
                    <a:pt x="110" y="632"/>
                    <a:pt x="110" y="616"/>
                  </a:cubicBezTo>
                  <a:cubicBezTo>
                    <a:pt x="110" y="609"/>
                    <a:pt x="110" y="593"/>
                    <a:pt x="102" y="593"/>
                  </a:cubicBezTo>
                  <a:cubicBezTo>
                    <a:pt x="102" y="585"/>
                    <a:pt x="102" y="569"/>
                    <a:pt x="94" y="561"/>
                  </a:cubicBezTo>
                  <a:cubicBezTo>
                    <a:pt x="86" y="537"/>
                    <a:pt x="78" y="514"/>
                    <a:pt x="62" y="482"/>
                  </a:cubicBezTo>
                  <a:cubicBezTo>
                    <a:pt x="54" y="458"/>
                    <a:pt x="39" y="443"/>
                    <a:pt x="23" y="434"/>
                  </a:cubicBezTo>
                  <a:cubicBezTo>
                    <a:pt x="8" y="427"/>
                    <a:pt x="0" y="419"/>
                    <a:pt x="8" y="395"/>
                  </a:cubicBezTo>
                  <a:cubicBezTo>
                    <a:pt x="16" y="379"/>
                    <a:pt x="31" y="371"/>
                    <a:pt x="39" y="363"/>
                  </a:cubicBezTo>
                  <a:cubicBezTo>
                    <a:pt x="54" y="348"/>
                    <a:pt x="62" y="340"/>
                    <a:pt x="70" y="316"/>
                  </a:cubicBezTo>
                  <a:cubicBezTo>
                    <a:pt x="70" y="292"/>
                    <a:pt x="70" y="284"/>
                    <a:pt x="70" y="276"/>
                  </a:cubicBezTo>
                  <a:cubicBezTo>
                    <a:pt x="70" y="261"/>
                    <a:pt x="70" y="253"/>
                    <a:pt x="78" y="245"/>
                  </a:cubicBezTo>
                  <a:cubicBezTo>
                    <a:pt x="86" y="237"/>
                    <a:pt x="86" y="229"/>
                    <a:pt x="86" y="229"/>
                  </a:cubicBezTo>
                  <a:cubicBezTo>
                    <a:pt x="86" y="221"/>
                    <a:pt x="78" y="213"/>
                    <a:pt x="62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197"/>
                    <a:pt x="54" y="197"/>
                    <a:pt x="47" y="197"/>
                  </a:cubicBezTo>
                  <a:cubicBezTo>
                    <a:pt x="31" y="190"/>
                    <a:pt x="23" y="182"/>
                    <a:pt x="23" y="166"/>
                  </a:cubicBezTo>
                  <a:cubicBezTo>
                    <a:pt x="23" y="158"/>
                    <a:pt x="23" y="158"/>
                    <a:pt x="39" y="150"/>
                  </a:cubicBezTo>
                  <a:cubicBezTo>
                    <a:pt x="47" y="142"/>
                    <a:pt x="47" y="134"/>
                    <a:pt x="39" y="110"/>
                  </a:cubicBezTo>
                  <a:cubicBezTo>
                    <a:pt x="31" y="95"/>
                    <a:pt x="31" y="79"/>
                    <a:pt x="39" y="71"/>
                  </a:cubicBezTo>
                  <a:cubicBezTo>
                    <a:pt x="54" y="47"/>
                    <a:pt x="70" y="47"/>
                    <a:pt x="78" y="47"/>
                  </a:cubicBezTo>
                  <a:cubicBezTo>
                    <a:pt x="86" y="47"/>
                    <a:pt x="197" y="55"/>
                    <a:pt x="363" y="55"/>
                  </a:cubicBezTo>
                  <a:cubicBezTo>
                    <a:pt x="742" y="55"/>
                    <a:pt x="1446" y="47"/>
                    <a:pt x="1865" y="0"/>
                  </a:cubicBezTo>
                  <a:cubicBezTo>
                    <a:pt x="1873" y="0"/>
                    <a:pt x="1873" y="0"/>
                    <a:pt x="1873" y="0"/>
                  </a:cubicBezTo>
                  <a:cubicBezTo>
                    <a:pt x="1873" y="8"/>
                    <a:pt x="1873" y="8"/>
                    <a:pt x="1873" y="8"/>
                  </a:cubicBezTo>
                  <a:cubicBezTo>
                    <a:pt x="1880" y="23"/>
                    <a:pt x="1889" y="39"/>
                    <a:pt x="1896" y="55"/>
                  </a:cubicBezTo>
                  <a:cubicBezTo>
                    <a:pt x="1896" y="71"/>
                    <a:pt x="1904" y="71"/>
                    <a:pt x="1912" y="79"/>
                  </a:cubicBezTo>
                  <a:cubicBezTo>
                    <a:pt x="1928" y="87"/>
                    <a:pt x="1944" y="95"/>
                    <a:pt x="1928" y="126"/>
                  </a:cubicBezTo>
                  <a:cubicBezTo>
                    <a:pt x="1920" y="166"/>
                    <a:pt x="1920" y="174"/>
                    <a:pt x="1912" y="190"/>
                  </a:cubicBezTo>
                  <a:cubicBezTo>
                    <a:pt x="1912" y="205"/>
                    <a:pt x="1912" y="221"/>
                    <a:pt x="1912" y="245"/>
                  </a:cubicBezTo>
                  <a:cubicBezTo>
                    <a:pt x="1904" y="284"/>
                    <a:pt x="1912" y="284"/>
                    <a:pt x="1928" y="284"/>
                  </a:cubicBezTo>
                  <a:cubicBezTo>
                    <a:pt x="1936" y="292"/>
                    <a:pt x="1944" y="292"/>
                    <a:pt x="1952" y="308"/>
                  </a:cubicBezTo>
                  <a:cubicBezTo>
                    <a:pt x="1952" y="324"/>
                    <a:pt x="1944" y="340"/>
                    <a:pt x="1936" y="348"/>
                  </a:cubicBezTo>
                  <a:cubicBezTo>
                    <a:pt x="1928" y="356"/>
                    <a:pt x="1920" y="363"/>
                    <a:pt x="1928" y="371"/>
                  </a:cubicBezTo>
                  <a:cubicBezTo>
                    <a:pt x="1928" y="379"/>
                    <a:pt x="1952" y="379"/>
                    <a:pt x="1983" y="379"/>
                  </a:cubicBezTo>
                  <a:cubicBezTo>
                    <a:pt x="2086" y="387"/>
                    <a:pt x="2102" y="443"/>
                    <a:pt x="2110" y="474"/>
                  </a:cubicBezTo>
                  <a:lnTo>
                    <a:pt x="2110" y="474"/>
                  </a:lnTo>
                  <a:cubicBezTo>
                    <a:pt x="2118" y="482"/>
                    <a:pt x="2134" y="498"/>
                    <a:pt x="2149" y="514"/>
                  </a:cubicBezTo>
                  <a:cubicBezTo>
                    <a:pt x="2173" y="537"/>
                    <a:pt x="2205" y="561"/>
                    <a:pt x="2205" y="585"/>
                  </a:cubicBezTo>
                  <a:cubicBezTo>
                    <a:pt x="2205" y="609"/>
                    <a:pt x="2229" y="616"/>
                    <a:pt x="2252" y="632"/>
                  </a:cubicBezTo>
                  <a:cubicBezTo>
                    <a:pt x="2260" y="632"/>
                    <a:pt x="2276" y="640"/>
                    <a:pt x="2284" y="648"/>
                  </a:cubicBezTo>
                  <a:cubicBezTo>
                    <a:pt x="2300" y="664"/>
                    <a:pt x="2307" y="743"/>
                    <a:pt x="2284" y="782"/>
                  </a:cubicBezTo>
                  <a:cubicBezTo>
                    <a:pt x="2284" y="798"/>
                    <a:pt x="2268" y="806"/>
                    <a:pt x="2260" y="814"/>
                  </a:cubicBezTo>
                  <a:cubicBezTo>
                    <a:pt x="2252" y="822"/>
                    <a:pt x="2236" y="830"/>
                    <a:pt x="2236" y="869"/>
                  </a:cubicBezTo>
                  <a:cubicBezTo>
                    <a:pt x="2236" y="909"/>
                    <a:pt x="2220" y="925"/>
                    <a:pt x="2197" y="933"/>
                  </a:cubicBezTo>
                  <a:cubicBezTo>
                    <a:pt x="2189" y="933"/>
                    <a:pt x="2181" y="933"/>
                    <a:pt x="2181" y="940"/>
                  </a:cubicBezTo>
                  <a:cubicBezTo>
                    <a:pt x="2165" y="949"/>
                    <a:pt x="2157" y="949"/>
                    <a:pt x="2149" y="949"/>
                  </a:cubicBezTo>
                  <a:cubicBezTo>
                    <a:pt x="2134" y="956"/>
                    <a:pt x="2126" y="964"/>
                    <a:pt x="2110" y="980"/>
                  </a:cubicBezTo>
                  <a:cubicBezTo>
                    <a:pt x="2094" y="988"/>
                    <a:pt x="2078" y="996"/>
                    <a:pt x="2062" y="996"/>
                  </a:cubicBezTo>
                  <a:cubicBezTo>
                    <a:pt x="2062" y="996"/>
                    <a:pt x="2054" y="988"/>
                    <a:pt x="2047" y="988"/>
                  </a:cubicBezTo>
                  <a:cubicBezTo>
                    <a:pt x="2039" y="988"/>
                    <a:pt x="2031" y="988"/>
                    <a:pt x="2023" y="988"/>
                  </a:cubicBezTo>
                  <a:cubicBezTo>
                    <a:pt x="2007" y="988"/>
                    <a:pt x="1999" y="988"/>
                    <a:pt x="1999" y="996"/>
                  </a:cubicBezTo>
                  <a:cubicBezTo>
                    <a:pt x="1991" y="996"/>
                    <a:pt x="1983" y="996"/>
                    <a:pt x="1983" y="1004"/>
                  </a:cubicBezTo>
                  <a:cubicBezTo>
                    <a:pt x="1976" y="1012"/>
                    <a:pt x="1983" y="1027"/>
                    <a:pt x="1983" y="1051"/>
                  </a:cubicBezTo>
                  <a:cubicBezTo>
                    <a:pt x="1991" y="1059"/>
                    <a:pt x="1991" y="1075"/>
                    <a:pt x="1991" y="1083"/>
                  </a:cubicBezTo>
                  <a:cubicBezTo>
                    <a:pt x="1991" y="1099"/>
                    <a:pt x="1999" y="1107"/>
                    <a:pt x="2018" y="1114"/>
                  </a:cubicBezTo>
                  <a:cubicBezTo>
                    <a:pt x="2023" y="1122"/>
                    <a:pt x="2039" y="1130"/>
                    <a:pt x="2039" y="1138"/>
                  </a:cubicBezTo>
                  <a:cubicBezTo>
                    <a:pt x="2047" y="1170"/>
                    <a:pt x="2023" y="1233"/>
                    <a:pt x="1999" y="1249"/>
                  </a:cubicBezTo>
                  <a:cubicBezTo>
                    <a:pt x="1991" y="1257"/>
                    <a:pt x="1991" y="1265"/>
                    <a:pt x="1991" y="1273"/>
                  </a:cubicBezTo>
                  <a:cubicBezTo>
                    <a:pt x="1991" y="1280"/>
                    <a:pt x="1999" y="1296"/>
                    <a:pt x="1999" y="1312"/>
                  </a:cubicBezTo>
                  <a:cubicBezTo>
                    <a:pt x="1999" y="1344"/>
                    <a:pt x="1944" y="1367"/>
                    <a:pt x="1912" y="1383"/>
                  </a:cubicBezTo>
                  <a:cubicBezTo>
                    <a:pt x="1904" y="1383"/>
                    <a:pt x="1896" y="1391"/>
                    <a:pt x="1889" y="1391"/>
                  </a:cubicBezTo>
                  <a:cubicBezTo>
                    <a:pt x="1880" y="1399"/>
                    <a:pt x="1880" y="1399"/>
                    <a:pt x="1880" y="1399"/>
                  </a:cubicBezTo>
                  <a:cubicBezTo>
                    <a:pt x="1880" y="1399"/>
                    <a:pt x="1880" y="1407"/>
                    <a:pt x="1889" y="1407"/>
                  </a:cubicBezTo>
                  <a:cubicBezTo>
                    <a:pt x="1889" y="1415"/>
                    <a:pt x="1896" y="1415"/>
                    <a:pt x="1896" y="1423"/>
                  </a:cubicBezTo>
                  <a:cubicBezTo>
                    <a:pt x="1904" y="1439"/>
                    <a:pt x="1912" y="1462"/>
                    <a:pt x="1880" y="1486"/>
                  </a:cubicBezTo>
                  <a:cubicBezTo>
                    <a:pt x="1880" y="1494"/>
                    <a:pt x="1880" y="1494"/>
                    <a:pt x="1880" y="1494"/>
                  </a:cubicBezTo>
                  <a:lnTo>
                    <a:pt x="1880" y="1494"/>
                  </a:lnTo>
                  <a:lnTo>
                    <a:pt x="1762" y="1367"/>
                  </a:lnTo>
                  <a:lnTo>
                    <a:pt x="1762" y="1367"/>
                  </a:lnTo>
                  <a:cubicBezTo>
                    <a:pt x="1770" y="1367"/>
                    <a:pt x="1778" y="1375"/>
                    <a:pt x="1786" y="1391"/>
                  </a:cubicBezTo>
                  <a:cubicBezTo>
                    <a:pt x="1802" y="1407"/>
                    <a:pt x="1849" y="1454"/>
                    <a:pt x="1880" y="1486"/>
                  </a:cubicBezTo>
                  <a:cubicBezTo>
                    <a:pt x="1896" y="1462"/>
                    <a:pt x="1904" y="1446"/>
                    <a:pt x="1896" y="1431"/>
                  </a:cubicBezTo>
                  <a:cubicBezTo>
                    <a:pt x="1889" y="1423"/>
                    <a:pt x="1889" y="1415"/>
                    <a:pt x="1880" y="1415"/>
                  </a:cubicBezTo>
                  <a:cubicBezTo>
                    <a:pt x="1873" y="1407"/>
                    <a:pt x="1873" y="1407"/>
                    <a:pt x="1873" y="1399"/>
                  </a:cubicBezTo>
                  <a:cubicBezTo>
                    <a:pt x="1873" y="1391"/>
                    <a:pt x="1873" y="1391"/>
                    <a:pt x="1880" y="1383"/>
                  </a:cubicBezTo>
                  <a:cubicBezTo>
                    <a:pt x="1889" y="1383"/>
                    <a:pt x="1896" y="1375"/>
                    <a:pt x="1904" y="1375"/>
                  </a:cubicBezTo>
                  <a:cubicBezTo>
                    <a:pt x="1944" y="1360"/>
                    <a:pt x="1991" y="1344"/>
                    <a:pt x="1991" y="1312"/>
                  </a:cubicBezTo>
                  <a:cubicBezTo>
                    <a:pt x="1991" y="1296"/>
                    <a:pt x="1991" y="1288"/>
                    <a:pt x="1983" y="1280"/>
                  </a:cubicBezTo>
                  <a:cubicBezTo>
                    <a:pt x="1983" y="1265"/>
                    <a:pt x="1983" y="1257"/>
                    <a:pt x="1999" y="1241"/>
                  </a:cubicBezTo>
                  <a:cubicBezTo>
                    <a:pt x="2018" y="1233"/>
                    <a:pt x="2039" y="1170"/>
                    <a:pt x="2031" y="1146"/>
                  </a:cubicBezTo>
                  <a:cubicBezTo>
                    <a:pt x="2031" y="1130"/>
                    <a:pt x="2023" y="1122"/>
                    <a:pt x="2007" y="1114"/>
                  </a:cubicBezTo>
                  <a:cubicBezTo>
                    <a:pt x="1999" y="1107"/>
                    <a:pt x="1983" y="1099"/>
                    <a:pt x="1983" y="1083"/>
                  </a:cubicBezTo>
                  <a:cubicBezTo>
                    <a:pt x="1983" y="1075"/>
                    <a:pt x="1983" y="1059"/>
                    <a:pt x="1976" y="1051"/>
                  </a:cubicBezTo>
                  <a:cubicBezTo>
                    <a:pt x="1976" y="1027"/>
                    <a:pt x="1967" y="1012"/>
                    <a:pt x="1976" y="996"/>
                  </a:cubicBezTo>
                  <a:cubicBezTo>
                    <a:pt x="1976" y="988"/>
                    <a:pt x="1983" y="988"/>
                    <a:pt x="1991" y="988"/>
                  </a:cubicBezTo>
                  <a:cubicBezTo>
                    <a:pt x="1999" y="980"/>
                    <a:pt x="2007" y="980"/>
                    <a:pt x="2023" y="980"/>
                  </a:cubicBezTo>
                  <a:cubicBezTo>
                    <a:pt x="2031" y="980"/>
                    <a:pt x="2039" y="980"/>
                    <a:pt x="2047" y="988"/>
                  </a:cubicBezTo>
                  <a:cubicBezTo>
                    <a:pt x="2054" y="988"/>
                    <a:pt x="2062" y="988"/>
                    <a:pt x="2062" y="988"/>
                  </a:cubicBezTo>
                  <a:cubicBezTo>
                    <a:pt x="2086" y="988"/>
                    <a:pt x="2094" y="980"/>
                    <a:pt x="2102" y="972"/>
                  </a:cubicBezTo>
                  <a:cubicBezTo>
                    <a:pt x="2118" y="956"/>
                    <a:pt x="2134" y="949"/>
                    <a:pt x="2149" y="949"/>
                  </a:cubicBezTo>
                  <a:cubicBezTo>
                    <a:pt x="2157" y="940"/>
                    <a:pt x="2165" y="940"/>
                    <a:pt x="2173" y="933"/>
                  </a:cubicBezTo>
                  <a:cubicBezTo>
                    <a:pt x="2181" y="933"/>
                    <a:pt x="2189" y="925"/>
                    <a:pt x="2189" y="925"/>
                  </a:cubicBezTo>
                  <a:cubicBezTo>
                    <a:pt x="2213" y="917"/>
                    <a:pt x="2229" y="909"/>
                    <a:pt x="2229" y="869"/>
                  </a:cubicBezTo>
                  <a:cubicBezTo>
                    <a:pt x="2229" y="830"/>
                    <a:pt x="2244" y="822"/>
                    <a:pt x="2260" y="806"/>
                  </a:cubicBezTo>
                  <a:cubicBezTo>
                    <a:pt x="2268" y="798"/>
                    <a:pt x="2276" y="790"/>
                    <a:pt x="2284" y="782"/>
                  </a:cubicBezTo>
                  <a:cubicBezTo>
                    <a:pt x="2300" y="743"/>
                    <a:pt x="2292" y="664"/>
                    <a:pt x="2276" y="648"/>
                  </a:cubicBezTo>
                  <a:cubicBezTo>
                    <a:pt x="2268" y="648"/>
                    <a:pt x="2260" y="640"/>
                    <a:pt x="2252" y="640"/>
                  </a:cubicBezTo>
                  <a:cubicBezTo>
                    <a:pt x="2229" y="624"/>
                    <a:pt x="2197" y="609"/>
                    <a:pt x="2197" y="585"/>
                  </a:cubicBezTo>
                  <a:cubicBezTo>
                    <a:pt x="2197" y="569"/>
                    <a:pt x="2165" y="537"/>
                    <a:pt x="2142" y="514"/>
                  </a:cubicBezTo>
                  <a:cubicBezTo>
                    <a:pt x="2126" y="498"/>
                    <a:pt x="2110" y="490"/>
                    <a:pt x="2110" y="482"/>
                  </a:cubicBezTo>
                  <a:cubicBezTo>
                    <a:pt x="2102" y="474"/>
                    <a:pt x="2102" y="474"/>
                    <a:pt x="2102" y="474"/>
                  </a:cubicBezTo>
                  <a:cubicBezTo>
                    <a:pt x="2094" y="450"/>
                    <a:pt x="2086" y="387"/>
                    <a:pt x="1983" y="387"/>
                  </a:cubicBezTo>
                  <a:cubicBezTo>
                    <a:pt x="1944" y="387"/>
                    <a:pt x="1928" y="387"/>
                    <a:pt x="1920" y="371"/>
                  </a:cubicBezTo>
                  <a:cubicBezTo>
                    <a:pt x="1912" y="363"/>
                    <a:pt x="1920" y="356"/>
                    <a:pt x="1928" y="348"/>
                  </a:cubicBezTo>
                  <a:cubicBezTo>
                    <a:pt x="1936" y="340"/>
                    <a:pt x="1944" y="324"/>
                    <a:pt x="1944" y="308"/>
                  </a:cubicBezTo>
                  <a:cubicBezTo>
                    <a:pt x="1936" y="300"/>
                    <a:pt x="1936" y="300"/>
                    <a:pt x="1920" y="292"/>
                  </a:cubicBezTo>
                  <a:cubicBezTo>
                    <a:pt x="1904" y="292"/>
                    <a:pt x="1896" y="284"/>
                    <a:pt x="1904" y="245"/>
                  </a:cubicBezTo>
                  <a:cubicBezTo>
                    <a:pt x="1904" y="221"/>
                    <a:pt x="1904" y="205"/>
                    <a:pt x="1904" y="190"/>
                  </a:cubicBezTo>
                  <a:cubicBezTo>
                    <a:pt x="1912" y="174"/>
                    <a:pt x="1912" y="166"/>
                    <a:pt x="1920" y="126"/>
                  </a:cubicBezTo>
                  <a:cubicBezTo>
                    <a:pt x="1936" y="95"/>
                    <a:pt x="1920" y="95"/>
                    <a:pt x="1912" y="87"/>
                  </a:cubicBezTo>
                  <a:cubicBezTo>
                    <a:pt x="1904" y="79"/>
                    <a:pt x="1889" y="71"/>
                    <a:pt x="1889" y="55"/>
                  </a:cubicBezTo>
                  <a:cubicBezTo>
                    <a:pt x="1889" y="39"/>
                    <a:pt x="1880" y="32"/>
                    <a:pt x="1873" y="8"/>
                  </a:cubicBezTo>
                  <a:cubicBezTo>
                    <a:pt x="1865" y="8"/>
                    <a:pt x="1865" y="8"/>
                    <a:pt x="1865" y="8"/>
                  </a:cubicBezTo>
                  <a:cubicBezTo>
                    <a:pt x="1446" y="55"/>
                    <a:pt x="742" y="63"/>
                    <a:pt x="363" y="63"/>
                  </a:cubicBezTo>
                  <a:cubicBezTo>
                    <a:pt x="189" y="63"/>
                    <a:pt x="78" y="55"/>
                    <a:pt x="78" y="5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70" y="55"/>
                  </a:lnTo>
                  <a:cubicBezTo>
                    <a:pt x="62" y="55"/>
                    <a:pt x="54" y="63"/>
                    <a:pt x="47" y="71"/>
                  </a:cubicBezTo>
                  <a:cubicBezTo>
                    <a:pt x="39" y="87"/>
                    <a:pt x="39" y="95"/>
                    <a:pt x="47" y="110"/>
                  </a:cubicBezTo>
                  <a:cubicBezTo>
                    <a:pt x="54" y="126"/>
                    <a:pt x="54" y="142"/>
                    <a:pt x="39" y="158"/>
                  </a:cubicBezTo>
                  <a:cubicBezTo>
                    <a:pt x="31" y="158"/>
                    <a:pt x="31" y="166"/>
                    <a:pt x="31" y="166"/>
                  </a:cubicBezTo>
                  <a:cubicBezTo>
                    <a:pt x="31" y="174"/>
                    <a:pt x="39" y="182"/>
                    <a:pt x="54" y="190"/>
                  </a:cubicBezTo>
                  <a:cubicBezTo>
                    <a:pt x="54" y="190"/>
                    <a:pt x="54" y="197"/>
                    <a:pt x="62" y="197"/>
                  </a:cubicBezTo>
                  <a:lnTo>
                    <a:pt x="62" y="197"/>
                  </a:lnTo>
                  <a:cubicBezTo>
                    <a:pt x="78" y="213"/>
                    <a:pt x="94" y="213"/>
                    <a:pt x="94" y="229"/>
                  </a:cubicBezTo>
                  <a:cubicBezTo>
                    <a:pt x="94" y="237"/>
                    <a:pt x="94" y="237"/>
                    <a:pt x="86" y="245"/>
                  </a:cubicBezTo>
                  <a:cubicBezTo>
                    <a:pt x="78" y="261"/>
                    <a:pt x="78" y="261"/>
                    <a:pt x="78" y="276"/>
                  </a:cubicBezTo>
                  <a:cubicBezTo>
                    <a:pt x="78" y="284"/>
                    <a:pt x="78" y="292"/>
                    <a:pt x="78" y="316"/>
                  </a:cubicBezTo>
                  <a:cubicBezTo>
                    <a:pt x="70" y="348"/>
                    <a:pt x="54" y="356"/>
                    <a:pt x="47" y="363"/>
                  </a:cubicBezTo>
                  <a:cubicBezTo>
                    <a:pt x="31" y="371"/>
                    <a:pt x="23" y="379"/>
                    <a:pt x="16" y="403"/>
                  </a:cubicBezTo>
                  <a:cubicBezTo>
                    <a:pt x="8" y="419"/>
                    <a:pt x="16" y="427"/>
                    <a:pt x="31" y="434"/>
                  </a:cubicBezTo>
                  <a:cubicBezTo>
                    <a:pt x="39" y="443"/>
                    <a:pt x="54" y="450"/>
                    <a:pt x="70" y="474"/>
                  </a:cubicBezTo>
                  <a:cubicBezTo>
                    <a:pt x="86" y="514"/>
                    <a:pt x="94" y="537"/>
                    <a:pt x="102" y="561"/>
                  </a:cubicBezTo>
                  <a:cubicBezTo>
                    <a:pt x="102" y="569"/>
                    <a:pt x="110" y="577"/>
                    <a:pt x="110" y="585"/>
                  </a:cubicBezTo>
                  <a:cubicBezTo>
                    <a:pt x="118" y="593"/>
                    <a:pt x="118" y="601"/>
                    <a:pt x="118" y="616"/>
                  </a:cubicBezTo>
                  <a:cubicBezTo>
                    <a:pt x="118" y="624"/>
                    <a:pt x="118" y="640"/>
                    <a:pt x="126" y="664"/>
                  </a:cubicBezTo>
                  <a:cubicBezTo>
                    <a:pt x="133" y="672"/>
                    <a:pt x="133" y="680"/>
                    <a:pt x="141" y="687"/>
                  </a:cubicBezTo>
                  <a:cubicBezTo>
                    <a:pt x="141" y="703"/>
                    <a:pt x="149" y="711"/>
                    <a:pt x="157" y="727"/>
                  </a:cubicBezTo>
                  <a:cubicBezTo>
                    <a:pt x="165" y="743"/>
                    <a:pt x="173" y="759"/>
                    <a:pt x="173" y="767"/>
                  </a:cubicBezTo>
                  <a:cubicBezTo>
                    <a:pt x="181" y="782"/>
                    <a:pt x="181" y="798"/>
                    <a:pt x="197" y="822"/>
                  </a:cubicBezTo>
                  <a:cubicBezTo>
                    <a:pt x="220" y="846"/>
                    <a:pt x="213" y="917"/>
                    <a:pt x="213" y="956"/>
                  </a:cubicBezTo>
                  <a:cubicBezTo>
                    <a:pt x="213" y="964"/>
                    <a:pt x="213" y="964"/>
                    <a:pt x="213" y="972"/>
                  </a:cubicBezTo>
                  <a:cubicBezTo>
                    <a:pt x="213" y="980"/>
                    <a:pt x="213" y="988"/>
                    <a:pt x="220" y="988"/>
                  </a:cubicBezTo>
                  <a:lnTo>
                    <a:pt x="228" y="980"/>
                  </a:lnTo>
                  <a:lnTo>
                    <a:pt x="236" y="980"/>
                  </a:lnTo>
                  <a:cubicBezTo>
                    <a:pt x="252" y="980"/>
                    <a:pt x="268" y="1012"/>
                    <a:pt x="268" y="1012"/>
                  </a:cubicBezTo>
                  <a:lnTo>
                    <a:pt x="268" y="1012"/>
                  </a:lnTo>
                  <a:cubicBezTo>
                    <a:pt x="268" y="1012"/>
                    <a:pt x="268" y="1035"/>
                    <a:pt x="268" y="1051"/>
                  </a:cubicBezTo>
                  <a:cubicBezTo>
                    <a:pt x="260" y="1059"/>
                    <a:pt x="268" y="1059"/>
                    <a:pt x="276" y="1067"/>
                  </a:cubicBezTo>
                  <a:cubicBezTo>
                    <a:pt x="284" y="1067"/>
                    <a:pt x="292" y="1075"/>
                    <a:pt x="292" y="1083"/>
                  </a:cubicBezTo>
                  <a:cubicBezTo>
                    <a:pt x="284" y="1107"/>
                    <a:pt x="284" y="1122"/>
                    <a:pt x="292" y="1130"/>
                  </a:cubicBezTo>
                  <a:cubicBezTo>
                    <a:pt x="307" y="1138"/>
                    <a:pt x="307" y="1170"/>
                    <a:pt x="292" y="1193"/>
                  </a:cubicBezTo>
                  <a:cubicBezTo>
                    <a:pt x="284" y="1217"/>
                    <a:pt x="284" y="1217"/>
                    <a:pt x="300" y="1233"/>
                  </a:cubicBezTo>
                  <a:cubicBezTo>
                    <a:pt x="307" y="1241"/>
                    <a:pt x="307" y="1241"/>
                    <a:pt x="315" y="1249"/>
                  </a:cubicBezTo>
                  <a:cubicBezTo>
                    <a:pt x="331" y="1273"/>
                    <a:pt x="315" y="1320"/>
                    <a:pt x="307" y="1351"/>
                  </a:cubicBezTo>
                  <a:cubicBezTo>
                    <a:pt x="300" y="1367"/>
                    <a:pt x="300" y="1383"/>
                    <a:pt x="300" y="1391"/>
                  </a:cubicBezTo>
                  <a:cubicBezTo>
                    <a:pt x="300" y="1399"/>
                    <a:pt x="300" y="1399"/>
                    <a:pt x="300" y="1399"/>
                  </a:cubicBezTo>
                  <a:cubicBezTo>
                    <a:pt x="307" y="1399"/>
                    <a:pt x="307" y="1399"/>
                    <a:pt x="307" y="1399"/>
                  </a:cubicBezTo>
                  <a:cubicBezTo>
                    <a:pt x="315" y="1399"/>
                    <a:pt x="315" y="1399"/>
                    <a:pt x="323" y="1399"/>
                  </a:cubicBezTo>
                  <a:cubicBezTo>
                    <a:pt x="331" y="1399"/>
                    <a:pt x="339" y="1407"/>
                    <a:pt x="339" y="1423"/>
                  </a:cubicBezTo>
                  <a:cubicBezTo>
                    <a:pt x="339" y="1431"/>
                    <a:pt x="339" y="1431"/>
                    <a:pt x="339" y="1439"/>
                  </a:cubicBezTo>
                  <a:cubicBezTo>
                    <a:pt x="466" y="1439"/>
                    <a:pt x="1430" y="1423"/>
                    <a:pt x="1754" y="1367"/>
                  </a:cubicBezTo>
                  <a:lnTo>
                    <a:pt x="1762" y="1367"/>
                  </a:lnTo>
                  <a:lnTo>
                    <a:pt x="1880" y="1494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7" name="Freeform 512"/>
            <p:cNvSpPr>
              <a:spLocks noChangeArrowheads="1"/>
            </p:cNvSpPr>
            <p:nvPr/>
          </p:nvSpPr>
          <p:spPr bwMode="auto">
            <a:xfrm>
              <a:off x="17803233" y="7613281"/>
              <a:ext cx="985706" cy="902209"/>
            </a:xfrm>
            <a:custGeom>
              <a:avLst/>
              <a:gdLst>
                <a:gd name="T0" fmla="*/ 1644 w 1874"/>
                <a:gd name="T1" fmla="*/ 198 h 1717"/>
                <a:gd name="T2" fmla="*/ 1644 w 1874"/>
                <a:gd name="T3" fmla="*/ 198 h 1717"/>
                <a:gd name="T4" fmla="*/ 1715 w 1874"/>
                <a:gd name="T5" fmla="*/ 79 h 1717"/>
                <a:gd name="T6" fmla="*/ 1644 w 1874"/>
                <a:gd name="T7" fmla="*/ 0 h 1717"/>
                <a:gd name="T8" fmla="*/ 0 w 1874"/>
                <a:gd name="T9" fmla="*/ 79 h 1717"/>
                <a:gd name="T10" fmla="*/ 79 w 1874"/>
                <a:gd name="T11" fmla="*/ 514 h 1717"/>
                <a:gd name="T12" fmla="*/ 87 w 1874"/>
                <a:gd name="T13" fmla="*/ 1399 h 1717"/>
                <a:gd name="T14" fmla="*/ 94 w 1874"/>
                <a:gd name="T15" fmla="*/ 1399 h 1717"/>
                <a:gd name="T16" fmla="*/ 134 w 1874"/>
                <a:gd name="T17" fmla="*/ 1463 h 1717"/>
                <a:gd name="T18" fmla="*/ 166 w 1874"/>
                <a:gd name="T19" fmla="*/ 1431 h 1717"/>
                <a:gd name="T20" fmla="*/ 229 w 1874"/>
                <a:gd name="T21" fmla="*/ 1439 h 1717"/>
                <a:gd name="T22" fmla="*/ 269 w 1874"/>
                <a:gd name="T23" fmla="*/ 1463 h 1717"/>
                <a:gd name="T24" fmla="*/ 269 w 1874"/>
                <a:gd name="T25" fmla="*/ 1716 h 1717"/>
                <a:gd name="T26" fmla="*/ 1407 w 1874"/>
                <a:gd name="T27" fmla="*/ 1684 h 1717"/>
                <a:gd name="T28" fmla="*/ 1407 w 1874"/>
                <a:gd name="T29" fmla="*/ 1668 h 1717"/>
                <a:gd name="T30" fmla="*/ 1407 w 1874"/>
                <a:gd name="T31" fmla="*/ 1613 h 1717"/>
                <a:gd name="T32" fmla="*/ 1415 w 1874"/>
                <a:gd name="T33" fmla="*/ 1557 h 1717"/>
                <a:gd name="T34" fmla="*/ 1391 w 1874"/>
                <a:gd name="T35" fmla="*/ 1494 h 1717"/>
                <a:gd name="T36" fmla="*/ 1375 w 1874"/>
                <a:gd name="T37" fmla="*/ 1431 h 1717"/>
                <a:gd name="T38" fmla="*/ 1375 w 1874"/>
                <a:gd name="T39" fmla="*/ 1360 h 1717"/>
                <a:gd name="T40" fmla="*/ 1399 w 1874"/>
                <a:gd name="T41" fmla="*/ 1297 h 1717"/>
                <a:gd name="T42" fmla="*/ 1399 w 1874"/>
                <a:gd name="T43" fmla="*/ 1218 h 1717"/>
                <a:gd name="T44" fmla="*/ 1439 w 1874"/>
                <a:gd name="T45" fmla="*/ 1186 h 1717"/>
                <a:gd name="T46" fmla="*/ 1462 w 1874"/>
                <a:gd name="T47" fmla="*/ 1154 h 1717"/>
                <a:gd name="T48" fmla="*/ 1462 w 1874"/>
                <a:gd name="T49" fmla="*/ 1123 h 1717"/>
                <a:gd name="T50" fmla="*/ 1462 w 1874"/>
                <a:gd name="T51" fmla="*/ 1083 h 1717"/>
                <a:gd name="T52" fmla="*/ 1533 w 1874"/>
                <a:gd name="T53" fmla="*/ 1020 h 1717"/>
                <a:gd name="T54" fmla="*/ 1573 w 1874"/>
                <a:gd name="T55" fmla="*/ 973 h 1717"/>
                <a:gd name="T56" fmla="*/ 1589 w 1874"/>
                <a:gd name="T57" fmla="*/ 901 h 1717"/>
                <a:gd name="T58" fmla="*/ 1612 w 1874"/>
                <a:gd name="T59" fmla="*/ 799 h 1717"/>
                <a:gd name="T60" fmla="*/ 1660 w 1874"/>
                <a:gd name="T61" fmla="*/ 767 h 1717"/>
                <a:gd name="T62" fmla="*/ 1676 w 1874"/>
                <a:gd name="T63" fmla="*/ 735 h 1717"/>
                <a:gd name="T64" fmla="*/ 1699 w 1874"/>
                <a:gd name="T65" fmla="*/ 688 h 1717"/>
                <a:gd name="T66" fmla="*/ 1739 w 1874"/>
                <a:gd name="T67" fmla="*/ 640 h 1717"/>
                <a:gd name="T68" fmla="*/ 1778 w 1874"/>
                <a:gd name="T69" fmla="*/ 585 h 1717"/>
                <a:gd name="T70" fmla="*/ 1723 w 1874"/>
                <a:gd name="T71" fmla="*/ 530 h 1717"/>
                <a:gd name="T72" fmla="*/ 1747 w 1874"/>
                <a:gd name="T73" fmla="*/ 474 h 1717"/>
                <a:gd name="T74" fmla="*/ 1778 w 1874"/>
                <a:gd name="T75" fmla="*/ 419 h 1717"/>
                <a:gd name="T76" fmla="*/ 1802 w 1874"/>
                <a:gd name="T77" fmla="*/ 396 h 1717"/>
                <a:gd name="T78" fmla="*/ 1810 w 1874"/>
                <a:gd name="T79" fmla="*/ 340 h 1717"/>
                <a:gd name="T80" fmla="*/ 1873 w 1874"/>
                <a:gd name="T81" fmla="*/ 229 h 1717"/>
                <a:gd name="T82" fmla="*/ 1676 w 1874"/>
                <a:gd name="T83" fmla="*/ 245 h 1717"/>
                <a:gd name="T84" fmla="*/ 1644 w 1874"/>
                <a:gd name="T85" fmla="*/ 198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4" h="1717">
                  <a:moveTo>
                    <a:pt x="1644" y="198"/>
                  </a:moveTo>
                  <a:lnTo>
                    <a:pt x="1644" y="198"/>
                  </a:lnTo>
                  <a:cubicBezTo>
                    <a:pt x="1668" y="166"/>
                    <a:pt x="1699" y="150"/>
                    <a:pt x="1715" y="79"/>
                  </a:cubicBezTo>
                  <a:cubicBezTo>
                    <a:pt x="1739" y="16"/>
                    <a:pt x="1644" y="0"/>
                    <a:pt x="1644" y="0"/>
                  </a:cubicBezTo>
                  <a:cubicBezTo>
                    <a:pt x="1383" y="32"/>
                    <a:pt x="213" y="71"/>
                    <a:pt x="0" y="79"/>
                  </a:cubicBezTo>
                  <a:cubicBezTo>
                    <a:pt x="16" y="198"/>
                    <a:pt x="39" y="348"/>
                    <a:pt x="79" y="514"/>
                  </a:cubicBezTo>
                  <a:cubicBezTo>
                    <a:pt x="87" y="1399"/>
                    <a:pt x="87" y="1399"/>
                    <a:pt x="87" y="1399"/>
                  </a:cubicBezTo>
                  <a:cubicBezTo>
                    <a:pt x="87" y="1399"/>
                    <a:pt x="87" y="1399"/>
                    <a:pt x="94" y="1399"/>
                  </a:cubicBezTo>
                  <a:cubicBezTo>
                    <a:pt x="126" y="1407"/>
                    <a:pt x="110" y="1447"/>
                    <a:pt x="134" y="1463"/>
                  </a:cubicBezTo>
                  <a:cubicBezTo>
                    <a:pt x="158" y="1486"/>
                    <a:pt x="150" y="1439"/>
                    <a:pt x="166" y="1431"/>
                  </a:cubicBezTo>
                  <a:cubicBezTo>
                    <a:pt x="174" y="1431"/>
                    <a:pt x="197" y="1439"/>
                    <a:pt x="229" y="1439"/>
                  </a:cubicBezTo>
                  <a:cubicBezTo>
                    <a:pt x="253" y="1439"/>
                    <a:pt x="269" y="1463"/>
                    <a:pt x="269" y="1463"/>
                  </a:cubicBezTo>
                  <a:cubicBezTo>
                    <a:pt x="269" y="1716"/>
                    <a:pt x="269" y="1716"/>
                    <a:pt x="269" y="1716"/>
                  </a:cubicBezTo>
                  <a:cubicBezTo>
                    <a:pt x="1407" y="1684"/>
                    <a:pt x="1407" y="1684"/>
                    <a:pt x="1407" y="1684"/>
                  </a:cubicBezTo>
                  <a:cubicBezTo>
                    <a:pt x="1407" y="1676"/>
                    <a:pt x="1407" y="1676"/>
                    <a:pt x="1407" y="1668"/>
                  </a:cubicBezTo>
                  <a:cubicBezTo>
                    <a:pt x="1391" y="1621"/>
                    <a:pt x="1423" y="1637"/>
                    <a:pt x="1407" y="1613"/>
                  </a:cubicBezTo>
                  <a:cubicBezTo>
                    <a:pt x="1399" y="1597"/>
                    <a:pt x="1407" y="1581"/>
                    <a:pt x="1415" y="1557"/>
                  </a:cubicBezTo>
                  <a:cubicBezTo>
                    <a:pt x="1423" y="1534"/>
                    <a:pt x="1415" y="1526"/>
                    <a:pt x="1391" y="1494"/>
                  </a:cubicBezTo>
                  <a:cubicBezTo>
                    <a:pt x="1367" y="1471"/>
                    <a:pt x="1359" y="1447"/>
                    <a:pt x="1375" y="1431"/>
                  </a:cubicBezTo>
                  <a:cubicBezTo>
                    <a:pt x="1391" y="1415"/>
                    <a:pt x="1375" y="1384"/>
                    <a:pt x="1375" y="1360"/>
                  </a:cubicBezTo>
                  <a:cubicBezTo>
                    <a:pt x="1375" y="1344"/>
                    <a:pt x="1375" y="1313"/>
                    <a:pt x="1399" y="1297"/>
                  </a:cubicBezTo>
                  <a:cubicBezTo>
                    <a:pt x="1430" y="1289"/>
                    <a:pt x="1407" y="1249"/>
                    <a:pt x="1399" y="1218"/>
                  </a:cubicBezTo>
                  <a:cubicBezTo>
                    <a:pt x="1399" y="1186"/>
                    <a:pt x="1415" y="1186"/>
                    <a:pt x="1439" y="1186"/>
                  </a:cubicBezTo>
                  <a:cubicBezTo>
                    <a:pt x="1462" y="1186"/>
                    <a:pt x="1470" y="1170"/>
                    <a:pt x="1462" y="1154"/>
                  </a:cubicBezTo>
                  <a:cubicBezTo>
                    <a:pt x="1454" y="1146"/>
                    <a:pt x="1454" y="1139"/>
                    <a:pt x="1462" y="1123"/>
                  </a:cubicBezTo>
                  <a:cubicBezTo>
                    <a:pt x="1478" y="1115"/>
                    <a:pt x="1470" y="1107"/>
                    <a:pt x="1462" y="1083"/>
                  </a:cubicBezTo>
                  <a:cubicBezTo>
                    <a:pt x="1462" y="1051"/>
                    <a:pt x="1502" y="1028"/>
                    <a:pt x="1533" y="1020"/>
                  </a:cubicBezTo>
                  <a:cubicBezTo>
                    <a:pt x="1565" y="1012"/>
                    <a:pt x="1573" y="996"/>
                    <a:pt x="1573" y="973"/>
                  </a:cubicBezTo>
                  <a:cubicBezTo>
                    <a:pt x="1573" y="941"/>
                    <a:pt x="1573" y="917"/>
                    <a:pt x="1589" y="901"/>
                  </a:cubicBezTo>
                  <a:cubicBezTo>
                    <a:pt x="1604" y="886"/>
                    <a:pt x="1612" y="830"/>
                    <a:pt x="1612" y="799"/>
                  </a:cubicBezTo>
                  <a:cubicBezTo>
                    <a:pt x="1620" y="767"/>
                    <a:pt x="1644" y="767"/>
                    <a:pt x="1660" y="767"/>
                  </a:cubicBezTo>
                  <a:cubicBezTo>
                    <a:pt x="1676" y="759"/>
                    <a:pt x="1676" y="767"/>
                    <a:pt x="1676" y="735"/>
                  </a:cubicBezTo>
                  <a:cubicBezTo>
                    <a:pt x="1676" y="696"/>
                    <a:pt x="1699" y="688"/>
                    <a:pt x="1699" y="688"/>
                  </a:cubicBezTo>
                  <a:cubicBezTo>
                    <a:pt x="1699" y="688"/>
                    <a:pt x="1707" y="656"/>
                    <a:pt x="1739" y="640"/>
                  </a:cubicBezTo>
                  <a:cubicBezTo>
                    <a:pt x="1763" y="625"/>
                    <a:pt x="1786" y="633"/>
                    <a:pt x="1778" y="585"/>
                  </a:cubicBezTo>
                  <a:cubicBezTo>
                    <a:pt x="1763" y="538"/>
                    <a:pt x="1723" y="554"/>
                    <a:pt x="1723" y="530"/>
                  </a:cubicBezTo>
                  <a:cubicBezTo>
                    <a:pt x="1723" y="506"/>
                    <a:pt x="1715" y="490"/>
                    <a:pt x="1747" y="474"/>
                  </a:cubicBezTo>
                  <a:cubicBezTo>
                    <a:pt x="1770" y="467"/>
                    <a:pt x="1770" y="443"/>
                    <a:pt x="1778" y="419"/>
                  </a:cubicBezTo>
                  <a:cubicBezTo>
                    <a:pt x="1778" y="396"/>
                    <a:pt x="1786" y="411"/>
                    <a:pt x="1802" y="396"/>
                  </a:cubicBezTo>
                  <a:cubicBezTo>
                    <a:pt x="1818" y="380"/>
                    <a:pt x="1778" y="348"/>
                    <a:pt x="1810" y="340"/>
                  </a:cubicBezTo>
                  <a:cubicBezTo>
                    <a:pt x="1842" y="332"/>
                    <a:pt x="1873" y="261"/>
                    <a:pt x="1873" y="229"/>
                  </a:cubicBezTo>
                  <a:cubicBezTo>
                    <a:pt x="1810" y="229"/>
                    <a:pt x="1707" y="237"/>
                    <a:pt x="1676" y="245"/>
                  </a:cubicBezTo>
                  <a:cubicBezTo>
                    <a:pt x="1628" y="253"/>
                    <a:pt x="1628" y="229"/>
                    <a:pt x="1644" y="19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8" name="Freeform 513"/>
            <p:cNvSpPr>
              <a:spLocks noChangeArrowheads="1"/>
            </p:cNvSpPr>
            <p:nvPr/>
          </p:nvSpPr>
          <p:spPr bwMode="auto">
            <a:xfrm>
              <a:off x="17803233" y="7608642"/>
              <a:ext cx="985706" cy="906848"/>
            </a:xfrm>
            <a:custGeom>
              <a:avLst/>
              <a:gdLst>
                <a:gd name="T0" fmla="*/ 260 w 1874"/>
                <a:gd name="T1" fmla="*/ 1471 h 1725"/>
                <a:gd name="T2" fmla="*/ 166 w 1874"/>
                <a:gd name="T3" fmla="*/ 1447 h 1725"/>
                <a:gd name="T4" fmla="*/ 126 w 1874"/>
                <a:gd name="T5" fmla="*/ 1479 h 1725"/>
                <a:gd name="T6" fmla="*/ 87 w 1874"/>
                <a:gd name="T7" fmla="*/ 1415 h 1725"/>
                <a:gd name="T8" fmla="*/ 79 w 1874"/>
                <a:gd name="T9" fmla="*/ 522 h 1725"/>
                <a:gd name="T10" fmla="*/ 0 w 1874"/>
                <a:gd name="T11" fmla="*/ 87 h 1725"/>
                <a:gd name="T12" fmla="*/ 1644 w 1874"/>
                <a:gd name="T13" fmla="*/ 0 h 1725"/>
                <a:gd name="T14" fmla="*/ 1668 w 1874"/>
                <a:gd name="T15" fmla="*/ 182 h 1725"/>
                <a:gd name="T16" fmla="*/ 1676 w 1874"/>
                <a:gd name="T17" fmla="*/ 245 h 1725"/>
                <a:gd name="T18" fmla="*/ 1873 w 1874"/>
                <a:gd name="T19" fmla="*/ 237 h 1725"/>
                <a:gd name="T20" fmla="*/ 1802 w 1874"/>
                <a:gd name="T21" fmla="*/ 372 h 1725"/>
                <a:gd name="T22" fmla="*/ 1778 w 1874"/>
                <a:gd name="T23" fmla="*/ 427 h 1725"/>
                <a:gd name="T24" fmla="*/ 1731 w 1874"/>
                <a:gd name="T25" fmla="*/ 522 h 1725"/>
                <a:gd name="T26" fmla="*/ 1778 w 1874"/>
                <a:gd name="T27" fmla="*/ 593 h 1725"/>
                <a:gd name="T28" fmla="*/ 1699 w 1874"/>
                <a:gd name="T29" fmla="*/ 696 h 1725"/>
                <a:gd name="T30" fmla="*/ 1683 w 1874"/>
                <a:gd name="T31" fmla="*/ 743 h 1725"/>
                <a:gd name="T32" fmla="*/ 1652 w 1874"/>
                <a:gd name="T33" fmla="*/ 775 h 1725"/>
                <a:gd name="T34" fmla="*/ 1589 w 1874"/>
                <a:gd name="T35" fmla="*/ 909 h 1725"/>
                <a:gd name="T36" fmla="*/ 1470 w 1874"/>
                <a:gd name="T37" fmla="*/ 1083 h 1725"/>
                <a:gd name="T38" fmla="*/ 1462 w 1874"/>
                <a:gd name="T39" fmla="*/ 1154 h 1725"/>
                <a:gd name="T40" fmla="*/ 1439 w 1874"/>
                <a:gd name="T41" fmla="*/ 1202 h 1725"/>
                <a:gd name="T42" fmla="*/ 1407 w 1874"/>
                <a:gd name="T43" fmla="*/ 1226 h 1725"/>
                <a:gd name="T44" fmla="*/ 1375 w 1874"/>
                <a:gd name="T45" fmla="*/ 1368 h 1725"/>
                <a:gd name="T46" fmla="*/ 1391 w 1874"/>
                <a:gd name="T47" fmla="*/ 1502 h 1725"/>
                <a:gd name="T48" fmla="*/ 1415 w 1874"/>
                <a:gd name="T49" fmla="*/ 1581 h 1725"/>
                <a:gd name="T50" fmla="*/ 1407 w 1874"/>
                <a:gd name="T51" fmla="*/ 1676 h 1725"/>
                <a:gd name="T52" fmla="*/ 1407 w 1874"/>
                <a:gd name="T53" fmla="*/ 1692 h 1725"/>
                <a:gd name="T54" fmla="*/ 166 w 1874"/>
                <a:gd name="T55" fmla="*/ 1439 h 1725"/>
                <a:gd name="T56" fmla="*/ 269 w 1874"/>
                <a:gd name="T57" fmla="*/ 1463 h 1725"/>
                <a:gd name="T58" fmla="*/ 276 w 1874"/>
                <a:gd name="T59" fmla="*/ 1716 h 1725"/>
                <a:gd name="T60" fmla="*/ 1407 w 1874"/>
                <a:gd name="T61" fmla="*/ 1637 h 1725"/>
                <a:gd name="T62" fmla="*/ 1415 w 1874"/>
                <a:gd name="T63" fmla="*/ 1565 h 1725"/>
                <a:gd name="T64" fmla="*/ 1375 w 1874"/>
                <a:gd name="T65" fmla="*/ 1439 h 1725"/>
                <a:gd name="T66" fmla="*/ 1399 w 1874"/>
                <a:gd name="T67" fmla="*/ 1305 h 1725"/>
                <a:gd name="T68" fmla="*/ 1399 w 1874"/>
                <a:gd name="T69" fmla="*/ 1202 h 1725"/>
                <a:gd name="T70" fmla="*/ 1462 w 1874"/>
                <a:gd name="T71" fmla="*/ 1178 h 1725"/>
                <a:gd name="T72" fmla="*/ 1462 w 1874"/>
                <a:gd name="T73" fmla="*/ 1131 h 1725"/>
                <a:gd name="T74" fmla="*/ 1533 w 1874"/>
                <a:gd name="T75" fmla="*/ 1028 h 1725"/>
                <a:gd name="T76" fmla="*/ 1612 w 1874"/>
                <a:gd name="T77" fmla="*/ 822 h 1725"/>
                <a:gd name="T78" fmla="*/ 1660 w 1874"/>
                <a:gd name="T79" fmla="*/ 767 h 1725"/>
                <a:gd name="T80" fmla="*/ 1699 w 1874"/>
                <a:gd name="T81" fmla="*/ 696 h 1725"/>
                <a:gd name="T82" fmla="*/ 1770 w 1874"/>
                <a:gd name="T83" fmla="*/ 593 h 1725"/>
                <a:gd name="T84" fmla="*/ 1723 w 1874"/>
                <a:gd name="T85" fmla="*/ 522 h 1725"/>
                <a:gd name="T86" fmla="*/ 1770 w 1874"/>
                <a:gd name="T87" fmla="*/ 427 h 1725"/>
                <a:gd name="T88" fmla="*/ 1794 w 1874"/>
                <a:gd name="T89" fmla="*/ 380 h 1725"/>
                <a:gd name="T90" fmla="*/ 1865 w 1874"/>
                <a:gd name="T91" fmla="*/ 237 h 1725"/>
                <a:gd name="T92" fmla="*/ 1644 w 1874"/>
                <a:gd name="T93" fmla="*/ 206 h 1725"/>
                <a:gd name="T94" fmla="*/ 1707 w 1874"/>
                <a:gd name="T95" fmla="*/ 48 h 1725"/>
                <a:gd name="T96" fmla="*/ 87 w 1874"/>
                <a:gd name="T97" fmla="*/ 522 h 1725"/>
                <a:gd name="T98" fmla="*/ 94 w 1874"/>
                <a:gd name="T99" fmla="*/ 1407 h 1725"/>
                <a:gd name="T100" fmla="*/ 142 w 1874"/>
                <a:gd name="T101" fmla="*/ 1471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74" h="1725">
                  <a:moveTo>
                    <a:pt x="269" y="1724"/>
                  </a:moveTo>
                  <a:lnTo>
                    <a:pt x="269" y="1724"/>
                  </a:lnTo>
                  <a:cubicBezTo>
                    <a:pt x="260" y="1471"/>
                    <a:pt x="260" y="1471"/>
                    <a:pt x="260" y="1471"/>
                  </a:cubicBezTo>
                  <a:cubicBezTo>
                    <a:pt x="260" y="1463"/>
                    <a:pt x="253" y="1447"/>
                    <a:pt x="229" y="1447"/>
                  </a:cubicBezTo>
                  <a:cubicBezTo>
                    <a:pt x="213" y="1447"/>
                    <a:pt x="197" y="1447"/>
                    <a:pt x="189" y="1447"/>
                  </a:cubicBezTo>
                  <a:cubicBezTo>
                    <a:pt x="174" y="1447"/>
                    <a:pt x="166" y="1447"/>
                    <a:pt x="166" y="1447"/>
                  </a:cubicBezTo>
                  <a:cubicBezTo>
                    <a:pt x="166" y="1447"/>
                    <a:pt x="158" y="1455"/>
                    <a:pt x="158" y="1463"/>
                  </a:cubicBezTo>
                  <a:cubicBezTo>
                    <a:pt x="158" y="1471"/>
                    <a:pt x="150" y="1479"/>
                    <a:pt x="142" y="1479"/>
                  </a:cubicBezTo>
                  <a:cubicBezTo>
                    <a:pt x="142" y="1479"/>
                    <a:pt x="134" y="1479"/>
                    <a:pt x="126" y="1479"/>
                  </a:cubicBezTo>
                  <a:cubicBezTo>
                    <a:pt x="118" y="1463"/>
                    <a:pt x="118" y="1455"/>
                    <a:pt x="110" y="1439"/>
                  </a:cubicBezTo>
                  <a:cubicBezTo>
                    <a:pt x="110" y="1423"/>
                    <a:pt x="110" y="1415"/>
                    <a:pt x="94" y="1415"/>
                  </a:cubicBezTo>
                  <a:cubicBezTo>
                    <a:pt x="87" y="1415"/>
                    <a:pt x="87" y="1415"/>
                    <a:pt x="87" y="1415"/>
                  </a:cubicBezTo>
                  <a:cubicBezTo>
                    <a:pt x="79" y="1415"/>
                    <a:pt x="79" y="1415"/>
                    <a:pt x="79" y="1415"/>
                  </a:cubicBezTo>
                  <a:cubicBezTo>
                    <a:pt x="79" y="1407"/>
                    <a:pt x="79" y="1407"/>
                    <a:pt x="79" y="140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39" y="380"/>
                    <a:pt x="16" y="237"/>
                    <a:pt x="0" y="87"/>
                  </a:cubicBezTo>
                  <a:lnTo>
                    <a:pt x="0" y="87"/>
                  </a:lnTo>
                  <a:lnTo>
                    <a:pt x="0" y="87"/>
                  </a:lnTo>
                  <a:cubicBezTo>
                    <a:pt x="229" y="79"/>
                    <a:pt x="1391" y="40"/>
                    <a:pt x="1644" y="0"/>
                  </a:cubicBezTo>
                  <a:lnTo>
                    <a:pt x="1644" y="0"/>
                  </a:lnTo>
                  <a:lnTo>
                    <a:pt x="1644" y="0"/>
                  </a:lnTo>
                  <a:cubicBezTo>
                    <a:pt x="1644" y="0"/>
                    <a:pt x="1692" y="8"/>
                    <a:pt x="1715" y="40"/>
                  </a:cubicBezTo>
                  <a:cubicBezTo>
                    <a:pt x="1723" y="56"/>
                    <a:pt x="1723" y="71"/>
                    <a:pt x="1715" y="95"/>
                  </a:cubicBezTo>
                  <a:cubicBezTo>
                    <a:pt x="1707" y="142"/>
                    <a:pt x="1683" y="166"/>
                    <a:pt x="1668" y="182"/>
                  </a:cubicBezTo>
                  <a:cubicBezTo>
                    <a:pt x="1660" y="190"/>
                    <a:pt x="1652" y="198"/>
                    <a:pt x="1644" y="206"/>
                  </a:cubicBezTo>
                  <a:cubicBezTo>
                    <a:pt x="1636" y="222"/>
                    <a:pt x="1636" y="237"/>
                    <a:pt x="1636" y="245"/>
                  </a:cubicBezTo>
                  <a:cubicBezTo>
                    <a:pt x="1644" y="245"/>
                    <a:pt x="1652" y="253"/>
                    <a:pt x="1676" y="245"/>
                  </a:cubicBezTo>
                  <a:cubicBezTo>
                    <a:pt x="1715" y="245"/>
                    <a:pt x="1826" y="237"/>
                    <a:pt x="1873" y="229"/>
                  </a:cubicBezTo>
                  <a:lnTo>
                    <a:pt x="1873" y="229"/>
                  </a:lnTo>
                  <a:cubicBezTo>
                    <a:pt x="1873" y="237"/>
                    <a:pt x="1873" y="237"/>
                    <a:pt x="1873" y="237"/>
                  </a:cubicBezTo>
                  <a:cubicBezTo>
                    <a:pt x="1873" y="269"/>
                    <a:pt x="1842" y="340"/>
                    <a:pt x="1810" y="348"/>
                  </a:cubicBezTo>
                  <a:cubicBezTo>
                    <a:pt x="1810" y="356"/>
                    <a:pt x="1802" y="356"/>
                    <a:pt x="1802" y="356"/>
                  </a:cubicBezTo>
                  <a:cubicBezTo>
                    <a:pt x="1802" y="364"/>
                    <a:pt x="1802" y="372"/>
                    <a:pt x="1802" y="372"/>
                  </a:cubicBezTo>
                  <a:cubicBezTo>
                    <a:pt x="1810" y="388"/>
                    <a:pt x="1810" y="395"/>
                    <a:pt x="1802" y="404"/>
                  </a:cubicBezTo>
                  <a:cubicBezTo>
                    <a:pt x="1794" y="411"/>
                    <a:pt x="1794" y="411"/>
                    <a:pt x="1786" y="419"/>
                  </a:cubicBezTo>
                  <a:cubicBezTo>
                    <a:pt x="1786" y="419"/>
                    <a:pt x="1786" y="419"/>
                    <a:pt x="1778" y="427"/>
                  </a:cubicBezTo>
                  <a:cubicBezTo>
                    <a:pt x="1778" y="435"/>
                    <a:pt x="1778" y="435"/>
                    <a:pt x="1778" y="435"/>
                  </a:cubicBezTo>
                  <a:cubicBezTo>
                    <a:pt x="1778" y="459"/>
                    <a:pt x="1770" y="475"/>
                    <a:pt x="1747" y="490"/>
                  </a:cubicBezTo>
                  <a:cubicBezTo>
                    <a:pt x="1723" y="498"/>
                    <a:pt x="1723" y="506"/>
                    <a:pt x="1731" y="522"/>
                  </a:cubicBezTo>
                  <a:cubicBezTo>
                    <a:pt x="1731" y="530"/>
                    <a:pt x="1731" y="530"/>
                    <a:pt x="1731" y="538"/>
                  </a:cubicBezTo>
                  <a:cubicBezTo>
                    <a:pt x="1731" y="538"/>
                    <a:pt x="1731" y="546"/>
                    <a:pt x="1739" y="546"/>
                  </a:cubicBezTo>
                  <a:cubicBezTo>
                    <a:pt x="1755" y="554"/>
                    <a:pt x="1770" y="562"/>
                    <a:pt x="1778" y="593"/>
                  </a:cubicBezTo>
                  <a:cubicBezTo>
                    <a:pt x="1786" y="633"/>
                    <a:pt x="1778" y="633"/>
                    <a:pt x="1755" y="641"/>
                  </a:cubicBezTo>
                  <a:cubicBezTo>
                    <a:pt x="1755" y="641"/>
                    <a:pt x="1747" y="648"/>
                    <a:pt x="1739" y="648"/>
                  </a:cubicBezTo>
                  <a:cubicBezTo>
                    <a:pt x="1715" y="672"/>
                    <a:pt x="1699" y="696"/>
                    <a:pt x="1699" y="696"/>
                  </a:cubicBezTo>
                  <a:lnTo>
                    <a:pt x="1699" y="696"/>
                  </a:lnTo>
                  <a:lnTo>
                    <a:pt x="1699" y="696"/>
                  </a:lnTo>
                  <a:cubicBezTo>
                    <a:pt x="1699" y="696"/>
                    <a:pt x="1683" y="704"/>
                    <a:pt x="1683" y="743"/>
                  </a:cubicBezTo>
                  <a:cubicBezTo>
                    <a:pt x="1683" y="767"/>
                    <a:pt x="1683" y="775"/>
                    <a:pt x="1668" y="775"/>
                  </a:cubicBezTo>
                  <a:cubicBezTo>
                    <a:pt x="1660" y="775"/>
                    <a:pt x="1660" y="775"/>
                    <a:pt x="1660" y="775"/>
                  </a:cubicBezTo>
                  <a:lnTo>
                    <a:pt x="1652" y="775"/>
                  </a:lnTo>
                  <a:cubicBezTo>
                    <a:pt x="1636" y="775"/>
                    <a:pt x="1620" y="775"/>
                    <a:pt x="1620" y="807"/>
                  </a:cubicBezTo>
                  <a:cubicBezTo>
                    <a:pt x="1620" y="807"/>
                    <a:pt x="1620" y="815"/>
                    <a:pt x="1620" y="822"/>
                  </a:cubicBezTo>
                  <a:cubicBezTo>
                    <a:pt x="1612" y="854"/>
                    <a:pt x="1604" y="901"/>
                    <a:pt x="1589" y="909"/>
                  </a:cubicBezTo>
                  <a:cubicBezTo>
                    <a:pt x="1573" y="925"/>
                    <a:pt x="1573" y="949"/>
                    <a:pt x="1573" y="981"/>
                  </a:cubicBezTo>
                  <a:cubicBezTo>
                    <a:pt x="1573" y="1004"/>
                    <a:pt x="1565" y="1028"/>
                    <a:pt x="1533" y="1036"/>
                  </a:cubicBezTo>
                  <a:cubicBezTo>
                    <a:pt x="1510" y="1044"/>
                    <a:pt x="1462" y="1059"/>
                    <a:pt x="1470" y="1083"/>
                  </a:cubicBezTo>
                  <a:cubicBezTo>
                    <a:pt x="1470" y="1091"/>
                    <a:pt x="1470" y="1099"/>
                    <a:pt x="1470" y="1107"/>
                  </a:cubicBezTo>
                  <a:cubicBezTo>
                    <a:pt x="1478" y="1115"/>
                    <a:pt x="1478" y="1123"/>
                    <a:pt x="1470" y="1139"/>
                  </a:cubicBezTo>
                  <a:cubicBezTo>
                    <a:pt x="1462" y="1139"/>
                    <a:pt x="1462" y="1147"/>
                    <a:pt x="1462" y="1154"/>
                  </a:cubicBezTo>
                  <a:lnTo>
                    <a:pt x="1462" y="1162"/>
                  </a:lnTo>
                  <a:cubicBezTo>
                    <a:pt x="1470" y="1170"/>
                    <a:pt x="1470" y="1178"/>
                    <a:pt x="1470" y="1186"/>
                  </a:cubicBezTo>
                  <a:cubicBezTo>
                    <a:pt x="1462" y="1194"/>
                    <a:pt x="1454" y="1202"/>
                    <a:pt x="1439" y="1202"/>
                  </a:cubicBezTo>
                  <a:cubicBezTo>
                    <a:pt x="1430" y="1202"/>
                    <a:pt x="1430" y="1202"/>
                    <a:pt x="1430" y="1202"/>
                  </a:cubicBezTo>
                  <a:cubicBezTo>
                    <a:pt x="1423" y="1202"/>
                    <a:pt x="1415" y="1202"/>
                    <a:pt x="1407" y="1202"/>
                  </a:cubicBezTo>
                  <a:cubicBezTo>
                    <a:pt x="1407" y="1210"/>
                    <a:pt x="1399" y="1218"/>
                    <a:pt x="1407" y="1226"/>
                  </a:cubicBezTo>
                  <a:cubicBezTo>
                    <a:pt x="1407" y="1234"/>
                    <a:pt x="1407" y="1241"/>
                    <a:pt x="1415" y="1249"/>
                  </a:cubicBezTo>
                  <a:cubicBezTo>
                    <a:pt x="1423" y="1273"/>
                    <a:pt x="1423" y="1297"/>
                    <a:pt x="1407" y="1312"/>
                  </a:cubicBezTo>
                  <a:cubicBezTo>
                    <a:pt x="1383" y="1321"/>
                    <a:pt x="1375" y="1344"/>
                    <a:pt x="1375" y="1368"/>
                  </a:cubicBezTo>
                  <a:cubicBezTo>
                    <a:pt x="1375" y="1376"/>
                    <a:pt x="1375" y="1384"/>
                    <a:pt x="1383" y="1392"/>
                  </a:cubicBezTo>
                  <a:cubicBezTo>
                    <a:pt x="1383" y="1407"/>
                    <a:pt x="1391" y="1431"/>
                    <a:pt x="1375" y="1439"/>
                  </a:cubicBezTo>
                  <a:cubicBezTo>
                    <a:pt x="1359" y="1455"/>
                    <a:pt x="1375" y="1486"/>
                    <a:pt x="1391" y="1502"/>
                  </a:cubicBezTo>
                  <a:cubicBezTo>
                    <a:pt x="1399" y="1510"/>
                    <a:pt x="1399" y="1518"/>
                    <a:pt x="1407" y="1518"/>
                  </a:cubicBezTo>
                  <a:cubicBezTo>
                    <a:pt x="1423" y="1534"/>
                    <a:pt x="1430" y="1550"/>
                    <a:pt x="1423" y="1565"/>
                  </a:cubicBezTo>
                  <a:cubicBezTo>
                    <a:pt x="1423" y="1574"/>
                    <a:pt x="1415" y="1581"/>
                    <a:pt x="1415" y="1581"/>
                  </a:cubicBezTo>
                  <a:cubicBezTo>
                    <a:pt x="1407" y="1597"/>
                    <a:pt x="1407" y="1605"/>
                    <a:pt x="1415" y="1621"/>
                  </a:cubicBezTo>
                  <a:cubicBezTo>
                    <a:pt x="1415" y="1629"/>
                    <a:pt x="1415" y="1637"/>
                    <a:pt x="1415" y="1645"/>
                  </a:cubicBezTo>
                  <a:cubicBezTo>
                    <a:pt x="1407" y="1645"/>
                    <a:pt x="1399" y="1652"/>
                    <a:pt x="1407" y="1676"/>
                  </a:cubicBezTo>
                  <a:cubicBezTo>
                    <a:pt x="1407" y="1684"/>
                    <a:pt x="1407" y="1684"/>
                    <a:pt x="1407" y="1684"/>
                  </a:cubicBezTo>
                  <a:cubicBezTo>
                    <a:pt x="1415" y="1692"/>
                    <a:pt x="1415" y="1692"/>
                    <a:pt x="1415" y="1692"/>
                  </a:cubicBezTo>
                  <a:cubicBezTo>
                    <a:pt x="1407" y="1692"/>
                    <a:pt x="1407" y="1692"/>
                    <a:pt x="1407" y="1692"/>
                  </a:cubicBezTo>
                  <a:lnTo>
                    <a:pt x="269" y="1724"/>
                  </a:lnTo>
                  <a:close/>
                  <a:moveTo>
                    <a:pt x="166" y="1439"/>
                  </a:moveTo>
                  <a:lnTo>
                    <a:pt x="166" y="1439"/>
                  </a:lnTo>
                  <a:cubicBezTo>
                    <a:pt x="174" y="1439"/>
                    <a:pt x="182" y="1439"/>
                    <a:pt x="189" y="1439"/>
                  </a:cubicBezTo>
                  <a:cubicBezTo>
                    <a:pt x="197" y="1439"/>
                    <a:pt x="213" y="1447"/>
                    <a:pt x="229" y="1447"/>
                  </a:cubicBezTo>
                  <a:cubicBezTo>
                    <a:pt x="253" y="1447"/>
                    <a:pt x="269" y="1463"/>
                    <a:pt x="269" y="1463"/>
                  </a:cubicBezTo>
                  <a:lnTo>
                    <a:pt x="269" y="1463"/>
                  </a:lnTo>
                  <a:lnTo>
                    <a:pt x="269" y="1463"/>
                  </a:lnTo>
                  <a:cubicBezTo>
                    <a:pt x="276" y="1716"/>
                    <a:pt x="276" y="1716"/>
                    <a:pt x="276" y="1716"/>
                  </a:cubicBezTo>
                  <a:cubicBezTo>
                    <a:pt x="1399" y="1684"/>
                    <a:pt x="1399" y="1684"/>
                    <a:pt x="1399" y="1684"/>
                  </a:cubicBezTo>
                  <a:cubicBezTo>
                    <a:pt x="1399" y="1684"/>
                    <a:pt x="1399" y="1684"/>
                    <a:pt x="1399" y="1676"/>
                  </a:cubicBezTo>
                  <a:cubicBezTo>
                    <a:pt x="1391" y="1652"/>
                    <a:pt x="1399" y="1645"/>
                    <a:pt x="1407" y="1637"/>
                  </a:cubicBezTo>
                  <a:lnTo>
                    <a:pt x="1407" y="1629"/>
                  </a:lnTo>
                  <a:cubicBezTo>
                    <a:pt x="1399" y="1605"/>
                    <a:pt x="1399" y="1597"/>
                    <a:pt x="1407" y="1581"/>
                  </a:cubicBezTo>
                  <a:cubicBezTo>
                    <a:pt x="1407" y="1574"/>
                    <a:pt x="1415" y="1574"/>
                    <a:pt x="1415" y="1565"/>
                  </a:cubicBezTo>
                  <a:cubicBezTo>
                    <a:pt x="1423" y="1550"/>
                    <a:pt x="1415" y="1542"/>
                    <a:pt x="1399" y="1526"/>
                  </a:cubicBezTo>
                  <a:cubicBezTo>
                    <a:pt x="1399" y="1518"/>
                    <a:pt x="1391" y="1510"/>
                    <a:pt x="1383" y="1510"/>
                  </a:cubicBezTo>
                  <a:cubicBezTo>
                    <a:pt x="1352" y="1463"/>
                    <a:pt x="1359" y="1447"/>
                    <a:pt x="1375" y="1439"/>
                  </a:cubicBezTo>
                  <a:cubicBezTo>
                    <a:pt x="1383" y="1431"/>
                    <a:pt x="1375" y="1407"/>
                    <a:pt x="1375" y="1392"/>
                  </a:cubicBezTo>
                  <a:cubicBezTo>
                    <a:pt x="1367" y="1384"/>
                    <a:pt x="1367" y="1376"/>
                    <a:pt x="1367" y="1368"/>
                  </a:cubicBezTo>
                  <a:cubicBezTo>
                    <a:pt x="1367" y="1360"/>
                    <a:pt x="1367" y="1321"/>
                    <a:pt x="1399" y="1305"/>
                  </a:cubicBezTo>
                  <a:cubicBezTo>
                    <a:pt x="1415" y="1297"/>
                    <a:pt x="1415" y="1281"/>
                    <a:pt x="1407" y="1257"/>
                  </a:cubicBezTo>
                  <a:cubicBezTo>
                    <a:pt x="1399" y="1249"/>
                    <a:pt x="1399" y="1234"/>
                    <a:pt x="1399" y="1226"/>
                  </a:cubicBezTo>
                  <a:cubicBezTo>
                    <a:pt x="1399" y="1218"/>
                    <a:pt x="1399" y="1202"/>
                    <a:pt x="1399" y="1202"/>
                  </a:cubicBezTo>
                  <a:cubicBezTo>
                    <a:pt x="1407" y="1194"/>
                    <a:pt x="1423" y="1194"/>
                    <a:pt x="1430" y="1194"/>
                  </a:cubicBezTo>
                  <a:cubicBezTo>
                    <a:pt x="1439" y="1194"/>
                    <a:pt x="1439" y="1194"/>
                    <a:pt x="1439" y="1194"/>
                  </a:cubicBezTo>
                  <a:cubicBezTo>
                    <a:pt x="1454" y="1194"/>
                    <a:pt x="1454" y="1186"/>
                    <a:pt x="1462" y="1178"/>
                  </a:cubicBezTo>
                  <a:lnTo>
                    <a:pt x="1462" y="1170"/>
                  </a:lnTo>
                  <a:cubicBezTo>
                    <a:pt x="1454" y="1162"/>
                    <a:pt x="1454" y="1154"/>
                    <a:pt x="1454" y="1154"/>
                  </a:cubicBezTo>
                  <a:cubicBezTo>
                    <a:pt x="1454" y="1147"/>
                    <a:pt x="1454" y="1139"/>
                    <a:pt x="1462" y="1131"/>
                  </a:cubicBezTo>
                  <a:cubicBezTo>
                    <a:pt x="1470" y="1123"/>
                    <a:pt x="1470" y="1123"/>
                    <a:pt x="1462" y="1107"/>
                  </a:cubicBezTo>
                  <a:cubicBezTo>
                    <a:pt x="1462" y="1099"/>
                    <a:pt x="1462" y="1099"/>
                    <a:pt x="1462" y="1091"/>
                  </a:cubicBezTo>
                  <a:cubicBezTo>
                    <a:pt x="1454" y="1052"/>
                    <a:pt x="1525" y="1028"/>
                    <a:pt x="1533" y="1028"/>
                  </a:cubicBezTo>
                  <a:cubicBezTo>
                    <a:pt x="1565" y="1020"/>
                    <a:pt x="1565" y="1004"/>
                    <a:pt x="1565" y="981"/>
                  </a:cubicBezTo>
                  <a:cubicBezTo>
                    <a:pt x="1565" y="949"/>
                    <a:pt x="1565" y="917"/>
                    <a:pt x="1589" y="909"/>
                  </a:cubicBezTo>
                  <a:cubicBezTo>
                    <a:pt x="1604" y="894"/>
                    <a:pt x="1604" y="854"/>
                    <a:pt x="1612" y="822"/>
                  </a:cubicBezTo>
                  <a:cubicBezTo>
                    <a:pt x="1612" y="815"/>
                    <a:pt x="1612" y="807"/>
                    <a:pt x="1612" y="807"/>
                  </a:cubicBezTo>
                  <a:cubicBezTo>
                    <a:pt x="1612" y="775"/>
                    <a:pt x="1636" y="767"/>
                    <a:pt x="1652" y="767"/>
                  </a:cubicBezTo>
                  <a:cubicBezTo>
                    <a:pt x="1652" y="767"/>
                    <a:pt x="1652" y="767"/>
                    <a:pt x="1660" y="767"/>
                  </a:cubicBezTo>
                  <a:cubicBezTo>
                    <a:pt x="1660" y="767"/>
                    <a:pt x="1660" y="767"/>
                    <a:pt x="1668" y="767"/>
                  </a:cubicBezTo>
                  <a:cubicBezTo>
                    <a:pt x="1676" y="767"/>
                    <a:pt x="1676" y="767"/>
                    <a:pt x="1676" y="743"/>
                  </a:cubicBezTo>
                  <a:cubicBezTo>
                    <a:pt x="1676" y="704"/>
                    <a:pt x="1692" y="696"/>
                    <a:pt x="1699" y="696"/>
                  </a:cubicBezTo>
                  <a:cubicBezTo>
                    <a:pt x="1699" y="688"/>
                    <a:pt x="1707" y="664"/>
                    <a:pt x="1731" y="648"/>
                  </a:cubicBezTo>
                  <a:cubicBezTo>
                    <a:pt x="1739" y="641"/>
                    <a:pt x="1747" y="641"/>
                    <a:pt x="1755" y="633"/>
                  </a:cubicBezTo>
                  <a:cubicBezTo>
                    <a:pt x="1770" y="633"/>
                    <a:pt x="1778" y="625"/>
                    <a:pt x="1770" y="593"/>
                  </a:cubicBezTo>
                  <a:cubicBezTo>
                    <a:pt x="1770" y="569"/>
                    <a:pt x="1755" y="562"/>
                    <a:pt x="1739" y="554"/>
                  </a:cubicBezTo>
                  <a:cubicBezTo>
                    <a:pt x="1731" y="554"/>
                    <a:pt x="1723" y="546"/>
                    <a:pt x="1723" y="538"/>
                  </a:cubicBezTo>
                  <a:cubicBezTo>
                    <a:pt x="1723" y="530"/>
                    <a:pt x="1723" y="530"/>
                    <a:pt x="1723" y="522"/>
                  </a:cubicBezTo>
                  <a:cubicBezTo>
                    <a:pt x="1715" y="506"/>
                    <a:pt x="1715" y="490"/>
                    <a:pt x="1747" y="482"/>
                  </a:cubicBezTo>
                  <a:cubicBezTo>
                    <a:pt x="1770" y="467"/>
                    <a:pt x="1770" y="459"/>
                    <a:pt x="1770" y="435"/>
                  </a:cubicBezTo>
                  <a:lnTo>
                    <a:pt x="1770" y="427"/>
                  </a:lnTo>
                  <a:cubicBezTo>
                    <a:pt x="1778" y="411"/>
                    <a:pt x="1778" y="411"/>
                    <a:pt x="1786" y="411"/>
                  </a:cubicBezTo>
                  <a:lnTo>
                    <a:pt x="1794" y="404"/>
                  </a:lnTo>
                  <a:cubicBezTo>
                    <a:pt x="1802" y="395"/>
                    <a:pt x="1802" y="388"/>
                    <a:pt x="1794" y="380"/>
                  </a:cubicBezTo>
                  <a:cubicBezTo>
                    <a:pt x="1794" y="372"/>
                    <a:pt x="1794" y="364"/>
                    <a:pt x="1794" y="356"/>
                  </a:cubicBezTo>
                  <a:cubicBezTo>
                    <a:pt x="1802" y="348"/>
                    <a:pt x="1802" y="348"/>
                    <a:pt x="1810" y="348"/>
                  </a:cubicBezTo>
                  <a:cubicBezTo>
                    <a:pt x="1834" y="340"/>
                    <a:pt x="1865" y="269"/>
                    <a:pt x="1865" y="237"/>
                  </a:cubicBezTo>
                  <a:cubicBezTo>
                    <a:pt x="1818" y="245"/>
                    <a:pt x="1715" y="253"/>
                    <a:pt x="1676" y="253"/>
                  </a:cubicBezTo>
                  <a:cubicBezTo>
                    <a:pt x="1652" y="261"/>
                    <a:pt x="1636" y="253"/>
                    <a:pt x="1628" y="245"/>
                  </a:cubicBezTo>
                  <a:cubicBezTo>
                    <a:pt x="1628" y="237"/>
                    <a:pt x="1628" y="222"/>
                    <a:pt x="1644" y="206"/>
                  </a:cubicBezTo>
                  <a:cubicBezTo>
                    <a:pt x="1644" y="198"/>
                    <a:pt x="1652" y="190"/>
                    <a:pt x="1660" y="182"/>
                  </a:cubicBezTo>
                  <a:cubicBezTo>
                    <a:pt x="1676" y="158"/>
                    <a:pt x="1699" y="142"/>
                    <a:pt x="1715" y="87"/>
                  </a:cubicBezTo>
                  <a:cubicBezTo>
                    <a:pt x="1715" y="71"/>
                    <a:pt x="1715" y="56"/>
                    <a:pt x="1707" y="48"/>
                  </a:cubicBezTo>
                  <a:cubicBezTo>
                    <a:pt x="1692" y="16"/>
                    <a:pt x="1652" y="8"/>
                    <a:pt x="1644" y="8"/>
                  </a:cubicBezTo>
                  <a:cubicBezTo>
                    <a:pt x="1391" y="48"/>
                    <a:pt x="245" y="87"/>
                    <a:pt x="7" y="95"/>
                  </a:cubicBezTo>
                  <a:cubicBezTo>
                    <a:pt x="23" y="237"/>
                    <a:pt x="47" y="380"/>
                    <a:pt x="87" y="522"/>
                  </a:cubicBezTo>
                  <a:lnTo>
                    <a:pt x="87" y="522"/>
                  </a:lnTo>
                  <a:cubicBezTo>
                    <a:pt x="87" y="1407"/>
                    <a:pt x="87" y="1407"/>
                    <a:pt x="87" y="1407"/>
                  </a:cubicBezTo>
                  <a:lnTo>
                    <a:pt x="94" y="1407"/>
                  </a:lnTo>
                  <a:cubicBezTo>
                    <a:pt x="110" y="1407"/>
                    <a:pt x="118" y="1423"/>
                    <a:pt x="118" y="1439"/>
                  </a:cubicBezTo>
                  <a:cubicBezTo>
                    <a:pt x="126" y="1447"/>
                    <a:pt x="126" y="1463"/>
                    <a:pt x="134" y="1471"/>
                  </a:cubicBezTo>
                  <a:cubicBezTo>
                    <a:pt x="142" y="1471"/>
                    <a:pt x="142" y="1471"/>
                    <a:pt x="142" y="1471"/>
                  </a:cubicBezTo>
                  <a:cubicBezTo>
                    <a:pt x="142" y="1471"/>
                    <a:pt x="150" y="1463"/>
                    <a:pt x="150" y="1455"/>
                  </a:cubicBezTo>
                  <a:cubicBezTo>
                    <a:pt x="150" y="1447"/>
                    <a:pt x="158" y="1439"/>
                    <a:pt x="166" y="14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9" name="Freeform 514"/>
            <p:cNvSpPr>
              <a:spLocks noChangeArrowheads="1"/>
            </p:cNvSpPr>
            <p:nvPr/>
          </p:nvSpPr>
          <p:spPr bwMode="auto">
            <a:xfrm>
              <a:off x="17566663" y="6590466"/>
              <a:ext cx="1331281" cy="1155014"/>
            </a:xfrm>
            <a:custGeom>
              <a:avLst/>
              <a:gdLst>
                <a:gd name="T0" fmla="*/ 2498 w 2531"/>
                <a:gd name="T1" fmla="*/ 1674 h 2197"/>
                <a:gd name="T2" fmla="*/ 2498 w 2531"/>
                <a:gd name="T3" fmla="*/ 1674 h 2197"/>
                <a:gd name="T4" fmla="*/ 2474 w 2531"/>
                <a:gd name="T5" fmla="*/ 1674 h 2197"/>
                <a:gd name="T6" fmla="*/ 2403 w 2531"/>
                <a:gd name="T7" fmla="*/ 1643 h 2197"/>
                <a:gd name="T8" fmla="*/ 2348 w 2531"/>
                <a:gd name="T9" fmla="*/ 1540 h 2197"/>
                <a:gd name="T10" fmla="*/ 2372 w 2531"/>
                <a:gd name="T11" fmla="*/ 1485 h 2197"/>
                <a:gd name="T12" fmla="*/ 2324 w 2531"/>
                <a:gd name="T13" fmla="*/ 1374 h 2197"/>
                <a:gd name="T14" fmla="*/ 2261 w 2531"/>
                <a:gd name="T15" fmla="*/ 1335 h 2197"/>
                <a:gd name="T16" fmla="*/ 2166 w 2531"/>
                <a:gd name="T17" fmla="*/ 1271 h 2197"/>
                <a:gd name="T18" fmla="*/ 1984 w 2531"/>
                <a:gd name="T19" fmla="*/ 1035 h 2197"/>
                <a:gd name="T20" fmla="*/ 2048 w 2531"/>
                <a:gd name="T21" fmla="*/ 806 h 2197"/>
                <a:gd name="T22" fmla="*/ 1984 w 2531"/>
                <a:gd name="T23" fmla="*/ 782 h 2197"/>
                <a:gd name="T24" fmla="*/ 1953 w 2531"/>
                <a:gd name="T25" fmla="*/ 782 h 2197"/>
                <a:gd name="T26" fmla="*/ 1905 w 2531"/>
                <a:gd name="T27" fmla="*/ 774 h 2197"/>
                <a:gd name="T28" fmla="*/ 1850 w 2531"/>
                <a:gd name="T29" fmla="*/ 766 h 2197"/>
                <a:gd name="T30" fmla="*/ 1810 w 2531"/>
                <a:gd name="T31" fmla="*/ 632 h 2197"/>
                <a:gd name="T32" fmla="*/ 1684 w 2531"/>
                <a:gd name="T33" fmla="*/ 537 h 2197"/>
                <a:gd name="T34" fmla="*/ 1534 w 2531"/>
                <a:gd name="T35" fmla="*/ 339 h 2197"/>
                <a:gd name="T36" fmla="*/ 1541 w 2531"/>
                <a:gd name="T37" fmla="*/ 134 h 2197"/>
                <a:gd name="T38" fmla="*/ 1447 w 2531"/>
                <a:gd name="T39" fmla="*/ 31 h 2197"/>
                <a:gd name="T40" fmla="*/ 1415 w 2531"/>
                <a:gd name="T41" fmla="*/ 15 h 2197"/>
                <a:gd name="T42" fmla="*/ 0 w 2531"/>
                <a:gd name="T43" fmla="*/ 79 h 2197"/>
                <a:gd name="T44" fmla="*/ 8 w 2531"/>
                <a:gd name="T45" fmla="*/ 110 h 2197"/>
                <a:gd name="T46" fmla="*/ 16 w 2531"/>
                <a:gd name="T47" fmla="*/ 150 h 2197"/>
                <a:gd name="T48" fmla="*/ 95 w 2531"/>
                <a:gd name="T49" fmla="*/ 229 h 2197"/>
                <a:gd name="T50" fmla="*/ 103 w 2531"/>
                <a:gd name="T51" fmla="*/ 308 h 2197"/>
                <a:gd name="T52" fmla="*/ 150 w 2531"/>
                <a:gd name="T53" fmla="*/ 339 h 2197"/>
                <a:gd name="T54" fmla="*/ 229 w 2531"/>
                <a:gd name="T55" fmla="*/ 426 h 2197"/>
                <a:gd name="T56" fmla="*/ 253 w 2531"/>
                <a:gd name="T57" fmla="*/ 403 h 2197"/>
                <a:gd name="T58" fmla="*/ 293 w 2531"/>
                <a:gd name="T59" fmla="*/ 411 h 2197"/>
                <a:gd name="T60" fmla="*/ 324 w 2531"/>
                <a:gd name="T61" fmla="*/ 458 h 2197"/>
                <a:gd name="T62" fmla="*/ 300 w 2531"/>
                <a:gd name="T63" fmla="*/ 490 h 2197"/>
                <a:gd name="T64" fmla="*/ 229 w 2531"/>
                <a:gd name="T65" fmla="*/ 553 h 2197"/>
                <a:gd name="T66" fmla="*/ 293 w 2531"/>
                <a:gd name="T67" fmla="*/ 608 h 2197"/>
                <a:gd name="T68" fmla="*/ 324 w 2531"/>
                <a:gd name="T69" fmla="*/ 664 h 2197"/>
                <a:gd name="T70" fmla="*/ 380 w 2531"/>
                <a:gd name="T71" fmla="*/ 727 h 2197"/>
                <a:gd name="T72" fmla="*/ 427 w 2531"/>
                <a:gd name="T73" fmla="*/ 837 h 2197"/>
                <a:gd name="T74" fmla="*/ 427 w 2531"/>
                <a:gd name="T75" fmla="*/ 1777 h 2197"/>
                <a:gd name="T76" fmla="*/ 451 w 2531"/>
                <a:gd name="T77" fmla="*/ 2022 h 2197"/>
                <a:gd name="T78" fmla="*/ 2095 w 2531"/>
                <a:gd name="T79" fmla="*/ 1943 h 2197"/>
                <a:gd name="T80" fmla="*/ 2166 w 2531"/>
                <a:gd name="T81" fmla="*/ 2022 h 2197"/>
                <a:gd name="T82" fmla="*/ 2095 w 2531"/>
                <a:gd name="T83" fmla="*/ 2141 h 2197"/>
                <a:gd name="T84" fmla="*/ 2127 w 2531"/>
                <a:gd name="T85" fmla="*/ 2188 h 2197"/>
                <a:gd name="T86" fmla="*/ 2324 w 2531"/>
                <a:gd name="T87" fmla="*/ 2172 h 2197"/>
                <a:gd name="T88" fmla="*/ 2316 w 2531"/>
                <a:gd name="T89" fmla="*/ 2157 h 2197"/>
                <a:gd name="T90" fmla="*/ 2316 w 2531"/>
                <a:gd name="T91" fmla="*/ 2109 h 2197"/>
                <a:gd name="T92" fmla="*/ 2332 w 2531"/>
                <a:gd name="T93" fmla="*/ 2030 h 2197"/>
                <a:gd name="T94" fmla="*/ 2364 w 2531"/>
                <a:gd name="T95" fmla="*/ 1967 h 2197"/>
                <a:gd name="T96" fmla="*/ 2356 w 2531"/>
                <a:gd name="T97" fmla="*/ 1896 h 2197"/>
                <a:gd name="T98" fmla="*/ 2411 w 2531"/>
                <a:gd name="T99" fmla="*/ 1888 h 2197"/>
                <a:gd name="T100" fmla="*/ 2451 w 2531"/>
                <a:gd name="T101" fmla="*/ 1864 h 2197"/>
                <a:gd name="T102" fmla="*/ 2474 w 2531"/>
                <a:gd name="T103" fmla="*/ 1840 h 2197"/>
                <a:gd name="T104" fmla="*/ 2490 w 2531"/>
                <a:gd name="T105" fmla="*/ 1769 h 2197"/>
                <a:gd name="T106" fmla="*/ 2498 w 2531"/>
                <a:gd name="T107" fmla="*/ 167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31" h="2197">
                  <a:moveTo>
                    <a:pt x="2498" y="1674"/>
                  </a:moveTo>
                  <a:lnTo>
                    <a:pt x="2498" y="1674"/>
                  </a:lnTo>
                  <a:cubicBezTo>
                    <a:pt x="2490" y="1666"/>
                    <a:pt x="2482" y="1674"/>
                    <a:pt x="2474" y="1674"/>
                  </a:cubicBezTo>
                  <a:cubicBezTo>
                    <a:pt x="2451" y="1674"/>
                    <a:pt x="2419" y="1674"/>
                    <a:pt x="2403" y="1643"/>
                  </a:cubicBezTo>
                  <a:cubicBezTo>
                    <a:pt x="2380" y="1595"/>
                    <a:pt x="2324" y="1564"/>
                    <a:pt x="2348" y="1540"/>
                  </a:cubicBezTo>
                  <a:cubicBezTo>
                    <a:pt x="2364" y="1516"/>
                    <a:pt x="2395" y="1532"/>
                    <a:pt x="2372" y="1485"/>
                  </a:cubicBezTo>
                  <a:cubicBezTo>
                    <a:pt x="2356" y="1445"/>
                    <a:pt x="2324" y="1406"/>
                    <a:pt x="2324" y="1374"/>
                  </a:cubicBezTo>
                  <a:cubicBezTo>
                    <a:pt x="2324" y="1350"/>
                    <a:pt x="2285" y="1366"/>
                    <a:pt x="2261" y="1335"/>
                  </a:cubicBezTo>
                  <a:cubicBezTo>
                    <a:pt x="2237" y="1303"/>
                    <a:pt x="2182" y="1303"/>
                    <a:pt x="2166" y="1271"/>
                  </a:cubicBezTo>
                  <a:cubicBezTo>
                    <a:pt x="2150" y="1240"/>
                    <a:pt x="1929" y="1129"/>
                    <a:pt x="1984" y="1035"/>
                  </a:cubicBezTo>
                  <a:cubicBezTo>
                    <a:pt x="2048" y="940"/>
                    <a:pt x="2079" y="837"/>
                    <a:pt x="2048" y="806"/>
                  </a:cubicBezTo>
                  <a:cubicBezTo>
                    <a:pt x="2008" y="782"/>
                    <a:pt x="1984" y="766"/>
                    <a:pt x="1984" y="782"/>
                  </a:cubicBezTo>
                  <a:cubicBezTo>
                    <a:pt x="1984" y="798"/>
                    <a:pt x="1961" y="798"/>
                    <a:pt x="1953" y="782"/>
                  </a:cubicBezTo>
                  <a:cubicBezTo>
                    <a:pt x="1945" y="774"/>
                    <a:pt x="1929" y="766"/>
                    <a:pt x="1905" y="774"/>
                  </a:cubicBezTo>
                  <a:cubicBezTo>
                    <a:pt x="1881" y="790"/>
                    <a:pt x="1874" y="814"/>
                    <a:pt x="1850" y="766"/>
                  </a:cubicBezTo>
                  <a:cubicBezTo>
                    <a:pt x="1834" y="719"/>
                    <a:pt x="1834" y="640"/>
                    <a:pt x="1810" y="632"/>
                  </a:cubicBezTo>
                  <a:cubicBezTo>
                    <a:pt x="1787" y="624"/>
                    <a:pt x="1692" y="577"/>
                    <a:pt x="1684" y="537"/>
                  </a:cubicBezTo>
                  <a:cubicBezTo>
                    <a:pt x="1684" y="490"/>
                    <a:pt x="1541" y="395"/>
                    <a:pt x="1534" y="339"/>
                  </a:cubicBezTo>
                  <a:cubicBezTo>
                    <a:pt x="1526" y="284"/>
                    <a:pt x="1526" y="158"/>
                    <a:pt x="1541" y="134"/>
                  </a:cubicBezTo>
                  <a:cubicBezTo>
                    <a:pt x="1510" y="94"/>
                    <a:pt x="1455" y="47"/>
                    <a:pt x="1447" y="31"/>
                  </a:cubicBezTo>
                  <a:cubicBezTo>
                    <a:pt x="1423" y="0"/>
                    <a:pt x="1415" y="15"/>
                    <a:pt x="1415" y="15"/>
                  </a:cubicBezTo>
                  <a:cubicBezTo>
                    <a:pt x="1091" y="63"/>
                    <a:pt x="119" y="79"/>
                    <a:pt x="0" y="79"/>
                  </a:cubicBezTo>
                  <a:cubicBezTo>
                    <a:pt x="0" y="94"/>
                    <a:pt x="0" y="102"/>
                    <a:pt x="8" y="110"/>
                  </a:cubicBezTo>
                  <a:cubicBezTo>
                    <a:pt x="32" y="142"/>
                    <a:pt x="8" y="110"/>
                    <a:pt x="16" y="150"/>
                  </a:cubicBezTo>
                  <a:cubicBezTo>
                    <a:pt x="24" y="181"/>
                    <a:pt x="55" y="197"/>
                    <a:pt x="95" y="229"/>
                  </a:cubicBezTo>
                  <a:cubicBezTo>
                    <a:pt x="127" y="260"/>
                    <a:pt x="103" y="276"/>
                    <a:pt x="103" y="308"/>
                  </a:cubicBezTo>
                  <a:cubicBezTo>
                    <a:pt x="103" y="339"/>
                    <a:pt x="134" y="331"/>
                    <a:pt x="150" y="339"/>
                  </a:cubicBezTo>
                  <a:cubicBezTo>
                    <a:pt x="158" y="355"/>
                    <a:pt x="214" y="403"/>
                    <a:pt x="229" y="426"/>
                  </a:cubicBezTo>
                  <a:cubicBezTo>
                    <a:pt x="253" y="442"/>
                    <a:pt x="253" y="426"/>
                    <a:pt x="253" y="403"/>
                  </a:cubicBezTo>
                  <a:cubicBezTo>
                    <a:pt x="253" y="379"/>
                    <a:pt x="293" y="387"/>
                    <a:pt x="293" y="411"/>
                  </a:cubicBezTo>
                  <a:cubicBezTo>
                    <a:pt x="293" y="434"/>
                    <a:pt x="316" y="434"/>
                    <a:pt x="324" y="458"/>
                  </a:cubicBezTo>
                  <a:cubicBezTo>
                    <a:pt x="340" y="482"/>
                    <a:pt x="324" y="482"/>
                    <a:pt x="300" y="490"/>
                  </a:cubicBezTo>
                  <a:cubicBezTo>
                    <a:pt x="277" y="497"/>
                    <a:pt x="261" y="521"/>
                    <a:pt x="229" y="553"/>
                  </a:cubicBezTo>
                  <a:cubicBezTo>
                    <a:pt x="205" y="577"/>
                    <a:pt x="253" y="584"/>
                    <a:pt x="293" y="608"/>
                  </a:cubicBezTo>
                  <a:cubicBezTo>
                    <a:pt x="324" y="632"/>
                    <a:pt x="324" y="632"/>
                    <a:pt x="324" y="664"/>
                  </a:cubicBezTo>
                  <a:cubicBezTo>
                    <a:pt x="324" y="695"/>
                    <a:pt x="356" y="703"/>
                    <a:pt x="380" y="727"/>
                  </a:cubicBezTo>
                  <a:cubicBezTo>
                    <a:pt x="395" y="750"/>
                    <a:pt x="435" y="711"/>
                    <a:pt x="427" y="837"/>
                  </a:cubicBezTo>
                  <a:cubicBezTo>
                    <a:pt x="419" y="964"/>
                    <a:pt x="427" y="1777"/>
                    <a:pt x="427" y="1777"/>
                  </a:cubicBezTo>
                  <a:cubicBezTo>
                    <a:pt x="427" y="1777"/>
                    <a:pt x="435" y="1872"/>
                    <a:pt x="451" y="2022"/>
                  </a:cubicBezTo>
                  <a:cubicBezTo>
                    <a:pt x="664" y="2014"/>
                    <a:pt x="1834" y="1975"/>
                    <a:pt x="2095" y="1943"/>
                  </a:cubicBezTo>
                  <a:cubicBezTo>
                    <a:pt x="2095" y="1943"/>
                    <a:pt x="2190" y="1959"/>
                    <a:pt x="2166" y="2022"/>
                  </a:cubicBezTo>
                  <a:cubicBezTo>
                    <a:pt x="2150" y="2093"/>
                    <a:pt x="2119" y="2109"/>
                    <a:pt x="2095" y="2141"/>
                  </a:cubicBezTo>
                  <a:cubicBezTo>
                    <a:pt x="2079" y="2172"/>
                    <a:pt x="2079" y="2196"/>
                    <a:pt x="2127" y="2188"/>
                  </a:cubicBezTo>
                  <a:cubicBezTo>
                    <a:pt x="2158" y="2180"/>
                    <a:pt x="2261" y="2172"/>
                    <a:pt x="2324" y="2172"/>
                  </a:cubicBezTo>
                  <a:cubicBezTo>
                    <a:pt x="2324" y="2164"/>
                    <a:pt x="2324" y="2164"/>
                    <a:pt x="2316" y="2157"/>
                  </a:cubicBezTo>
                  <a:cubicBezTo>
                    <a:pt x="2308" y="2133"/>
                    <a:pt x="2293" y="2125"/>
                    <a:pt x="2316" y="2109"/>
                  </a:cubicBezTo>
                  <a:cubicBezTo>
                    <a:pt x="2332" y="2093"/>
                    <a:pt x="2308" y="2046"/>
                    <a:pt x="2332" y="2030"/>
                  </a:cubicBezTo>
                  <a:cubicBezTo>
                    <a:pt x="2364" y="2006"/>
                    <a:pt x="2348" y="1991"/>
                    <a:pt x="2364" y="1967"/>
                  </a:cubicBezTo>
                  <a:cubicBezTo>
                    <a:pt x="2372" y="1951"/>
                    <a:pt x="2316" y="1888"/>
                    <a:pt x="2356" y="1896"/>
                  </a:cubicBezTo>
                  <a:cubicBezTo>
                    <a:pt x="2395" y="1904"/>
                    <a:pt x="2411" y="1904"/>
                    <a:pt x="2411" y="1888"/>
                  </a:cubicBezTo>
                  <a:cubicBezTo>
                    <a:pt x="2411" y="1880"/>
                    <a:pt x="2435" y="1864"/>
                    <a:pt x="2451" y="1864"/>
                  </a:cubicBezTo>
                  <a:cubicBezTo>
                    <a:pt x="2459" y="1872"/>
                    <a:pt x="2459" y="1888"/>
                    <a:pt x="2474" y="1840"/>
                  </a:cubicBezTo>
                  <a:cubicBezTo>
                    <a:pt x="2490" y="1793"/>
                    <a:pt x="2459" y="1769"/>
                    <a:pt x="2490" y="1769"/>
                  </a:cubicBezTo>
                  <a:cubicBezTo>
                    <a:pt x="2530" y="1769"/>
                    <a:pt x="2506" y="1682"/>
                    <a:pt x="2498" y="1674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0" name="Freeform 586"/>
            <p:cNvSpPr>
              <a:spLocks noChangeArrowheads="1"/>
            </p:cNvSpPr>
            <p:nvPr/>
          </p:nvSpPr>
          <p:spPr bwMode="auto">
            <a:xfrm>
              <a:off x="18696166" y="7392946"/>
              <a:ext cx="1655984" cy="582146"/>
            </a:xfrm>
            <a:custGeom>
              <a:avLst/>
              <a:gdLst>
                <a:gd name="T0" fmla="*/ 2340 w 3148"/>
                <a:gd name="T1" fmla="*/ 751 h 1108"/>
                <a:gd name="T2" fmla="*/ 2340 w 3148"/>
                <a:gd name="T3" fmla="*/ 751 h 1108"/>
                <a:gd name="T4" fmla="*/ 2340 w 3148"/>
                <a:gd name="T5" fmla="*/ 664 h 1108"/>
                <a:gd name="T6" fmla="*/ 2419 w 3148"/>
                <a:gd name="T7" fmla="*/ 617 h 1108"/>
                <a:gd name="T8" fmla="*/ 2530 w 3148"/>
                <a:gd name="T9" fmla="*/ 593 h 1108"/>
                <a:gd name="T10" fmla="*/ 2680 w 3148"/>
                <a:gd name="T11" fmla="*/ 459 h 1108"/>
                <a:gd name="T12" fmla="*/ 2720 w 3148"/>
                <a:gd name="T13" fmla="*/ 395 h 1108"/>
                <a:gd name="T14" fmla="*/ 2791 w 3148"/>
                <a:gd name="T15" fmla="*/ 356 h 1108"/>
                <a:gd name="T16" fmla="*/ 2807 w 3148"/>
                <a:gd name="T17" fmla="*/ 309 h 1108"/>
                <a:gd name="T18" fmla="*/ 2862 w 3148"/>
                <a:gd name="T19" fmla="*/ 348 h 1108"/>
                <a:gd name="T20" fmla="*/ 2917 w 3148"/>
                <a:gd name="T21" fmla="*/ 245 h 1108"/>
                <a:gd name="T22" fmla="*/ 3004 w 3148"/>
                <a:gd name="T23" fmla="*/ 261 h 1108"/>
                <a:gd name="T24" fmla="*/ 3076 w 3148"/>
                <a:gd name="T25" fmla="*/ 174 h 1108"/>
                <a:gd name="T26" fmla="*/ 3131 w 3148"/>
                <a:gd name="T27" fmla="*/ 111 h 1108"/>
                <a:gd name="T28" fmla="*/ 3139 w 3148"/>
                <a:gd name="T29" fmla="*/ 0 h 1108"/>
                <a:gd name="T30" fmla="*/ 2981 w 3148"/>
                <a:gd name="T31" fmla="*/ 24 h 1108"/>
                <a:gd name="T32" fmla="*/ 941 w 3148"/>
                <a:gd name="T33" fmla="*/ 253 h 1108"/>
                <a:gd name="T34" fmla="*/ 894 w 3148"/>
                <a:gd name="T35" fmla="*/ 285 h 1108"/>
                <a:gd name="T36" fmla="*/ 838 w 3148"/>
                <a:gd name="T37" fmla="*/ 261 h 1108"/>
                <a:gd name="T38" fmla="*/ 759 w 3148"/>
                <a:gd name="T39" fmla="*/ 269 h 1108"/>
                <a:gd name="T40" fmla="*/ 759 w 3148"/>
                <a:gd name="T41" fmla="*/ 356 h 1108"/>
                <a:gd name="T42" fmla="*/ 261 w 3148"/>
                <a:gd name="T43" fmla="*/ 372 h 1108"/>
                <a:gd name="T44" fmla="*/ 206 w 3148"/>
                <a:gd name="T45" fmla="*/ 372 h 1108"/>
                <a:gd name="T46" fmla="*/ 214 w 3148"/>
                <a:gd name="T47" fmla="*/ 443 h 1108"/>
                <a:gd name="T48" fmla="*/ 182 w 3148"/>
                <a:gd name="T49" fmla="*/ 506 h 1108"/>
                <a:gd name="T50" fmla="*/ 166 w 3148"/>
                <a:gd name="T51" fmla="*/ 585 h 1108"/>
                <a:gd name="T52" fmla="*/ 166 w 3148"/>
                <a:gd name="T53" fmla="*/ 633 h 1108"/>
                <a:gd name="T54" fmla="*/ 111 w 3148"/>
                <a:gd name="T55" fmla="*/ 759 h 1108"/>
                <a:gd name="T56" fmla="*/ 103 w 3148"/>
                <a:gd name="T57" fmla="*/ 815 h 1108"/>
                <a:gd name="T58" fmla="*/ 79 w 3148"/>
                <a:gd name="T59" fmla="*/ 838 h 1108"/>
                <a:gd name="T60" fmla="*/ 48 w 3148"/>
                <a:gd name="T61" fmla="*/ 893 h 1108"/>
                <a:gd name="T62" fmla="*/ 24 w 3148"/>
                <a:gd name="T63" fmla="*/ 949 h 1108"/>
                <a:gd name="T64" fmla="*/ 79 w 3148"/>
                <a:gd name="T65" fmla="*/ 1004 h 1108"/>
                <a:gd name="T66" fmla="*/ 40 w 3148"/>
                <a:gd name="T67" fmla="*/ 1059 h 1108"/>
                <a:gd name="T68" fmla="*/ 0 w 3148"/>
                <a:gd name="T69" fmla="*/ 1107 h 1108"/>
                <a:gd name="T70" fmla="*/ 2246 w 3148"/>
                <a:gd name="T71" fmla="*/ 893 h 1108"/>
                <a:gd name="T72" fmla="*/ 2246 w 3148"/>
                <a:gd name="T73" fmla="*/ 783 h 1108"/>
                <a:gd name="T74" fmla="*/ 2340 w 3148"/>
                <a:gd name="T75" fmla="*/ 751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8" h="1108">
                  <a:moveTo>
                    <a:pt x="2340" y="751"/>
                  </a:moveTo>
                  <a:lnTo>
                    <a:pt x="2340" y="751"/>
                  </a:lnTo>
                  <a:cubicBezTo>
                    <a:pt x="2356" y="728"/>
                    <a:pt x="2348" y="696"/>
                    <a:pt x="2340" y="664"/>
                  </a:cubicBezTo>
                  <a:cubicBezTo>
                    <a:pt x="2333" y="633"/>
                    <a:pt x="2356" y="656"/>
                    <a:pt x="2419" y="617"/>
                  </a:cubicBezTo>
                  <a:cubicBezTo>
                    <a:pt x="2475" y="569"/>
                    <a:pt x="2499" y="625"/>
                    <a:pt x="2530" y="593"/>
                  </a:cubicBezTo>
                  <a:cubicBezTo>
                    <a:pt x="2562" y="562"/>
                    <a:pt x="2641" y="467"/>
                    <a:pt x="2680" y="459"/>
                  </a:cubicBezTo>
                  <a:cubicBezTo>
                    <a:pt x="2720" y="459"/>
                    <a:pt x="2720" y="411"/>
                    <a:pt x="2720" y="395"/>
                  </a:cubicBezTo>
                  <a:cubicBezTo>
                    <a:pt x="2720" y="372"/>
                    <a:pt x="2775" y="380"/>
                    <a:pt x="2791" y="356"/>
                  </a:cubicBezTo>
                  <a:cubicBezTo>
                    <a:pt x="2807" y="332"/>
                    <a:pt x="2783" y="309"/>
                    <a:pt x="2807" y="309"/>
                  </a:cubicBezTo>
                  <a:cubicBezTo>
                    <a:pt x="2830" y="309"/>
                    <a:pt x="2815" y="356"/>
                    <a:pt x="2862" y="348"/>
                  </a:cubicBezTo>
                  <a:cubicBezTo>
                    <a:pt x="2910" y="340"/>
                    <a:pt x="2878" y="285"/>
                    <a:pt x="2917" y="245"/>
                  </a:cubicBezTo>
                  <a:cubicBezTo>
                    <a:pt x="2965" y="206"/>
                    <a:pt x="3004" y="245"/>
                    <a:pt x="3004" y="261"/>
                  </a:cubicBezTo>
                  <a:cubicBezTo>
                    <a:pt x="3012" y="285"/>
                    <a:pt x="3060" y="222"/>
                    <a:pt x="3076" y="174"/>
                  </a:cubicBezTo>
                  <a:cubicBezTo>
                    <a:pt x="3091" y="127"/>
                    <a:pt x="3107" y="150"/>
                    <a:pt x="3131" y="111"/>
                  </a:cubicBezTo>
                  <a:cubicBezTo>
                    <a:pt x="3147" y="79"/>
                    <a:pt x="3139" y="32"/>
                    <a:pt x="3139" y="0"/>
                  </a:cubicBezTo>
                  <a:cubicBezTo>
                    <a:pt x="3099" y="0"/>
                    <a:pt x="3036" y="8"/>
                    <a:pt x="2981" y="24"/>
                  </a:cubicBezTo>
                  <a:cubicBezTo>
                    <a:pt x="2910" y="32"/>
                    <a:pt x="1637" y="222"/>
                    <a:pt x="941" y="253"/>
                  </a:cubicBezTo>
                  <a:cubicBezTo>
                    <a:pt x="941" y="253"/>
                    <a:pt x="901" y="261"/>
                    <a:pt x="894" y="285"/>
                  </a:cubicBezTo>
                  <a:cubicBezTo>
                    <a:pt x="886" y="301"/>
                    <a:pt x="862" y="277"/>
                    <a:pt x="838" y="261"/>
                  </a:cubicBezTo>
                  <a:cubicBezTo>
                    <a:pt x="823" y="253"/>
                    <a:pt x="759" y="245"/>
                    <a:pt x="759" y="269"/>
                  </a:cubicBezTo>
                  <a:cubicBezTo>
                    <a:pt x="759" y="293"/>
                    <a:pt x="791" y="348"/>
                    <a:pt x="759" y="356"/>
                  </a:cubicBezTo>
                  <a:cubicBezTo>
                    <a:pt x="728" y="356"/>
                    <a:pt x="356" y="388"/>
                    <a:pt x="261" y="372"/>
                  </a:cubicBezTo>
                  <a:cubicBezTo>
                    <a:pt x="253" y="380"/>
                    <a:pt x="237" y="380"/>
                    <a:pt x="206" y="372"/>
                  </a:cubicBezTo>
                  <a:cubicBezTo>
                    <a:pt x="166" y="364"/>
                    <a:pt x="222" y="427"/>
                    <a:pt x="214" y="443"/>
                  </a:cubicBezTo>
                  <a:cubicBezTo>
                    <a:pt x="198" y="467"/>
                    <a:pt x="214" y="482"/>
                    <a:pt x="182" y="506"/>
                  </a:cubicBezTo>
                  <a:cubicBezTo>
                    <a:pt x="158" y="522"/>
                    <a:pt x="182" y="569"/>
                    <a:pt x="166" y="585"/>
                  </a:cubicBezTo>
                  <a:cubicBezTo>
                    <a:pt x="143" y="601"/>
                    <a:pt x="158" y="609"/>
                    <a:pt x="166" y="633"/>
                  </a:cubicBezTo>
                  <a:cubicBezTo>
                    <a:pt x="174" y="664"/>
                    <a:pt x="143" y="751"/>
                    <a:pt x="111" y="759"/>
                  </a:cubicBezTo>
                  <a:cubicBezTo>
                    <a:pt x="79" y="767"/>
                    <a:pt x="119" y="799"/>
                    <a:pt x="103" y="815"/>
                  </a:cubicBezTo>
                  <a:cubicBezTo>
                    <a:pt x="87" y="830"/>
                    <a:pt x="79" y="815"/>
                    <a:pt x="79" y="838"/>
                  </a:cubicBezTo>
                  <a:cubicBezTo>
                    <a:pt x="71" y="862"/>
                    <a:pt x="71" y="886"/>
                    <a:pt x="48" y="893"/>
                  </a:cubicBezTo>
                  <a:cubicBezTo>
                    <a:pt x="16" y="909"/>
                    <a:pt x="24" y="925"/>
                    <a:pt x="24" y="949"/>
                  </a:cubicBezTo>
                  <a:cubicBezTo>
                    <a:pt x="24" y="973"/>
                    <a:pt x="64" y="957"/>
                    <a:pt x="79" y="1004"/>
                  </a:cubicBezTo>
                  <a:cubicBezTo>
                    <a:pt x="87" y="1052"/>
                    <a:pt x="64" y="1044"/>
                    <a:pt x="40" y="1059"/>
                  </a:cubicBezTo>
                  <a:cubicBezTo>
                    <a:pt x="8" y="1075"/>
                    <a:pt x="0" y="1107"/>
                    <a:pt x="0" y="1107"/>
                  </a:cubicBezTo>
                  <a:cubicBezTo>
                    <a:pt x="593" y="1083"/>
                    <a:pt x="1645" y="957"/>
                    <a:pt x="2246" y="893"/>
                  </a:cubicBezTo>
                  <a:cubicBezTo>
                    <a:pt x="2246" y="846"/>
                    <a:pt x="2246" y="791"/>
                    <a:pt x="2246" y="783"/>
                  </a:cubicBezTo>
                  <a:cubicBezTo>
                    <a:pt x="2246" y="759"/>
                    <a:pt x="2317" y="767"/>
                    <a:pt x="2340" y="751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1" name="Freeform 587"/>
            <p:cNvSpPr>
              <a:spLocks noChangeArrowheads="1"/>
            </p:cNvSpPr>
            <p:nvPr/>
          </p:nvSpPr>
          <p:spPr bwMode="auto">
            <a:xfrm>
              <a:off x="18693846" y="7388307"/>
              <a:ext cx="1658304" cy="586785"/>
            </a:xfrm>
            <a:custGeom>
              <a:avLst/>
              <a:gdLst>
                <a:gd name="T0" fmla="*/ 0 w 3155"/>
                <a:gd name="T1" fmla="*/ 1115 h 1116"/>
                <a:gd name="T2" fmla="*/ 78 w 3155"/>
                <a:gd name="T3" fmla="*/ 1012 h 1116"/>
                <a:gd name="T4" fmla="*/ 31 w 3155"/>
                <a:gd name="T5" fmla="*/ 941 h 1116"/>
                <a:gd name="T6" fmla="*/ 78 w 3155"/>
                <a:gd name="T7" fmla="*/ 846 h 1116"/>
                <a:gd name="T8" fmla="*/ 102 w 3155"/>
                <a:gd name="T9" fmla="*/ 799 h 1116"/>
                <a:gd name="T10" fmla="*/ 150 w 3155"/>
                <a:gd name="T11" fmla="*/ 728 h 1116"/>
                <a:gd name="T12" fmla="*/ 173 w 3155"/>
                <a:gd name="T13" fmla="*/ 585 h 1116"/>
                <a:gd name="T14" fmla="*/ 205 w 3155"/>
                <a:gd name="T15" fmla="*/ 475 h 1116"/>
                <a:gd name="T16" fmla="*/ 197 w 3155"/>
                <a:gd name="T17" fmla="*/ 380 h 1116"/>
                <a:gd name="T18" fmla="*/ 268 w 3155"/>
                <a:gd name="T19" fmla="*/ 380 h 1116"/>
                <a:gd name="T20" fmla="*/ 750 w 3155"/>
                <a:gd name="T21" fmla="*/ 356 h 1116"/>
                <a:gd name="T22" fmla="*/ 766 w 3155"/>
                <a:gd name="T23" fmla="*/ 309 h 1116"/>
                <a:gd name="T24" fmla="*/ 853 w 3155"/>
                <a:gd name="T25" fmla="*/ 269 h 1116"/>
                <a:gd name="T26" fmla="*/ 901 w 3155"/>
                <a:gd name="T27" fmla="*/ 285 h 1116"/>
                <a:gd name="T28" fmla="*/ 2988 w 3155"/>
                <a:gd name="T29" fmla="*/ 24 h 1116"/>
                <a:gd name="T30" fmla="*/ 3146 w 3155"/>
                <a:gd name="T31" fmla="*/ 8 h 1116"/>
                <a:gd name="T32" fmla="*/ 3083 w 3155"/>
                <a:gd name="T33" fmla="*/ 182 h 1116"/>
                <a:gd name="T34" fmla="*/ 2964 w 3155"/>
                <a:gd name="T35" fmla="*/ 237 h 1116"/>
                <a:gd name="T36" fmla="*/ 2869 w 3155"/>
                <a:gd name="T37" fmla="*/ 364 h 1116"/>
                <a:gd name="T38" fmla="*/ 2806 w 3155"/>
                <a:gd name="T39" fmla="*/ 324 h 1116"/>
                <a:gd name="T40" fmla="*/ 2758 w 3155"/>
                <a:gd name="T41" fmla="*/ 388 h 1116"/>
                <a:gd name="T42" fmla="*/ 2569 w 3155"/>
                <a:gd name="T43" fmla="*/ 577 h 1116"/>
                <a:gd name="T44" fmla="*/ 2498 w 3155"/>
                <a:gd name="T45" fmla="*/ 609 h 1116"/>
                <a:gd name="T46" fmla="*/ 2363 w 3155"/>
                <a:gd name="T47" fmla="*/ 656 h 1116"/>
                <a:gd name="T48" fmla="*/ 2347 w 3155"/>
                <a:gd name="T49" fmla="*/ 759 h 1116"/>
                <a:gd name="T50" fmla="*/ 2260 w 3155"/>
                <a:gd name="T51" fmla="*/ 838 h 1116"/>
                <a:gd name="T52" fmla="*/ 2253 w 3155"/>
                <a:gd name="T53" fmla="*/ 901 h 1116"/>
                <a:gd name="T54" fmla="*/ 205 w 3155"/>
                <a:gd name="T55" fmla="*/ 380 h 1116"/>
                <a:gd name="T56" fmla="*/ 213 w 3155"/>
                <a:gd name="T57" fmla="*/ 411 h 1116"/>
                <a:gd name="T58" fmla="*/ 197 w 3155"/>
                <a:gd name="T59" fmla="*/ 514 h 1116"/>
                <a:gd name="T60" fmla="*/ 173 w 3155"/>
                <a:gd name="T61" fmla="*/ 625 h 1116"/>
                <a:gd name="T62" fmla="*/ 118 w 3155"/>
                <a:gd name="T63" fmla="*/ 767 h 1116"/>
                <a:gd name="T64" fmla="*/ 110 w 3155"/>
                <a:gd name="T65" fmla="*/ 823 h 1116"/>
                <a:gd name="T66" fmla="*/ 86 w 3155"/>
                <a:gd name="T67" fmla="*/ 854 h 1116"/>
                <a:gd name="T68" fmla="*/ 39 w 3155"/>
                <a:gd name="T69" fmla="*/ 957 h 1116"/>
                <a:gd name="T70" fmla="*/ 63 w 3155"/>
                <a:gd name="T71" fmla="*/ 1060 h 1116"/>
                <a:gd name="T72" fmla="*/ 2253 w 3155"/>
                <a:gd name="T73" fmla="*/ 894 h 1116"/>
                <a:gd name="T74" fmla="*/ 2300 w 3155"/>
                <a:gd name="T75" fmla="*/ 767 h 1116"/>
                <a:gd name="T76" fmla="*/ 2347 w 3155"/>
                <a:gd name="T77" fmla="*/ 672 h 1116"/>
                <a:gd name="T78" fmla="*/ 2474 w 3155"/>
                <a:gd name="T79" fmla="*/ 601 h 1116"/>
                <a:gd name="T80" fmla="*/ 2537 w 3155"/>
                <a:gd name="T81" fmla="*/ 601 h 1116"/>
                <a:gd name="T82" fmla="*/ 2727 w 3155"/>
                <a:gd name="T83" fmla="*/ 403 h 1116"/>
                <a:gd name="T84" fmla="*/ 2798 w 3155"/>
                <a:gd name="T85" fmla="*/ 332 h 1116"/>
                <a:gd name="T86" fmla="*/ 2837 w 3155"/>
                <a:gd name="T87" fmla="*/ 332 h 1116"/>
                <a:gd name="T88" fmla="*/ 2924 w 3155"/>
                <a:gd name="T89" fmla="*/ 253 h 1116"/>
                <a:gd name="T90" fmla="*/ 3019 w 3155"/>
                <a:gd name="T91" fmla="*/ 269 h 1116"/>
                <a:gd name="T92" fmla="*/ 3130 w 3155"/>
                <a:gd name="T93" fmla="*/ 119 h 1116"/>
                <a:gd name="T94" fmla="*/ 948 w 3155"/>
                <a:gd name="T95" fmla="*/ 261 h 1116"/>
                <a:gd name="T96" fmla="*/ 853 w 3155"/>
                <a:gd name="T97" fmla="*/ 277 h 1116"/>
                <a:gd name="T98" fmla="*/ 766 w 3155"/>
                <a:gd name="T99" fmla="*/ 277 h 1116"/>
                <a:gd name="T100" fmla="*/ 766 w 3155"/>
                <a:gd name="T101" fmla="*/ 364 h 1116"/>
                <a:gd name="T102" fmla="*/ 268 w 3155"/>
                <a:gd name="T103" fmla="*/ 388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55" h="1116">
                  <a:moveTo>
                    <a:pt x="0" y="1115"/>
                  </a:moveTo>
                  <a:lnTo>
                    <a:pt x="0" y="1115"/>
                  </a:lnTo>
                  <a:lnTo>
                    <a:pt x="0" y="1115"/>
                  </a:lnTo>
                  <a:cubicBezTo>
                    <a:pt x="7" y="1115"/>
                    <a:pt x="15" y="1083"/>
                    <a:pt x="39" y="1067"/>
                  </a:cubicBezTo>
                  <a:cubicBezTo>
                    <a:pt x="47" y="1060"/>
                    <a:pt x="55" y="1060"/>
                    <a:pt x="63" y="1052"/>
                  </a:cubicBezTo>
                  <a:cubicBezTo>
                    <a:pt x="78" y="1052"/>
                    <a:pt x="86" y="1044"/>
                    <a:pt x="78" y="1012"/>
                  </a:cubicBezTo>
                  <a:cubicBezTo>
                    <a:pt x="78" y="988"/>
                    <a:pt x="63" y="981"/>
                    <a:pt x="47" y="973"/>
                  </a:cubicBezTo>
                  <a:cubicBezTo>
                    <a:pt x="39" y="973"/>
                    <a:pt x="31" y="965"/>
                    <a:pt x="31" y="957"/>
                  </a:cubicBezTo>
                  <a:cubicBezTo>
                    <a:pt x="31" y="949"/>
                    <a:pt x="31" y="949"/>
                    <a:pt x="31" y="941"/>
                  </a:cubicBezTo>
                  <a:cubicBezTo>
                    <a:pt x="23" y="925"/>
                    <a:pt x="23" y="909"/>
                    <a:pt x="55" y="901"/>
                  </a:cubicBezTo>
                  <a:cubicBezTo>
                    <a:pt x="78" y="886"/>
                    <a:pt x="78" y="878"/>
                    <a:pt x="78" y="854"/>
                  </a:cubicBezTo>
                  <a:lnTo>
                    <a:pt x="78" y="846"/>
                  </a:lnTo>
                  <a:cubicBezTo>
                    <a:pt x="86" y="830"/>
                    <a:pt x="86" y="830"/>
                    <a:pt x="94" y="830"/>
                  </a:cubicBezTo>
                  <a:lnTo>
                    <a:pt x="102" y="823"/>
                  </a:lnTo>
                  <a:cubicBezTo>
                    <a:pt x="110" y="814"/>
                    <a:pt x="110" y="807"/>
                    <a:pt x="102" y="799"/>
                  </a:cubicBezTo>
                  <a:cubicBezTo>
                    <a:pt x="102" y="791"/>
                    <a:pt x="102" y="783"/>
                    <a:pt x="102" y="775"/>
                  </a:cubicBezTo>
                  <a:cubicBezTo>
                    <a:pt x="110" y="767"/>
                    <a:pt x="110" y="767"/>
                    <a:pt x="118" y="767"/>
                  </a:cubicBezTo>
                  <a:cubicBezTo>
                    <a:pt x="126" y="759"/>
                    <a:pt x="142" y="751"/>
                    <a:pt x="150" y="728"/>
                  </a:cubicBezTo>
                  <a:cubicBezTo>
                    <a:pt x="165" y="696"/>
                    <a:pt x="181" y="664"/>
                    <a:pt x="173" y="648"/>
                  </a:cubicBezTo>
                  <a:cubicBezTo>
                    <a:pt x="173" y="641"/>
                    <a:pt x="165" y="633"/>
                    <a:pt x="165" y="625"/>
                  </a:cubicBezTo>
                  <a:cubicBezTo>
                    <a:pt x="158" y="609"/>
                    <a:pt x="158" y="601"/>
                    <a:pt x="173" y="585"/>
                  </a:cubicBezTo>
                  <a:cubicBezTo>
                    <a:pt x="181" y="585"/>
                    <a:pt x="173" y="570"/>
                    <a:pt x="173" y="554"/>
                  </a:cubicBezTo>
                  <a:cubicBezTo>
                    <a:pt x="173" y="538"/>
                    <a:pt x="173" y="522"/>
                    <a:pt x="189" y="506"/>
                  </a:cubicBezTo>
                  <a:cubicBezTo>
                    <a:pt x="205" y="498"/>
                    <a:pt x="205" y="483"/>
                    <a:pt x="205" y="475"/>
                  </a:cubicBezTo>
                  <a:cubicBezTo>
                    <a:pt x="213" y="467"/>
                    <a:pt x="213" y="459"/>
                    <a:pt x="213" y="451"/>
                  </a:cubicBezTo>
                  <a:cubicBezTo>
                    <a:pt x="213" y="443"/>
                    <a:pt x="213" y="427"/>
                    <a:pt x="205" y="419"/>
                  </a:cubicBezTo>
                  <a:cubicBezTo>
                    <a:pt x="197" y="403"/>
                    <a:pt x="189" y="388"/>
                    <a:pt x="197" y="380"/>
                  </a:cubicBezTo>
                  <a:cubicBezTo>
                    <a:pt x="197" y="372"/>
                    <a:pt x="205" y="372"/>
                    <a:pt x="213" y="372"/>
                  </a:cubicBezTo>
                  <a:cubicBezTo>
                    <a:pt x="244" y="380"/>
                    <a:pt x="260" y="388"/>
                    <a:pt x="268" y="380"/>
                  </a:cubicBezTo>
                  <a:lnTo>
                    <a:pt x="268" y="380"/>
                  </a:lnTo>
                  <a:lnTo>
                    <a:pt x="268" y="380"/>
                  </a:lnTo>
                  <a:cubicBezTo>
                    <a:pt x="284" y="380"/>
                    <a:pt x="300" y="380"/>
                    <a:pt x="331" y="380"/>
                  </a:cubicBezTo>
                  <a:cubicBezTo>
                    <a:pt x="411" y="380"/>
                    <a:pt x="553" y="372"/>
                    <a:pt x="750" y="356"/>
                  </a:cubicBezTo>
                  <a:cubicBezTo>
                    <a:pt x="758" y="356"/>
                    <a:pt x="758" y="356"/>
                    <a:pt x="766" y="356"/>
                  </a:cubicBezTo>
                  <a:cubicBezTo>
                    <a:pt x="766" y="356"/>
                    <a:pt x="774" y="356"/>
                    <a:pt x="774" y="348"/>
                  </a:cubicBezTo>
                  <a:cubicBezTo>
                    <a:pt x="782" y="340"/>
                    <a:pt x="774" y="324"/>
                    <a:pt x="766" y="309"/>
                  </a:cubicBezTo>
                  <a:cubicBezTo>
                    <a:pt x="766" y="293"/>
                    <a:pt x="758" y="285"/>
                    <a:pt x="758" y="277"/>
                  </a:cubicBezTo>
                  <a:cubicBezTo>
                    <a:pt x="758" y="269"/>
                    <a:pt x="774" y="261"/>
                    <a:pt x="798" y="261"/>
                  </a:cubicBezTo>
                  <a:cubicBezTo>
                    <a:pt x="822" y="261"/>
                    <a:pt x="837" y="261"/>
                    <a:pt x="853" y="269"/>
                  </a:cubicBezTo>
                  <a:cubicBezTo>
                    <a:pt x="853" y="269"/>
                    <a:pt x="853" y="277"/>
                    <a:pt x="861" y="277"/>
                  </a:cubicBezTo>
                  <a:cubicBezTo>
                    <a:pt x="869" y="285"/>
                    <a:pt x="885" y="293"/>
                    <a:pt x="893" y="293"/>
                  </a:cubicBezTo>
                  <a:cubicBezTo>
                    <a:pt x="893" y="293"/>
                    <a:pt x="893" y="293"/>
                    <a:pt x="901" y="285"/>
                  </a:cubicBezTo>
                  <a:cubicBezTo>
                    <a:pt x="908" y="269"/>
                    <a:pt x="948" y="253"/>
                    <a:pt x="948" y="253"/>
                  </a:cubicBezTo>
                  <a:lnTo>
                    <a:pt x="948" y="253"/>
                  </a:lnTo>
                  <a:cubicBezTo>
                    <a:pt x="1628" y="222"/>
                    <a:pt x="2909" y="40"/>
                    <a:pt x="2988" y="24"/>
                  </a:cubicBezTo>
                  <a:cubicBezTo>
                    <a:pt x="3059" y="8"/>
                    <a:pt x="3114" y="8"/>
                    <a:pt x="3146" y="0"/>
                  </a:cubicBezTo>
                  <a:lnTo>
                    <a:pt x="3146" y="0"/>
                  </a:lnTo>
                  <a:cubicBezTo>
                    <a:pt x="3146" y="8"/>
                    <a:pt x="3146" y="8"/>
                    <a:pt x="3146" y="8"/>
                  </a:cubicBezTo>
                  <a:cubicBezTo>
                    <a:pt x="3154" y="40"/>
                    <a:pt x="3154" y="87"/>
                    <a:pt x="3138" y="119"/>
                  </a:cubicBezTo>
                  <a:cubicBezTo>
                    <a:pt x="3130" y="143"/>
                    <a:pt x="3114" y="150"/>
                    <a:pt x="3106" y="150"/>
                  </a:cubicBezTo>
                  <a:cubicBezTo>
                    <a:pt x="3098" y="158"/>
                    <a:pt x="3090" y="158"/>
                    <a:pt x="3083" y="182"/>
                  </a:cubicBezTo>
                  <a:cubicBezTo>
                    <a:pt x="3075" y="222"/>
                    <a:pt x="3035" y="277"/>
                    <a:pt x="3019" y="277"/>
                  </a:cubicBezTo>
                  <a:lnTo>
                    <a:pt x="3011" y="277"/>
                  </a:lnTo>
                  <a:cubicBezTo>
                    <a:pt x="3011" y="261"/>
                    <a:pt x="2988" y="237"/>
                    <a:pt x="2964" y="237"/>
                  </a:cubicBezTo>
                  <a:cubicBezTo>
                    <a:pt x="2948" y="237"/>
                    <a:pt x="2940" y="245"/>
                    <a:pt x="2932" y="253"/>
                  </a:cubicBezTo>
                  <a:cubicBezTo>
                    <a:pt x="2909" y="277"/>
                    <a:pt x="2909" y="293"/>
                    <a:pt x="2909" y="317"/>
                  </a:cubicBezTo>
                  <a:cubicBezTo>
                    <a:pt x="2901" y="340"/>
                    <a:pt x="2901" y="356"/>
                    <a:pt x="2869" y="364"/>
                  </a:cubicBezTo>
                  <a:cubicBezTo>
                    <a:pt x="2837" y="364"/>
                    <a:pt x="2830" y="348"/>
                    <a:pt x="2830" y="332"/>
                  </a:cubicBezTo>
                  <a:cubicBezTo>
                    <a:pt x="2822" y="324"/>
                    <a:pt x="2822" y="324"/>
                    <a:pt x="2814" y="324"/>
                  </a:cubicBezTo>
                  <a:lnTo>
                    <a:pt x="2806" y="324"/>
                  </a:lnTo>
                  <a:lnTo>
                    <a:pt x="2806" y="332"/>
                  </a:lnTo>
                  <a:cubicBezTo>
                    <a:pt x="2806" y="340"/>
                    <a:pt x="2806" y="356"/>
                    <a:pt x="2798" y="364"/>
                  </a:cubicBezTo>
                  <a:cubicBezTo>
                    <a:pt x="2790" y="380"/>
                    <a:pt x="2774" y="380"/>
                    <a:pt x="2758" y="388"/>
                  </a:cubicBezTo>
                  <a:cubicBezTo>
                    <a:pt x="2743" y="388"/>
                    <a:pt x="2735" y="388"/>
                    <a:pt x="2735" y="403"/>
                  </a:cubicBezTo>
                  <a:cubicBezTo>
                    <a:pt x="2735" y="443"/>
                    <a:pt x="2719" y="475"/>
                    <a:pt x="2687" y="475"/>
                  </a:cubicBezTo>
                  <a:cubicBezTo>
                    <a:pt x="2656" y="475"/>
                    <a:pt x="2608" y="538"/>
                    <a:pt x="2569" y="577"/>
                  </a:cubicBezTo>
                  <a:cubicBezTo>
                    <a:pt x="2561" y="585"/>
                    <a:pt x="2553" y="593"/>
                    <a:pt x="2545" y="601"/>
                  </a:cubicBezTo>
                  <a:cubicBezTo>
                    <a:pt x="2537" y="609"/>
                    <a:pt x="2529" y="617"/>
                    <a:pt x="2513" y="617"/>
                  </a:cubicBezTo>
                  <a:cubicBezTo>
                    <a:pt x="2513" y="617"/>
                    <a:pt x="2506" y="609"/>
                    <a:pt x="2498" y="609"/>
                  </a:cubicBezTo>
                  <a:cubicBezTo>
                    <a:pt x="2490" y="609"/>
                    <a:pt x="2482" y="609"/>
                    <a:pt x="2474" y="609"/>
                  </a:cubicBezTo>
                  <a:cubicBezTo>
                    <a:pt x="2458" y="609"/>
                    <a:pt x="2442" y="617"/>
                    <a:pt x="2426" y="625"/>
                  </a:cubicBezTo>
                  <a:cubicBezTo>
                    <a:pt x="2395" y="648"/>
                    <a:pt x="2379" y="656"/>
                    <a:pt x="2363" y="656"/>
                  </a:cubicBezTo>
                  <a:cubicBezTo>
                    <a:pt x="2347" y="656"/>
                    <a:pt x="2347" y="656"/>
                    <a:pt x="2347" y="672"/>
                  </a:cubicBezTo>
                  <a:cubicBezTo>
                    <a:pt x="2355" y="680"/>
                    <a:pt x="2355" y="688"/>
                    <a:pt x="2355" y="688"/>
                  </a:cubicBezTo>
                  <a:cubicBezTo>
                    <a:pt x="2363" y="720"/>
                    <a:pt x="2363" y="743"/>
                    <a:pt x="2347" y="759"/>
                  </a:cubicBezTo>
                  <a:cubicBezTo>
                    <a:pt x="2340" y="767"/>
                    <a:pt x="2316" y="775"/>
                    <a:pt x="2300" y="775"/>
                  </a:cubicBezTo>
                  <a:cubicBezTo>
                    <a:pt x="2276" y="775"/>
                    <a:pt x="2260" y="783"/>
                    <a:pt x="2260" y="791"/>
                  </a:cubicBezTo>
                  <a:cubicBezTo>
                    <a:pt x="2260" y="799"/>
                    <a:pt x="2260" y="814"/>
                    <a:pt x="2260" y="838"/>
                  </a:cubicBezTo>
                  <a:cubicBezTo>
                    <a:pt x="2260" y="854"/>
                    <a:pt x="2260" y="878"/>
                    <a:pt x="2260" y="901"/>
                  </a:cubicBezTo>
                  <a:lnTo>
                    <a:pt x="2260" y="901"/>
                  </a:lnTo>
                  <a:cubicBezTo>
                    <a:pt x="2253" y="901"/>
                    <a:pt x="2253" y="901"/>
                    <a:pt x="2253" y="901"/>
                  </a:cubicBezTo>
                  <a:cubicBezTo>
                    <a:pt x="1810" y="957"/>
                    <a:pt x="632" y="1091"/>
                    <a:pt x="7" y="1115"/>
                  </a:cubicBezTo>
                  <a:lnTo>
                    <a:pt x="0" y="1115"/>
                  </a:lnTo>
                  <a:close/>
                  <a:moveTo>
                    <a:pt x="205" y="380"/>
                  </a:moveTo>
                  <a:lnTo>
                    <a:pt x="205" y="380"/>
                  </a:lnTo>
                  <a:cubicBezTo>
                    <a:pt x="205" y="380"/>
                    <a:pt x="205" y="380"/>
                    <a:pt x="197" y="380"/>
                  </a:cubicBezTo>
                  <a:cubicBezTo>
                    <a:pt x="197" y="388"/>
                    <a:pt x="205" y="403"/>
                    <a:pt x="213" y="411"/>
                  </a:cubicBezTo>
                  <a:cubicBezTo>
                    <a:pt x="221" y="427"/>
                    <a:pt x="221" y="443"/>
                    <a:pt x="221" y="459"/>
                  </a:cubicBezTo>
                  <a:cubicBezTo>
                    <a:pt x="221" y="459"/>
                    <a:pt x="221" y="467"/>
                    <a:pt x="213" y="475"/>
                  </a:cubicBezTo>
                  <a:cubicBezTo>
                    <a:pt x="213" y="490"/>
                    <a:pt x="213" y="498"/>
                    <a:pt x="197" y="514"/>
                  </a:cubicBezTo>
                  <a:cubicBezTo>
                    <a:pt x="181" y="522"/>
                    <a:pt x="181" y="538"/>
                    <a:pt x="181" y="554"/>
                  </a:cubicBezTo>
                  <a:cubicBezTo>
                    <a:pt x="181" y="570"/>
                    <a:pt x="181" y="585"/>
                    <a:pt x="173" y="593"/>
                  </a:cubicBezTo>
                  <a:cubicBezTo>
                    <a:pt x="165" y="601"/>
                    <a:pt x="165" y="609"/>
                    <a:pt x="173" y="625"/>
                  </a:cubicBezTo>
                  <a:cubicBezTo>
                    <a:pt x="173" y="625"/>
                    <a:pt x="181" y="633"/>
                    <a:pt x="181" y="641"/>
                  </a:cubicBezTo>
                  <a:cubicBezTo>
                    <a:pt x="189" y="664"/>
                    <a:pt x="173" y="704"/>
                    <a:pt x="158" y="736"/>
                  </a:cubicBezTo>
                  <a:cubicBezTo>
                    <a:pt x="150" y="751"/>
                    <a:pt x="134" y="767"/>
                    <a:pt x="118" y="767"/>
                  </a:cubicBezTo>
                  <a:cubicBezTo>
                    <a:pt x="118" y="775"/>
                    <a:pt x="110" y="775"/>
                    <a:pt x="110" y="775"/>
                  </a:cubicBezTo>
                  <a:cubicBezTo>
                    <a:pt x="110" y="783"/>
                    <a:pt x="110" y="791"/>
                    <a:pt x="110" y="791"/>
                  </a:cubicBezTo>
                  <a:cubicBezTo>
                    <a:pt x="118" y="807"/>
                    <a:pt x="118" y="814"/>
                    <a:pt x="110" y="823"/>
                  </a:cubicBezTo>
                  <a:cubicBezTo>
                    <a:pt x="102" y="830"/>
                    <a:pt x="102" y="830"/>
                    <a:pt x="94" y="838"/>
                  </a:cubicBezTo>
                  <a:cubicBezTo>
                    <a:pt x="94" y="838"/>
                    <a:pt x="94" y="838"/>
                    <a:pt x="86" y="846"/>
                  </a:cubicBezTo>
                  <a:cubicBezTo>
                    <a:pt x="86" y="854"/>
                    <a:pt x="86" y="854"/>
                    <a:pt x="86" y="854"/>
                  </a:cubicBezTo>
                  <a:cubicBezTo>
                    <a:pt x="86" y="878"/>
                    <a:pt x="78" y="894"/>
                    <a:pt x="55" y="909"/>
                  </a:cubicBezTo>
                  <a:cubicBezTo>
                    <a:pt x="31" y="917"/>
                    <a:pt x="31" y="925"/>
                    <a:pt x="39" y="941"/>
                  </a:cubicBezTo>
                  <a:cubicBezTo>
                    <a:pt x="39" y="949"/>
                    <a:pt x="39" y="949"/>
                    <a:pt x="39" y="957"/>
                  </a:cubicBezTo>
                  <a:cubicBezTo>
                    <a:pt x="39" y="957"/>
                    <a:pt x="39" y="965"/>
                    <a:pt x="47" y="965"/>
                  </a:cubicBezTo>
                  <a:cubicBezTo>
                    <a:pt x="63" y="973"/>
                    <a:pt x="78" y="981"/>
                    <a:pt x="86" y="1012"/>
                  </a:cubicBezTo>
                  <a:cubicBezTo>
                    <a:pt x="94" y="1052"/>
                    <a:pt x="86" y="1052"/>
                    <a:pt x="63" y="1060"/>
                  </a:cubicBezTo>
                  <a:cubicBezTo>
                    <a:pt x="63" y="1060"/>
                    <a:pt x="55" y="1067"/>
                    <a:pt x="47" y="1067"/>
                  </a:cubicBezTo>
                  <a:cubicBezTo>
                    <a:pt x="31" y="1083"/>
                    <a:pt x="15" y="1099"/>
                    <a:pt x="15" y="1107"/>
                  </a:cubicBezTo>
                  <a:cubicBezTo>
                    <a:pt x="640" y="1083"/>
                    <a:pt x="1802" y="949"/>
                    <a:pt x="2253" y="894"/>
                  </a:cubicBezTo>
                  <a:cubicBezTo>
                    <a:pt x="2253" y="878"/>
                    <a:pt x="2253" y="854"/>
                    <a:pt x="2253" y="838"/>
                  </a:cubicBezTo>
                  <a:cubicBezTo>
                    <a:pt x="2253" y="814"/>
                    <a:pt x="2253" y="799"/>
                    <a:pt x="2253" y="791"/>
                  </a:cubicBezTo>
                  <a:cubicBezTo>
                    <a:pt x="2253" y="775"/>
                    <a:pt x="2276" y="767"/>
                    <a:pt x="2300" y="767"/>
                  </a:cubicBezTo>
                  <a:cubicBezTo>
                    <a:pt x="2316" y="767"/>
                    <a:pt x="2331" y="759"/>
                    <a:pt x="2340" y="751"/>
                  </a:cubicBezTo>
                  <a:cubicBezTo>
                    <a:pt x="2355" y="736"/>
                    <a:pt x="2355" y="720"/>
                    <a:pt x="2347" y="696"/>
                  </a:cubicBezTo>
                  <a:cubicBezTo>
                    <a:pt x="2347" y="688"/>
                    <a:pt x="2347" y="680"/>
                    <a:pt x="2347" y="672"/>
                  </a:cubicBezTo>
                  <a:cubicBezTo>
                    <a:pt x="2340" y="648"/>
                    <a:pt x="2347" y="648"/>
                    <a:pt x="2363" y="648"/>
                  </a:cubicBezTo>
                  <a:cubicBezTo>
                    <a:pt x="2371" y="648"/>
                    <a:pt x="2395" y="641"/>
                    <a:pt x="2418" y="617"/>
                  </a:cubicBezTo>
                  <a:cubicBezTo>
                    <a:pt x="2442" y="609"/>
                    <a:pt x="2458" y="601"/>
                    <a:pt x="2474" y="601"/>
                  </a:cubicBezTo>
                  <a:cubicBezTo>
                    <a:pt x="2482" y="601"/>
                    <a:pt x="2490" y="601"/>
                    <a:pt x="2498" y="601"/>
                  </a:cubicBezTo>
                  <a:cubicBezTo>
                    <a:pt x="2506" y="609"/>
                    <a:pt x="2513" y="609"/>
                    <a:pt x="2513" y="609"/>
                  </a:cubicBezTo>
                  <a:cubicBezTo>
                    <a:pt x="2521" y="609"/>
                    <a:pt x="2529" y="601"/>
                    <a:pt x="2537" y="601"/>
                  </a:cubicBezTo>
                  <a:cubicBezTo>
                    <a:pt x="2545" y="593"/>
                    <a:pt x="2553" y="577"/>
                    <a:pt x="2561" y="570"/>
                  </a:cubicBezTo>
                  <a:cubicBezTo>
                    <a:pt x="2600" y="530"/>
                    <a:pt x="2656" y="467"/>
                    <a:pt x="2687" y="467"/>
                  </a:cubicBezTo>
                  <a:cubicBezTo>
                    <a:pt x="2711" y="467"/>
                    <a:pt x="2727" y="443"/>
                    <a:pt x="2727" y="403"/>
                  </a:cubicBezTo>
                  <a:cubicBezTo>
                    <a:pt x="2727" y="388"/>
                    <a:pt x="2743" y="380"/>
                    <a:pt x="2758" y="380"/>
                  </a:cubicBezTo>
                  <a:cubicBezTo>
                    <a:pt x="2774" y="372"/>
                    <a:pt x="2782" y="372"/>
                    <a:pt x="2790" y="364"/>
                  </a:cubicBezTo>
                  <a:cubicBezTo>
                    <a:pt x="2798" y="348"/>
                    <a:pt x="2798" y="340"/>
                    <a:pt x="2798" y="332"/>
                  </a:cubicBezTo>
                  <a:cubicBezTo>
                    <a:pt x="2798" y="324"/>
                    <a:pt x="2798" y="324"/>
                    <a:pt x="2798" y="317"/>
                  </a:cubicBezTo>
                  <a:cubicBezTo>
                    <a:pt x="2806" y="317"/>
                    <a:pt x="2806" y="317"/>
                    <a:pt x="2814" y="317"/>
                  </a:cubicBezTo>
                  <a:cubicBezTo>
                    <a:pt x="2830" y="317"/>
                    <a:pt x="2830" y="324"/>
                    <a:pt x="2837" y="332"/>
                  </a:cubicBezTo>
                  <a:cubicBezTo>
                    <a:pt x="2837" y="348"/>
                    <a:pt x="2846" y="356"/>
                    <a:pt x="2869" y="356"/>
                  </a:cubicBezTo>
                  <a:cubicBezTo>
                    <a:pt x="2893" y="348"/>
                    <a:pt x="2893" y="340"/>
                    <a:pt x="2901" y="317"/>
                  </a:cubicBezTo>
                  <a:cubicBezTo>
                    <a:pt x="2901" y="293"/>
                    <a:pt x="2901" y="269"/>
                    <a:pt x="2924" y="253"/>
                  </a:cubicBezTo>
                  <a:cubicBezTo>
                    <a:pt x="2932" y="237"/>
                    <a:pt x="2948" y="230"/>
                    <a:pt x="2964" y="230"/>
                  </a:cubicBezTo>
                  <a:cubicBezTo>
                    <a:pt x="2996" y="230"/>
                    <a:pt x="3019" y="261"/>
                    <a:pt x="3019" y="269"/>
                  </a:cubicBezTo>
                  <a:lnTo>
                    <a:pt x="3019" y="269"/>
                  </a:lnTo>
                  <a:cubicBezTo>
                    <a:pt x="3027" y="269"/>
                    <a:pt x="3067" y="222"/>
                    <a:pt x="3083" y="182"/>
                  </a:cubicBezTo>
                  <a:cubicBezTo>
                    <a:pt x="3090" y="158"/>
                    <a:pt x="3098" y="150"/>
                    <a:pt x="3106" y="143"/>
                  </a:cubicBezTo>
                  <a:cubicBezTo>
                    <a:pt x="3114" y="143"/>
                    <a:pt x="3122" y="135"/>
                    <a:pt x="3130" y="119"/>
                  </a:cubicBezTo>
                  <a:cubicBezTo>
                    <a:pt x="3146" y="87"/>
                    <a:pt x="3146" y="48"/>
                    <a:pt x="3138" y="8"/>
                  </a:cubicBezTo>
                  <a:cubicBezTo>
                    <a:pt x="3098" y="16"/>
                    <a:pt x="3035" y="24"/>
                    <a:pt x="2988" y="32"/>
                  </a:cubicBezTo>
                  <a:cubicBezTo>
                    <a:pt x="2909" y="48"/>
                    <a:pt x="1628" y="230"/>
                    <a:pt x="948" y="261"/>
                  </a:cubicBezTo>
                  <a:cubicBezTo>
                    <a:pt x="940" y="269"/>
                    <a:pt x="908" y="277"/>
                    <a:pt x="901" y="293"/>
                  </a:cubicBezTo>
                  <a:cubicBezTo>
                    <a:pt x="901" y="301"/>
                    <a:pt x="893" y="301"/>
                    <a:pt x="893" y="301"/>
                  </a:cubicBezTo>
                  <a:cubicBezTo>
                    <a:pt x="877" y="301"/>
                    <a:pt x="869" y="293"/>
                    <a:pt x="853" y="277"/>
                  </a:cubicBezTo>
                  <a:cubicBezTo>
                    <a:pt x="853" y="277"/>
                    <a:pt x="853" y="277"/>
                    <a:pt x="845" y="277"/>
                  </a:cubicBezTo>
                  <a:cubicBezTo>
                    <a:pt x="837" y="269"/>
                    <a:pt x="822" y="269"/>
                    <a:pt x="798" y="269"/>
                  </a:cubicBezTo>
                  <a:cubicBezTo>
                    <a:pt x="782" y="269"/>
                    <a:pt x="766" y="269"/>
                    <a:pt x="766" y="277"/>
                  </a:cubicBezTo>
                  <a:cubicBezTo>
                    <a:pt x="766" y="285"/>
                    <a:pt x="774" y="293"/>
                    <a:pt x="774" y="309"/>
                  </a:cubicBezTo>
                  <a:cubicBezTo>
                    <a:pt x="782" y="324"/>
                    <a:pt x="790" y="340"/>
                    <a:pt x="782" y="356"/>
                  </a:cubicBezTo>
                  <a:cubicBezTo>
                    <a:pt x="774" y="364"/>
                    <a:pt x="774" y="364"/>
                    <a:pt x="766" y="364"/>
                  </a:cubicBezTo>
                  <a:cubicBezTo>
                    <a:pt x="758" y="364"/>
                    <a:pt x="758" y="364"/>
                    <a:pt x="750" y="364"/>
                  </a:cubicBezTo>
                  <a:cubicBezTo>
                    <a:pt x="553" y="380"/>
                    <a:pt x="411" y="388"/>
                    <a:pt x="331" y="388"/>
                  </a:cubicBezTo>
                  <a:cubicBezTo>
                    <a:pt x="300" y="388"/>
                    <a:pt x="284" y="388"/>
                    <a:pt x="268" y="388"/>
                  </a:cubicBezTo>
                  <a:cubicBezTo>
                    <a:pt x="260" y="396"/>
                    <a:pt x="244" y="388"/>
                    <a:pt x="213" y="380"/>
                  </a:cubicBezTo>
                  <a:lnTo>
                    <a:pt x="205" y="38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2" name="Freeform 588"/>
            <p:cNvSpPr>
              <a:spLocks noChangeArrowheads="1"/>
            </p:cNvSpPr>
            <p:nvPr/>
          </p:nvSpPr>
          <p:spPr bwMode="auto">
            <a:xfrm>
              <a:off x="19876692" y="7179570"/>
              <a:ext cx="1720925" cy="774648"/>
            </a:xfrm>
            <a:custGeom>
              <a:avLst/>
              <a:gdLst>
                <a:gd name="T0" fmla="*/ 3249 w 3273"/>
                <a:gd name="T1" fmla="*/ 308 h 1472"/>
                <a:gd name="T2" fmla="*/ 3122 w 3273"/>
                <a:gd name="T3" fmla="*/ 119 h 1472"/>
                <a:gd name="T4" fmla="*/ 3067 w 3273"/>
                <a:gd name="T5" fmla="*/ 8 h 1472"/>
                <a:gd name="T6" fmla="*/ 917 w 3273"/>
                <a:gd name="T7" fmla="*/ 403 h 1472"/>
                <a:gd name="T8" fmla="*/ 885 w 3273"/>
                <a:gd name="T9" fmla="*/ 514 h 1472"/>
                <a:gd name="T10" fmla="*/ 758 w 3273"/>
                <a:gd name="T11" fmla="*/ 664 h 1472"/>
                <a:gd name="T12" fmla="*/ 616 w 3273"/>
                <a:gd name="T13" fmla="*/ 751 h 1472"/>
                <a:gd name="T14" fmla="*/ 545 w 3273"/>
                <a:gd name="T15" fmla="*/ 759 h 1472"/>
                <a:gd name="T16" fmla="*/ 434 w 3273"/>
                <a:gd name="T17" fmla="*/ 862 h 1472"/>
                <a:gd name="T18" fmla="*/ 173 w 3273"/>
                <a:gd name="T19" fmla="*/ 1020 h 1472"/>
                <a:gd name="T20" fmla="*/ 94 w 3273"/>
                <a:gd name="T21" fmla="*/ 1154 h 1472"/>
                <a:gd name="T22" fmla="*/ 0 w 3273"/>
                <a:gd name="T23" fmla="*/ 1296 h 1472"/>
                <a:gd name="T24" fmla="*/ 584 w 3273"/>
                <a:gd name="T25" fmla="*/ 1186 h 1472"/>
                <a:gd name="T26" fmla="*/ 1233 w 3273"/>
                <a:gd name="T27" fmla="*/ 1036 h 1472"/>
                <a:gd name="T28" fmla="*/ 1328 w 3273"/>
                <a:gd name="T29" fmla="*/ 1083 h 1472"/>
                <a:gd name="T30" fmla="*/ 1810 w 3273"/>
                <a:gd name="T31" fmla="*/ 1099 h 1472"/>
                <a:gd name="T32" fmla="*/ 2332 w 3273"/>
                <a:gd name="T33" fmla="*/ 1455 h 1472"/>
                <a:gd name="T34" fmla="*/ 2521 w 3273"/>
                <a:gd name="T35" fmla="*/ 1368 h 1472"/>
                <a:gd name="T36" fmla="*/ 2680 w 3273"/>
                <a:gd name="T37" fmla="*/ 1059 h 1472"/>
                <a:gd name="T38" fmla="*/ 2687 w 3273"/>
                <a:gd name="T39" fmla="*/ 1036 h 1472"/>
                <a:gd name="T40" fmla="*/ 2758 w 3273"/>
                <a:gd name="T41" fmla="*/ 1004 h 1472"/>
                <a:gd name="T42" fmla="*/ 2838 w 3273"/>
                <a:gd name="T43" fmla="*/ 980 h 1472"/>
                <a:gd name="T44" fmla="*/ 2917 w 3273"/>
                <a:gd name="T45" fmla="*/ 909 h 1472"/>
                <a:gd name="T46" fmla="*/ 2988 w 3273"/>
                <a:gd name="T47" fmla="*/ 909 h 1472"/>
                <a:gd name="T48" fmla="*/ 3027 w 3273"/>
                <a:gd name="T49" fmla="*/ 933 h 1472"/>
                <a:gd name="T50" fmla="*/ 3075 w 3273"/>
                <a:gd name="T51" fmla="*/ 798 h 1472"/>
                <a:gd name="T52" fmla="*/ 3051 w 3273"/>
                <a:gd name="T53" fmla="*/ 751 h 1472"/>
                <a:gd name="T54" fmla="*/ 2996 w 3273"/>
                <a:gd name="T55" fmla="*/ 759 h 1472"/>
                <a:gd name="T56" fmla="*/ 2956 w 3273"/>
                <a:gd name="T57" fmla="*/ 798 h 1472"/>
                <a:gd name="T58" fmla="*/ 2846 w 3273"/>
                <a:gd name="T59" fmla="*/ 822 h 1472"/>
                <a:gd name="T60" fmla="*/ 2933 w 3273"/>
                <a:gd name="T61" fmla="*/ 719 h 1472"/>
                <a:gd name="T62" fmla="*/ 2893 w 3273"/>
                <a:gd name="T63" fmla="*/ 640 h 1472"/>
                <a:gd name="T64" fmla="*/ 2877 w 3273"/>
                <a:gd name="T65" fmla="*/ 601 h 1472"/>
                <a:gd name="T66" fmla="*/ 2972 w 3273"/>
                <a:gd name="T67" fmla="*/ 593 h 1472"/>
                <a:gd name="T68" fmla="*/ 3130 w 3273"/>
                <a:gd name="T69" fmla="*/ 490 h 1472"/>
                <a:gd name="T70" fmla="*/ 3193 w 3273"/>
                <a:gd name="T71" fmla="*/ 427 h 1472"/>
                <a:gd name="T72" fmla="*/ 3146 w 3273"/>
                <a:gd name="T73" fmla="*/ 292 h 1472"/>
                <a:gd name="T74" fmla="*/ 3083 w 3273"/>
                <a:gd name="T75" fmla="*/ 340 h 1472"/>
                <a:gd name="T76" fmla="*/ 3051 w 3273"/>
                <a:gd name="T77" fmla="*/ 395 h 1472"/>
                <a:gd name="T78" fmla="*/ 3019 w 3273"/>
                <a:gd name="T79" fmla="*/ 285 h 1472"/>
                <a:gd name="T80" fmla="*/ 2893 w 3273"/>
                <a:gd name="T81" fmla="*/ 316 h 1472"/>
                <a:gd name="T82" fmla="*/ 2766 w 3273"/>
                <a:gd name="T83" fmla="*/ 292 h 1472"/>
                <a:gd name="T84" fmla="*/ 2846 w 3273"/>
                <a:gd name="T85" fmla="*/ 316 h 1472"/>
                <a:gd name="T86" fmla="*/ 2972 w 3273"/>
                <a:gd name="T87" fmla="*/ 237 h 1472"/>
                <a:gd name="T88" fmla="*/ 3011 w 3273"/>
                <a:gd name="T89" fmla="*/ 166 h 1472"/>
                <a:gd name="T90" fmla="*/ 3098 w 3273"/>
                <a:gd name="T91" fmla="*/ 198 h 1472"/>
                <a:gd name="T92" fmla="*/ 3067 w 3273"/>
                <a:gd name="T93" fmla="*/ 111 h 1472"/>
                <a:gd name="T94" fmla="*/ 3027 w 3273"/>
                <a:gd name="T95" fmla="*/ 24 h 1472"/>
                <a:gd name="T96" fmla="*/ 3122 w 3273"/>
                <a:gd name="T97" fmla="*/ 142 h 1472"/>
                <a:gd name="T98" fmla="*/ 3225 w 3273"/>
                <a:gd name="T99" fmla="*/ 308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3" h="1472">
                  <a:moveTo>
                    <a:pt x="3249" y="308"/>
                  </a:moveTo>
                  <a:lnTo>
                    <a:pt x="3249" y="308"/>
                  </a:lnTo>
                  <a:cubicBezTo>
                    <a:pt x="3225" y="285"/>
                    <a:pt x="3209" y="269"/>
                    <a:pt x="3193" y="237"/>
                  </a:cubicBezTo>
                  <a:cubicBezTo>
                    <a:pt x="3170" y="206"/>
                    <a:pt x="3146" y="142"/>
                    <a:pt x="3122" y="119"/>
                  </a:cubicBezTo>
                  <a:cubicBezTo>
                    <a:pt x="3106" y="103"/>
                    <a:pt x="3106" y="71"/>
                    <a:pt x="3083" y="24"/>
                  </a:cubicBezTo>
                  <a:cubicBezTo>
                    <a:pt x="3075" y="16"/>
                    <a:pt x="3067" y="8"/>
                    <a:pt x="3067" y="8"/>
                  </a:cubicBezTo>
                  <a:cubicBezTo>
                    <a:pt x="2893" y="48"/>
                    <a:pt x="1889" y="285"/>
                    <a:pt x="1011" y="395"/>
                  </a:cubicBezTo>
                  <a:cubicBezTo>
                    <a:pt x="1011" y="395"/>
                    <a:pt x="940" y="411"/>
                    <a:pt x="917" y="403"/>
                  </a:cubicBezTo>
                  <a:cubicBezTo>
                    <a:pt x="909" y="403"/>
                    <a:pt x="901" y="403"/>
                    <a:pt x="893" y="403"/>
                  </a:cubicBezTo>
                  <a:cubicBezTo>
                    <a:pt x="893" y="435"/>
                    <a:pt x="901" y="482"/>
                    <a:pt x="885" y="514"/>
                  </a:cubicBezTo>
                  <a:cubicBezTo>
                    <a:pt x="861" y="553"/>
                    <a:pt x="845" y="530"/>
                    <a:pt x="830" y="577"/>
                  </a:cubicBezTo>
                  <a:cubicBezTo>
                    <a:pt x="814" y="625"/>
                    <a:pt x="766" y="688"/>
                    <a:pt x="758" y="664"/>
                  </a:cubicBezTo>
                  <a:cubicBezTo>
                    <a:pt x="758" y="648"/>
                    <a:pt x="719" y="609"/>
                    <a:pt x="671" y="648"/>
                  </a:cubicBezTo>
                  <a:cubicBezTo>
                    <a:pt x="632" y="688"/>
                    <a:pt x="664" y="743"/>
                    <a:pt x="616" y="751"/>
                  </a:cubicBezTo>
                  <a:cubicBezTo>
                    <a:pt x="569" y="759"/>
                    <a:pt x="584" y="712"/>
                    <a:pt x="561" y="712"/>
                  </a:cubicBezTo>
                  <a:cubicBezTo>
                    <a:pt x="537" y="712"/>
                    <a:pt x="561" y="735"/>
                    <a:pt x="545" y="759"/>
                  </a:cubicBezTo>
                  <a:cubicBezTo>
                    <a:pt x="529" y="783"/>
                    <a:pt x="474" y="775"/>
                    <a:pt x="474" y="798"/>
                  </a:cubicBezTo>
                  <a:cubicBezTo>
                    <a:pt x="474" y="814"/>
                    <a:pt x="474" y="862"/>
                    <a:pt x="434" y="862"/>
                  </a:cubicBezTo>
                  <a:cubicBezTo>
                    <a:pt x="395" y="870"/>
                    <a:pt x="316" y="965"/>
                    <a:pt x="284" y="996"/>
                  </a:cubicBezTo>
                  <a:cubicBezTo>
                    <a:pt x="253" y="1028"/>
                    <a:pt x="229" y="972"/>
                    <a:pt x="173" y="1020"/>
                  </a:cubicBezTo>
                  <a:cubicBezTo>
                    <a:pt x="110" y="1059"/>
                    <a:pt x="87" y="1036"/>
                    <a:pt x="94" y="1067"/>
                  </a:cubicBezTo>
                  <a:cubicBezTo>
                    <a:pt x="102" y="1099"/>
                    <a:pt x="110" y="1131"/>
                    <a:pt x="94" y="1154"/>
                  </a:cubicBezTo>
                  <a:cubicBezTo>
                    <a:pt x="71" y="1170"/>
                    <a:pt x="0" y="1162"/>
                    <a:pt x="0" y="1186"/>
                  </a:cubicBezTo>
                  <a:cubicBezTo>
                    <a:pt x="0" y="1194"/>
                    <a:pt x="0" y="1249"/>
                    <a:pt x="0" y="1296"/>
                  </a:cubicBezTo>
                  <a:cubicBezTo>
                    <a:pt x="253" y="1265"/>
                    <a:pt x="426" y="1241"/>
                    <a:pt x="450" y="1241"/>
                  </a:cubicBezTo>
                  <a:cubicBezTo>
                    <a:pt x="529" y="1241"/>
                    <a:pt x="537" y="1209"/>
                    <a:pt x="584" y="1186"/>
                  </a:cubicBezTo>
                  <a:cubicBezTo>
                    <a:pt x="632" y="1154"/>
                    <a:pt x="774" y="1083"/>
                    <a:pt x="814" y="1075"/>
                  </a:cubicBezTo>
                  <a:cubicBezTo>
                    <a:pt x="845" y="1075"/>
                    <a:pt x="1233" y="1020"/>
                    <a:pt x="1233" y="1036"/>
                  </a:cubicBezTo>
                  <a:cubicBezTo>
                    <a:pt x="1233" y="1051"/>
                    <a:pt x="1209" y="1059"/>
                    <a:pt x="1257" y="1067"/>
                  </a:cubicBezTo>
                  <a:cubicBezTo>
                    <a:pt x="1304" y="1075"/>
                    <a:pt x="1312" y="1059"/>
                    <a:pt x="1328" y="1083"/>
                  </a:cubicBezTo>
                  <a:cubicBezTo>
                    <a:pt x="1343" y="1099"/>
                    <a:pt x="1367" y="1178"/>
                    <a:pt x="1367" y="1178"/>
                  </a:cubicBezTo>
                  <a:cubicBezTo>
                    <a:pt x="1810" y="1099"/>
                    <a:pt x="1810" y="1099"/>
                    <a:pt x="1810" y="1099"/>
                  </a:cubicBezTo>
                  <a:cubicBezTo>
                    <a:pt x="2300" y="1471"/>
                    <a:pt x="2300" y="1471"/>
                    <a:pt x="2300" y="1471"/>
                  </a:cubicBezTo>
                  <a:cubicBezTo>
                    <a:pt x="2308" y="1462"/>
                    <a:pt x="2316" y="1462"/>
                    <a:pt x="2332" y="1455"/>
                  </a:cubicBezTo>
                  <a:cubicBezTo>
                    <a:pt x="2387" y="1439"/>
                    <a:pt x="2371" y="1439"/>
                    <a:pt x="2427" y="1431"/>
                  </a:cubicBezTo>
                  <a:cubicBezTo>
                    <a:pt x="2482" y="1423"/>
                    <a:pt x="2513" y="1439"/>
                    <a:pt x="2521" y="1368"/>
                  </a:cubicBezTo>
                  <a:cubicBezTo>
                    <a:pt x="2529" y="1296"/>
                    <a:pt x="2656" y="1123"/>
                    <a:pt x="2680" y="1099"/>
                  </a:cubicBezTo>
                  <a:cubicBezTo>
                    <a:pt x="2711" y="1083"/>
                    <a:pt x="2687" y="1075"/>
                    <a:pt x="2680" y="1059"/>
                  </a:cubicBezTo>
                  <a:cubicBezTo>
                    <a:pt x="2680" y="1043"/>
                    <a:pt x="2671" y="1020"/>
                    <a:pt x="2680" y="1020"/>
                  </a:cubicBezTo>
                  <a:cubicBezTo>
                    <a:pt x="2695" y="1012"/>
                    <a:pt x="2680" y="1020"/>
                    <a:pt x="2687" y="1036"/>
                  </a:cubicBezTo>
                  <a:cubicBezTo>
                    <a:pt x="2695" y="1051"/>
                    <a:pt x="2719" y="1067"/>
                    <a:pt x="2727" y="1059"/>
                  </a:cubicBezTo>
                  <a:cubicBezTo>
                    <a:pt x="2735" y="1043"/>
                    <a:pt x="2751" y="1028"/>
                    <a:pt x="2758" y="1004"/>
                  </a:cubicBezTo>
                  <a:cubicBezTo>
                    <a:pt x="2758" y="972"/>
                    <a:pt x="2774" y="956"/>
                    <a:pt x="2782" y="972"/>
                  </a:cubicBezTo>
                  <a:cubicBezTo>
                    <a:pt x="2790" y="980"/>
                    <a:pt x="2822" y="988"/>
                    <a:pt x="2838" y="980"/>
                  </a:cubicBezTo>
                  <a:cubicBezTo>
                    <a:pt x="2846" y="972"/>
                    <a:pt x="2901" y="965"/>
                    <a:pt x="2909" y="956"/>
                  </a:cubicBezTo>
                  <a:cubicBezTo>
                    <a:pt x="2924" y="941"/>
                    <a:pt x="2909" y="925"/>
                    <a:pt x="2917" y="909"/>
                  </a:cubicBezTo>
                  <a:cubicBezTo>
                    <a:pt x="2924" y="901"/>
                    <a:pt x="2917" y="917"/>
                    <a:pt x="2948" y="917"/>
                  </a:cubicBezTo>
                  <a:cubicBezTo>
                    <a:pt x="2980" y="909"/>
                    <a:pt x="2980" y="893"/>
                    <a:pt x="2988" y="909"/>
                  </a:cubicBezTo>
                  <a:cubicBezTo>
                    <a:pt x="3004" y="925"/>
                    <a:pt x="2996" y="941"/>
                    <a:pt x="3004" y="956"/>
                  </a:cubicBezTo>
                  <a:cubicBezTo>
                    <a:pt x="3011" y="965"/>
                    <a:pt x="3004" y="980"/>
                    <a:pt x="3027" y="933"/>
                  </a:cubicBezTo>
                  <a:cubicBezTo>
                    <a:pt x="3043" y="885"/>
                    <a:pt x="3067" y="838"/>
                    <a:pt x="3083" y="822"/>
                  </a:cubicBezTo>
                  <a:cubicBezTo>
                    <a:pt x="3098" y="806"/>
                    <a:pt x="3091" y="791"/>
                    <a:pt x="3075" y="798"/>
                  </a:cubicBezTo>
                  <a:cubicBezTo>
                    <a:pt x="3059" y="806"/>
                    <a:pt x="3051" y="830"/>
                    <a:pt x="3059" y="798"/>
                  </a:cubicBezTo>
                  <a:cubicBezTo>
                    <a:pt x="3059" y="767"/>
                    <a:pt x="3075" y="735"/>
                    <a:pt x="3051" y="751"/>
                  </a:cubicBezTo>
                  <a:cubicBezTo>
                    <a:pt x="3027" y="767"/>
                    <a:pt x="3035" y="822"/>
                    <a:pt x="3011" y="798"/>
                  </a:cubicBezTo>
                  <a:cubicBezTo>
                    <a:pt x="2996" y="783"/>
                    <a:pt x="2996" y="783"/>
                    <a:pt x="2996" y="759"/>
                  </a:cubicBezTo>
                  <a:cubicBezTo>
                    <a:pt x="2996" y="735"/>
                    <a:pt x="2980" y="704"/>
                    <a:pt x="2980" y="735"/>
                  </a:cubicBezTo>
                  <a:cubicBezTo>
                    <a:pt x="2972" y="775"/>
                    <a:pt x="2988" y="791"/>
                    <a:pt x="2956" y="798"/>
                  </a:cubicBezTo>
                  <a:cubicBezTo>
                    <a:pt x="2924" y="806"/>
                    <a:pt x="2924" y="822"/>
                    <a:pt x="2893" y="830"/>
                  </a:cubicBezTo>
                  <a:cubicBezTo>
                    <a:pt x="2853" y="830"/>
                    <a:pt x="2822" y="830"/>
                    <a:pt x="2846" y="822"/>
                  </a:cubicBezTo>
                  <a:cubicBezTo>
                    <a:pt x="2869" y="814"/>
                    <a:pt x="2885" y="830"/>
                    <a:pt x="2901" y="798"/>
                  </a:cubicBezTo>
                  <a:cubicBezTo>
                    <a:pt x="2924" y="759"/>
                    <a:pt x="2917" y="759"/>
                    <a:pt x="2933" y="719"/>
                  </a:cubicBezTo>
                  <a:cubicBezTo>
                    <a:pt x="2956" y="688"/>
                    <a:pt x="2988" y="680"/>
                    <a:pt x="2956" y="664"/>
                  </a:cubicBezTo>
                  <a:cubicBezTo>
                    <a:pt x="2933" y="648"/>
                    <a:pt x="2940" y="656"/>
                    <a:pt x="2893" y="640"/>
                  </a:cubicBezTo>
                  <a:cubicBezTo>
                    <a:pt x="2846" y="625"/>
                    <a:pt x="2790" y="617"/>
                    <a:pt x="2806" y="609"/>
                  </a:cubicBezTo>
                  <a:cubicBezTo>
                    <a:pt x="2830" y="601"/>
                    <a:pt x="2853" y="609"/>
                    <a:pt x="2877" y="601"/>
                  </a:cubicBezTo>
                  <a:cubicBezTo>
                    <a:pt x="2901" y="585"/>
                    <a:pt x="2885" y="561"/>
                    <a:pt x="2909" y="569"/>
                  </a:cubicBezTo>
                  <a:cubicBezTo>
                    <a:pt x="2933" y="577"/>
                    <a:pt x="2909" y="585"/>
                    <a:pt x="2972" y="593"/>
                  </a:cubicBezTo>
                  <a:cubicBezTo>
                    <a:pt x="3043" y="601"/>
                    <a:pt x="3043" y="601"/>
                    <a:pt x="3051" y="601"/>
                  </a:cubicBezTo>
                  <a:cubicBezTo>
                    <a:pt x="3067" y="601"/>
                    <a:pt x="3122" y="553"/>
                    <a:pt x="3130" y="490"/>
                  </a:cubicBezTo>
                  <a:cubicBezTo>
                    <a:pt x="3138" y="427"/>
                    <a:pt x="3146" y="459"/>
                    <a:pt x="3162" y="451"/>
                  </a:cubicBezTo>
                  <a:cubicBezTo>
                    <a:pt x="3177" y="451"/>
                    <a:pt x="3193" y="451"/>
                    <a:pt x="3193" y="427"/>
                  </a:cubicBezTo>
                  <a:cubicBezTo>
                    <a:pt x="3186" y="395"/>
                    <a:pt x="3177" y="364"/>
                    <a:pt x="3177" y="332"/>
                  </a:cubicBezTo>
                  <a:cubicBezTo>
                    <a:pt x="3177" y="301"/>
                    <a:pt x="3154" y="292"/>
                    <a:pt x="3146" y="292"/>
                  </a:cubicBezTo>
                  <a:cubicBezTo>
                    <a:pt x="3138" y="292"/>
                    <a:pt x="3106" y="285"/>
                    <a:pt x="3106" y="308"/>
                  </a:cubicBezTo>
                  <a:cubicBezTo>
                    <a:pt x="3106" y="324"/>
                    <a:pt x="3067" y="316"/>
                    <a:pt x="3083" y="340"/>
                  </a:cubicBezTo>
                  <a:cubicBezTo>
                    <a:pt x="3098" y="364"/>
                    <a:pt x="3106" y="395"/>
                    <a:pt x="3083" y="411"/>
                  </a:cubicBezTo>
                  <a:cubicBezTo>
                    <a:pt x="3059" y="435"/>
                    <a:pt x="3043" y="435"/>
                    <a:pt x="3051" y="395"/>
                  </a:cubicBezTo>
                  <a:cubicBezTo>
                    <a:pt x="3067" y="348"/>
                    <a:pt x="3091" y="340"/>
                    <a:pt x="3067" y="316"/>
                  </a:cubicBezTo>
                  <a:cubicBezTo>
                    <a:pt x="3043" y="292"/>
                    <a:pt x="3035" y="269"/>
                    <a:pt x="3019" y="285"/>
                  </a:cubicBezTo>
                  <a:cubicBezTo>
                    <a:pt x="2996" y="301"/>
                    <a:pt x="2964" y="301"/>
                    <a:pt x="2964" y="332"/>
                  </a:cubicBezTo>
                  <a:cubicBezTo>
                    <a:pt x="2956" y="356"/>
                    <a:pt x="2901" y="301"/>
                    <a:pt x="2893" y="316"/>
                  </a:cubicBezTo>
                  <a:cubicBezTo>
                    <a:pt x="2885" y="340"/>
                    <a:pt x="2861" y="372"/>
                    <a:pt x="2822" y="356"/>
                  </a:cubicBezTo>
                  <a:cubicBezTo>
                    <a:pt x="2790" y="340"/>
                    <a:pt x="2766" y="316"/>
                    <a:pt x="2766" y="292"/>
                  </a:cubicBezTo>
                  <a:cubicBezTo>
                    <a:pt x="2758" y="277"/>
                    <a:pt x="2766" y="301"/>
                    <a:pt x="2798" y="308"/>
                  </a:cubicBezTo>
                  <a:cubicBezTo>
                    <a:pt x="2822" y="308"/>
                    <a:pt x="2822" y="324"/>
                    <a:pt x="2846" y="316"/>
                  </a:cubicBezTo>
                  <a:cubicBezTo>
                    <a:pt x="2869" y="301"/>
                    <a:pt x="2901" y="308"/>
                    <a:pt x="2909" y="277"/>
                  </a:cubicBezTo>
                  <a:cubicBezTo>
                    <a:pt x="2924" y="253"/>
                    <a:pt x="2940" y="245"/>
                    <a:pt x="2972" y="237"/>
                  </a:cubicBezTo>
                  <a:cubicBezTo>
                    <a:pt x="3011" y="229"/>
                    <a:pt x="3035" y="214"/>
                    <a:pt x="3011" y="198"/>
                  </a:cubicBezTo>
                  <a:cubicBezTo>
                    <a:pt x="2988" y="182"/>
                    <a:pt x="2980" y="150"/>
                    <a:pt x="3011" y="166"/>
                  </a:cubicBezTo>
                  <a:cubicBezTo>
                    <a:pt x="3035" y="182"/>
                    <a:pt x="3067" y="206"/>
                    <a:pt x="3075" y="198"/>
                  </a:cubicBezTo>
                  <a:cubicBezTo>
                    <a:pt x="3091" y="190"/>
                    <a:pt x="3091" y="198"/>
                    <a:pt x="3098" y="198"/>
                  </a:cubicBezTo>
                  <a:cubicBezTo>
                    <a:pt x="3106" y="206"/>
                    <a:pt x="3146" y="221"/>
                    <a:pt x="3114" y="198"/>
                  </a:cubicBezTo>
                  <a:cubicBezTo>
                    <a:pt x="3091" y="166"/>
                    <a:pt x="3083" y="126"/>
                    <a:pt x="3067" y="111"/>
                  </a:cubicBezTo>
                  <a:cubicBezTo>
                    <a:pt x="3051" y="87"/>
                    <a:pt x="3027" y="87"/>
                    <a:pt x="3011" y="63"/>
                  </a:cubicBezTo>
                  <a:cubicBezTo>
                    <a:pt x="3004" y="39"/>
                    <a:pt x="2996" y="0"/>
                    <a:pt x="3027" y="24"/>
                  </a:cubicBezTo>
                  <a:cubicBezTo>
                    <a:pt x="3059" y="39"/>
                    <a:pt x="3059" y="32"/>
                    <a:pt x="3075" y="71"/>
                  </a:cubicBezTo>
                  <a:cubicBezTo>
                    <a:pt x="3091" y="111"/>
                    <a:pt x="3106" y="126"/>
                    <a:pt x="3122" y="142"/>
                  </a:cubicBezTo>
                  <a:cubicBezTo>
                    <a:pt x="3130" y="166"/>
                    <a:pt x="3138" y="182"/>
                    <a:pt x="3162" y="229"/>
                  </a:cubicBezTo>
                  <a:cubicBezTo>
                    <a:pt x="3193" y="269"/>
                    <a:pt x="3209" y="292"/>
                    <a:pt x="3225" y="308"/>
                  </a:cubicBezTo>
                  <a:cubicBezTo>
                    <a:pt x="3241" y="324"/>
                    <a:pt x="3272" y="332"/>
                    <a:pt x="3249" y="30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3" name="Freeform 589"/>
            <p:cNvSpPr>
              <a:spLocks noChangeArrowheads="1"/>
            </p:cNvSpPr>
            <p:nvPr/>
          </p:nvSpPr>
          <p:spPr bwMode="auto">
            <a:xfrm>
              <a:off x="19876692" y="7179570"/>
              <a:ext cx="1716286" cy="776968"/>
            </a:xfrm>
            <a:custGeom>
              <a:avLst/>
              <a:gdLst>
                <a:gd name="T0" fmla="*/ 1296 w 3265"/>
                <a:gd name="T1" fmla="*/ 1075 h 1479"/>
                <a:gd name="T2" fmla="*/ 814 w 3265"/>
                <a:gd name="T3" fmla="*/ 1083 h 1479"/>
                <a:gd name="T4" fmla="*/ 0 w 3265"/>
                <a:gd name="T5" fmla="*/ 1233 h 1479"/>
                <a:gd name="T6" fmla="*/ 165 w 3265"/>
                <a:gd name="T7" fmla="*/ 1012 h 1479"/>
                <a:gd name="T8" fmla="*/ 474 w 3265"/>
                <a:gd name="T9" fmla="*/ 798 h 1479"/>
                <a:gd name="T10" fmla="*/ 616 w 3265"/>
                <a:gd name="T11" fmla="*/ 751 h 1479"/>
                <a:gd name="T12" fmla="*/ 853 w 3265"/>
                <a:gd name="T13" fmla="*/ 538 h 1479"/>
                <a:gd name="T14" fmla="*/ 1011 w 3265"/>
                <a:gd name="T15" fmla="*/ 395 h 1479"/>
                <a:gd name="T16" fmla="*/ 3162 w 3265"/>
                <a:gd name="T17" fmla="*/ 182 h 1479"/>
                <a:gd name="T18" fmla="*/ 3114 w 3265"/>
                <a:gd name="T19" fmla="*/ 150 h 1479"/>
                <a:gd name="T20" fmla="*/ 3043 w 3265"/>
                <a:gd name="T21" fmla="*/ 87 h 1479"/>
                <a:gd name="T22" fmla="*/ 3091 w 3265"/>
                <a:gd name="T23" fmla="*/ 198 h 1479"/>
                <a:gd name="T24" fmla="*/ 2996 w 3265"/>
                <a:gd name="T25" fmla="*/ 166 h 1479"/>
                <a:gd name="T26" fmla="*/ 2830 w 3265"/>
                <a:gd name="T27" fmla="*/ 324 h 1479"/>
                <a:gd name="T28" fmla="*/ 2901 w 3265"/>
                <a:gd name="T29" fmla="*/ 308 h 1479"/>
                <a:gd name="T30" fmla="*/ 3051 w 3265"/>
                <a:gd name="T31" fmla="*/ 292 h 1479"/>
                <a:gd name="T32" fmla="*/ 3146 w 3265"/>
                <a:gd name="T33" fmla="*/ 292 h 1479"/>
                <a:gd name="T34" fmla="*/ 3154 w 3265"/>
                <a:gd name="T35" fmla="*/ 451 h 1479"/>
                <a:gd name="T36" fmla="*/ 2909 w 3265"/>
                <a:gd name="T37" fmla="*/ 577 h 1479"/>
                <a:gd name="T38" fmla="*/ 2814 w 3265"/>
                <a:gd name="T39" fmla="*/ 609 h 1479"/>
                <a:gd name="T40" fmla="*/ 2972 w 3265"/>
                <a:gd name="T41" fmla="*/ 672 h 1479"/>
                <a:gd name="T42" fmla="*/ 2846 w 3265"/>
                <a:gd name="T43" fmla="*/ 830 h 1479"/>
                <a:gd name="T44" fmla="*/ 2980 w 3265"/>
                <a:gd name="T45" fmla="*/ 719 h 1479"/>
                <a:gd name="T46" fmla="*/ 3067 w 3265"/>
                <a:gd name="T47" fmla="*/ 743 h 1479"/>
                <a:gd name="T48" fmla="*/ 3083 w 3265"/>
                <a:gd name="T49" fmla="*/ 830 h 1479"/>
                <a:gd name="T50" fmla="*/ 2980 w 3265"/>
                <a:gd name="T51" fmla="*/ 909 h 1479"/>
                <a:gd name="T52" fmla="*/ 2909 w 3265"/>
                <a:gd name="T53" fmla="*/ 956 h 1479"/>
                <a:gd name="T54" fmla="*/ 2735 w 3265"/>
                <a:gd name="T55" fmla="*/ 1051 h 1479"/>
                <a:gd name="T56" fmla="*/ 2695 w 3265"/>
                <a:gd name="T57" fmla="*/ 1067 h 1479"/>
                <a:gd name="T58" fmla="*/ 2332 w 3265"/>
                <a:gd name="T59" fmla="*/ 1455 h 1479"/>
                <a:gd name="T60" fmla="*/ 2332 w 3265"/>
                <a:gd name="T61" fmla="*/ 1455 h 1479"/>
                <a:gd name="T62" fmla="*/ 2687 w 3265"/>
                <a:gd name="T63" fmla="*/ 1067 h 1479"/>
                <a:gd name="T64" fmla="*/ 2719 w 3265"/>
                <a:gd name="T65" fmla="*/ 1059 h 1479"/>
                <a:gd name="T66" fmla="*/ 2830 w 3265"/>
                <a:gd name="T67" fmla="*/ 980 h 1479"/>
                <a:gd name="T68" fmla="*/ 2948 w 3265"/>
                <a:gd name="T69" fmla="*/ 909 h 1479"/>
                <a:gd name="T70" fmla="*/ 3019 w 3265"/>
                <a:gd name="T71" fmla="*/ 933 h 1479"/>
                <a:gd name="T72" fmla="*/ 3051 w 3265"/>
                <a:gd name="T73" fmla="*/ 798 h 1479"/>
                <a:gd name="T74" fmla="*/ 3011 w 3265"/>
                <a:gd name="T75" fmla="*/ 798 h 1479"/>
                <a:gd name="T76" fmla="*/ 2893 w 3265"/>
                <a:gd name="T77" fmla="*/ 830 h 1479"/>
                <a:gd name="T78" fmla="*/ 2933 w 3265"/>
                <a:gd name="T79" fmla="*/ 719 h 1479"/>
                <a:gd name="T80" fmla="*/ 2838 w 3265"/>
                <a:gd name="T81" fmla="*/ 625 h 1479"/>
                <a:gd name="T82" fmla="*/ 2893 w 3265"/>
                <a:gd name="T83" fmla="*/ 577 h 1479"/>
                <a:gd name="T84" fmla="*/ 3146 w 3265"/>
                <a:gd name="T85" fmla="*/ 443 h 1479"/>
                <a:gd name="T86" fmla="*/ 3177 w 3265"/>
                <a:gd name="T87" fmla="*/ 332 h 1479"/>
                <a:gd name="T88" fmla="*/ 3083 w 3265"/>
                <a:gd name="T89" fmla="*/ 340 h 1479"/>
                <a:gd name="T90" fmla="*/ 3051 w 3265"/>
                <a:gd name="T91" fmla="*/ 301 h 1479"/>
                <a:gd name="T92" fmla="*/ 2901 w 3265"/>
                <a:gd name="T93" fmla="*/ 316 h 1479"/>
                <a:gd name="T94" fmla="*/ 2766 w 3265"/>
                <a:gd name="T95" fmla="*/ 285 h 1479"/>
                <a:gd name="T96" fmla="*/ 2972 w 3265"/>
                <a:gd name="T97" fmla="*/ 237 h 1479"/>
                <a:gd name="T98" fmla="*/ 3075 w 3265"/>
                <a:gd name="T99" fmla="*/ 190 h 1479"/>
                <a:gd name="T100" fmla="*/ 3043 w 3265"/>
                <a:gd name="T101" fmla="*/ 95 h 1479"/>
                <a:gd name="T102" fmla="*/ 885 w 3265"/>
                <a:gd name="T103" fmla="*/ 514 h 1479"/>
                <a:gd name="T104" fmla="*/ 656 w 3265"/>
                <a:gd name="T105" fmla="*/ 712 h 1479"/>
                <a:gd name="T106" fmla="*/ 505 w 3265"/>
                <a:gd name="T107" fmla="*/ 783 h 1479"/>
                <a:gd name="T108" fmla="*/ 221 w 3265"/>
                <a:gd name="T109" fmla="*/ 1004 h 1479"/>
                <a:gd name="T110" fmla="*/ 7 w 3265"/>
                <a:gd name="T111" fmla="*/ 1186 h 1479"/>
                <a:gd name="T112" fmla="*/ 814 w 3265"/>
                <a:gd name="T113" fmla="*/ 1075 h 1479"/>
                <a:gd name="T114" fmla="*/ 1296 w 3265"/>
                <a:gd name="T115" fmla="*/ 1067 h 1479"/>
                <a:gd name="T116" fmla="*/ 3059 w 3265"/>
                <a:gd name="T117" fmla="*/ 395 h 1479"/>
                <a:gd name="T118" fmla="*/ 3027 w 3265"/>
                <a:gd name="T119" fmla="*/ 16 h 1479"/>
                <a:gd name="T120" fmla="*/ 3249 w 3265"/>
                <a:gd name="T121" fmla="*/ 324 h 1479"/>
                <a:gd name="T122" fmla="*/ 3059 w 3265"/>
                <a:gd name="T123" fmla="*/ 8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5" h="1479">
                  <a:moveTo>
                    <a:pt x="2300" y="1478"/>
                  </a:moveTo>
                  <a:lnTo>
                    <a:pt x="2300" y="1478"/>
                  </a:lnTo>
                  <a:cubicBezTo>
                    <a:pt x="1810" y="1107"/>
                    <a:pt x="1810" y="1107"/>
                    <a:pt x="1810" y="1107"/>
                  </a:cubicBezTo>
                  <a:cubicBezTo>
                    <a:pt x="1367" y="1178"/>
                    <a:pt x="1367" y="1178"/>
                    <a:pt x="1367" y="1178"/>
                  </a:cubicBezTo>
                  <a:lnTo>
                    <a:pt x="1367" y="1178"/>
                  </a:lnTo>
                  <a:cubicBezTo>
                    <a:pt x="1367" y="1178"/>
                    <a:pt x="1343" y="1099"/>
                    <a:pt x="1328" y="1083"/>
                  </a:cubicBezTo>
                  <a:cubicBezTo>
                    <a:pt x="1320" y="1075"/>
                    <a:pt x="1312" y="1075"/>
                    <a:pt x="1296" y="1075"/>
                  </a:cubicBezTo>
                  <a:cubicBezTo>
                    <a:pt x="1288" y="1075"/>
                    <a:pt x="1288" y="1075"/>
                    <a:pt x="1280" y="1075"/>
                  </a:cubicBezTo>
                  <a:cubicBezTo>
                    <a:pt x="1272" y="1075"/>
                    <a:pt x="1264" y="1075"/>
                    <a:pt x="1257" y="1075"/>
                  </a:cubicBezTo>
                  <a:cubicBezTo>
                    <a:pt x="1233" y="1067"/>
                    <a:pt x="1225" y="1067"/>
                    <a:pt x="1225" y="1059"/>
                  </a:cubicBezTo>
                  <a:cubicBezTo>
                    <a:pt x="1225" y="1059"/>
                    <a:pt x="1225" y="1051"/>
                    <a:pt x="1225" y="1043"/>
                  </a:cubicBezTo>
                  <a:cubicBezTo>
                    <a:pt x="1225" y="1043"/>
                    <a:pt x="1225" y="1043"/>
                    <a:pt x="1225" y="1036"/>
                  </a:cubicBezTo>
                  <a:cubicBezTo>
                    <a:pt x="1225" y="1036"/>
                    <a:pt x="1225" y="1036"/>
                    <a:pt x="1209" y="1036"/>
                  </a:cubicBezTo>
                  <a:cubicBezTo>
                    <a:pt x="1130" y="1036"/>
                    <a:pt x="837" y="1075"/>
                    <a:pt x="814" y="1083"/>
                  </a:cubicBezTo>
                  <a:cubicBezTo>
                    <a:pt x="782" y="1083"/>
                    <a:pt x="640" y="1154"/>
                    <a:pt x="584" y="1186"/>
                  </a:cubicBezTo>
                  <a:cubicBezTo>
                    <a:pt x="577" y="1194"/>
                    <a:pt x="569" y="1202"/>
                    <a:pt x="553" y="1209"/>
                  </a:cubicBezTo>
                  <a:cubicBezTo>
                    <a:pt x="529" y="1225"/>
                    <a:pt x="505" y="1249"/>
                    <a:pt x="450" y="1249"/>
                  </a:cubicBezTo>
                  <a:cubicBezTo>
                    <a:pt x="426" y="1249"/>
                    <a:pt x="308" y="1265"/>
                    <a:pt x="126" y="1281"/>
                  </a:cubicBezTo>
                  <a:cubicBezTo>
                    <a:pt x="0" y="1296"/>
                    <a:pt x="0" y="1296"/>
                    <a:pt x="0" y="1296"/>
                  </a:cubicBezTo>
                  <a:lnTo>
                    <a:pt x="0" y="1296"/>
                  </a:lnTo>
                  <a:cubicBezTo>
                    <a:pt x="0" y="1273"/>
                    <a:pt x="0" y="1249"/>
                    <a:pt x="0" y="1233"/>
                  </a:cubicBezTo>
                  <a:cubicBezTo>
                    <a:pt x="0" y="1209"/>
                    <a:pt x="0" y="1194"/>
                    <a:pt x="0" y="1186"/>
                  </a:cubicBezTo>
                  <a:cubicBezTo>
                    <a:pt x="0" y="1170"/>
                    <a:pt x="23" y="1162"/>
                    <a:pt x="47" y="1162"/>
                  </a:cubicBezTo>
                  <a:cubicBezTo>
                    <a:pt x="63" y="1162"/>
                    <a:pt x="78" y="1154"/>
                    <a:pt x="87" y="1146"/>
                  </a:cubicBezTo>
                  <a:cubicBezTo>
                    <a:pt x="102" y="1131"/>
                    <a:pt x="102" y="1115"/>
                    <a:pt x="94" y="1091"/>
                  </a:cubicBezTo>
                  <a:cubicBezTo>
                    <a:pt x="94" y="1083"/>
                    <a:pt x="94" y="1075"/>
                    <a:pt x="94" y="1067"/>
                  </a:cubicBezTo>
                  <a:cubicBezTo>
                    <a:pt x="87" y="1043"/>
                    <a:pt x="94" y="1043"/>
                    <a:pt x="110" y="1043"/>
                  </a:cubicBezTo>
                  <a:cubicBezTo>
                    <a:pt x="118" y="1043"/>
                    <a:pt x="142" y="1036"/>
                    <a:pt x="165" y="1012"/>
                  </a:cubicBezTo>
                  <a:cubicBezTo>
                    <a:pt x="189" y="1004"/>
                    <a:pt x="205" y="996"/>
                    <a:pt x="221" y="996"/>
                  </a:cubicBezTo>
                  <a:cubicBezTo>
                    <a:pt x="229" y="996"/>
                    <a:pt x="237" y="996"/>
                    <a:pt x="245" y="996"/>
                  </a:cubicBezTo>
                  <a:cubicBezTo>
                    <a:pt x="253" y="1004"/>
                    <a:pt x="260" y="1004"/>
                    <a:pt x="260" y="1004"/>
                  </a:cubicBezTo>
                  <a:cubicBezTo>
                    <a:pt x="268" y="1004"/>
                    <a:pt x="276" y="996"/>
                    <a:pt x="284" y="996"/>
                  </a:cubicBezTo>
                  <a:cubicBezTo>
                    <a:pt x="292" y="988"/>
                    <a:pt x="300" y="972"/>
                    <a:pt x="308" y="965"/>
                  </a:cubicBezTo>
                  <a:cubicBezTo>
                    <a:pt x="347" y="925"/>
                    <a:pt x="403" y="862"/>
                    <a:pt x="434" y="862"/>
                  </a:cubicBezTo>
                  <a:cubicBezTo>
                    <a:pt x="458" y="862"/>
                    <a:pt x="474" y="838"/>
                    <a:pt x="474" y="798"/>
                  </a:cubicBezTo>
                  <a:cubicBezTo>
                    <a:pt x="474" y="783"/>
                    <a:pt x="490" y="775"/>
                    <a:pt x="505" y="775"/>
                  </a:cubicBezTo>
                  <a:cubicBezTo>
                    <a:pt x="521" y="767"/>
                    <a:pt x="529" y="767"/>
                    <a:pt x="537" y="759"/>
                  </a:cubicBezTo>
                  <a:cubicBezTo>
                    <a:pt x="545" y="743"/>
                    <a:pt x="545" y="735"/>
                    <a:pt x="545" y="727"/>
                  </a:cubicBezTo>
                  <a:cubicBezTo>
                    <a:pt x="545" y="719"/>
                    <a:pt x="545" y="719"/>
                    <a:pt x="545" y="712"/>
                  </a:cubicBezTo>
                  <a:cubicBezTo>
                    <a:pt x="553" y="712"/>
                    <a:pt x="553" y="712"/>
                    <a:pt x="561" y="712"/>
                  </a:cubicBezTo>
                  <a:cubicBezTo>
                    <a:pt x="577" y="712"/>
                    <a:pt x="577" y="719"/>
                    <a:pt x="584" y="727"/>
                  </a:cubicBezTo>
                  <a:cubicBezTo>
                    <a:pt x="584" y="743"/>
                    <a:pt x="593" y="751"/>
                    <a:pt x="616" y="751"/>
                  </a:cubicBezTo>
                  <a:cubicBezTo>
                    <a:pt x="640" y="743"/>
                    <a:pt x="640" y="735"/>
                    <a:pt x="648" y="712"/>
                  </a:cubicBezTo>
                  <a:cubicBezTo>
                    <a:pt x="648" y="688"/>
                    <a:pt x="648" y="664"/>
                    <a:pt x="671" y="648"/>
                  </a:cubicBezTo>
                  <a:cubicBezTo>
                    <a:pt x="679" y="632"/>
                    <a:pt x="695" y="625"/>
                    <a:pt x="711" y="625"/>
                  </a:cubicBezTo>
                  <a:cubicBezTo>
                    <a:pt x="743" y="625"/>
                    <a:pt x="766" y="656"/>
                    <a:pt x="766" y="664"/>
                  </a:cubicBezTo>
                  <a:lnTo>
                    <a:pt x="766" y="664"/>
                  </a:lnTo>
                  <a:cubicBezTo>
                    <a:pt x="774" y="664"/>
                    <a:pt x="814" y="617"/>
                    <a:pt x="830" y="577"/>
                  </a:cubicBezTo>
                  <a:cubicBezTo>
                    <a:pt x="837" y="553"/>
                    <a:pt x="845" y="545"/>
                    <a:pt x="853" y="538"/>
                  </a:cubicBezTo>
                  <a:cubicBezTo>
                    <a:pt x="861" y="538"/>
                    <a:pt x="869" y="530"/>
                    <a:pt x="877" y="514"/>
                  </a:cubicBezTo>
                  <a:cubicBezTo>
                    <a:pt x="893" y="482"/>
                    <a:pt x="893" y="435"/>
                    <a:pt x="885" y="403"/>
                  </a:cubicBezTo>
                  <a:cubicBezTo>
                    <a:pt x="885" y="395"/>
                    <a:pt x="885" y="395"/>
                    <a:pt x="885" y="395"/>
                  </a:cubicBezTo>
                  <a:cubicBezTo>
                    <a:pt x="893" y="395"/>
                    <a:pt x="893" y="395"/>
                    <a:pt x="893" y="395"/>
                  </a:cubicBezTo>
                  <a:cubicBezTo>
                    <a:pt x="901" y="395"/>
                    <a:pt x="909" y="403"/>
                    <a:pt x="917" y="403"/>
                  </a:cubicBezTo>
                  <a:cubicBezTo>
                    <a:pt x="924" y="403"/>
                    <a:pt x="924" y="403"/>
                    <a:pt x="932" y="403"/>
                  </a:cubicBezTo>
                  <a:cubicBezTo>
                    <a:pt x="964" y="403"/>
                    <a:pt x="1011" y="395"/>
                    <a:pt x="1011" y="395"/>
                  </a:cubicBezTo>
                  <a:cubicBezTo>
                    <a:pt x="1881" y="277"/>
                    <a:pt x="2869" y="48"/>
                    <a:pt x="3059" y="0"/>
                  </a:cubicBezTo>
                  <a:cubicBezTo>
                    <a:pt x="3067" y="0"/>
                    <a:pt x="3067" y="0"/>
                    <a:pt x="3067" y="0"/>
                  </a:cubicBezTo>
                  <a:lnTo>
                    <a:pt x="3067" y="0"/>
                  </a:lnTo>
                  <a:cubicBezTo>
                    <a:pt x="3067" y="8"/>
                    <a:pt x="3075" y="16"/>
                    <a:pt x="3083" y="24"/>
                  </a:cubicBezTo>
                  <a:cubicBezTo>
                    <a:pt x="3091" y="48"/>
                    <a:pt x="3098" y="63"/>
                    <a:pt x="3106" y="79"/>
                  </a:cubicBezTo>
                  <a:cubicBezTo>
                    <a:pt x="3114" y="95"/>
                    <a:pt x="3122" y="111"/>
                    <a:pt x="3130" y="119"/>
                  </a:cubicBezTo>
                  <a:cubicBezTo>
                    <a:pt x="3138" y="134"/>
                    <a:pt x="3154" y="158"/>
                    <a:pt x="3162" y="182"/>
                  </a:cubicBezTo>
                  <a:cubicBezTo>
                    <a:pt x="3177" y="198"/>
                    <a:pt x="3186" y="221"/>
                    <a:pt x="3193" y="237"/>
                  </a:cubicBezTo>
                  <a:cubicBezTo>
                    <a:pt x="3217" y="269"/>
                    <a:pt x="3225" y="285"/>
                    <a:pt x="3249" y="308"/>
                  </a:cubicBezTo>
                  <a:cubicBezTo>
                    <a:pt x="3257" y="316"/>
                    <a:pt x="3264" y="324"/>
                    <a:pt x="3257" y="324"/>
                  </a:cubicBezTo>
                  <a:lnTo>
                    <a:pt x="3257" y="332"/>
                  </a:lnTo>
                  <a:cubicBezTo>
                    <a:pt x="3249" y="332"/>
                    <a:pt x="3233" y="316"/>
                    <a:pt x="3225" y="308"/>
                  </a:cubicBezTo>
                  <a:cubicBezTo>
                    <a:pt x="3201" y="292"/>
                    <a:pt x="3186" y="269"/>
                    <a:pt x="3162" y="229"/>
                  </a:cubicBezTo>
                  <a:cubicBezTo>
                    <a:pt x="3138" y="190"/>
                    <a:pt x="3130" y="166"/>
                    <a:pt x="3114" y="150"/>
                  </a:cubicBezTo>
                  <a:cubicBezTo>
                    <a:pt x="3114" y="142"/>
                    <a:pt x="3106" y="134"/>
                    <a:pt x="3098" y="126"/>
                  </a:cubicBezTo>
                  <a:cubicBezTo>
                    <a:pt x="3091" y="111"/>
                    <a:pt x="3083" y="95"/>
                    <a:pt x="3075" y="71"/>
                  </a:cubicBezTo>
                  <a:cubicBezTo>
                    <a:pt x="3059" y="39"/>
                    <a:pt x="3059" y="39"/>
                    <a:pt x="3035" y="32"/>
                  </a:cubicBezTo>
                  <a:lnTo>
                    <a:pt x="3027" y="24"/>
                  </a:lnTo>
                  <a:cubicBezTo>
                    <a:pt x="3011" y="16"/>
                    <a:pt x="3011" y="16"/>
                    <a:pt x="3011" y="24"/>
                  </a:cubicBezTo>
                  <a:cubicBezTo>
                    <a:pt x="3011" y="24"/>
                    <a:pt x="3004" y="32"/>
                    <a:pt x="3019" y="63"/>
                  </a:cubicBezTo>
                  <a:cubicBezTo>
                    <a:pt x="3027" y="71"/>
                    <a:pt x="3035" y="79"/>
                    <a:pt x="3043" y="87"/>
                  </a:cubicBezTo>
                  <a:cubicBezTo>
                    <a:pt x="3051" y="95"/>
                    <a:pt x="3059" y="103"/>
                    <a:pt x="3067" y="111"/>
                  </a:cubicBezTo>
                  <a:cubicBezTo>
                    <a:pt x="3083" y="119"/>
                    <a:pt x="3083" y="126"/>
                    <a:pt x="3091" y="142"/>
                  </a:cubicBezTo>
                  <a:cubicBezTo>
                    <a:pt x="3098" y="158"/>
                    <a:pt x="3106" y="182"/>
                    <a:pt x="3122" y="190"/>
                  </a:cubicBezTo>
                  <a:cubicBezTo>
                    <a:pt x="3130" y="206"/>
                    <a:pt x="3130" y="206"/>
                    <a:pt x="3130" y="214"/>
                  </a:cubicBezTo>
                  <a:cubicBezTo>
                    <a:pt x="3130" y="214"/>
                    <a:pt x="3130" y="214"/>
                    <a:pt x="3122" y="214"/>
                  </a:cubicBezTo>
                  <a:cubicBezTo>
                    <a:pt x="3114" y="214"/>
                    <a:pt x="3106" y="206"/>
                    <a:pt x="3098" y="206"/>
                  </a:cubicBezTo>
                  <a:lnTo>
                    <a:pt x="3091" y="198"/>
                  </a:lnTo>
                  <a:cubicBezTo>
                    <a:pt x="3091" y="198"/>
                    <a:pt x="3091" y="198"/>
                    <a:pt x="3083" y="198"/>
                  </a:cubicBezTo>
                  <a:cubicBezTo>
                    <a:pt x="3083" y="198"/>
                    <a:pt x="3083" y="198"/>
                    <a:pt x="3075" y="198"/>
                  </a:cubicBezTo>
                  <a:cubicBezTo>
                    <a:pt x="3075" y="198"/>
                    <a:pt x="3075" y="198"/>
                    <a:pt x="3067" y="198"/>
                  </a:cubicBezTo>
                  <a:cubicBezTo>
                    <a:pt x="3059" y="198"/>
                    <a:pt x="3043" y="190"/>
                    <a:pt x="3027" y="182"/>
                  </a:cubicBezTo>
                  <a:cubicBezTo>
                    <a:pt x="3019" y="174"/>
                    <a:pt x="3011" y="174"/>
                    <a:pt x="3011" y="166"/>
                  </a:cubicBezTo>
                  <a:cubicBezTo>
                    <a:pt x="3004" y="166"/>
                    <a:pt x="2996" y="166"/>
                    <a:pt x="2996" y="166"/>
                  </a:cubicBezTo>
                  <a:lnTo>
                    <a:pt x="2996" y="166"/>
                  </a:lnTo>
                  <a:cubicBezTo>
                    <a:pt x="2996" y="174"/>
                    <a:pt x="3004" y="182"/>
                    <a:pt x="3011" y="190"/>
                  </a:cubicBezTo>
                  <a:cubicBezTo>
                    <a:pt x="3027" y="198"/>
                    <a:pt x="3027" y="206"/>
                    <a:pt x="3027" y="214"/>
                  </a:cubicBezTo>
                  <a:cubicBezTo>
                    <a:pt x="3019" y="221"/>
                    <a:pt x="3004" y="237"/>
                    <a:pt x="2980" y="245"/>
                  </a:cubicBezTo>
                  <a:cubicBezTo>
                    <a:pt x="2940" y="245"/>
                    <a:pt x="2924" y="253"/>
                    <a:pt x="2917" y="285"/>
                  </a:cubicBezTo>
                  <a:cubicBezTo>
                    <a:pt x="2909" y="301"/>
                    <a:pt x="2885" y="308"/>
                    <a:pt x="2869" y="308"/>
                  </a:cubicBezTo>
                  <a:cubicBezTo>
                    <a:pt x="2861" y="308"/>
                    <a:pt x="2853" y="316"/>
                    <a:pt x="2846" y="316"/>
                  </a:cubicBezTo>
                  <a:cubicBezTo>
                    <a:pt x="2838" y="324"/>
                    <a:pt x="2838" y="324"/>
                    <a:pt x="2830" y="324"/>
                  </a:cubicBezTo>
                  <a:cubicBezTo>
                    <a:pt x="2830" y="324"/>
                    <a:pt x="2822" y="324"/>
                    <a:pt x="2814" y="316"/>
                  </a:cubicBezTo>
                  <a:cubicBezTo>
                    <a:pt x="2814" y="316"/>
                    <a:pt x="2806" y="308"/>
                    <a:pt x="2798" y="308"/>
                  </a:cubicBezTo>
                  <a:cubicBezTo>
                    <a:pt x="2782" y="308"/>
                    <a:pt x="2774" y="301"/>
                    <a:pt x="2766" y="301"/>
                  </a:cubicBezTo>
                  <a:cubicBezTo>
                    <a:pt x="2774" y="308"/>
                    <a:pt x="2790" y="332"/>
                    <a:pt x="2830" y="348"/>
                  </a:cubicBezTo>
                  <a:cubicBezTo>
                    <a:pt x="2830" y="356"/>
                    <a:pt x="2838" y="356"/>
                    <a:pt x="2846" y="356"/>
                  </a:cubicBezTo>
                  <a:cubicBezTo>
                    <a:pt x="2869" y="356"/>
                    <a:pt x="2885" y="332"/>
                    <a:pt x="2893" y="316"/>
                  </a:cubicBezTo>
                  <a:cubicBezTo>
                    <a:pt x="2893" y="308"/>
                    <a:pt x="2901" y="308"/>
                    <a:pt x="2901" y="308"/>
                  </a:cubicBezTo>
                  <a:cubicBezTo>
                    <a:pt x="2909" y="308"/>
                    <a:pt x="2917" y="316"/>
                    <a:pt x="2933" y="324"/>
                  </a:cubicBezTo>
                  <a:cubicBezTo>
                    <a:pt x="2940" y="324"/>
                    <a:pt x="2948" y="332"/>
                    <a:pt x="2956" y="332"/>
                  </a:cubicBezTo>
                  <a:cubicBezTo>
                    <a:pt x="2956" y="332"/>
                    <a:pt x="2956" y="332"/>
                    <a:pt x="2956" y="324"/>
                  </a:cubicBezTo>
                  <a:cubicBezTo>
                    <a:pt x="2964" y="308"/>
                    <a:pt x="2972" y="301"/>
                    <a:pt x="2988" y="301"/>
                  </a:cubicBezTo>
                  <a:cubicBezTo>
                    <a:pt x="2996" y="292"/>
                    <a:pt x="3004" y="292"/>
                    <a:pt x="3011" y="285"/>
                  </a:cubicBezTo>
                  <a:cubicBezTo>
                    <a:pt x="3019" y="277"/>
                    <a:pt x="3027" y="277"/>
                    <a:pt x="3027" y="277"/>
                  </a:cubicBezTo>
                  <a:cubicBezTo>
                    <a:pt x="3035" y="277"/>
                    <a:pt x="3043" y="285"/>
                    <a:pt x="3051" y="292"/>
                  </a:cubicBezTo>
                  <a:cubicBezTo>
                    <a:pt x="3059" y="301"/>
                    <a:pt x="3067" y="308"/>
                    <a:pt x="3067" y="316"/>
                  </a:cubicBezTo>
                  <a:cubicBezTo>
                    <a:pt x="3075" y="316"/>
                    <a:pt x="3075" y="324"/>
                    <a:pt x="3075" y="324"/>
                  </a:cubicBezTo>
                  <a:cubicBezTo>
                    <a:pt x="3083" y="324"/>
                    <a:pt x="3083" y="316"/>
                    <a:pt x="3091" y="316"/>
                  </a:cubicBezTo>
                  <a:cubicBezTo>
                    <a:pt x="3098" y="316"/>
                    <a:pt x="3098" y="316"/>
                    <a:pt x="3098" y="308"/>
                  </a:cubicBezTo>
                  <a:cubicBezTo>
                    <a:pt x="3098" y="292"/>
                    <a:pt x="3114" y="285"/>
                    <a:pt x="3130" y="285"/>
                  </a:cubicBezTo>
                  <a:cubicBezTo>
                    <a:pt x="3138" y="285"/>
                    <a:pt x="3138" y="285"/>
                    <a:pt x="3146" y="285"/>
                  </a:cubicBezTo>
                  <a:cubicBezTo>
                    <a:pt x="3146" y="292"/>
                    <a:pt x="3146" y="292"/>
                    <a:pt x="3146" y="292"/>
                  </a:cubicBezTo>
                  <a:cubicBezTo>
                    <a:pt x="3154" y="292"/>
                    <a:pt x="3177" y="301"/>
                    <a:pt x="3186" y="332"/>
                  </a:cubicBezTo>
                  <a:cubicBezTo>
                    <a:pt x="3186" y="348"/>
                    <a:pt x="3186" y="372"/>
                    <a:pt x="3193" y="395"/>
                  </a:cubicBezTo>
                  <a:cubicBezTo>
                    <a:pt x="3193" y="403"/>
                    <a:pt x="3193" y="411"/>
                    <a:pt x="3193" y="427"/>
                  </a:cubicBezTo>
                  <a:cubicBezTo>
                    <a:pt x="3201" y="435"/>
                    <a:pt x="3193" y="443"/>
                    <a:pt x="3193" y="451"/>
                  </a:cubicBezTo>
                  <a:cubicBezTo>
                    <a:pt x="3186" y="459"/>
                    <a:pt x="3177" y="459"/>
                    <a:pt x="3170" y="459"/>
                  </a:cubicBezTo>
                  <a:cubicBezTo>
                    <a:pt x="3162" y="459"/>
                    <a:pt x="3162" y="459"/>
                    <a:pt x="3162" y="459"/>
                  </a:cubicBezTo>
                  <a:cubicBezTo>
                    <a:pt x="3162" y="459"/>
                    <a:pt x="3154" y="459"/>
                    <a:pt x="3154" y="451"/>
                  </a:cubicBezTo>
                  <a:cubicBezTo>
                    <a:pt x="3146" y="451"/>
                    <a:pt x="3146" y="451"/>
                    <a:pt x="3146" y="451"/>
                  </a:cubicBezTo>
                  <a:cubicBezTo>
                    <a:pt x="3138" y="451"/>
                    <a:pt x="3138" y="459"/>
                    <a:pt x="3130" y="490"/>
                  </a:cubicBezTo>
                  <a:cubicBezTo>
                    <a:pt x="3130" y="561"/>
                    <a:pt x="3067" y="601"/>
                    <a:pt x="3059" y="601"/>
                  </a:cubicBezTo>
                  <a:cubicBezTo>
                    <a:pt x="3051" y="601"/>
                    <a:pt x="3043" y="601"/>
                    <a:pt x="3027" y="601"/>
                  </a:cubicBezTo>
                  <a:cubicBezTo>
                    <a:pt x="3019" y="601"/>
                    <a:pt x="3004" y="601"/>
                    <a:pt x="2972" y="593"/>
                  </a:cubicBezTo>
                  <a:cubicBezTo>
                    <a:pt x="2933" y="585"/>
                    <a:pt x="2924" y="585"/>
                    <a:pt x="2924" y="577"/>
                  </a:cubicBezTo>
                  <a:cubicBezTo>
                    <a:pt x="2917" y="577"/>
                    <a:pt x="2917" y="577"/>
                    <a:pt x="2909" y="577"/>
                  </a:cubicBezTo>
                  <a:cubicBezTo>
                    <a:pt x="2909" y="569"/>
                    <a:pt x="2901" y="569"/>
                    <a:pt x="2901" y="569"/>
                  </a:cubicBezTo>
                  <a:cubicBezTo>
                    <a:pt x="2901" y="569"/>
                    <a:pt x="2901" y="569"/>
                    <a:pt x="2893" y="577"/>
                  </a:cubicBezTo>
                  <a:cubicBezTo>
                    <a:pt x="2893" y="585"/>
                    <a:pt x="2893" y="593"/>
                    <a:pt x="2877" y="601"/>
                  </a:cubicBezTo>
                  <a:cubicBezTo>
                    <a:pt x="2869" y="609"/>
                    <a:pt x="2861" y="609"/>
                    <a:pt x="2853" y="609"/>
                  </a:cubicBezTo>
                  <a:cubicBezTo>
                    <a:pt x="2846" y="609"/>
                    <a:pt x="2846" y="609"/>
                    <a:pt x="2838" y="609"/>
                  </a:cubicBezTo>
                  <a:lnTo>
                    <a:pt x="2830" y="609"/>
                  </a:lnTo>
                  <a:cubicBezTo>
                    <a:pt x="2822" y="609"/>
                    <a:pt x="2814" y="609"/>
                    <a:pt x="2814" y="609"/>
                  </a:cubicBezTo>
                  <a:lnTo>
                    <a:pt x="2814" y="609"/>
                  </a:lnTo>
                  <a:cubicBezTo>
                    <a:pt x="2814" y="617"/>
                    <a:pt x="2830" y="617"/>
                    <a:pt x="2846" y="625"/>
                  </a:cubicBezTo>
                  <a:cubicBezTo>
                    <a:pt x="2861" y="625"/>
                    <a:pt x="2877" y="632"/>
                    <a:pt x="2893" y="632"/>
                  </a:cubicBezTo>
                  <a:cubicBezTo>
                    <a:pt x="2909" y="640"/>
                    <a:pt x="2917" y="640"/>
                    <a:pt x="2924" y="640"/>
                  </a:cubicBezTo>
                  <a:cubicBezTo>
                    <a:pt x="2940" y="648"/>
                    <a:pt x="2940" y="648"/>
                    <a:pt x="2956" y="656"/>
                  </a:cubicBezTo>
                  <a:cubicBezTo>
                    <a:pt x="2964" y="664"/>
                    <a:pt x="2964" y="664"/>
                    <a:pt x="2964" y="664"/>
                  </a:cubicBezTo>
                  <a:cubicBezTo>
                    <a:pt x="2972" y="664"/>
                    <a:pt x="2972" y="672"/>
                    <a:pt x="2972" y="672"/>
                  </a:cubicBezTo>
                  <a:cubicBezTo>
                    <a:pt x="2972" y="680"/>
                    <a:pt x="2972" y="688"/>
                    <a:pt x="2964" y="696"/>
                  </a:cubicBezTo>
                  <a:cubicBezTo>
                    <a:pt x="2956" y="704"/>
                    <a:pt x="2948" y="712"/>
                    <a:pt x="2940" y="727"/>
                  </a:cubicBezTo>
                  <a:cubicBezTo>
                    <a:pt x="2933" y="735"/>
                    <a:pt x="2933" y="751"/>
                    <a:pt x="2924" y="759"/>
                  </a:cubicBezTo>
                  <a:cubicBezTo>
                    <a:pt x="2924" y="767"/>
                    <a:pt x="2917" y="775"/>
                    <a:pt x="2909" y="798"/>
                  </a:cubicBezTo>
                  <a:cubicBezTo>
                    <a:pt x="2893" y="822"/>
                    <a:pt x="2877" y="822"/>
                    <a:pt x="2861" y="822"/>
                  </a:cubicBezTo>
                  <a:cubicBezTo>
                    <a:pt x="2853" y="822"/>
                    <a:pt x="2853" y="822"/>
                    <a:pt x="2846" y="830"/>
                  </a:cubicBezTo>
                  <a:lnTo>
                    <a:pt x="2846" y="830"/>
                  </a:lnTo>
                  <a:cubicBezTo>
                    <a:pt x="2846" y="830"/>
                    <a:pt x="2846" y="830"/>
                    <a:pt x="2853" y="830"/>
                  </a:cubicBezTo>
                  <a:cubicBezTo>
                    <a:pt x="2861" y="830"/>
                    <a:pt x="2877" y="830"/>
                    <a:pt x="2885" y="822"/>
                  </a:cubicBezTo>
                  <a:cubicBezTo>
                    <a:pt x="2909" y="822"/>
                    <a:pt x="2917" y="814"/>
                    <a:pt x="2924" y="806"/>
                  </a:cubicBezTo>
                  <a:cubicBezTo>
                    <a:pt x="2933" y="806"/>
                    <a:pt x="2940" y="798"/>
                    <a:pt x="2956" y="798"/>
                  </a:cubicBezTo>
                  <a:cubicBezTo>
                    <a:pt x="2972" y="791"/>
                    <a:pt x="2972" y="783"/>
                    <a:pt x="2972" y="759"/>
                  </a:cubicBezTo>
                  <a:cubicBezTo>
                    <a:pt x="2972" y="759"/>
                    <a:pt x="2972" y="743"/>
                    <a:pt x="2972" y="735"/>
                  </a:cubicBezTo>
                  <a:cubicBezTo>
                    <a:pt x="2972" y="735"/>
                    <a:pt x="2972" y="719"/>
                    <a:pt x="2980" y="719"/>
                  </a:cubicBezTo>
                  <a:cubicBezTo>
                    <a:pt x="2996" y="719"/>
                    <a:pt x="3004" y="743"/>
                    <a:pt x="3004" y="759"/>
                  </a:cubicBezTo>
                  <a:cubicBezTo>
                    <a:pt x="3004" y="783"/>
                    <a:pt x="3004" y="783"/>
                    <a:pt x="3019" y="798"/>
                  </a:cubicBezTo>
                  <a:lnTo>
                    <a:pt x="3019" y="798"/>
                  </a:lnTo>
                  <a:cubicBezTo>
                    <a:pt x="3019" y="806"/>
                    <a:pt x="3019" y="806"/>
                    <a:pt x="3019" y="806"/>
                  </a:cubicBezTo>
                  <a:cubicBezTo>
                    <a:pt x="3027" y="806"/>
                    <a:pt x="3027" y="791"/>
                    <a:pt x="3027" y="783"/>
                  </a:cubicBezTo>
                  <a:cubicBezTo>
                    <a:pt x="3035" y="775"/>
                    <a:pt x="3035" y="759"/>
                    <a:pt x="3051" y="751"/>
                  </a:cubicBezTo>
                  <a:cubicBezTo>
                    <a:pt x="3059" y="743"/>
                    <a:pt x="3059" y="743"/>
                    <a:pt x="3067" y="743"/>
                  </a:cubicBezTo>
                  <a:cubicBezTo>
                    <a:pt x="3067" y="751"/>
                    <a:pt x="3067" y="759"/>
                    <a:pt x="3067" y="775"/>
                  </a:cubicBezTo>
                  <a:cubicBezTo>
                    <a:pt x="3059" y="783"/>
                    <a:pt x="3059" y="791"/>
                    <a:pt x="3059" y="798"/>
                  </a:cubicBezTo>
                  <a:cubicBezTo>
                    <a:pt x="3059" y="806"/>
                    <a:pt x="3059" y="806"/>
                    <a:pt x="3059" y="806"/>
                  </a:cubicBezTo>
                  <a:lnTo>
                    <a:pt x="3059" y="806"/>
                  </a:lnTo>
                  <a:cubicBezTo>
                    <a:pt x="3067" y="806"/>
                    <a:pt x="3067" y="798"/>
                    <a:pt x="3075" y="798"/>
                  </a:cubicBezTo>
                  <a:cubicBezTo>
                    <a:pt x="3083" y="791"/>
                    <a:pt x="3091" y="798"/>
                    <a:pt x="3098" y="806"/>
                  </a:cubicBezTo>
                  <a:cubicBezTo>
                    <a:pt x="3098" y="806"/>
                    <a:pt x="3098" y="822"/>
                    <a:pt x="3083" y="830"/>
                  </a:cubicBezTo>
                  <a:cubicBezTo>
                    <a:pt x="3067" y="846"/>
                    <a:pt x="3043" y="893"/>
                    <a:pt x="3027" y="933"/>
                  </a:cubicBezTo>
                  <a:cubicBezTo>
                    <a:pt x="3019" y="965"/>
                    <a:pt x="3011" y="972"/>
                    <a:pt x="3011" y="972"/>
                  </a:cubicBezTo>
                  <a:cubicBezTo>
                    <a:pt x="3004" y="972"/>
                    <a:pt x="3004" y="965"/>
                    <a:pt x="3004" y="965"/>
                  </a:cubicBezTo>
                  <a:cubicBezTo>
                    <a:pt x="3004" y="965"/>
                    <a:pt x="3004" y="956"/>
                    <a:pt x="2996" y="956"/>
                  </a:cubicBezTo>
                  <a:cubicBezTo>
                    <a:pt x="2996" y="949"/>
                    <a:pt x="2996" y="941"/>
                    <a:pt x="2996" y="933"/>
                  </a:cubicBezTo>
                  <a:cubicBezTo>
                    <a:pt x="2996" y="925"/>
                    <a:pt x="2996" y="917"/>
                    <a:pt x="2988" y="909"/>
                  </a:cubicBezTo>
                  <a:cubicBezTo>
                    <a:pt x="2980" y="909"/>
                    <a:pt x="2980" y="909"/>
                    <a:pt x="2980" y="909"/>
                  </a:cubicBezTo>
                  <a:lnTo>
                    <a:pt x="2980" y="909"/>
                  </a:lnTo>
                  <a:cubicBezTo>
                    <a:pt x="2972" y="909"/>
                    <a:pt x="2964" y="917"/>
                    <a:pt x="2948" y="917"/>
                  </a:cubicBezTo>
                  <a:cubicBezTo>
                    <a:pt x="2933" y="917"/>
                    <a:pt x="2924" y="917"/>
                    <a:pt x="2924" y="909"/>
                  </a:cubicBezTo>
                  <a:lnTo>
                    <a:pt x="2924" y="909"/>
                  </a:lnTo>
                  <a:cubicBezTo>
                    <a:pt x="2917" y="909"/>
                    <a:pt x="2917" y="909"/>
                    <a:pt x="2917" y="909"/>
                  </a:cubicBezTo>
                  <a:cubicBezTo>
                    <a:pt x="2917" y="917"/>
                    <a:pt x="2917" y="925"/>
                    <a:pt x="2917" y="933"/>
                  </a:cubicBezTo>
                  <a:cubicBezTo>
                    <a:pt x="2917" y="941"/>
                    <a:pt x="2924" y="949"/>
                    <a:pt x="2909" y="956"/>
                  </a:cubicBezTo>
                  <a:cubicBezTo>
                    <a:pt x="2909" y="965"/>
                    <a:pt x="2885" y="965"/>
                    <a:pt x="2869" y="972"/>
                  </a:cubicBezTo>
                  <a:cubicBezTo>
                    <a:pt x="2853" y="980"/>
                    <a:pt x="2846" y="980"/>
                    <a:pt x="2838" y="988"/>
                  </a:cubicBezTo>
                  <a:cubicBezTo>
                    <a:pt x="2830" y="988"/>
                    <a:pt x="2830" y="988"/>
                    <a:pt x="2822" y="988"/>
                  </a:cubicBezTo>
                  <a:cubicBezTo>
                    <a:pt x="2806" y="988"/>
                    <a:pt x="2790" y="980"/>
                    <a:pt x="2782" y="972"/>
                  </a:cubicBezTo>
                  <a:lnTo>
                    <a:pt x="2774" y="972"/>
                  </a:lnTo>
                  <a:cubicBezTo>
                    <a:pt x="2774" y="972"/>
                    <a:pt x="2766" y="980"/>
                    <a:pt x="2758" y="1004"/>
                  </a:cubicBezTo>
                  <a:cubicBezTo>
                    <a:pt x="2758" y="1020"/>
                    <a:pt x="2743" y="1036"/>
                    <a:pt x="2735" y="1051"/>
                  </a:cubicBezTo>
                  <a:cubicBezTo>
                    <a:pt x="2735" y="1051"/>
                    <a:pt x="2735" y="1059"/>
                    <a:pt x="2727" y="1059"/>
                  </a:cubicBezTo>
                  <a:cubicBezTo>
                    <a:pt x="2727" y="1059"/>
                    <a:pt x="2727" y="1067"/>
                    <a:pt x="2719" y="1067"/>
                  </a:cubicBezTo>
                  <a:cubicBezTo>
                    <a:pt x="2711" y="1067"/>
                    <a:pt x="2695" y="1051"/>
                    <a:pt x="2687" y="1036"/>
                  </a:cubicBezTo>
                  <a:cubicBezTo>
                    <a:pt x="2680" y="1036"/>
                    <a:pt x="2680" y="1028"/>
                    <a:pt x="2687" y="1020"/>
                  </a:cubicBezTo>
                  <a:cubicBezTo>
                    <a:pt x="2680" y="1020"/>
                    <a:pt x="2680" y="1020"/>
                    <a:pt x="2680" y="1020"/>
                  </a:cubicBezTo>
                  <a:cubicBezTo>
                    <a:pt x="2680" y="1028"/>
                    <a:pt x="2680" y="1043"/>
                    <a:pt x="2687" y="1059"/>
                  </a:cubicBezTo>
                  <a:cubicBezTo>
                    <a:pt x="2687" y="1059"/>
                    <a:pt x="2687" y="1059"/>
                    <a:pt x="2695" y="1067"/>
                  </a:cubicBezTo>
                  <a:cubicBezTo>
                    <a:pt x="2695" y="1075"/>
                    <a:pt x="2703" y="1075"/>
                    <a:pt x="2703" y="1083"/>
                  </a:cubicBezTo>
                  <a:cubicBezTo>
                    <a:pt x="2703" y="1091"/>
                    <a:pt x="2695" y="1099"/>
                    <a:pt x="2687" y="1107"/>
                  </a:cubicBezTo>
                  <a:cubicBezTo>
                    <a:pt x="2656" y="1123"/>
                    <a:pt x="2529" y="1296"/>
                    <a:pt x="2521" y="1368"/>
                  </a:cubicBezTo>
                  <a:cubicBezTo>
                    <a:pt x="2521" y="1431"/>
                    <a:pt x="2498" y="1431"/>
                    <a:pt x="2458" y="1431"/>
                  </a:cubicBezTo>
                  <a:cubicBezTo>
                    <a:pt x="2450" y="1431"/>
                    <a:pt x="2442" y="1431"/>
                    <a:pt x="2427" y="1431"/>
                  </a:cubicBezTo>
                  <a:cubicBezTo>
                    <a:pt x="2395" y="1439"/>
                    <a:pt x="2387" y="1439"/>
                    <a:pt x="2371" y="1447"/>
                  </a:cubicBezTo>
                  <a:cubicBezTo>
                    <a:pt x="2363" y="1447"/>
                    <a:pt x="2347" y="1455"/>
                    <a:pt x="2332" y="1455"/>
                  </a:cubicBezTo>
                  <a:cubicBezTo>
                    <a:pt x="2316" y="1462"/>
                    <a:pt x="2308" y="1471"/>
                    <a:pt x="2300" y="1471"/>
                  </a:cubicBezTo>
                  <a:lnTo>
                    <a:pt x="2300" y="1478"/>
                  </a:lnTo>
                  <a:close/>
                  <a:moveTo>
                    <a:pt x="1810" y="1099"/>
                  </a:moveTo>
                  <a:lnTo>
                    <a:pt x="1810" y="1099"/>
                  </a:lnTo>
                  <a:lnTo>
                    <a:pt x="1810" y="1099"/>
                  </a:lnTo>
                  <a:cubicBezTo>
                    <a:pt x="2300" y="1462"/>
                    <a:pt x="2300" y="1462"/>
                    <a:pt x="2300" y="1462"/>
                  </a:cubicBezTo>
                  <a:cubicBezTo>
                    <a:pt x="2308" y="1462"/>
                    <a:pt x="2316" y="1455"/>
                    <a:pt x="2332" y="1455"/>
                  </a:cubicBezTo>
                  <a:cubicBezTo>
                    <a:pt x="2347" y="1447"/>
                    <a:pt x="2355" y="1447"/>
                    <a:pt x="2363" y="1439"/>
                  </a:cubicBezTo>
                  <a:cubicBezTo>
                    <a:pt x="2387" y="1431"/>
                    <a:pt x="2387" y="1431"/>
                    <a:pt x="2427" y="1423"/>
                  </a:cubicBezTo>
                  <a:cubicBezTo>
                    <a:pt x="2442" y="1423"/>
                    <a:pt x="2450" y="1423"/>
                    <a:pt x="2458" y="1423"/>
                  </a:cubicBezTo>
                  <a:cubicBezTo>
                    <a:pt x="2498" y="1423"/>
                    <a:pt x="2513" y="1423"/>
                    <a:pt x="2521" y="1368"/>
                  </a:cubicBezTo>
                  <a:cubicBezTo>
                    <a:pt x="2521" y="1296"/>
                    <a:pt x="2648" y="1115"/>
                    <a:pt x="2680" y="1099"/>
                  </a:cubicBezTo>
                  <a:cubicBezTo>
                    <a:pt x="2687" y="1091"/>
                    <a:pt x="2695" y="1091"/>
                    <a:pt x="2695" y="1083"/>
                  </a:cubicBezTo>
                  <a:cubicBezTo>
                    <a:pt x="2695" y="1083"/>
                    <a:pt x="2687" y="1075"/>
                    <a:pt x="2687" y="1067"/>
                  </a:cubicBezTo>
                  <a:cubicBezTo>
                    <a:pt x="2687" y="1067"/>
                    <a:pt x="2680" y="1067"/>
                    <a:pt x="2680" y="1059"/>
                  </a:cubicBezTo>
                  <a:cubicBezTo>
                    <a:pt x="2671" y="1051"/>
                    <a:pt x="2671" y="1028"/>
                    <a:pt x="2680" y="1020"/>
                  </a:cubicBezTo>
                  <a:lnTo>
                    <a:pt x="2680" y="1012"/>
                  </a:lnTo>
                  <a:cubicBezTo>
                    <a:pt x="2687" y="1012"/>
                    <a:pt x="2687" y="1012"/>
                    <a:pt x="2687" y="1012"/>
                  </a:cubicBezTo>
                  <a:cubicBezTo>
                    <a:pt x="2695" y="1020"/>
                    <a:pt x="2687" y="1020"/>
                    <a:pt x="2687" y="1020"/>
                  </a:cubicBezTo>
                  <a:cubicBezTo>
                    <a:pt x="2687" y="1028"/>
                    <a:pt x="2687" y="1028"/>
                    <a:pt x="2695" y="1036"/>
                  </a:cubicBezTo>
                  <a:cubicBezTo>
                    <a:pt x="2703" y="1043"/>
                    <a:pt x="2711" y="1059"/>
                    <a:pt x="2719" y="1059"/>
                  </a:cubicBezTo>
                  <a:lnTo>
                    <a:pt x="2727" y="1059"/>
                  </a:lnTo>
                  <a:cubicBezTo>
                    <a:pt x="2727" y="1051"/>
                    <a:pt x="2727" y="1051"/>
                    <a:pt x="2735" y="1043"/>
                  </a:cubicBezTo>
                  <a:cubicBezTo>
                    <a:pt x="2735" y="1036"/>
                    <a:pt x="2751" y="1020"/>
                    <a:pt x="2751" y="1004"/>
                  </a:cubicBezTo>
                  <a:cubicBezTo>
                    <a:pt x="2758" y="980"/>
                    <a:pt x="2766" y="965"/>
                    <a:pt x="2774" y="965"/>
                  </a:cubicBezTo>
                  <a:cubicBezTo>
                    <a:pt x="2782" y="965"/>
                    <a:pt x="2782" y="965"/>
                    <a:pt x="2782" y="972"/>
                  </a:cubicBezTo>
                  <a:cubicBezTo>
                    <a:pt x="2790" y="980"/>
                    <a:pt x="2806" y="980"/>
                    <a:pt x="2822" y="980"/>
                  </a:cubicBezTo>
                  <a:cubicBezTo>
                    <a:pt x="2830" y="980"/>
                    <a:pt x="2830" y="980"/>
                    <a:pt x="2830" y="980"/>
                  </a:cubicBezTo>
                  <a:cubicBezTo>
                    <a:pt x="2838" y="972"/>
                    <a:pt x="2853" y="972"/>
                    <a:pt x="2869" y="965"/>
                  </a:cubicBezTo>
                  <a:cubicBezTo>
                    <a:pt x="2885" y="965"/>
                    <a:pt x="2901" y="956"/>
                    <a:pt x="2909" y="949"/>
                  </a:cubicBezTo>
                  <a:cubicBezTo>
                    <a:pt x="2917" y="949"/>
                    <a:pt x="2909" y="941"/>
                    <a:pt x="2909" y="933"/>
                  </a:cubicBezTo>
                  <a:cubicBezTo>
                    <a:pt x="2909" y="925"/>
                    <a:pt x="2909" y="917"/>
                    <a:pt x="2917" y="909"/>
                  </a:cubicBezTo>
                  <a:cubicBezTo>
                    <a:pt x="2917" y="909"/>
                    <a:pt x="2917" y="901"/>
                    <a:pt x="2924" y="901"/>
                  </a:cubicBezTo>
                  <a:cubicBezTo>
                    <a:pt x="2924" y="901"/>
                    <a:pt x="2924" y="901"/>
                    <a:pt x="2924" y="909"/>
                  </a:cubicBezTo>
                  <a:cubicBezTo>
                    <a:pt x="2933" y="909"/>
                    <a:pt x="2933" y="909"/>
                    <a:pt x="2948" y="909"/>
                  </a:cubicBezTo>
                  <a:cubicBezTo>
                    <a:pt x="2964" y="909"/>
                    <a:pt x="2972" y="909"/>
                    <a:pt x="2972" y="901"/>
                  </a:cubicBezTo>
                  <a:cubicBezTo>
                    <a:pt x="2980" y="901"/>
                    <a:pt x="2980" y="901"/>
                    <a:pt x="2980" y="901"/>
                  </a:cubicBezTo>
                  <a:cubicBezTo>
                    <a:pt x="2988" y="901"/>
                    <a:pt x="2988" y="901"/>
                    <a:pt x="2996" y="909"/>
                  </a:cubicBezTo>
                  <a:cubicBezTo>
                    <a:pt x="3004" y="917"/>
                    <a:pt x="3004" y="925"/>
                    <a:pt x="3004" y="933"/>
                  </a:cubicBezTo>
                  <a:cubicBezTo>
                    <a:pt x="3004" y="941"/>
                    <a:pt x="3004" y="949"/>
                    <a:pt x="3004" y="956"/>
                  </a:cubicBezTo>
                  <a:cubicBezTo>
                    <a:pt x="3004" y="956"/>
                    <a:pt x="3011" y="956"/>
                    <a:pt x="3011" y="965"/>
                  </a:cubicBezTo>
                  <a:cubicBezTo>
                    <a:pt x="3011" y="956"/>
                    <a:pt x="3019" y="941"/>
                    <a:pt x="3019" y="933"/>
                  </a:cubicBezTo>
                  <a:cubicBezTo>
                    <a:pt x="3035" y="885"/>
                    <a:pt x="3067" y="838"/>
                    <a:pt x="3083" y="822"/>
                  </a:cubicBezTo>
                  <a:cubicBezTo>
                    <a:pt x="3091" y="814"/>
                    <a:pt x="3091" y="806"/>
                    <a:pt x="3091" y="806"/>
                  </a:cubicBezTo>
                  <a:cubicBezTo>
                    <a:pt x="3091" y="806"/>
                    <a:pt x="3083" y="798"/>
                    <a:pt x="3075" y="806"/>
                  </a:cubicBezTo>
                  <a:lnTo>
                    <a:pt x="3067" y="814"/>
                  </a:lnTo>
                  <a:lnTo>
                    <a:pt x="3059" y="822"/>
                  </a:lnTo>
                  <a:cubicBezTo>
                    <a:pt x="3059" y="822"/>
                    <a:pt x="3059" y="814"/>
                    <a:pt x="3051" y="814"/>
                  </a:cubicBezTo>
                  <a:cubicBezTo>
                    <a:pt x="3051" y="814"/>
                    <a:pt x="3051" y="806"/>
                    <a:pt x="3051" y="798"/>
                  </a:cubicBezTo>
                  <a:cubicBezTo>
                    <a:pt x="3051" y="791"/>
                    <a:pt x="3051" y="783"/>
                    <a:pt x="3059" y="775"/>
                  </a:cubicBezTo>
                  <a:cubicBezTo>
                    <a:pt x="3059" y="767"/>
                    <a:pt x="3059" y="751"/>
                    <a:pt x="3059" y="751"/>
                  </a:cubicBezTo>
                  <a:cubicBezTo>
                    <a:pt x="3059" y="751"/>
                    <a:pt x="3059" y="751"/>
                    <a:pt x="3051" y="751"/>
                  </a:cubicBezTo>
                  <a:cubicBezTo>
                    <a:pt x="3043" y="759"/>
                    <a:pt x="3043" y="775"/>
                    <a:pt x="3035" y="791"/>
                  </a:cubicBezTo>
                  <a:cubicBezTo>
                    <a:pt x="3035" y="798"/>
                    <a:pt x="3027" y="806"/>
                    <a:pt x="3019" y="806"/>
                  </a:cubicBezTo>
                  <a:cubicBezTo>
                    <a:pt x="3019" y="806"/>
                    <a:pt x="3019" y="806"/>
                    <a:pt x="3011" y="806"/>
                  </a:cubicBezTo>
                  <a:cubicBezTo>
                    <a:pt x="3011" y="798"/>
                    <a:pt x="3011" y="798"/>
                    <a:pt x="3011" y="798"/>
                  </a:cubicBezTo>
                  <a:cubicBezTo>
                    <a:pt x="2996" y="783"/>
                    <a:pt x="2996" y="783"/>
                    <a:pt x="2996" y="759"/>
                  </a:cubicBezTo>
                  <a:cubicBezTo>
                    <a:pt x="2996" y="743"/>
                    <a:pt x="2988" y="727"/>
                    <a:pt x="2980" y="727"/>
                  </a:cubicBezTo>
                  <a:cubicBezTo>
                    <a:pt x="2980" y="727"/>
                    <a:pt x="2980" y="727"/>
                    <a:pt x="2980" y="735"/>
                  </a:cubicBezTo>
                  <a:cubicBezTo>
                    <a:pt x="2980" y="751"/>
                    <a:pt x="2980" y="759"/>
                    <a:pt x="2980" y="759"/>
                  </a:cubicBezTo>
                  <a:cubicBezTo>
                    <a:pt x="2980" y="783"/>
                    <a:pt x="2980" y="798"/>
                    <a:pt x="2956" y="806"/>
                  </a:cubicBezTo>
                  <a:cubicBezTo>
                    <a:pt x="2948" y="806"/>
                    <a:pt x="2940" y="814"/>
                    <a:pt x="2933" y="814"/>
                  </a:cubicBezTo>
                  <a:cubicBezTo>
                    <a:pt x="2917" y="822"/>
                    <a:pt x="2909" y="830"/>
                    <a:pt x="2893" y="830"/>
                  </a:cubicBezTo>
                  <a:cubicBezTo>
                    <a:pt x="2877" y="830"/>
                    <a:pt x="2861" y="838"/>
                    <a:pt x="2853" y="838"/>
                  </a:cubicBezTo>
                  <a:cubicBezTo>
                    <a:pt x="2838" y="838"/>
                    <a:pt x="2830" y="830"/>
                    <a:pt x="2830" y="830"/>
                  </a:cubicBezTo>
                  <a:cubicBezTo>
                    <a:pt x="2830" y="822"/>
                    <a:pt x="2838" y="822"/>
                    <a:pt x="2838" y="822"/>
                  </a:cubicBezTo>
                  <a:cubicBezTo>
                    <a:pt x="2846" y="814"/>
                    <a:pt x="2853" y="814"/>
                    <a:pt x="2861" y="814"/>
                  </a:cubicBezTo>
                  <a:cubicBezTo>
                    <a:pt x="2877" y="814"/>
                    <a:pt x="2885" y="814"/>
                    <a:pt x="2901" y="791"/>
                  </a:cubicBezTo>
                  <a:cubicBezTo>
                    <a:pt x="2909" y="775"/>
                    <a:pt x="2917" y="767"/>
                    <a:pt x="2917" y="751"/>
                  </a:cubicBezTo>
                  <a:cubicBezTo>
                    <a:pt x="2924" y="743"/>
                    <a:pt x="2924" y="735"/>
                    <a:pt x="2933" y="719"/>
                  </a:cubicBezTo>
                  <a:cubicBezTo>
                    <a:pt x="2940" y="712"/>
                    <a:pt x="2948" y="696"/>
                    <a:pt x="2956" y="696"/>
                  </a:cubicBezTo>
                  <a:cubicBezTo>
                    <a:pt x="2964" y="688"/>
                    <a:pt x="2964" y="680"/>
                    <a:pt x="2964" y="680"/>
                  </a:cubicBezTo>
                  <a:cubicBezTo>
                    <a:pt x="2964" y="672"/>
                    <a:pt x="2964" y="672"/>
                    <a:pt x="2956" y="664"/>
                  </a:cubicBezTo>
                  <a:lnTo>
                    <a:pt x="2956" y="664"/>
                  </a:lnTo>
                  <a:cubicBezTo>
                    <a:pt x="2940" y="656"/>
                    <a:pt x="2940" y="656"/>
                    <a:pt x="2917" y="648"/>
                  </a:cubicBezTo>
                  <a:cubicBezTo>
                    <a:pt x="2917" y="648"/>
                    <a:pt x="2901" y="648"/>
                    <a:pt x="2893" y="640"/>
                  </a:cubicBezTo>
                  <a:cubicBezTo>
                    <a:pt x="2877" y="632"/>
                    <a:pt x="2853" y="632"/>
                    <a:pt x="2838" y="625"/>
                  </a:cubicBezTo>
                  <a:cubicBezTo>
                    <a:pt x="2814" y="625"/>
                    <a:pt x="2806" y="617"/>
                    <a:pt x="2798" y="617"/>
                  </a:cubicBezTo>
                  <a:cubicBezTo>
                    <a:pt x="2798" y="609"/>
                    <a:pt x="2806" y="609"/>
                    <a:pt x="2806" y="609"/>
                  </a:cubicBezTo>
                  <a:cubicBezTo>
                    <a:pt x="2814" y="601"/>
                    <a:pt x="2822" y="601"/>
                    <a:pt x="2830" y="601"/>
                  </a:cubicBezTo>
                  <a:lnTo>
                    <a:pt x="2838" y="601"/>
                  </a:lnTo>
                  <a:cubicBezTo>
                    <a:pt x="2846" y="601"/>
                    <a:pt x="2846" y="601"/>
                    <a:pt x="2853" y="601"/>
                  </a:cubicBezTo>
                  <a:cubicBezTo>
                    <a:pt x="2861" y="601"/>
                    <a:pt x="2869" y="601"/>
                    <a:pt x="2877" y="593"/>
                  </a:cubicBezTo>
                  <a:cubicBezTo>
                    <a:pt x="2885" y="593"/>
                    <a:pt x="2885" y="585"/>
                    <a:pt x="2893" y="577"/>
                  </a:cubicBezTo>
                  <a:cubicBezTo>
                    <a:pt x="2893" y="569"/>
                    <a:pt x="2893" y="561"/>
                    <a:pt x="2917" y="569"/>
                  </a:cubicBezTo>
                  <a:cubicBezTo>
                    <a:pt x="2924" y="569"/>
                    <a:pt x="2924" y="569"/>
                    <a:pt x="2924" y="577"/>
                  </a:cubicBezTo>
                  <a:cubicBezTo>
                    <a:pt x="2933" y="577"/>
                    <a:pt x="2933" y="577"/>
                    <a:pt x="2972" y="585"/>
                  </a:cubicBezTo>
                  <a:cubicBezTo>
                    <a:pt x="3004" y="593"/>
                    <a:pt x="3019" y="593"/>
                    <a:pt x="3027" y="593"/>
                  </a:cubicBezTo>
                  <a:cubicBezTo>
                    <a:pt x="3043" y="593"/>
                    <a:pt x="3051" y="601"/>
                    <a:pt x="3051" y="593"/>
                  </a:cubicBezTo>
                  <a:cubicBezTo>
                    <a:pt x="3067" y="593"/>
                    <a:pt x="3122" y="553"/>
                    <a:pt x="3130" y="490"/>
                  </a:cubicBezTo>
                  <a:cubicBezTo>
                    <a:pt x="3130" y="459"/>
                    <a:pt x="3130" y="443"/>
                    <a:pt x="3146" y="443"/>
                  </a:cubicBezTo>
                  <a:cubicBezTo>
                    <a:pt x="3146" y="443"/>
                    <a:pt x="3146" y="443"/>
                    <a:pt x="3154" y="451"/>
                  </a:cubicBezTo>
                  <a:lnTo>
                    <a:pt x="3162" y="451"/>
                  </a:lnTo>
                  <a:cubicBezTo>
                    <a:pt x="3170" y="451"/>
                    <a:pt x="3170" y="451"/>
                    <a:pt x="3170" y="451"/>
                  </a:cubicBezTo>
                  <a:cubicBezTo>
                    <a:pt x="3177" y="451"/>
                    <a:pt x="3186" y="451"/>
                    <a:pt x="3186" y="443"/>
                  </a:cubicBezTo>
                  <a:cubicBezTo>
                    <a:pt x="3193" y="443"/>
                    <a:pt x="3193" y="435"/>
                    <a:pt x="3186" y="427"/>
                  </a:cubicBezTo>
                  <a:cubicBezTo>
                    <a:pt x="3186" y="419"/>
                    <a:pt x="3186" y="403"/>
                    <a:pt x="3186" y="395"/>
                  </a:cubicBezTo>
                  <a:cubicBezTo>
                    <a:pt x="3177" y="372"/>
                    <a:pt x="3177" y="356"/>
                    <a:pt x="3177" y="332"/>
                  </a:cubicBezTo>
                  <a:cubicBezTo>
                    <a:pt x="3177" y="308"/>
                    <a:pt x="3154" y="301"/>
                    <a:pt x="3146" y="301"/>
                  </a:cubicBezTo>
                  <a:cubicBezTo>
                    <a:pt x="3146" y="292"/>
                    <a:pt x="3146" y="292"/>
                    <a:pt x="3138" y="292"/>
                  </a:cubicBezTo>
                  <a:lnTo>
                    <a:pt x="3130" y="292"/>
                  </a:lnTo>
                  <a:cubicBezTo>
                    <a:pt x="3122" y="292"/>
                    <a:pt x="3106" y="292"/>
                    <a:pt x="3106" y="308"/>
                  </a:cubicBezTo>
                  <a:cubicBezTo>
                    <a:pt x="3106" y="316"/>
                    <a:pt x="3098" y="324"/>
                    <a:pt x="3091" y="324"/>
                  </a:cubicBezTo>
                  <a:cubicBezTo>
                    <a:pt x="3091" y="324"/>
                    <a:pt x="3083" y="324"/>
                    <a:pt x="3083" y="332"/>
                  </a:cubicBezTo>
                  <a:cubicBezTo>
                    <a:pt x="3083" y="332"/>
                    <a:pt x="3083" y="332"/>
                    <a:pt x="3083" y="340"/>
                  </a:cubicBezTo>
                  <a:cubicBezTo>
                    <a:pt x="3098" y="364"/>
                    <a:pt x="3114" y="395"/>
                    <a:pt x="3091" y="419"/>
                  </a:cubicBezTo>
                  <a:cubicBezTo>
                    <a:pt x="3075" y="427"/>
                    <a:pt x="3067" y="435"/>
                    <a:pt x="3059" y="435"/>
                  </a:cubicBezTo>
                  <a:lnTo>
                    <a:pt x="3051" y="427"/>
                  </a:lnTo>
                  <a:cubicBezTo>
                    <a:pt x="3051" y="419"/>
                    <a:pt x="3051" y="411"/>
                    <a:pt x="3051" y="395"/>
                  </a:cubicBezTo>
                  <a:cubicBezTo>
                    <a:pt x="3051" y="372"/>
                    <a:pt x="3059" y="364"/>
                    <a:pt x="3067" y="348"/>
                  </a:cubicBezTo>
                  <a:cubicBezTo>
                    <a:pt x="3075" y="340"/>
                    <a:pt x="3075" y="332"/>
                    <a:pt x="3067" y="316"/>
                  </a:cubicBezTo>
                  <a:cubicBezTo>
                    <a:pt x="3059" y="308"/>
                    <a:pt x="3051" y="308"/>
                    <a:pt x="3051" y="301"/>
                  </a:cubicBezTo>
                  <a:cubicBezTo>
                    <a:pt x="3043" y="292"/>
                    <a:pt x="3035" y="285"/>
                    <a:pt x="3027" y="285"/>
                  </a:cubicBezTo>
                  <a:cubicBezTo>
                    <a:pt x="3027" y="285"/>
                    <a:pt x="3019" y="285"/>
                    <a:pt x="3019" y="292"/>
                  </a:cubicBezTo>
                  <a:cubicBezTo>
                    <a:pt x="3011" y="292"/>
                    <a:pt x="3004" y="301"/>
                    <a:pt x="2996" y="301"/>
                  </a:cubicBezTo>
                  <a:cubicBezTo>
                    <a:pt x="2980" y="308"/>
                    <a:pt x="2964" y="316"/>
                    <a:pt x="2964" y="332"/>
                  </a:cubicBezTo>
                  <a:cubicBezTo>
                    <a:pt x="2964" y="340"/>
                    <a:pt x="2956" y="340"/>
                    <a:pt x="2956" y="340"/>
                  </a:cubicBezTo>
                  <a:cubicBezTo>
                    <a:pt x="2948" y="340"/>
                    <a:pt x="2940" y="332"/>
                    <a:pt x="2924" y="324"/>
                  </a:cubicBezTo>
                  <a:cubicBezTo>
                    <a:pt x="2917" y="324"/>
                    <a:pt x="2909" y="316"/>
                    <a:pt x="2901" y="316"/>
                  </a:cubicBezTo>
                  <a:lnTo>
                    <a:pt x="2901" y="316"/>
                  </a:lnTo>
                  <a:cubicBezTo>
                    <a:pt x="2893" y="340"/>
                    <a:pt x="2869" y="364"/>
                    <a:pt x="2846" y="364"/>
                  </a:cubicBezTo>
                  <a:cubicBezTo>
                    <a:pt x="2838" y="364"/>
                    <a:pt x="2830" y="364"/>
                    <a:pt x="2822" y="356"/>
                  </a:cubicBezTo>
                  <a:cubicBezTo>
                    <a:pt x="2790" y="340"/>
                    <a:pt x="2766" y="316"/>
                    <a:pt x="2758" y="292"/>
                  </a:cubicBezTo>
                  <a:lnTo>
                    <a:pt x="2758" y="285"/>
                  </a:lnTo>
                  <a:lnTo>
                    <a:pt x="2758" y="285"/>
                  </a:lnTo>
                  <a:cubicBezTo>
                    <a:pt x="2766" y="285"/>
                    <a:pt x="2766" y="285"/>
                    <a:pt x="2766" y="285"/>
                  </a:cubicBezTo>
                  <a:lnTo>
                    <a:pt x="2766" y="285"/>
                  </a:lnTo>
                  <a:cubicBezTo>
                    <a:pt x="2774" y="292"/>
                    <a:pt x="2782" y="301"/>
                    <a:pt x="2798" y="301"/>
                  </a:cubicBezTo>
                  <a:cubicBezTo>
                    <a:pt x="2806" y="308"/>
                    <a:pt x="2814" y="308"/>
                    <a:pt x="2822" y="308"/>
                  </a:cubicBezTo>
                  <a:cubicBezTo>
                    <a:pt x="2830" y="316"/>
                    <a:pt x="2830" y="316"/>
                    <a:pt x="2846" y="308"/>
                  </a:cubicBezTo>
                  <a:cubicBezTo>
                    <a:pt x="2853" y="308"/>
                    <a:pt x="2861" y="308"/>
                    <a:pt x="2869" y="301"/>
                  </a:cubicBezTo>
                  <a:cubicBezTo>
                    <a:pt x="2885" y="301"/>
                    <a:pt x="2901" y="292"/>
                    <a:pt x="2909" y="277"/>
                  </a:cubicBezTo>
                  <a:cubicBezTo>
                    <a:pt x="2924" y="245"/>
                    <a:pt x="2940" y="237"/>
                    <a:pt x="2972" y="237"/>
                  </a:cubicBezTo>
                  <a:cubicBezTo>
                    <a:pt x="2996" y="229"/>
                    <a:pt x="3011" y="221"/>
                    <a:pt x="3019" y="214"/>
                  </a:cubicBezTo>
                  <a:cubicBezTo>
                    <a:pt x="3019" y="206"/>
                    <a:pt x="3011" y="206"/>
                    <a:pt x="3011" y="198"/>
                  </a:cubicBezTo>
                  <a:cubicBezTo>
                    <a:pt x="2996" y="190"/>
                    <a:pt x="2988" y="174"/>
                    <a:pt x="2988" y="166"/>
                  </a:cubicBezTo>
                  <a:cubicBezTo>
                    <a:pt x="2988" y="158"/>
                    <a:pt x="2996" y="158"/>
                    <a:pt x="3011" y="166"/>
                  </a:cubicBezTo>
                  <a:cubicBezTo>
                    <a:pt x="3019" y="166"/>
                    <a:pt x="3027" y="174"/>
                    <a:pt x="3027" y="174"/>
                  </a:cubicBezTo>
                  <a:cubicBezTo>
                    <a:pt x="3043" y="182"/>
                    <a:pt x="3059" y="190"/>
                    <a:pt x="3067" y="190"/>
                  </a:cubicBezTo>
                  <a:cubicBezTo>
                    <a:pt x="3075" y="190"/>
                    <a:pt x="3075" y="190"/>
                    <a:pt x="3075" y="190"/>
                  </a:cubicBezTo>
                  <a:cubicBezTo>
                    <a:pt x="3083" y="190"/>
                    <a:pt x="3091" y="190"/>
                    <a:pt x="3098" y="198"/>
                  </a:cubicBezTo>
                  <a:cubicBezTo>
                    <a:pt x="3098" y="198"/>
                    <a:pt x="3098" y="198"/>
                    <a:pt x="3106" y="198"/>
                  </a:cubicBezTo>
                  <a:cubicBezTo>
                    <a:pt x="3106" y="206"/>
                    <a:pt x="3114" y="206"/>
                    <a:pt x="3122" y="206"/>
                  </a:cubicBezTo>
                  <a:cubicBezTo>
                    <a:pt x="3122" y="206"/>
                    <a:pt x="3114" y="206"/>
                    <a:pt x="3114" y="198"/>
                  </a:cubicBezTo>
                  <a:cubicBezTo>
                    <a:pt x="3098" y="182"/>
                    <a:pt x="3091" y="166"/>
                    <a:pt x="3083" y="150"/>
                  </a:cubicBezTo>
                  <a:cubicBezTo>
                    <a:pt x="3075" y="134"/>
                    <a:pt x="3075" y="119"/>
                    <a:pt x="3067" y="111"/>
                  </a:cubicBezTo>
                  <a:cubicBezTo>
                    <a:pt x="3059" y="103"/>
                    <a:pt x="3051" y="103"/>
                    <a:pt x="3043" y="95"/>
                  </a:cubicBezTo>
                  <a:cubicBezTo>
                    <a:pt x="3027" y="87"/>
                    <a:pt x="3019" y="79"/>
                    <a:pt x="3011" y="63"/>
                  </a:cubicBezTo>
                  <a:cubicBezTo>
                    <a:pt x="3004" y="39"/>
                    <a:pt x="3004" y="24"/>
                    <a:pt x="3004" y="24"/>
                  </a:cubicBezTo>
                  <a:cubicBezTo>
                    <a:pt x="2719" y="87"/>
                    <a:pt x="1818" y="292"/>
                    <a:pt x="1011" y="403"/>
                  </a:cubicBezTo>
                  <a:cubicBezTo>
                    <a:pt x="1011" y="403"/>
                    <a:pt x="964" y="411"/>
                    <a:pt x="932" y="411"/>
                  </a:cubicBezTo>
                  <a:cubicBezTo>
                    <a:pt x="924" y="411"/>
                    <a:pt x="917" y="411"/>
                    <a:pt x="917" y="411"/>
                  </a:cubicBezTo>
                  <a:cubicBezTo>
                    <a:pt x="909" y="403"/>
                    <a:pt x="901" y="403"/>
                    <a:pt x="893" y="403"/>
                  </a:cubicBezTo>
                  <a:cubicBezTo>
                    <a:pt x="901" y="443"/>
                    <a:pt x="901" y="490"/>
                    <a:pt x="885" y="514"/>
                  </a:cubicBezTo>
                  <a:cubicBezTo>
                    <a:pt x="877" y="538"/>
                    <a:pt x="861" y="545"/>
                    <a:pt x="853" y="545"/>
                  </a:cubicBezTo>
                  <a:cubicBezTo>
                    <a:pt x="845" y="553"/>
                    <a:pt x="837" y="553"/>
                    <a:pt x="830" y="577"/>
                  </a:cubicBezTo>
                  <a:cubicBezTo>
                    <a:pt x="822" y="617"/>
                    <a:pt x="782" y="672"/>
                    <a:pt x="766" y="672"/>
                  </a:cubicBezTo>
                  <a:lnTo>
                    <a:pt x="758" y="672"/>
                  </a:lnTo>
                  <a:cubicBezTo>
                    <a:pt x="758" y="656"/>
                    <a:pt x="735" y="632"/>
                    <a:pt x="711" y="632"/>
                  </a:cubicBezTo>
                  <a:cubicBezTo>
                    <a:pt x="695" y="632"/>
                    <a:pt x="687" y="640"/>
                    <a:pt x="679" y="648"/>
                  </a:cubicBezTo>
                  <a:cubicBezTo>
                    <a:pt x="656" y="672"/>
                    <a:pt x="656" y="688"/>
                    <a:pt x="656" y="712"/>
                  </a:cubicBezTo>
                  <a:cubicBezTo>
                    <a:pt x="648" y="735"/>
                    <a:pt x="648" y="751"/>
                    <a:pt x="616" y="759"/>
                  </a:cubicBezTo>
                  <a:cubicBezTo>
                    <a:pt x="584" y="759"/>
                    <a:pt x="577" y="743"/>
                    <a:pt x="577" y="727"/>
                  </a:cubicBezTo>
                  <a:cubicBezTo>
                    <a:pt x="569" y="719"/>
                    <a:pt x="569" y="719"/>
                    <a:pt x="561" y="719"/>
                  </a:cubicBezTo>
                  <a:lnTo>
                    <a:pt x="553" y="719"/>
                  </a:lnTo>
                  <a:lnTo>
                    <a:pt x="553" y="727"/>
                  </a:lnTo>
                  <a:cubicBezTo>
                    <a:pt x="553" y="735"/>
                    <a:pt x="553" y="751"/>
                    <a:pt x="545" y="759"/>
                  </a:cubicBezTo>
                  <a:cubicBezTo>
                    <a:pt x="537" y="775"/>
                    <a:pt x="521" y="775"/>
                    <a:pt x="505" y="783"/>
                  </a:cubicBezTo>
                  <a:cubicBezTo>
                    <a:pt x="490" y="783"/>
                    <a:pt x="482" y="783"/>
                    <a:pt x="482" y="798"/>
                  </a:cubicBezTo>
                  <a:cubicBezTo>
                    <a:pt x="482" y="838"/>
                    <a:pt x="466" y="870"/>
                    <a:pt x="434" y="870"/>
                  </a:cubicBezTo>
                  <a:cubicBezTo>
                    <a:pt x="403" y="870"/>
                    <a:pt x="355" y="933"/>
                    <a:pt x="316" y="972"/>
                  </a:cubicBezTo>
                  <a:cubicBezTo>
                    <a:pt x="308" y="980"/>
                    <a:pt x="300" y="988"/>
                    <a:pt x="292" y="996"/>
                  </a:cubicBezTo>
                  <a:cubicBezTo>
                    <a:pt x="284" y="1004"/>
                    <a:pt x="276" y="1012"/>
                    <a:pt x="260" y="1012"/>
                  </a:cubicBezTo>
                  <a:cubicBezTo>
                    <a:pt x="260" y="1012"/>
                    <a:pt x="253" y="1004"/>
                    <a:pt x="245" y="1004"/>
                  </a:cubicBezTo>
                  <a:cubicBezTo>
                    <a:pt x="237" y="1004"/>
                    <a:pt x="229" y="1004"/>
                    <a:pt x="221" y="1004"/>
                  </a:cubicBezTo>
                  <a:cubicBezTo>
                    <a:pt x="205" y="1004"/>
                    <a:pt x="189" y="1012"/>
                    <a:pt x="173" y="1020"/>
                  </a:cubicBezTo>
                  <a:cubicBezTo>
                    <a:pt x="142" y="1043"/>
                    <a:pt x="126" y="1051"/>
                    <a:pt x="110" y="1051"/>
                  </a:cubicBezTo>
                  <a:cubicBezTo>
                    <a:pt x="94" y="1051"/>
                    <a:pt x="94" y="1051"/>
                    <a:pt x="94" y="1067"/>
                  </a:cubicBezTo>
                  <a:cubicBezTo>
                    <a:pt x="102" y="1075"/>
                    <a:pt x="102" y="1083"/>
                    <a:pt x="102" y="1083"/>
                  </a:cubicBezTo>
                  <a:cubicBezTo>
                    <a:pt x="110" y="1115"/>
                    <a:pt x="110" y="1138"/>
                    <a:pt x="94" y="1154"/>
                  </a:cubicBezTo>
                  <a:cubicBezTo>
                    <a:pt x="87" y="1162"/>
                    <a:pt x="63" y="1170"/>
                    <a:pt x="47" y="1170"/>
                  </a:cubicBezTo>
                  <a:cubicBezTo>
                    <a:pt x="23" y="1170"/>
                    <a:pt x="7" y="1178"/>
                    <a:pt x="7" y="1186"/>
                  </a:cubicBezTo>
                  <a:cubicBezTo>
                    <a:pt x="7" y="1194"/>
                    <a:pt x="7" y="1209"/>
                    <a:pt x="7" y="1233"/>
                  </a:cubicBezTo>
                  <a:cubicBezTo>
                    <a:pt x="7" y="1249"/>
                    <a:pt x="7" y="1273"/>
                    <a:pt x="7" y="1289"/>
                  </a:cubicBezTo>
                  <a:cubicBezTo>
                    <a:pt x="126" y="1273"/>
                    <a:pt x="126" y="1273"/>
                    <a:pt x="126" y="1273"/>
                  </a:cubicBezTo>
                  <a:cubicBezTo>
                    <a:pt x="308" y="1257"/>
                    <a:pt x="426" y="1241"/>
                    <a:pt x="450" y="1241"/>
                  </a:cubicBezTo>
                  <a:cubicBezTo>
                    <a:pt x="505" y="1241"/>
                    <a:pt x="529" y="1225"/>
                    <a:pt x="553" y="1202"/>
                  </a:cubicBezTo>
                  <a:cubicBezTo>
                    <a:pt x="561" y="1194"/>
                    <a:pt x="569" y="1186"/>
                    <a:pt x="584" y="1178"/>
                  </a:cubicBezTo>
                  <a:cubicBezTo>
                    <a:pt x="632" y="1154"/>
                    <a:pt x="774" y="1083"/>
                    <a:pt x="814" y="1075"/>
                  </a:cubicBezTo>
                  <a:cubicBezTo>
                    <a:pt x="837" y="1067"/>
                    <a:pt x="1130" y="1028"/>
                    <a:pt x="1209" y="1028"/>
                  </a:cubicBezTo>
                  <a:cubicBezTo>
                    <a:pt x="1225" y="1028"/>
                    <a:pt x="1233" y="1028"/>
                    <a:pt x="1233" y="1036"/>
                  </a:cubicBezTo>
                  <a:cubicBezTo>
                    <a:pt x="1233" y="1043"/>
                    <a:pt x="1233" y="1043"/>
                    <a:pt x="1233" y="1051"/>
                  </a:cubicBezTo>
                  <a:lnTo>
                    <a:pt x="1233" y="1059"/>
                  </a:lnTo>
                  <a:cubicBezTo>
                    <a:pt x="1233" y="1059"/>
                    <a:pt x="1241" y="1059"/>
                    <a:pt x="1257" y="1067"/>
                  </a:cubicBezTo>
                  <a:cubicBezTo>
                    <a:pt x="1264" y="1067"/>
                    <a:pt x="1272" y="1067"/>
                    <a:pt x="1280" y="1067"/>
                  </a:cubicBezTo>
                  <a:cubicBezTo>
                    <a:pt x="1288" y="1067"/>
                    <a:pt x="1288" y="1067"/>
                    <a:pt x="1296" y="1067"/>
                  </a:cubicBezTo>
                  <a:cubicBezTo>
                    <a:pt x="1312" y="1067"/>
                    <a:pt x="1320" y="1067"/>
                    <a:pt x="1328" y="1075"/>
                  </a:cubicBezTo>
                  <a:cubicBezTo>
                    <a:pt x="1343" y="1091"/>
                    <a:pt x="1367" y="1154"/>
                    <a:pt x="1367" y="1170"/>
                  </a:cubicBezTo>
                  <a:lnTo>
                    <a:pt x="1810" y="1099"/>
                  </a:lnTo>
                  <a:close/>
                  <a:moveTo>
                    <a:pt x="3083" y="340"/>
                  </a:moveTo>
                  <a:lnTo>
                    <a:pt x="3083" y="340"/>
                  </a:lnTo>
                  <a:cubicBezTo>
                    <a:pt x="3075" y="348"/>
                    <a:pt x="3075" y="348"/>
                    <a:pt x="3075" y="356"/>
                  </a:cubicBezTo>
                  <a:cubicBezTo>
                    <a:pt x="3067" y="364"/>
                    <a:pt x="3059" y="372"/>
                    <a:pt x="3059" y="395"/>
                  </a:cubicBezTo>
                  <a:cubicBezTo>
                    <a:pt x="3051" y="411"/>
                    <a:pt x="3059" y="419"/>
                    <a:pt x="3059" y="427"/>
                  </a:cubicBezTo>
                  <a:lnTo>
                    <a:pt x="3059" y="427"/>
                  </a:lnTo>
                  <a:cubicBezTo>
                    <a:pt x="3067" y="427"/>
                    <a:pt x="3083" y="411"/>
                    <a:pt x="3083" y="411"/>
                  </a:cubicBezTo>
                  <a:cubicBezTo>
                    <a:pt x="3106" y="395"/>
                    <a:pt x="3091" y="364"/>
                    <a:pt x="3083" y="340"/>
                  </a:cubicBezTo>
                  <a:close/>
                  <a:moveTo>
                    <a:pt x="3027" y="16"/>
                  </a:moveTo>
                  <a:lnTo>
                    <a:pt x="3027" y="16"/>
                  </a:lnTo>
                  <a:lnTo>
                    <a:pt x="3027" y="16"/>
                  </a:lnTo>
                  <a:cubicBezTo>
                    <a:pt x="3035" y="24"/>
                    <a:pt x="3035" y="24"/>
                    <a:pt x="3043" y="24"/>
                  </a:cubicBezTo>
                  <a:cubicBezTo>
                    <a:pt x="3059" y="32"/>
                    <a:pt x="3067" y="39"/>
                    <a:pt x="3075" y="71"/>
                  </a:cubicBezTo>
                  <a:cubicBezTo>
                    <a:pt x="3083" y="95"/>
                    <a:pt x="3098" y="111"/>
                    <a:pt x="3106" y="119"/>
                  </a:cubicBezTo>
                  <a:cubicBezTo>
                    <a:pt x="3114" y="126"/>
                    <a:pt x="3122" y="134"/>
                    <a:pt x="3122" y="142"/>
                  </a:cubicBezTo>
                  <a:cubicBezTo>
                    <a:pt x="3138" y="166"/>
                    <a:pt x="3146" y="182"/>
                    <a:pt x="3170" y="221"/>
                  </a:cubicBezTo>
                  <a:cubicBezTo>
                    <a:pt x="3193" y="261"/>
                    <a:pt x="3209" y="292"/>
                    <a:pt x="3225" y="308"/>
                  </a:cubicBezTo>
                  <a:cubicBezTo>
                    <a:pt x="3233" y="316"/>
                    <a:pt x="3249" y="316"/>
                    <a:pt x="3249" y="324"/>
                  </a:cubicBezTo>
                  <a:cubicBezTo>
                    <a:pt x="3249" y="316"/>
                    <a:pt x="3249" y="316"/>
                    <a:pt x="3249" y="316"/>
                  </a:cubicBezTo>
                  <a:cubicBezTo>
                    <a:pt x="3225" y="285"/>
                    <a:pt x="3209" y="269"/>
                    <a:pt x="3186" y="237"/>
                  </a:cubicBezTo>
                  <a:cubicBezTo>
                    <a:pt x="3177" y="221"/>
                    <a:pt x="3170" y="206"/>
                    <a:pt x="3162" y="182"/>
                  </a:cubicBezTo>
                  <a:cubicBezTo>
                    <a:pt x="3146" y="158"/>
                    <a:pt x="3130" y="134"/>
                    <a:pt x="3122" y="126"/>
                  </a:cubicBezTo>
                  <a:cubicBezTo>
                    <a:pt x="3114" y="111"/>
                    <a:pt x="3106" y="103"/>
                    <a:pt x="3098" y="87"/>
                  </a:cubicBezTo>
                  <a:cubicBezTo>
                    <a:pt x="3098" y="71"/>
                    <a:pt x="3091" y="48"/>
                    <a:pt x="3075" y="32"/>
                  </a:cubicBezTo>
                  <a:cubicBezTo>
                    <a:pt x="3067" y="16"/>
                    <a:pt x="3067" y="16"/>
                    <a:pt x="3059" y="8"/>
                  </a:cubicBezTo>
                  <a:cubicBezTo>
                    <a:pt x="3051" y="8"/>
                    <a:pt x="3043" y="16"/>
                    <a:pt x="3027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4" name="Freeform 639"/>
            <p:cNvSpPr>
              <a:spLocks noChangeArrowheads="1"/>
            </p:cNvSpPr>
            <p:nvPr/>
          </p:nvSpPr>
          <p:spPr bwMode="auto">
            <a:xfrm>
              <a:off x="19183220" y="5201203"/>
              <a:ext cx="786244" cy="1043688"/>
            </a:xfrm>
            <a:custGeom>
              <a:avLst/>
              <a:gdLst>
                <a:gd name="T0" fmla="*/ 751 w 1495"/>
                <a:gd name="T1" fmla="*/ 1929 h 1985"/>
                <a:gd name="T2" fmla="*/ 1218 w 1495"/>
                <a:gd name="T3" fmla="*/ 1826 h 1985"/>
                <a:gd name="T4" fmla="*/ 1321 w 1495"/>
                <a:gd name="T5" fmla="*/ 1684 h 1985"/>
                <a:gd name="T6" fmla="*/ 1376 w 1495"/>
                <a:gd name="T7" fmla="*/ 1510 h 1985"/>
                <a:gd name="T8" fmla="*/ 1360 w 1495"/>
                <a:gd name="T9" fmla="*/ 1423 h 1985"/>
                <a:gd name="T10" fmla="*/ 1486 w 1495"/>
                <a:gd name="T11" fmla="*/ 1399 h 1985"/>
                <a:gd name="T12" fmla="*/ 1494 w 1495"/>
                <a:gd name="T13" fmla="*/ 1194 h 1985"/>
                <a:gd name="T14" fmla="*/ 1455 w 1495"/>
                <a:gd name="T15" fmla="*/ 1115 h 1985"/>
                <a:gd name="T16" fmla="*/ 1344 w 1495"/>
                <a:gd name="T17" fmla="*/ 807 h 1985"/>
                <a:gd name="T18" fmla="*/ 1123 w 1495"/>
                <a:gd name="T19" fmla="*/ 807 h 1985"/>
                <a:gd name="T20" fmla="*/ 1099 w 1495"/>
                <a:gd name="T21" fmla="*/ 854 h 1985"/>
                <a:gd name="T22" fmla="*/ 1020 w 1495"/>
                <a:gd name="T23" fmla="*/ 965 h 1985"/>
                <a:gd name="T24" fmla="*/ 933 w 1495"/>
                <a:gd name="T25" fmla="*/ 822 h 1985"/>
                <a:gd name="T26" fmla="*/ 1020 w 1495"/>
                <a:gd name="T27" fmla="*/ 704 h 1985"/>
                <a:gd name="T28" fmla="*/ 1083 w 1495"/>
                <a:gd name="T29" fmla="*/ 609 h 1985"/>
                <a:gd name="T30" fmla="*/ 1075 w 1495"/>
                <a:gd name="T31" fmla="*/ 435 h 1985"/>
                <a:gd name="T32" fmla="*/ 1004 w 1495"/>
                <a:gd name="T33" fmla="*/ 293 h 1985"/>
                <a:gd name="T34" fmla="*/ 996 w 1495"/>
                <a:gd name="T35" fmla="*/ 214 h 1985"/>
                <a:gd name="T36" fmla="*/ 767 w 1495"/>
                <a:gd name="T37" fmla="*/ 103 h 1985"/>
                <a:gd name="T38" fmla="*/ 649 w 1495"/>
                <a:gd name="T39" fmla="*/ 56 h 1985"/>
                <a:gd name="T40" fmla="*/ 506 w 1495"/>
                <a:gd name="T41" fmla="*/ 16 h 1985"/>
                <a:gd name="T42" fmla="*/ 419 w 1495"/>
                <a:gd name="T43" fmla="*/ 143 h 1985"/>
                <a:gd name="T44" fmla="*/ 427 w 1495"/>
                <a:gd name="T45" fmla="*/ 214 h 1985"/>
                <a:gd name="T46" fmla="*/ 340 w 1495"/>
                <a:gd name="T47" fmla="*/ 277 h 1985"/>
                <a:gd name="T48" fmla="*/ 332 w 1495"/>
                <a:gd name="T49" fmla="*/ 482 h 1985"/>
                <a:gd name="T50" fmla="*/ 309 w 1495"/>
                <a:gd name="T51" fmla="*/ 451 h 1985"/>
                <a:gd name="T52" fmla="*/ 285 w 1495"/>
                <a:gd name="T53" fmla="*/ 403 h 1985"/>
                <a:gd name="T54" fmla="*/ 261 w 1495"/>
                <a:gd name="T55" fmla="*/ 324 h 1985"/>
                <a:gd name="T56" fmla="*/ 190 w 1495"/>
                <a:gd name="T57" fmla="*/ 451 h 1985"/>
                <a:gd name="T58" fmla="*/ 119 w 1495"/>
                <a:gd name="T59" fmla="*/ 538 h 1985"/>
                <a:gd name="T60" fmla="*/ 103 w 1495"/>
                <a:gd name="T61" fmla="*/ 648 h 1985"/>
                <a:gd name="T62" fmla="*/ 48 w 1495"/>
                <a:gd name="T63" fmla="*/ 838 h 1985"/>
                <a:gd name="T64" fmla="*/ 56 w 1495"/>
                <a:gd name="T65" fmla="*/ 973 h 1985"/>
                <a:gd name="T66" fmla="*/ 63 w 1495"/>
                <a:gd name="T67" fmla="*/ 1154 h 1985"/>
                <a:gd name="T68" fmla="*/ 182 w 1495"/>
                <a:gd name="T69" fmla="*/ 1660 h 1985"/>
                <a:gd name="T70" fmla="*/ 48 w 1495"/>
                <a:gd name="T71" fmla="*/ 1977 h 1985"/>
                <a:gd name="T72" fmla="*/ 712 w 1495"/>
                <a:gd name="T73" fmla="*/ 190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5" h="1985">
                  <a:moveTo>
                    <a:pt x="751" y="1929"/>
                  </a:moveTo>
                  <a:lnTo>
                    <a:pt x="751" y="1929"/>
                  </a:lnTo>
                  <a:cubicBezTo>
                    <a:pt x="767" y="1953"/>
                    <a:pt x="1083" y="1874"/>
                    <a:pt x="1210" y="1834"/>
                  </a:cubicBezTo>
                  <a:cubicBezTo>
                    <a:pt x="1210" y="1834"/>
                    <a:pt x="1210" y="1826"/>
                    <a:pt x="1218" y="1826"/>
                  </a:cubicBezTo>
                  <a:cubicBezTo>
                    <a:pt x="1241" y="1787"/>
                    <a:pt x="1249" y="1747"/>
                    <a:pt x="1273" y="1739"/>
                  </a:cubicBezTo>
                  <a:cubicBezTo>
                    <a:pt x="1289" y="1724"/>
                    <a:pt x="1297" y="1692"/>
                    <a:pt x="1321" y="1684"/>
                  </a:cubicBezTo>
                  <a:cubicBezTo>
                    <a:pt x="1313" y="1660"/>
                    <a:pt x="1305" y="1629"/>
                    <a:pt x="1297" y="1613"/>
                  </a:cubicBezTo>
                  <a:cubicBezTo>
                    <a:pt x="1289" y="1597"/>
                    <a:pt x="1328" y="1557"/>
                    <a:pt x="1376" y="1510"/>
                  </a:cubicBezTo>
                  <a:cubicBezTo>
                    <a:pt x="1376" y="1510"/>
                    <a:pt x="1376" y="1502"/>
                    <a:pt x="1368" y="1486"/>
                  </a:cubicBezTo>
                  <a:cubicBezTo>
                    <a:pt x="1360" y="1455"/>
                    <a:pt x="1344" y="1455"/>
                    <a:pt x="1360" y="1423"/>
                  </a:cubicBezTo>
                  <a:cubicBezTo>
                    <a:pt x="1376" y="1399"/>
                    <a:pt x="1360" y="1368"/>
                    <a:pt x="1399" y="1376"/>
                  </a:cubicBezTo>
                  <a:cubicBezTo>
                    <a:pt x="1439" y="1384"/>
                    <a:pt x="1479" y="1391"/>
                    <a:pt x="1486" y="1399"/>
                  </a:cubicBezTo>
                  <a:cubicBezTo>
                    <a:pt x="1486" y="1391"/>
                    <a:pt x="1479" y="1384"/>
                    <a:pt x="1479" y="1384"/>
                  </a:cubicBezTo>
                  <a:cubicBezTo>
                    <a:pt x="1479" y="1344"/>
                    <a:pt x="1486" y="1273"/>
                    <a:pt x="1494" y="1194"/>
                  </a:cubicBezTo>
                  <a:cubicBezTo>
                    <a:pt x="1494" y="1202"/>
                    <a:pt x="1494" y="1202"/>
                    <a:pt x="1486" y="1178"/>
                  </a:cubicBezTo>
                  <a:cubicBezTo>
                    <a:pt x="1479" y="1146"/>
                    <a:pt x="1471" y="1162"/>
                    <a:pt x="1455" y="1115"/>
                  </a:cubicBezTo>
                  <a:cubicBezTo>
                    <a:pt x="1439" y="1067"/>
                    <a:pt x="1408" y="980"/>
                    <a:pt x="1392" y="941"/>
                  </a:cubicBezTo>
                  <a:cubicBezTo>
                    <a:pt x="1376" y="909"/>
                    <a:pt x="1352" y="846"/>
                    <a:pt x="1344" y="807"/>
                  </a:cubicBezTo>
                  <a:cubicBezTo>
                    <a:pt x="1336" y="775"/>
                    <a:pt x="1265" y="735"/>
                    <a:pt x="1234" y="735"/>
                  </a:cubicBezTo>
                  <a:cubicBezTo>
                    <a:pt x="1202" y="743"/>
                    <a:pt x="1139" y="783"/>
                    <a:pt x="1123" y="807"/>
                  </a:cubicBezTo>
                  <a:cubicBezTo>
                    <a:pt x="1123" y="807"/>
                    <a:pt x="1115" y="822"/>
                    <a:pt x="1107" y="814"/>
                  </a:cubicBezTo>
                  <a:cubicBezTo>
                    <a:pt x="1099" y="807"/>
                    <a:pt x="1099" y="830"/>
                    <a:pt x="1099" y="854"/>
                  </a:cubicBezTo>
                  <a:cubicBezTo>
                    <a:pt x="1099" y="878"/>
                    <a:pt x="1083" y="885"/>
                    <a:pt x="1068" y="909"/>
                  </a:cubicBezTo>
                  <a:cubicBezTo>
                    <a:pt x="1052" y="933"/>
                    <a:pt x="1028" y="957"/>
                    <a:pt x="1020" y="965"/>
                  </a:cubicBezTo>
                  <a:cubicBezTo>
                    <a:pt x="1020" y="980"/>
                    <a:pt x="965" y="980"/>
                    <a:pt x="941" y="949"/>
                  </a:cubicBezTo>
                  <a:cubicBezTo>
                    <a:pt x="909" y="917"/>
                    <a:pt x="909" y="846"/>
                    <a:pt x="933" y="822"/>
                  </a:cubicBezTo>
                  <a:cubicBezTo>
                    <a:pt x="957" y="807"/>
                    <a:pt x="981" y="830"/>
                    <a:pt x="996" y="791"/>
                  </a:cubicBezTo>
                  <a:cubicBezTo>
                    <a:pt x="1012" y="751"/>
                    <a:pt x="1020" y="727"/>
                    <a:pt x="1020" y="704"/>
                  </a:cubicBezTo>
                  <a:cubicBezTo>
                    <a:pt x="1020" y="688"/>
                    <a:pt x="1020" y="656"/>
                    <a:pt x="1044" y="648"/>
                  </a:cubicBezTo>
                  <a:cubicBezTo>
                    <a:pt x="1068" y="640"/>
                    <a:pt x="1075" y="648"/>
                    <a:pt x="1083" y="609"/>
                  </a:cubicBezTo>
                  <a:cubicBezTo>
                    <a:pt x="1091" y="577"/>
                    <a:pt x="1091" y="554"/>
                    <a:pt x="1075" y="522"/>
                  </a:cubicBezTo>
                  <a:cubicBezTo>
                    <a:pt x="1060" y="490"/>
                    <a:pt x="1075" y="474"/>
                    <a:pt x="1075" y="435"/>
                  </a:cubicBezTo>
                  <a:cubicBezTo>
                    <a:pt x="1075" y="403"/>
                    <a:pt x="1044" y="356"/>
                    <a:pt x="1028" y="340"/>
                  </a:cubicBezTo>
                  <a:cubicBezTo>
                    <a:pt x="1012" y="332"/>
                    <a:pt x="988" y="308"/>
                    <a:pt x="1004" y="293"/>
                  </a:cubicBezTo>
                  <a:cubicBezTo>
                    <a:pt x="1028" y="277"/>
                    <a:pt x="1052" y="253"/>
                    <a:pt x="1036" y="237"/>
                  </a:cubicBezTo>
                  <a:cubicBezTo>
                    <a:pt x="1028" y="229"/>
                    <a:pt x="1004" y="229"/>
                    <a:pt x="996" y="214"/>
                  </a:cubicBezTo>
                  <a:cubicBezTo>
                    <a:pt x="988" y="190"/>
                    <a:pt x="981" y="166"/>
                    <a:pt x="949" y="158"/>
                  </a:cubicBezTo>
                  <a:cubicBezTo>
                    <a:pt x="917" y="150"/>
                    <a:pt x="783" y="103"/>
                    <a:pt x="767" y="103"/>
                  </a:cubicBezTo>
                  <a:cubicBezTo>
                    <a:pt x="751" y="103"/>
                    <a:pt x="743" y="111"/>
                    <a:pt x="735" y="79"/>
                  </a:cubicBezTo>
                  <a:cubicBezTo>
                    <a:pt x="720" y="56"/>
                    <a:pt x="672" y="47"/>
                    <a:pt x="649" y="56"/>
                  </a:cubicBezTo>
                  <a:cubicBezTo>
                    <a:pt x="625" y="56"/>
                    <a:pt x="601" y="47"/>
                    <a:pt x="593" y="32"/>
                  </a:cubicBezTo>
                  <a:cubicBezTo>
                    <a:pt x="577" y="24"/>
                    <a:pt x="530" y="0"/>
                    <a:pt x="506" y="16"/>
                  </a:cubicBezTo>
                  <a:cubicBezTo>
                    <a:pt x="475" y="32"/>
                    <a:pt x="459" y="71"/>
                    <a:pt x="443" y="79"/>
                  </a:cubicBezTo>
                  <a:cubicBezTo>
                    <a:pt x="435" y="87"/>
                    <a:pt x="403" y="111"/>
                    <a:pt x="419" y="143"/>
                  </a:cubicBezTo>
                  <a:cubicBezTo>
                    <a:pt x="435" y="174"/>
                    <a:pt x="459" y="166"/>
                    <a:pt x="459" y="190"/>
                  </a:cubicBezTo>
                  <a:cubicBezTo>
                    <a:pt x="459" y="206"/>
                    <a:pt x="459" y="214"/>
                    <a:pt x="427" y="214"/>
                  </a:cubicBezTo>
                  <a:cubicBezTo>
                    <a:pt x="403" y="214"/>
                    <a:pt x="380" y="221"/>
                    <a:pt x="372" y="237"/>
                  </a:cubicBezTo>
                  <a:cubicBezTo>
                    <a:pt x="356" y="253"/>
                    <a:pt x="348" y="229"/>
                    <a:pt x="340" y="277"/>
                  </a:cubicBezTo>
                  <a:cubicBezTo>
                    <a:pt x="340" y="316"/>
                    <a:pt x="348" y="364"/>
                    <a:pt x="348" y="403"/>
                  </a:cubicBezTo>
                  <a:cubicBezTo>
                    <a:pt x="356" y="435"/>
                    <a:pt x="348" y="490"/>
                    <a:pt x="332" y="482"/>
                  </a:cubicBezTo>
                  <a:cubicBezTo>
                    <a:pt x="316" y="467"/>
                    <a:pt x="324" y="419"/>
                    <a:pt x="316" y="411"/>
                  </a:cubicBezTo>
                  <a:cubicBezTo>
                    <a:pt x="301" y="411"/>
                    <a:pt x="309" y="435"/>
                    <a:pt x="309" y="451"/>
                  </a:cubicBezTo>
                  <a:cubicBezTo>
                    <a:pt x="309" y="467"/>
                    <a:pt x="316" y="514"/>
                    <a:pt x="301" y="482"/>
                  </a:cubicBezTo>
                  <a:cubicBezTo>
                    <a:pt x="285" y="458"/>
                    <a:pt x="285" y="435"/>
                    <a:pt x="285" y="403"/>
                  </a:cubicBezTo>
                  <a:cubicBezTo>
                    <a:pt x="293" y="372"/>
                    <a:pt x="293" y="324"/>
                    <a:pt x="285" y="316"/>
                  </a:cubicBezTo>
                  <a:cubicBezTo>
                    <a:pt x="277" y="308"/>
                    <a:pt x="261" y="308"/>
                    <a:pt x="261" y="324"/>
                  </a:cubicBezTo>
                  <a:cubicBezTo>
                    <a:pt x="261" y="340"/>
                    <a:pt x="238" y="387"/>
                    <a:pt x="222" y="403"/>
                  </a:cubicBezTo>
                  <a:cubicBezTo>
                    <a:pt x="206" y="419"/>
                    <a:pt x="238" y="458"/>
                    <a:pt x="190" y="451"/>
                  </a:cubicBezTo>
                  <a:cubicBezTo>
                    <a:pt x="151" y="435"/>
                    <a:pt x="158" y="435"/>
                    <a:pt x="151" y="467"/>
                  </a:cubicBezTo>
                  <a:cubicBezTo>
                    <a:pt x="143" y="498"/>
                    <a:pt x="135" y="538"/>
                    <a:pt x="119" y="538"/>
                  </a:cubicBezTo>
                  <a:cubicBezTo>
                    <a:pt x="111" y="538"/>
                    <a:pt x="71" y="554"/>
                    <a:pt x="79" y="585"/>
                  </a:cubicBezTo>
                  <a:cubicBezTo>
                    <a:pt x="95" y="609"/>
                    <a:pt x="111" y="625"/>
                    <a:pt x="103" y="648"/>
                  </a:cubicBezTo>
                  <a:cubicBezTo>
                    <a:pt x="95" y="664"/>
                    <a:pt x="119" y="743"/>
                    <a:pt x="103" y="767"/>
                  </a:cubicBezTo>
                  <a:cubicBezTo>
                    <a:pt x="87" y="783"/>
                    <a:pt x="63" y="822"/>
                    <a:pt x="48" y="838"/>
                  </a:cubicBezTo>
                  <a:cubicBezTo>
                    <a:pt x="32" y="862"/>
                    <a:pt x="0" y="885"/>
                    <a:pt x="24" y="901"/>
                  </a:cubicBezTo>
                  <a:cubicBezTo>
                    <a:pt x="48" y="925"/>
                    <a:pt x="63" y="941"/>
                    <a:pt x="56" y="973"/>
                  </a:cubicBezTo>
                  <a:cubicBezTo>
                    <a:pt x="56" y="1004"/>
                    <a:pt x="71" y="1036"/>
                    <a:pt x="56" y="1051"/>
                  </a:cubicBezTo>
                  <a:cubicBezTo>
                    <a:pt x="40" y="1067"/>
                    <a:pt x="48" y="1131"/>
                    <a:pt x="63" y="1154"/>
                  </a:cubicBezTo>
                  <a:cubicBezTo>
                    <a:pt x="79" y="1170"/>
                    <a:pt x="95" y="1194"/>
                    <a:pt x="119" y="1233"/>
                  </a:cubicBezTo>
                  <a:cubicBezTo>
                    <a:pt x="143" y="1273"/>
                    <a:pt x="238" y="1510"/>
                    <a:pt x="182" y="1660"/>
                  </a:cubicBezTo>
                  <a:cubicBezTo>
                    <a:pt x="127" y="1803"/>
                    <a:pt x="135" y="1834"/>
                    <a:pt x="127" y="1858"/>
                  </a:cubicBezTo>
                  <a:cubicBezTo>
                    <a:pt x="119" y="1874"/>
                    <a:pt x="79" y="1945"/>
                    <a:pt x="48" y="1977"/>
                  </a:cubicBezTo>
                  <a:lnTo>
                    <a:pt x="40" y="1984"/>
                  </a:lnTo>
                  <a:cubicBezTo>
                    <a:pt x="712" y="1905"/>
                    <a:pt x="712" y="1905"/>
                    <a:pt x="712" y="1905"/>
                  </a:cubicBezTo>
                  <a:cubicBezTo>
                    <a:pt x="712" y="1905"/>
                    <a:pt x="728" y="1897"/>
                    <a:pt x="751" y="1929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5" name="Freeform 640"/>
            <p:cNvSpPr>
              <a:spLocks noChangeArrowheads="1"/>
            </p:cNvSpPr>
            <p:nvPr/>
          </p:nvSpPr>
          <p:spPr bwMode="auto">
            <a:xfrm>
              <a:off x="19183220" y="5205841"/>
              <a:ext cx="786244" cy="1039049"/>
            </a:xfrm>
            <a:custGeom>
              <a:avLst/>
              <a:gdLst>
                <a:gd name="T0" fmla="*/ 119 w 1495"/>
                <a:gd name="T1" fmla="*/ 1858 h 1977"/>
                <a:gd name="T2" fmla="*/ 71 w 1495"/>
                <a:gd name="T3" fmla="*/ 1162 h 1977"/>
                <a:gd name="T4" fmla="*/ 24 w 1495"/>
                <a:gd name="T5" fmla="*/ 901 h 1977"/>
                <a:gd name="T6" fmla="*/ 103 w 1495"/>
                <a:gd name="T7" fmla="*/ 751 h 1977"/>
                <a:gd name="T8" fmla="*/ 79 w 1495"/>
                <a:gd name="T9" fmla="*/ 553 h 1977"/>
                <a:gd name="T10" fmla="*/ 158 w 1495"/>
                <a:gd name="T11" fmla="*/ 427 h 1977"/>
                <a:gd name="T12" fmla="*/ 222 w 1495"/>
                <a:gd name="T13" fmla="*/ 395 h 1977"/>
                <a:gd name="T14" fmla="*/ 301 w 1495"/>
                <a:gd name="T15" fmla="*/ 474 h 1977"/>
                <a:gd name="T16" fmla="*/ 309 w 1495"/>
                <a:gd name="T17" fmla="*/ 403 h 1977"/>
                <a:gd name="T18" fmla="*/ 340 w 1495"/>
                <a:gd name="T19" fmla="*/ 466 h 1977"/>
                <a:gd name="T20" fmla="*/ 364 w 1495"/>
                <a:gd name="T21" fmla="*/ 221 h 1977"/>
                <a:gd name="T22" fmla="*/ 411 w 1495"/>
                <a:gd name="T23" fmla="*/ 135 h 1977"/>
                <a:gd name="T24" fmla="*/ 530 w 1495"/>
                <a:gd name="T25" fmla="*/ 0 h 1977"/>
                <a:gd name="T26" fmla="*/ 735 w 1495"/>
                <a:gd name="T27" fmla="*/ 71 h 1977"/>
                <a:gd name="T28" fmla="*/ 878 w 1495"/>
                <a:gd name="T29" fmla="*/ 119 h 1977"/>
                <a:gd name="T30" fmla="*/ 1044 w 1495"/>
                <a:gd name="T31" fmla="*/ 237 h 1977"/>
                <a:gd name="T32" fmla="*/ 1075 w 1495"/>
                <a:gd name="T33" fmla="*/ 427 h 1977"/>
                <a:gd name="T34" fmla="*/ 1044 w 1495"/>
                <a:gd name="T35" fmla="*/ 648 h 1977"/>
                <a:gd name="T36" fmla="*/ 917 w 1495"/>
                <a:gd name="T37" fmla="*/ 854 h 1977"/>
                <a:gd name="T38" fmla="*/ 1068 w 1495"/>
                <a:gd name="T39" fmla="*/ 901 h 1977"/>
                <a:gd name="T40" fmla="*/ 1123 w 1495"/>
                <a:gd name="T41" fmla="*/ 799 h 1977"/>
                <a:gd name="T42" fmla="*/ 1455 w 1495"/>
                <a:gd name="T43" fmla="*/ 1107 h 1977"/>
                <a:gd name="T44" fmla="*/ 1494 w 1495"/>
                <a:gd name="T45" fmla="*/ 1186 h 1977"/>
                <a:gd name="T46" fmla="*/ 1423 w 1495"/>
                <a:gd name="T47" fmla="*/ 1376 h 1977"/>
                <a:gd name="T48" fmla="*/ 1368 w 1495"/>
                <a:gd name="T49" fmla="*/ 1455 h 1977"/>
                <a:gd name="T50" fmla="*/ 1305 w 1495"/>
                <a:gd name="T51" fmla="*/ 1605 h 1977"/>
                <a:gd name="T52" fmla="*/ 1297 w 1495"/>
                <a:gd name="T53" fmla="*/ 1707 h 1977"/>
                <a:gd name="T54" fmla="*/ 1210 w 1495"/>
                <a:gd name="T55" fmla="*/ 1834 h 1977"/>
                <a:gd name="T56" fmla="*/ 24 w 1495"/>
                <a:gd name="T57" fmla="*/ 1976 h 1977"/>
                <a:gd name="T58" fmla="*/ 143 w 1495"/>
                <a:gd name="T59" fmla="*/ 490 h 1977"/>
                <a:gd name="T60" fmla="*/ 103 w 1495"/>
                <a:gd name="T61" fmla="*/ 640 h 1977"/>
                <a:gd name="T62" fmla="*/ 40 w 1495"/>
                <a:gd name="T63" fmla="*/ 846 h 1977"/>
                <a:gd name="T64" fmla="*/ 56 w 1495"/>
                <a:gd name="T65" fmla="*/ 1043 h 1977"/>
                <a:gd name="T66" fmla="*/ 135 w 1495"/>
                <a:gd name="T67" fmla="*/ 1818 h 1977"/>
                <a:gd name="T68" fmla="*/ 712 w 1495"/>
                <a:gd name="T69" fmla="*/ 1889 h 1977"/>
                <a:gd name="T70" fmla="*/ 1210 w 1495"/>
                <a:gd name="T71" fmla="*/ 1810 h 1977"/>
                <a:gd name="T72" fmla="*/ 1305 w 1495"/>
                <a:gd name="T73" fmla="*/ 1636 h 1977"/>
                <a:gd name="T74" fmla="*/ 1360 w 1495"/>
                <a:gd name="T75" fmla="*/ 1415 h 1977"/>
                <a:gd name="T76" fmla="*/ 1479 w 1495"/>
                <a:gd name="T77" fmla="*/ 1383 h 1977"/>
                <a:gd name="T78" fmla="*/ 1486 w 1495"/>
                <a:gd name="T79" fmla="*/ 1186 h 1977"/>
                <a:gd name="T80" fmla="*/ 1392 w 1495"/>
                <a:gd name="T81" fmla="*/ 941 h 1977"/>
                <a:gd name="T82" fmla="*/ 1107 w 1495"/>
                <a:gd name="T83" fmla="*/ 806 h 1977"/>
                <a:gd name="T84" fmla="*/ 1044 w 1495"/>
                <a:gd name="T85" fmla="*/ 933 h 1977"/>
                <a:gd name="T86" fmla="*/ 933 w 1495"/>
                <a:gd name="T87" fmla="*/ 814 h 1977"/>
                <a:gd name="T88" fmla="*/ 1060 w 1495"/>
                <a:gd name="T89" fmla="*/ 632 h 1977"/>
                <a:gd name="T90" fmla="*/ 1028 w 1495"/>
                <a:gd name="T91" fmla="*/ 340 h 1977"/>
                <a:gd name="T92" fmla="*/ 1036 w 1495"/>
                <a:gd name="T93" fmla="*/ 237 h 1977"/>
                <a:gd name="T94" fmla="*/ 767 w 1495"/>
                <a:gd name="T95" fmla="*/ 95 h 1977"/>
                <a:gd name="T96" fmla="*/ 649 w 1495"/>
                <a:gd name="T97" fmla="*/ 48 h 1977"/>
                <a:gd name="T98" fmla="*/ 467 w 1495"/>
                <a:gd name="T99" fmla="*/ 55 h 1977"/>
                <a:gd name="T100" fmla="*/ 459 w 1495"/>
                <a:gd name="T101" fmla="*/ 182 h 1977"/>
                <a:gd name="T102" fmla="*/ 348 w 1495"/>
                <a:gd name="T103" fmla="*/ 269 h 1977"/>
                <a:gd name="T104" fmla="*/ 316 w 1495"/>
                <a:gd name="T105" fmla="*/ 435 h 1977"/>
                <a:gd name="T106" fmla="*/ 309 w 1495"/>
                <a:gd name="T107" fmla="*/ 450 h 1977"/>
                <a:gd name="T108" fmla="*/ 285 w 1495"/>
                <a:gd name="T109" fmla="*/ 308 h 1977"/>
                <a:gd name="T110" fmla="*/ 206 w 1495"/>
                <a:gd name="T111" fmla="*/ 443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5" h="1977">
                  <a:moveTo>
                    <a:pt x="24" y="1976"/>
                  </a:moveTo>
                  <a:lnTo>
                    <a:pt x="24" y="1976"/>
                  </a:lnTo>
                  <a:cubicBezTo>
                    <a:pt x="40" y="1976"/>
                    <a:pt x="40" y="1976"/>
                    <a:pt x="40" y="1976"/>
                  </a:cubicBezTo>
                  <a:cubicBezTo>
                    <a:pt x="40" y="1969"/>
                    <a:pt x="40" y="1969"/>
                    <a:pt x="48" y="1969"/>
                  </a:cubicBezTo>
                  <a:cubicBezTo>
                    <a:pt x="71" y="1937"/>
                    <a:pt x="103" y="1889"/>
                    <a:pt x="119" y="1858"/>
                  </a:cubicBezTo>
                  <a:cubicBezTo>
                    <a:pt x="119" y="1858"/>
                    <a:pt x="119" y="1850"/>
                    <a:pt x="127" y="1850"/>
                  </a:cubicBezTo>
                  <a:cubicBezTo>
                    <a:pt x="127" y="1842"/>
                    <a:pt x="127" y="1834"/>
                    <a:pt x="135" y="1818"/>
                  </a:cubicBezTo>
                  <a:cubicBezTo>
                    <a:pt x="135" y="1787"/>
                    <a:pt x="143" y="1739"/>
                    <a:pt x="182" y="1644"/>
                  </a:cubicBezTo>
                  <a:cubicBezTo>
                    <a:pt x="229" y="1510"/>
                    <a:pt x="143" y="1273"/>
                    <a:pt x="119" y="1225"/>
                  </a:cubicBezTo>
                  <a:cubicBezTo>
                    <a:pt x="103" y="1202"/>
                    <a:pt x="87" y="1178"/>
                    <a:pt x="71" y="1162"/>
                  </a:cubicBezTo>
                  <a:cubicBezTo>
                    <a:pt x="71" y="1154"/>
                    <a:pt x="63" y="1154"/>
                    <a:pt x="63" y="1146"/>
                  </a:cubicBezTo>
                  <a:cubicBezTo>
                    <a:pt x="48" y="1123"/>
                    <a:pt x="32" y="1059"/>
                    <a:pt x="56" y="1043"/>
                  </a:cubicBezTo>
                  <a:cubicBezTo>
                    <a:pt x="63" y="1036"/>
                    <a:pt x="56" y="1020"/>
                    <a:pt x="56" y="1004"/>
                  </a:cubicBezTo>
                  <a:cubicBezTo>
                    <a:pt x="56" y="988"/>
                    <a:pt x="56" y="980"/>
                    <a:pt x="56" y="965"/>
                  </a:cubicBezTo>
                  <a:cubicBezTo>
                    <a:pt x="56" y="933"/>
                    <a:pt x="48" y="925"/>
                    <a:pt x="24" y="901"/>
                  </a:cubicBezTo>
                  <a:lnTo>
                    <a:pt x="24" y="901"/>
                  </a:lnTo>
                  <a:cubicBezTo>
                    <a:pt x="0" y="877"/>
                    <a:pt x="24" y="862"/>
                    <a:pt x="32" y="846"/>
                  </a:cubicBezTo>
                  <a:cubicBezTo>
                    <a:pt x="40" y="838"/>
                    <a:pt x="48" y="838"/>
                    <a:pt x="48" y="830"/>
                  </a:cubicBezTo>
                  <a:cubicBezTo>
                    <a:pt x="56" y="822"/>
                    <a:pt x="63" y="814"/>
                    <a:pt x="71" y="799"/>
                  </a:cubicBezTo>
                  <a:cubicBezTo>
                    <a:pt x="79" y="783"/>
                    <a:pt x="87" y="767"/>
                    <a:pt x="103" y="751"/>
                  </a:cubicBezTo>
                  <a:cubicBezTo>
                    <a:pt x="111" y="743"/>
                    <a:pt x="103" y="712"/>
                    <a:pt x="103" y="688"/>
                  </a:cubicBezTo>
                  <a:cubicBezTo>
                    <a:pt x="95" y="664"/>
                    <a:pt x="95" y="648"/>
                    <a:pt x="103" y="632"/>
                  </a:cubicBezTo>
                  <a:cubicBezTo>
                    <a:pt x="103" y="625"/>
                    <a:pt x="103" y="609"/>
                    <a:pt x="87" y="601"/>
                  </a:cubicBezTo>
                  <a:cubicBezTo>
                    <a:pt x="87" y="593"/>
                    <a:pt x="79" y="585"/>
                    <a:pt x="79" y="577"/>
                  </a:cubicBezTo>
                  <a:cubicBezTo>
                    <a:pt x="71" y="569"/>
                    <a:pt x="71" y="561"/>
                    <a:pt x="79" y="553"/>
                  </a:cubicBezTo>
                  <a:cubicBezTo>
                    <a:pt x="87" y="538"/>
                    <a:pt x="111" y="530"/>
                    <a:pt x="119" y="530"/>
                  </a:cubicBezTo>
                  <a:cubicBezTo>
                    <a:pt x="127" y="530"/>
                    <a:pt x="135" y="506"/>
                    <a:pt x="135" y="482"/>
                  </a:cubicBezTo>
                  <a:cubicBezTo>
                    <a:pt x="143" y="474"/>
                    <a:pt x="143" y="466"/>
                    <a:pt x="143" y="459"/>
                  </a:cubicBezTo>
                  <a:cubicBezTo>
                    <a:pt x="151" y="450"/>
                    <a:pt x="151" y="443"/>
                    <a:pt x="151" y="443"/>
                  </a:cubicBezTo>
                  <a:cubicBezTo>
                    <a:pt x="151" y="435"/>
                    <a:pt x="151" y="427"/>
                    <a:pt x="158" y="427"/>
                  </a:cubicBezTo>
                  <a:cubicBezTo>
                    <a:pt x="166" y="427"/>
                    <a:pt x="174" y="427"/>
                    <a:pt x="182" y="435"/>
                  </a:cubicBezTo>
                  <a:cubicBezTo>
                    <a:pt x="190" y="435"/>
                    <a:pt x="190" y="435"/>
                    <a:pt x="190" y="435"/>
                  </a:cubicBezTo>
                  <a:cubicBezTo>
                    <a:pt x="198" y="435"/>
                    <a:pt x="198" y="435"/>
                    <a:pt x="206" y="435"/>
                  </a:cubicBezTo>
                  <a:cubicBezTo>
                    <a:pt x="214" y="435"/>
                    <a:pt x="214" y="435"/>
                    <a:pt x="214" y="419"/>
                  </a:cubicBezTo>
                  <a:cubicBezTo>
                    <a:pt x="214" y="411"/>
                    <a:pt x="214" y="403"/>
                    <a:pt x="222" y="395"/>
                  </a:cubicBezTo>
                  <a:cubicBezTo>
                    <a:pt x="238" y="379"/>
                    <a:pt x="253" y="332"/>
                    <a:pt x="261" y="316"/>
                  </a:cubicBezTo>
                  <a:cubicBezTo>
                    <a:pt x="261" y="300"/>
                    <a:pt x="269" y="300"/>
                    <a:pt x="277" y="300"/>
                  </a:cubicBezTo>
                  <a:cubicBezTo>
                    <a:pt x="277" y="300"/>
                    <a:pt x="285" y="300"/>
                    <a:pt x="293" y="308"/>
                  </a:cubicBezTo>
                  <a:cubicBezTo>
                    <a:pt x="293" y="316"/>
                    <a:pt x="293" y="372"/>
                    <a:pt x="293" y="395"/>
                  </a:cubicBezTo>
                  <a:cubicBezTo>
                    <a:pt x="293" y="427"/>
                    <a:pt x="285" y="450"/>
                    <a:pt x="301" y="474"/>
                  </a:cubicBezTo>
                  <a:cubicBezTo>
                    <a:pt x="309" y="474"/>
                    <a:pt x="309" y="482"/>
                    <a:pt x="309" y="482"/>
                  </a:cubicBezTo>
                  <a:cubicBezTo>
                    <a:pt x="309" y="474"/>
                    <a:pt x="309" y="459"/>
                    <a:pt x="309" y="459"/>
                  </a:cubicBezTo>
                  <a:cubicBezTo>
                    <a:pt x="301" y="450"/>
                    <a:pt x="301" y="443"/>
                    <a:pt x="301" y="443"/>
                  </a:cubicBezTo>
                  <a:cubicBezTo>
                    <a:pt x="301" y="435"/>
                    <a:pt x="301" y="435"/>
                    <a:pt x="301" y="435"/>
                  </a:cubicBezTo>
                  <a:cubicBezTo>
                    <a:pt x="301" y="419"/>
                    <a:pt x="301" y="411"/>
                    <a:pt x="309" y="403"/>
                  </a:cubicBezTo>
                  <a:cubicBezTo>
                    <a:pt x="309" y="403"/>
                    <a:pt x="309" y="403"/>
                    <a:pt x="316" y="403"/>
                  </a:cubicBezTo>
                  <a:cubicBezTo>
                    <a:pt x="324" y="403"/>
                    <a:pt x="324" y="419"/>
                    <a:pt x="324" y="435"/>
                  </a:cubicBezTo>
                  <a:cubicBezTo>
                    <a:pt x="324" y="450"/>
                    <a:pt x="324" y="466"/>
                    <a:pt x="332" y="466"/>
                  </a:cubicBezTo>
                  <a:lnTo>
                    <a:pt x="332" y="466"/>
                  </a:lnTo>
                  <a:cubicBezTo>
                    <a:pt x="340" y="466"/>
                    <a:pt x="340" y="466"/>
                    <a:pt x="340" y="466"/>
                  </a:cubicBezTo>
                  <a:cubicBezTo>
                    <a:pt x="348" y="459"/>
                    <a:pt x="348" y="427"/>
                    <a:pt x="348" y="395"/>
                  </a:cubicBezTo>
                  <a:cubicBezTo>
                    <a:pt x="348" y="379"/>
                    <a:pt x="348" y="364"/>
                    <a:pt x="340" y="348"/>
                  </a:cubicBezTo>
                  <a:cubicBezTo>
                    <a:pt x="340" y="324"/>
                    <a:pt x="332" y="293"/>
                    <a:pt x="340" y="269"/>
                  </a:cubicBezTo>
                  <a:cubicBezTo>
                    <a:pt x="340" y="237"/>
                    <a:pt x="348" y="229"/>
                    <a:pt x="356" y="229"/>
                  </a:cubicBezTo>
                  <a:cubicBezTo>
                    <a:pt x="364" y="229"/>
                    <a:pt x="364" y="229"/>
                    <a:pt x="364" y="221"/>
                  </a:cubicBezTo>
                  <a:cubicBezTo>
                    <a:pt x="380" y="206"/>
                    <a:pt x="403" y="198"/>
                    <a:pt x="427" y="198"/>
                  </a:cubicBezTo>
                  <a:cubicBezTo>
                    <a:pt x="451" y="198"/>
                    <a:pt x="451" y="198"/>
                    <a:pt x="459" y="182"/>
                  </a:cubicBezTo>
                  <a:lnTo>
                    <a:pt x="459" y="182"/>
                  </a:lnTo>
                  <a:cubicBezTo>
                    <a:pt x="459" y="174"/>
                    <a:pt x="451" y="166"/>
                    <a:pt x="443" y="158"/>
                  </a:cubicBezTo>
                  <a:cubicBezTo>
                    <a:pt x="435" y="158"/>
                    <a:pt x="427" y="150"/>
                    <a:pt x="411" y="135"/>
                  </a:cubicBezTo>
                  <a:cubicBezTo>
                    <a:pt x="411" y="126"/>
                    <a:pt x="411" y="119"/>
                    <a:pt x="411" y="103"/>
                  </a:cubicBezTo>
                  <a:cubicBezTo>
                    <a:pt x="419" y="87"/>
                    <a:pt x="435" y="71"/>
                    <a:pt x="443" y="71"/>
                  </a:cubicBezTo>
                  <a:cubicBezTo>
                    <a:pt x="443" y="63"/>
                    <a:pt x="451" y="55"/>
                    <a:pt x="459" y="48"/>
                  </a:cubicBezTo>
                  <a:cubicBezTo>
                    <a:pt x="467" y="32"/>
                    <a:pt x="482" y="16"/>
                    <a:pt x="498" y="0"/>
                  </a:cubicBezTo>
                  <a:cubicBezTo>
                    <a:pt x="506" y="0"/>
                    <a:pt x="514" y="0"/>
                    <a:pt x="530" y="0"/>
                  </a:cubicBezTo>
                  <a:cubicBezTo>
                    <a:pt x="554" y="0"/>
                    <a:pt x="585" y="16"/>
                    <a:pt x="593" y="24"/>
                  </a:cubicBezTo>
                  <a:cubicBezTo>
                    <a:pt x="601" y="32"/>
                    <a:pt x="617" y="39"/>
                    <a:pt x="641" y="39"/>
                  </a:cubicBezTo>
                  <a:lnTo>
                    <a:pt x="649" y="39"/>
                  </a:lnTo>
                  <a:cubicBezTo>
                    <a:pt x="656" y="39"/>
                    <a:pt x="656" y="39"/>
                    <a:pt x="664" y="39"/>
                  </a:cubicBezTo>
                  <a:cubicBezTo>
                    <a:pt x="696" y="39"/>
                    <a:pt x="728" y="48"/>
                    <a:pt x="735" y="71"/>
                  </a:cubicBezTo>
                  <a:cubicBezTo>
                    <a:pt x="743" y="87"/>
                    <a:pt x="751" y="87"/>
                    <a:pt x="751" y="87"/>
                  </a:cubicBezTo>
                  <a:cubicBezTo>
                    <a:pt x="759" y="87"/>
                    <a:pt x="759" y="87"/>
                    <a:pt x="759" y="87"/>
                  </a:cubicBezTo>
                  <a:cubicBezTo>
                    <a:pt x="767" y="87"/>
                    <a:pt x="767" y="87"/>
                    <a:pt x="767" y="87"/>
                  </a:cubicBezTo>
                  <a:lnTo>
                    <a:pt x="767" y="87"/>
                  </a:lnTo>
                  <a:cubicBezTo>
                    <a:pt x="783" y="87"/>
                    <a:pt x="822" y="103"/>
                    <a:pt x="878" y="119"/>
                  </a:cubicBezTo>
                  <a:cubicBezTo>
                    <a:pt x="909" y="135"/>
                    <a:pt x="941" y="142"/>
                    <a:pt x="949" y="142"/>
                  </a:cubicBezTo>
                  <a:cubicBezTo>
                    <a:pt x="981" y="158"/>
                    <a:pt x="996" y="190"/>
                    <a:pt x="1004" y="198"/>
                  </a:cubicBezTo>
                  <a:cubicBezTo>
                    <a:pt x="1004" y="213"/>
                    <a:pt x="1012" y="213"/>
                    <a:pt x="1028" y="221"/>
                  </a:cubicBezTo>
                  <a:cubicBezTo>
                    <a:pt x="1028" y="221"/>
                    <a:pt x="1036" y="229"/>
                    <a:pt x="1044" y="229"/>
                  </a:cubicBezTo>
                  <a:lnTo>
                    <a:pt x="1044" y="237"/>
                  </a:lnTo>
                  <a:cubicBezTo>
                    <a:pt x="1044" y="253"/>
                    <a:pt x="1020" y="277"/>
                    <a:pt x="1012" y="293"/>
                  </a:cubicBezTo>
                  <a:cubicBezTo>
                    <a:pt x="1004" y="293"/>
                    <a:pt x="1004" y="293"/>
                    <a:pt x="1004" y="300"/>
                  </a:cubicBezTo>
                  <a:cubicBezTo>
                    <a:pt x="1004" y="308"/>
                    <a:pt x="1020" y="324"/>
                    <a:pt x="1028" y="332"/>
                  </a:cubicBezTo>
                  <a:lnTo>
                    <a:pt x="1028" y="332"/>
                  </a:lnTo>
                  <a:cubicBezTo>
                    <a:pt x="1044" y="340"/>
                    <a:pt x="1075" y="395"/>
                    <a:pt x="1075" y="427"/>
                  </a:cubicBezTo>
                  <a:cubicBezTo>
                    <a:pt x="1075" y="443"/>
                    <a:pt x="1075" y="450"/>
                    <a:pt x="1075" y="459"/>
                  </a:cubicBezTo>
                  <a:cubicBezTo>
                    <a:pt x="1068" y="482"/>
                    <a:pt x="1068" y="490"/>
                    <a:pt x="1083" y="514"/>
                  </a:cubicBezTo>
                  <a:cubicBezTo>
                    <a:pt x="1099" y="546"/>
                    <a:pt x="1091" y="569"/>
                    <a:pt x="1083" y="609"/>
                  </a:cubicBezTo>
                  <a:cubicBezTo>
                    <a:pt x="1075" y="632"/>
                    <a:pt x="1075" y="632"/>
                    <a:pt x="1060" y="640"/>
                  </a:cubicBezTo>
                  <a:cubicBezTo>
                    <a:pt x="1052" y="640"/>
                    <a:pt x="1052" y="640"/>
                    <a:pt x="1044" y="648"/>
                  </a:cubicBezTo>
                  <a:cubicBezTo>
                    <a:pt x="1028" y="656"/>
                    <a:pt x="1020" y="680"/>
                    <a:pt x="1020" y="696"/>
                  </a:cubicBezTo>
                  <a:cubicBezTo>
                    <a:pt x="1020" y="712"/>
                    <a:pt x="1020" y="743"/>
                    <a:pt x="996" y="783"/>
                  </a:cubicBezTo>
                  <a:cubicBezTo>
                    <a:pt x="988" y="806"/>
                    <a:pt x="973" y="814"/>
                    <a:pt x="957" y="814"/>
                  </a:cubicBezTo>
                  <a:cubicBezTo>
                    <a:pt x="949" y="814"/>
                    <a:pt x="941" y="814"/>
                    <a:pt x="933" y="822"/>
                  </a:cubicBezTo>
                  <a:cubicBezTo>
                    <a:pt x="925" y="822"/>
                    <a:pt x="917" y="838"/>
                    <a:pt x="917" y="854"/>
                  </a:cubicBezTo>
                  <a:cubicBezTo>
                    <a:pt x="917" y="885"/>
                    <a:pt x="925" y="917"/>
                    <a:pt x="941" y="933"/>
                  </a:cubicBezTo>
                  <a:cubicBezTo>
                    <a:pt x="957" y="957"/>
                    <a:pt x="988" y="965"/>
                    <a:pt x="1004" y="965"/>
                  </a:cubicBezTo>
                  <a:cubicBezTo>
                    <a:pt x="1012" y="965"/>
                    <a:pt x="1020" y="965"/>
                    <a:pt x="1020" y="957"/>
                  </a:cubicBezTo>
                  <a:cubicBezTo>
                    <a:pt x="1028" y="949"/>
                    <a:pt x="1036" y="941"/>
                    <a:pt x="1044" y="933"/>
                  </a:cubicBezTo>
                  <a:cubicBezTo>
                    <a:pt x="1052" y="925"/>
                    <a:pt x="1060" y="909"/>
                    <a:pt x="1068" y="901"/>
                  </a:cubicBezTo>
                  <a:cubicBezTo>
                    <a:pt x="1068" y="893"/>
                    <a:pt x="1075" y="893"/>
                    <a:pt x="1075" y="885"/>
                  </a:cubicBezTo>
                  <a:cubicBezTo>
                    <a:pt x="1083" y="870"/>
                    <a:pt x="1091" y="862"/>
                    <a:pt x="1091" y="846"/>
                  </a:cubicBezTo>
                  <a:cubicBezTo>
                    <a:pt x="1091" y="822"/>
                    <a:pt x="1091" y="814"/>
                    <a:pt x="1099" y="806"/>
                  </a:cubicBezTo>
                  <a:cubicBezTo>
                    <a:pt x="1099" y="799"/>
                    <a:pt x="1107" y="799"/>
                    <a:pt x="1107" y="806"/>
                  </a:cubicBezTo>
                  <a:cubicBezTo>
                    <a:pt x="1115" y="806"/>
                    <a:pt x="1123" y="799"/>
                    <a:pt x="1123" y="799"/>
                  </a:cubicBezTo>
                  <a:cubicBezTo>
                    <a:pt x="1131" y="767"/>
                    <a:pt x="1194" y="727"/>
                    <a:pt x="1234" y="727"/>
                  </a:cubicBezTo>
                  <a:cubicBezTo>
                    <a:pt x="1273" y="719"/>
                    <a:pt x="1344" y="767"/>
                    <a:pt x="1344" y="799"/>
                  </a:cubicBezTo>
                  <a:cubicBezTo>
                    <a:pt x="1352" y="838"/>
                    <a:pt x="1376" y="901"/>
                    <a:pt x="1392" y="933"/>
                  </a:cubicBezTo>
                  <a:cubicBezTo>
                    <a:pt x="1408" y="965"/>
                    <a:pt x="1431" y="1028"/>
                    <a:pt x="1447" y="1075"/>
                  </a:cubicBezTo>
                  <a:cubicBezTo>
                    <a:pt x="1455" y="1091"/>
                    <a:pt x="1455" y="1099"/>
                    <a:pt x="1455" y="1107"/>
                  </a:cubicBezTo>
                  <a:cubicBezTo>
                    <a:pt x="1471" y="1130"/>
                    <a:pt x="1471" y="1138"/>
                    <a:pt x="1479" y="1146"/>
                  </a:cubicBezTo>
                  <a:cubicBezTo>
                    <a:pt x="1479" y="1154"/>
                    <a:pt x="1486" y="1154"/>
                    <a:pt x="1486" y="1170"/>
                  </a:cubicBezTo>
                  <a:cubicBezTo>
                    <a:pt x="1494" y="1178"/>
                    <a:pt x="1494" y="1178"/>
                    <a:pt x="1494" y="1178"/>
                  </a:cubicBezTo>
                  <a:cubicBezTo>
                    <a:pt x="1494" y="1186"/>
                    <a:pt x="1494" y="1186"/>
                    <a:pt x="1494" y="1186"/>
                  </a:cubicBezTo>
                  <a:lnTo>
                    <a:pt x="1494" y="1186"/>
                  </a:lnTo>
                  <a:cubicBezTo>
                    <a:pt x="1486" y="1249"/>
                    <a:pt x="1479" y="1328"/>
                    <a:pt x="1486" y="1376"/>
                  </a:cubicBezTo>
                  <a:cubicBezTo>
                    <a:pt x="1486" y="1376"/>
                    <a:pt x="1494" y="1383"/>
                    <a:pt x="1486" y="1391"/>
                  </a:cubicBezTo>
                  <a:cubicBezTo>
                    <a:pt x="1486" y="1407"/>
                    <a:pt x="1486" y="1407"/>
                    <a:pt x="1486" y="1407"/>
                  </a:cubicBezTo>
                  <a:cubicBezTo>
                    <a:pt x="1479" y="1391"/>
                    <a:pt x="1479" y="1391"/>
                    <a:pt x="1479" y="1391"/>
                  </a:cubicBezTo>
                  <a:cubicBezTo>
                    <a:pt x="1479" y="1383"/>
                    <a:pt x="1447" y="1383"/>
                    <a:pt x="1423" y="1376"/>
                  </a:cubicBezTo>
                  <a:cubicBezTo>
                    <a:pt x="1415" y="1376"/>
                    <a:pt x="1408" y="1376"/>
                    <a:pt x="1399" y="1376"/>
                  </a:cubicBezTo>
                  <a:lnTo>
                    <a:pt x="1392" y="1376"/>
                  </a:lnTo>
                  <a:cubicBezTo>
                    <a:pt x="1376" y="1376"/>
                    <a:pt x="1376" y="1376"/>
                    <a:pt x="1376" y="1391"/>
                  </a:cubicBezTo>
                  <a:cubicBezTo>
                    <a:pt x="1376" y="1399"/>
                    <a:pt x="1368" y="1407"/>
                    <a:pt x="1368" y="1415"/>
                  </a:cubicBezTo>
                  <a:cubicBezTo>
                    <a:pt x="1360" y="1431"/>
                    <a:pt x="1360" y="1439"/>
                    <a:pt x="1368" y="1455"/>
                  </a:cubicBezTo>
                  <a:cubicBezTo>
                    <a:pt x="1368" y="1463"/>
                    <a:pt x="1368" y="1470"/>
                    <a:pt x="1376" y="1478"/>
                  </a:cubicBezTo>
                  <a:cubicBezTo>
                    <a:pt x="1376" y="1494"/>
                    <a:pt x="1376" y="1502"/>
                    <a:pt x="1376" y="1502"/>
                  </a:cubicBezTo>
                  <a:lnTo>
                    <a:pt x="1376" y="1502"/>
                  </a:lnTo>
                  <a:cubicBezTo>
                    <a:pt x="1376" y="1510"/>
                    <a:pt x="1376" y="1510"/>
                    <a:pt x="1376" y="1510"/>
                  </a:cubicBezTo>
                  <a:cubicBezTo>
                    <a:pt x="1305" y="1573"/>
                    <a:pt x="1297" y="1597"/>
                    <a:pt x="1305" y="1605"/>
                  </a:cubicBezTo>
                  <a:cubicBezTo>
                    <a:pt x="1305" y="1613"/>
                    <a:pt x="1305" y="1629"/>
                    <a:pt x="1313" y="1636"/>
                  </a:cubicBezTo>
                  <a:cubicBezTo>
                    <a:pt x="1313" y="1652"/>
                    <a:pt x="1321" y="1660"/>
                    <a:pt x="1321" y="1676"/>
                  </a:cubicBezTo>
                  <a:cubicBezTo>
                    <a:pt x="1321" y="1684"/>
                    <a:pt x="1321" y="1684"/>
                    <a:pt x="1321" y="1684"/>
                  </a:cubicBezTo>
                  <a:lnTo>
                    <a:pt x="1321" y="1684"/>
                  </a:lnTo>
                  <a:cubicBezTo>
                    <a:pt x="1313" y="1684"/>
                    <a:pt x="1305" y="1700"/>
                    <a:pt x="1297" y="1707"/>
                  </a:cubicBezTo>
                  <a:cubicBezTo>
                    <a:pt x="1289" y="1716"/>
                    <a:pt x="1281" y="1723"/>
                    <a:pt x="1273" y="1731"/>
                  </a:cubicBezTo>
                  <a:cubicBezTo>
                    <a:pt x="1257" y="1739"/>
                    <a:pt x="1249" y="1763"/>
                    <a:pt x="1241" y="1787"/>
                  </a:cubicBezTo>
                  <a:cubicBezTo>
                    <a:pt x="1234" y="1795"/>
                    <a:pt x="1226" y="1802"/>
                    <a:pt x="1218" y="1818"/>
                  </a:cubicBezTo>
                  <a:cubicBezTo>
                    <a:pt x="1218" y="1826"/>
                    <a:pt x="1218" y="1826"/>
                    <a:pt x="1218" y="1834"/>
                  </a:cubicBezTo>
                  <a:cubicBezTo>
                    <a:pt x="1210" y="1834"/>
                    <a:pt x="1210" y="1834"/>
                    <a:pt x="1210" y="1834"/>
                  </a:cubicBezTo>
                  <a:lnTo>
                    <a:pt x="1210" y="1834"/>
                  </a:lnTo>
                  <a:cubicBezTo>
                    <a:pt x="1107" y="1866"/>
                    <a:pt x="846" y="1929"/>
                    <a:pt x="767" y="1929"/>
                  </a:cubicBezTo>
                  <a:cubicBezTo>
                    <a:pt x="759" y="1929"/>
                    <a:pt x="751" y="1929"/>
                    <a:pt x="751" y="1921"/>
                  </a:cubicBezTo>
                  <a:cubicBezTo>
                    <a:pt x="728" y="1897"/>
                    <a:pt x="712" y="1897"/>
                    <a:pt x="712" y="1897"/>
                  </a:cubicBezTo>
                  <a:lnTo>
                    <a:pt x="24" y="1976"/>
                  </a:lnTo>
                  <a:close/>
                  <a:moveTo>
                    <a:pt x="158" y="435"/>
                  </a:moveTo>
                  <a:lnTo>
                    <a:pt x="158" y="435"/>
                  </a:lnTo>
                  <a:cubicBezTo>
                    <a:pt x="158" y="435"/>
                    <a:pt x="158" y="435"/>
                    <a:pt x="158" y="443"/>
                  </a:cubicBezTo>
                  <a:cubicBezTo>
                    <a:pt x="158" y="450"/>
                    <a:pt x="158" y="450"/>
                    <a:pt x="151" y="459"/>
                  </a:cubicBezTo>
                  <a:cubicBezTo>
                    <a:pt x="151" y="466"/>
                    <a:pt x="151" y="474"/>
                    <a:pt x="143" y="490"/>
                  </a:cubicBezTo>
                  <a:cubicBezTo>
                    <a:pt x="135" y="514"/>
                    <a:pt x="135" y="530"/>
                    <a:pt x="119" y="538"/>
                  </a:cubicBezTo>
                  <a:cubicBezTo>
                    <a:pt x="111" y="538"/>
                    <a:pt x="95" y="546"/>
                    <a:pt x="87" y="553"/>
                  </a:cubicBezTo>
                  <a:cubicBezTo>
                    <a:pt x="79" y="561"/>
                    <a:pt x="79" y="569"/>
                    <a:pt x="87" y="577"/>
                  </a:cubicBezTo>
                  <a:cubicBezTo>
                    <a:pt x="87" y="577"/>
                    <a:pt x="95" y="585"/>
                    <a:pt x="95" y="593"/>
                  </a:cubicBezTo>
                  <a:cubicBezTo>
                    <a:pt x="103" y="609"/>
                    <a:pt x="111" y="625"/>
                    <a:pt x="103" y="640"/>
                  </a:cubicBezTo>
                  <a:cubicBezTo>
                    <a:pt x="103" y="648"/>
                    <a:pt x="103" y="672"/>
                    <a:pt x="111" y="688"/>
                  </a:cubicBezTo>
                  <a:cubicBezTo>
                    <a:pt x="111" y="719"/>
                    <a:pt x="119" y="743"/>
                    <a:pt x="103" y="759"/>
                  </a:cubicBezTo>
                  <a:cubicBezTo>
                    <a:pt x="95" y="767"/>
                    <a:pt x="87" y="790"/>
                    <a:pt x="71" y="806"/>
                  </a:cubicBezTo>
                  <a:cubicBezTo>
                    <a:pt x="63" y="814"/>
                    <a:pt x="63" y="822"/>
                    <a:pt x="56" y="830"/>
                  </a:cubicBezTo>
                  <a:cubicBezTo>
                    <a:pt x="48" y="838"/>
                    <a:pt x="48" y="846"/>
                    <a:pt x="40" y="846"/>
                  </a:cubicBezTo>
                  <a:cubicBezTo>
                    <a:pt x="24" y="870"/>
                    <a:pt x="16" y="877"/>
                    <a:pt x="24" y="893"/>
                  </a:cubicBezTo>
                  <a:cubicBezTo>
                    <a:pt x="32" y="893"/>
                    <a:pt x="32" y="893"/>
                    <a:pt x="32" y="893"/>
                  </a:cubicBezTo>
                  <a:cubicBezTo>
                    <a:pt x="48" y="917"/>
                    <a:pt x="63" y="925"/>
                    <a:pt x="63" y="965"/>
                  </a:cubicBezTo>
                  <a:cubicBezTo>
                    <a:pt x="63" y="980"/>
                    <a:pt x="63" y="988"/>
                    <a:pt x="63" y="1004"/>
                  </a:cubicBezTo>
                  <a:cubicBezTo>
                    <a:pt x="63" y="1020"/>
                    <a:pt x="71" y="1036"/>
                    <a:pt x="56" y="1043"/>
                  </a:cubicBezTo>
                  <a:cubicBezTo>
                    <a:pt x="48" y="1059"/>
                    <a:pt x="56" y="1123"/>
                    <a:pt x="71" y="1138"/>
                  </a:cubicBezTo>
                  <a:cubicBezTo>
                    <a:pt x="71" y="1146"/>
                    <a:pt x="79" y="1154"/>
                    <a:pt x="79" y="1162"/>
                  </a:cubicBezTo>
                  <a:cubicBezTo>
                    <a:pt x="95" y="1178"/>
                    <a:pt x="103" y="1194"/>
                    <a:pt x="127" y="1225"/>
                  </a:cubicBezTo>
                  <a:cubicBezTo>
                    <a:pt x="151" y="1273"/>
                    <a:pt x="238" y="1510"/>
                    <a:pt x="190" y="1652"/>
                  </a:cubicBezTo>
                  <a:cubicBezTo>
                    <a:pt x="151" y="1747"/>
                    <a:pt x="143" y="1795"/>
                    <a:pt x="135" y="1818"/>
                  </a:cubicBezTo>
                  <a:cubicBezTo>
                    <a:pt x="135" y="1834"/>
                    <a:pt x="135" y="1842"/>
                    <a:pt x="127" y="1850"/>
                  </a:cubicBezTo>
                  <a:cubicBezTo>
                    <a:pt x="127" y="1850"/>
                    <a:pt x="127" y="1858"/>
                    <a:pt x="127" y="1866"/>
                  </a:cubicBezTo>
                  <a:cubicBezTo>
                    <a:pt x="111" y="1889"/>
                    <a:pt x="79" y="1945"/>
                    <a:pt x="48" y="1969"/>
                  </a:cubicBezTo>
                  <a:lnTo>
                    <a:pt x="48" y="1969"/>
                  </a:lnTo>
                  <a:cubicBezTo>
                    <a:pt x="712" y="1889"/>
                    <a:pt x="712" y="1889"/>
                    <a:pt x="712" y="1889"/>
                  </a:cubicBezTo>
                  <a:lnTo>
                    <a:pt x="712" y="1889"/>
                  </a:lnTo>
                  <a:cubicBezTo>
                    <a:pt x="720" y="1889"/>
                    <a:pt x="735" y="1897"/>
                    <a:pt x="751" y="1921"/>
                  </a:cubicBezTo>
                  <a:cubicBezTo>
                    <a:pt x="751" y="1921"/>
                    <a:pt x="759" y="1921"/>
                    <a:pt x="767" y="1921"/>
                  </a:cubicBezTo>
                  <a:cubicBezTo>
                    <a:pt x="846" y="1921"/>
                    <a:pt x="1099" y="1858"/>
                    <a:pt x="1210" y="1826"/>
                  </a:cubicBezTo>
                  <a:cubicBezTo>
                    <a:pt x="1210" y="1826"/>
                    <a:pt x="1210" y="1818"/>
                    <a:pt x="1210" y="1810"/>
                  </a:cubicBezTo>
                  <a:cubicBezTo>
                    <a:pt x="1218" y="1802"/>
                    <a:pt x="1226" y="1795"/>
                    <a:pt x="1234" y="1779"/>
                  </a:cubicBezTo>
                  <a:cubicBezTo>
                    <a:pt x="1241" y="1755"/>
                    <a:pt x="1257" y="1731"/>
                    <a:pt x="1273" y="1723"/>
                  </a:cubicBezTo>
                  <a:cubicBezTo>
                    <a:pt x="1273" y="1723"/>
                    <a:pt x="1281" y="1716"/>
                    <a:pt x="1289" y="1707"/>
                  </a:cubicBezTo>
                  <a:cubicBezTo>
                    <a:pt x="1297" y="1692"/>
                    <a:pt x="1305" y="1684"/>
                    <a:pt x="1313" y="1676"/>
                  </a:cubicBezTo>
                  <a:cubicBezTo>
                    <a:pt x="1313" y="1660"/>
                    <a:pt x="1305" y="1652"/>
                    <a:pt x="1305" y="1636"/>
                  </a:cubicBezTo>
                  <a:cubicBezTo>
                    <a:pt x="1297" y="1629"/>
                    <a:pt x="1297" y="1613"/>
                    <a:pt x="1297" y="1613"/>
                  </a:cubicBezTo>
                  <a:cubicBezTo>
                    <a:pt x="1289" y="1597"/>
                    <a:pt x="1297" y="1581"/>
                    <a:pt x="1368" y="1502"/>
                  </a:cubicBezTo>
                  <a:cubicBezTo>
                    <a:pt x="1368" y="1502"/>
                    <a:pt x="1368" y="1494"/>
                    <a:pt x="1368" y="1486"/>
                  </a:cubicBezTo>
                  <a:cubicBezTo>
                    <a:pt x="1360" y="1470"/>
                    <a:pt x="1360" y="1463"/>
                    <a:pt x="1360" y="1455"/>
                  </a:cubicBezTo>
                  <a:cubicBezTo>
                    <a:pt x="1352" y="1439"/>
                    <a:pt x="1352" y="1431"/>
                    <a:pt x="1360" y="1415"/>
                  </a:cubicBezTo>
                  <a:cubicBezTo>
                    <a:pt x="1368" y="1407"/>
                    <a:pt x="1368" y="1399"/>
                    <a:pt x="1368" y="1391"/>
                  </a:cubicBezTo>
                  <a:cubicBezTo>
                    <a:pt x="1368" y="1376"/>
                    <a:pt x="1368" y="1368"/>
                    <a:pt x="1392" y="1368"/>
                  </a:cubicBezTo>
                  <a:lnTo>
                    <a:pt x="1399" y="1368"/>
                  </a:lnTo>
                  <a:cubicBezTo>
                    <a:pt x="1408" y="1368"/>
                    <a:pt x="1415" y="1368"/>
                    <a:pt x="1423" y="1368"/>
                  </a:cubicBezTo>
                  <a:cubicBezTo>
                    <a:pt x="1455" y="1376"/>
                    <a:pt x="1471" y="1376"/>
                    <a:pt x="1479" y="1383"/>
                  </a:cubicBezTo>
                  <a:lnTo>
                    <a:pt x="1479" y="1383"/>
                  </a:lnTo>
                  <a:lnTo>
                    <a:pt x="1479" y="1383"/>
                  </a:lnTo>
                  <a:cubicBezTo>
                    <a:pt x="1479" y="1376"/>
                    <a:pt x="1479" y="1376"/>
                    <a:pt x="1479" y="1376"/>
                  </a:cubicBezTo>
                  <a:cubicBezTo>
                    <a:pt x="1471" y="1336"/>
                    <a:pt x="1479" y="1257"/>
                    <a:pt x="1486" y="1194"/>
                  </a:cubicBezTo>
                  <a:lnTo>
                    <a:pt x="1486" y="1186"/>
                  </a:lnTo>
                  <a:cubicBezTo>
                    <a:pt x="1486" y="1170"/>
                    <a:pt x="1486" y="1170"/>
                    <a:pt x="1486" y="1170"/>
                  </a:cubicBezTo>
                  <a:cubicBezTo>
                    <a:pt x="1479" y="1162"/>
                    <a:pt x="1471" y="1154"/>
                    <a:pt x="1471" y="1146"/>
                  </a:cubicBezTo>
                  <a:cubicBezTo>
                    <a:pt x="1463" y="1146"/>
                    <a:pt x="1463" y="1138"/>
                    <a:pt x="1455" y="1107"/>
                  </a:cubicBezTo>
                  <a:cubicBezTo>
                    <a:pt x="1447" y="1099"/>
                    <a:pt x="1447" y="1091"/>
                    <a:pt x="1439" y="1075"/>
                  </a:cubicBezTo>
                  <a:cubicBezTo>
                    <a:pt x="1423" y="1028"/>
                    <a:pt x="1399" y="965"/>
                    <a:pt x="1392" y="941"/>
                  </a:cubicBezTo>
                  <a:cubicBezTo>
                    <a:pt x="1368" y="901"/>
                    <a:pt x="1344" y="838"/>
                    <a:pt x="1344" y="806"/>
                  </a:cubicBezTo>
                  <a:cubicBezTo>
                    <a:pt x="1336" y="775"/>
                    <a:pt x="1265" y="727"/>
                    <a:pt x="1234" y="735"/>
                  </a:cubicBezTo>
                  <a:cubicBezTo>
                    <a:pt x="1202" y="735"/>
                    <a:pt x="1139" y="775"/>
                    <a:pt x="1131" y="799"/>
                  </a:cubicBezTo>
                  <a:cubicBezTo>
                    <a:pt x="1131" y="799"/>
                    <a:pt x="1123" y="814"/>
                    <a:pt x="1115" y="814"/>
                  </a:cubicBezTo>
                  <a:cubicBezTo>
                    <a:pt x="1107" y="814"/>
                    <a:pt x="1107" y="814"/>
                    <a:pt x="1107" y="806"/>
                  </a:cubicBezTo>
                  <a:lnTo>
                    <a:pt x="1107" y="806"/>
                  </a:lnTo>
                  <a:cubicBezTo>
                    <a:pt x="1099" y="814"/>
                    <a:pt x="1099" y="838"/>
                    <a:pt x="1099" y="846"/>
                  </a:cubicBezTo>
                  <a:cubicBezTo>
                    <a:pt x="1099" y="862"/>
                    <a:pt x="1091" y="877"/>
                    <a:pt x="1083" y="885"/>
                  </a:cubicBezTo>
                  <a:cubicBezTo>
                    <a:pt x="1075" y="893"/>
                    <a:pt x="1075" y="901"/>
                    <a:pt x="1075" y="901"/>
                  </a:cubicBezTo>
                  <a:cubicBezTo>
                    <a:pt x="1068" y="917"/>
                    <a:pt x="1052" y="925"/>
                    <a:pt x="1044" y="933"/>
                  </a:cubicBezTo>
                  <a:cubicBezTo>
                    <a:pt x="1036" y="949"/>
                    <a:pt x="1028" y="957"/>
                    <a:pt x="1028" y="965"/>
                  </a:cubicBezTo>
                  <a:cubicBezTo>
                    <a:pt x="1020" y="972"/>
                    <a:pt x="1012" y="972"/>
                    <a:pt x="1004" y="972"/>
                  </a:cubicBezTo>
                  <a:cubicBezTo>
                    <a:pt x="981" y="972"/>
                    <a:pt x="957" y="965"/>
                    <a:pt x="933" y="941"/>
                  </a:cubicBezTo>
                  <a:cubicBezTo>
                    <a:pt x="917" y="925"/>
                    <a:pt x="909" y="885"/>
                    <a:pt x="909" y="854"/>
                  </a:cubicBezTo>
                  <a:cubicBezTo>
                    <a:pt x="909" y="838"/>
                    <a:pt x="917" y="822"/>
                    <a:pt x="933" y="814"/>
                  </a:cubicBezTo>
                  <a:cubicBezTo>
                    <a:pt x="941" y="806"/>
                    <a:pt x="949" y="806"/>
                    <a:pt x="957" y="806"/>
                  </a:cubicBezTo>
                  <a:cubicBezTo>
                    <a:pt x="973" y="806"/>
                    <a:pt x="981" y="806"/>
                    <a:pt x="996" y="783"/>
                  </a:cubicBezTo>
                  <a:cubicBezTo>
                    <a:pt x="1012" y="735"/>
                    <a:pt x="1012" y="712"/>
                    <a:pt x="1012" y="696"/>
                  </a:cubicBezTo>
                  <a:cubicBezTo>
                    <a:pt x="1012" y="680"/>
                    <a:pt x="1020" y="648"/>
                    <a:pt x="1044" y="640"/>
                  </a:cubicBezTo>
                  <a:cubicBezTo>
                    <a:pt x="1052" y="632"/>
                    <a:pt x="1052" y="632"/>
                    <a:pt x="1060" y="632"/>
                  </a:cubicBezTo>
                  <a:cubicBezTo>
                    <a:pt x="1068" y="632"/>
                    <a:pt x="1075" y="625"/>
                    <a:pt x="1075" y="601"/>
                  </a:cubicBezTo>
                  <a:cubicBezTo>
                    <a:pt x="1083" y="569"/>
                    <a:pt x="1091" y="553"/>
                    <a:pt x="1075" y="522"/>
                  </a:cubicBezTo>
                  <a:cubicBezTo>
                    <a:pt x="1060" y="498"/>
                    <a:pt x="1068" y="474"/>
                    <a:pt x="1068" y="459"/>
                  </a:cubicBezTo>
                  <a:cubicBezTo>
                    <a:pt x="1068" y="450"/>
                    <a:pt x="1068" y="443"/>
                    <a:pt x="1068" y="427"/>
                  </a:cubicBezTo>
                  <a:cubicBezTo>
                    <a:pt x="1068" y="395"/>
                    <a:pt x="1036" y="348"/>
                    <a:pt x="1028" y="340"/>
                  </a:cubicBezTo>
                  <a:lnTo>
                    <a:pt x="1028" y="340"/>
                  </a:lnTo>
                  <a:cubicBezTo>
                    <a:pt x="1012" y="324"/>
                    <a:pt x="996" y="308"/>
                    <a:pt x="996" y="300"/>
                  </a:cubicBezTo>
                  <a:cubicBezTo>
                    <a:pt x="996" y="293"/>
                    <a:pt x="996" y="285"/>
                    <a:pt x="1004" y="285"/>
                  </a:cubicBezTo>
                  <a:cubicBezTo>
                    <a:pt x="1020" y="269"/>
                    <a:pt x="1036" y="253"/>
                    <a:pt x="1036" y="237"/>
                  </a:cubicBezTo>
                  <a:lnTo>
                    <a:pt x="1036" y="237"/>
                  </a:lnTo>
                  <a:cubicBezTo>
                    <a:pt x="1028" y="229"/>
                    <a:pt x="1028" y="229"/>
                    <a:pt x="1020" y="229"/>
                  </a:cubicBezTo>
                  <a:cubicBezTo>
                    <a:pt x="1012" y="221"/>
                    <a:pt x="996" y="213"/>
                    <a:pt x="996" y="206"/>
                  </a:cubicBezTo>
                  <a:cubicBezTo>
                    <a:pt x="988" y="190"/>
                    <a:pt x="981" y="158"/>
                    <a:pt x="949" y="150"/>
                  </a:cubicBezTo>
                  <a:cubicBezTo>
                    <a:pt x="933" y="150"/>
                    <a:pt x="909" y="142"/>
                    <a:pt x="878" y="126"/>
                  </a:cubicBezTo>
                  <a:cubicBezTo>
                    <a:pt x="830" y="119"/>
                    <a:pt x="783" y="95"/>
                    <a:pt x="767" y="95"/>
                  </a:cubicBezTo>
                  <a:cubicBezTo>
                    <a:pt x="767" y="95"/>
                    <a:pt x="767" y="95"/>
                    <a:pt x="759" y="95"/>
                  </a:cubicBezTo>
                  <a:cubicBezTo>
                    <a:pt x="759" y="95"/>
                    <a:pt x="759" y="95"/>
                    <a:pt x="751" y="95"/>
                  </a:cubicBezTo>
                  <a:cubicBezTo>
                    <a:pt x="743" y="95"/>
                    <a:pt x="735" y="95"/>
                    <a:pt x="728" y="71"/>
                  </a:cubicBezTo>
                  <a:cubicBezTo>
                    <a:pt x="720" y="55"/>
                    <a:pt x="688" y="48"/>
                    <a:pt x="664" y="48"/>
                  </a:cubicBezTo>
                  <a:cubicBezTo>
                    <a:pt x="656" y="48"/>
                    <a:pt x="656" y="48"/>
                    <a:pt x="649" y="48"/>
                  </a:cubicBezTo>
                  <a:lnTo>
                    <a:pt x="641" y="48"/>
                  </a:lnTo>
                  <a:cubicBezTo>
                    <a:pt x="617" y="48"/>
                    <a:pt x="601" y="39"/>
                    <a:pt x="585" y="32"/>
                  </a:cubicBezTo>
                  <a:cubicBezTo>
                    <a:pt x="577" y="16"/>
                    <a:pt x="554" y="8"/>
                    <a:pt x="530" y="8"/>
                  </a:cubicBezTo>
                  <a:cubicBezTo>
                    <a:pt x="522" y="8"/>
                    <a:pt x="514" y="8"/>
                    <a:pt x="506" y="8"/>
                  </a:cubicBezTo>
                  <a:cubicBezTo>
                    <a:pt x="491" y="16"/>
                    <a:pt x="475" y="39"/>
                    <a:pt x="467" y="55"/>
                  </a:cubicBezTo>
                  <a:cubicBezTo>
                    <a:pt x="459" y="63"/>
                    <a:pt x="451" y="71"/>
                    <a:pt x="443" y="71"/>
                  </a:cubicBezTo>
                  <a:cubicBezTo>
                    <a:pt x="435" y="79"/>
                    <a:pt x="419" y="95"/>
                    <a:pt x="419" y="111"/>
                  </a:cubicBezTo>
                  <a:cubicBezTo>
                    <a:pt x="419" y="119"/>
                    <a:pt x="419" y="126"/>
                    <a:pt x="419" y="135"/>
                  </a:cubicBezTo>
                  <a:cubicBezTo>
                    <a:pt x="427" y="142"/>
                    <a:pt x="435" y="150"/>
                    <a:pt x="443" y="158"/>
                  </a:cubicBezTo>
                  <a:cubicBezTo>
                    <a:pt x="459" y="158"/>
                    <a:pt x="467" y="166"/>
                    <a:pt x="459" y="182"/>
                  </a:cubicBezTo>
                  <a:lnTo>
                    <a:pt x="459" y="182"/>
                  </a:lnTo>
                  <a:cubicBezTo>
                    <a:pt x="459" y="206"/>
                    <a:pt x="459" y="206"/>
                    <a:pt x="427" y="206"/>
                  </a:cubicBezTo>
                  <a:cubicBezTo>
                    <a:pt x="403" y="206"/>
                    <a:pt x="380" y="213"/>
                    <a:pt x="372" y="229"/>
                  </a:cubicBezTo>
                  <a:cubicBezTo>
                    <a:pt x="372" y="237"/>
                    <a:pt x="364" y="237"/>
                    <a:pt x="356" y="237"/>
                  </a:cubicBezTo>
                  <a:cubicBezTo>
                    <a:pt x="356" y="237"/>
                    <a:pt x="348" y="237"/>
                    <a:pt x="348" y="269"/>
                  </a:cubicBezTo>
                  <a:cubicBezTo>
                    <a:pt x="340" y="293"/>
                    <a:pt x="348" y="324"/>
                    <a:pt x="348" y="348"/>
                  </a:cubicBezTo>
                  <a:cubicBezTo>
                    <a:pt x="356" y="364"/>
                    <a:pt x="356" y="379"/>
                    <a:pt x="356" y="395"/>
                  </a:cubicBezTo>
                  <a:cubicBezTo>
                    <a:pt x="356" y="411"/>
                    <a:pt x="356" y="459"/>
                    <a:pt x="340" y="474"/>
                  </a:cubicBezTo>
                  <a:lnTo>
                    <a:pt x="332" y="474"/>
                  </a:lnTo>
                  <a:cubicBezTo>
                    <a:pt x="316" y="466"/>
                    <a:pt x="316" y="450"/>
                    <a:pt x="316" y="435"/>
                  </a:cubicBezTo>
                  <a:cubicBezTo>
                    <a:pt x="316" y="419"/>
                    <a:pt x="316" y="411"/>
                    <a:pt x="316" y="411"/>
                  </a:cubicBezTo>
                  <a:cubicBezTo>
                    <a:pt x="309" y="411"/>
                    <a:pt x="309" y="411"/>
                    <a:pt x="309" y="411"/>
                  </a:cubicBezTo>
                  <a:cubicBezTo>
                    <a:pt x="309" y="411"/>
                    <a:pt x="309" y="427"/>
                    <a:pt x="309" y="435"/>
                  </a:cubicBezTo>
                  <a:cubicBezTo>
                    <a:pt x="309" y="443"/>
                    <a:pt x="309" y="443"/>
                    <a:pt x="309" y="443"/>
                  </a:cubicBezTo>
                  <a:lnTo>
                    <a:pt x="309" y="450"/>
                  </a:lnTo>
                  <a:cubicBezTo>
                    <a:pt x="316" y="474"/>
                    <a:pt x="316" y="482"/>
                    <a:pt x="316" y="490"/>
                  </a:cubicBezTo>
                  <a:cubicBezTo>
                    <a:pt x="309" y="490"/>
                    <a:pt x="309" y="490"/>
                    <a:pt x="309" y="490"/>
                  </a:cubicBezTo>
                  <a:lnTo>
                    <a:pt x="301" y="482"/>
                  </a:lnTo>
                  <a:cubicBezTo>
                    <a:pt x="277" y="450"/>
                    <a:pt x="285" y="427"/>
                    <a:pt x="285" y="395"/>
                  </a:cubicBezTo>
                  <a:cubicBezTo>
                    <a:pt x="285" y="364"/>
                    <a:pt x="285" y="316"/>
                    <a:pt x="285" y="308"/>
                  </a:cubicBezTo>
                  <a:lnTo>
                    <a:pt x="277" y="308"/>
                  </a:lnTo>
                  <a:cubicBezTo>
                    <a:pt x="269" y="308"/>
                    <a:pt x="269" y="308"/>
                    <a:pt x="269" y="316"/>
                  </a:cubicBezTo>
                  <a:cubicBezTo>
                    <a:pt x="261" y="332"/>
                    <a:pt x="245" y="379"/>
                    <a:pt x="229" y="403"/>
                  </a:cubicBezTo>
                  <a:cubicBezTo>
                    <a:pt x="222" y="403"/>
                    <a:pt x="222" y="411"/>
                    <a:pt x="222" y="419"/>
                  </a:cubicBezTo>
                  <a:cubicBezTo>
                    <a:pt x="222" y="435"/>
                    <a:pt x="222" y="443"/>
                    <a:pt x="206" y="443"/>
                  </a:cubicBezTo>
                  <a:cubicBezTo>
                    <a:pt x="198" y="443"/>
                    <a:pt x="198" y="443"/>
                    <a:pt x="190" y="443"/>
                  </a:cubicBezTo>
                  <a:cubicBezTo>
                    <a:pt x="182" y="443"/>
                    <a:pt x="182" y="443"/>
                    <a:pt x="182" y="443"/>
                  </a:cubicBezTo>
                  <a:cubicBezTo>
                    <a:pt x="174" y="435"/>
                    <a:pt x="166" y="435"/>
                    <a:pt x="158" y="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6" name="Freeform 641"/>
            <p:cNvSpPr>
              <a:spLocks noChangeArrowheads="1"/>
            </p:cNvSpPr>
            <p:nvPr/>
          </p:nvSpPr>
          <p:spPr bwMode="auto">
            <a:xfrm>
              <a:off x="18466554" y="4844029"/>
              <a:ext cx="1189805" cy="586784"/>
            </a:xfrm>
            <a:custGeom>
              <a:avLst/>
              <a:gdLst>
                <a:gd name="T0" fmla="*/ 24 w 2263"/>
                <a:gd name="T1" fmla="*/ 522 h 1116"/>
                <a:gd name="T2" fmla="*/ 190 w 2263"/>
                <a:gd name="T3" fmla="*/ 633 h 1116"/>
                <a:gd name="T4" fmla="*/ 578 w 2263"/>
                <a:gd name="T5" fmla="*/ 720 h 1116"/>
                <a:gd name="T6" fmla="*/ 775 w 2263"/>
                <a:gd name="T7" fmla="*/ 743 h 1116"/>
                <a:gd name="T8" fmla="*/ 878 w 2263"/>
                <a:gd name="T9" fmla="*/ 901 h 1116"/>
                <a:gd name="T10" fmla="*/ 933 w 2263"/>
                <a:gd name="T11" fmla="*/ 1028 h 1116"/>
                <a:gd name="T12" fmla="*/ 973 w 2263"/>
                <a:gd name="T13" fmla="*/ 1115 h 1116"/>
                <a:gd name="T14" fmla="*/ 1044 w 2263"/>
                <a:gd name="T15" fmla="*/ 988 h 1116"/>
                <a:gd name="T16" fmla="*/ 1139 w 2263"/>
                <a:gd name="T17" fmla="*/ 775 h 1116"/>
                <a:gd name="T18" fmla="*/ 1218 w 2263"/>
                <a:gd name="T19" fmla="*/ 751 h 1116"/>
                <a:gd name="T20" fmla="*/ 1281 w 2263"/>
                <a:gd name="T21" fmla="*/ 767 h 1116"/>
                <a:gd name="T22" fmla="*/ 1265 w 2263"/>
                <a:gd name="T23" fmla="*/ 830 h 1116"/>
                <a:gd name="T24" fmla="*/ 1352 w 2263"/>
                <a:gd name="T25" fmla="*/ 743 h 1116"/>
                <a:gd name="T26" fmla="*/ 1526 w 2263"/>
                <a:gd name="T27" fmla="*/ 641 h 1116"/>
                <a:gd name="T28" fmla="*/ 1629 w 2263"/>
                <a:gd name="T29" fmla="*/ 570 h 1116"/>
                <a:gd name="T30" fmla="*/ 1740 w 2263"/>
                <a:gd name="T31" fmla="*/ 585 h 1116"/>
                <a:gd name="T32" fmla="*/ 1866 w 2263"/>
                <a:gd name="T33" fmla="*/ 648 h 1116"/>
                <a:gd name="T34" fmla="*/ 1937 w 2263"/>
                <a:gd name="T35" fmla="*/ 577 h 1116"/>
                <a:gd name="T36" fmla="*/ 2072 w 2263"/>
                <a:gd name="T37" fmla="*/ 585 h 1116"/>
                <a:gd name="T38" fmla="*/ 2159 w 2263"/>
                <a:gd name="T39" fmla="*/ 577 h 1116"/>
                <a:gd name="T40" fmla="*/ 2254 w 2263"/>
                <a:gd name="T41" fmla="*/ 554 h 1116"/>
                <a:gd name="T42" fmla="*/ 2198 w 2263"/>
                <a:gd name="T43" fmla="*/ 522 h 1116"/>
                <a:gd name="T44" fmla="*/ 2127 w 2263"/>
                <a:gd name="T45" fmla="*/ 522 h 1116"/>
                <a:gd name="T46" fmla="*/ 2024 w 2263"/>
                <a:gd name="T47" fmla="*/ 435 h 1116"/>
                <a:gd name="T48" fmla="*/ 1929 w 2263"/>
                <a:gd name="T49" fmla="*/ 372 h 1116"/>
                <a:gd name="T50" fmla="*/ 1795 w 2263"/>
                <a:gd name="T51" fmla="*/ 364 h 1116"/>
                <a:gd name="T52" fmla="*/ 1724 w 2263"/>
                <a:gd name="T53" fmla="*/ 230 h 1116"/>
                <a:gd name="T54" fmla="*/ 1503 w 2263"/>
                <a:gd name="T55" fmla="*/ 301 h 1116"/>
                <a:gd name="T56" fmla="*/ 1218 w 2263"/>
                <a:gd name="T57" fmla="*/ 443 h 1116"/>
                <a:gd name="T58" fmla="*/ 1099 w 2263"/>
                <a:gd name="T59" fmla="*/ 411 h 1116"/>
                <a:gd name="T60" fmla="*/ 933 w 2263"/>
                <a:gd name="T61" fmla="*/ 380 h 1116"/>
                <a:gd name="T62" fmla="*/ 728 w 2263"/>
                <a:gd name="T63" fmla="*/ 269 h 1116"/>
                <a:gd name="T64" fmla="*/ 625 w 2263"/>
                <a:gd name="T65" fmla="*/ 340 h 1116"/>
                <a:gd name="T66" fmla="*/ 696 w 2263"/>
                <a:gd name="T67" fmla="*/ 143 h 1116"/>
                <a:gd name="T68" fmla="*/ 791 w 2263"/>
                <a:gd name="T69" fmla="*/ 56 h 1116"/>
                <a:gd name="T70" fmla="*/ 672 w 2263"/>
                <a:gd name="T71" fmla="*/ 32 h 1116"/>
                <a:gd name="T72" fmla="*/ 546 w 2263"/>
                <a:gd name="T73" fmla="*/ 174 h 1116"/>
                <a:gd name="T74" fmla="*/ 514 w 2263"/>
                <a:gd name="T75" fmla="*/ 158 h 1116"/>
                <a:gd name="T76" fmla="*/ 435 w 2263"/>
                <a:gd name="T77" fmla="*/ 261 h 1116"/>
                <a:gd name="T78" fmla="*/ 269 w 2263"/>
                <a:gd name="T79" fmla="*/ 348 h 1116"/>
                <a:gd name="T80" fmla="*/ 72 w 2263"/>
                <a:gd name="T81" fmla="*/ 459 h 1116"/>
                <a:gd name="T82" fmla="*/ 24 w 2263"/>
                <a:gd name="T83" fmla="*/ 522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3" h="1116">
                  <a:moveTo>
                    <a:pt x="24" y="522"/>
                  </a:moveTo>
                  <a:lnTo>
                    <a:pt x="24" y="522"/>
                  </a:lnTo>
                  <a:cubicBezTo>
                    <a:pt x="56" y="538"/>
                    <a:pt x="80" y="577"/>
                    <a:pt x="88" y="593"/>
                  </a:cubicBezTo>
                  <a:cubicBezTo>
                    <a:pt x="103" y="617"/>
                    <a:pt x="119" y="633"/>
                    <a:pt x="190" y="633"/>
                  </a:cubicBezTo>
                  <a:cubicBezTo>
                    <a:pt x="261" y="633"/>
                    <a:pt x="459" y="656"/>
                    <a:pt x="491" y="688"/>
                  </a:cubicBezTo>
                  <a:cubicBezTo>
                    <a:pt x="530" y="720"/>
                    <a:pt x="522" y="736"/>
                    <a:pt x="578" y="720"/>
                  </a:cubicBezTo>
                  <a:cubicBezTo>
                    <a:pt x="633" y="704"/>
                    <a:pt x="649" y="680"/>
                    <a:pt x="672" y="704"/>
                  </a:cubicBezTo>
                  <a:cubicBezTo>
                    <a:pt x="696" y="736"/>
                    <a:pt x="775" y="704"/>
                    <a:pt x="775" y="743"/>
                  </a:cubicBezTo>
                  <a:cubicBezTo>
                    <a:pt x="783" y="783"/>
                    <a:pt x="783" y="807"/>
                    <a:pt x="807" y="807"/>
                  </a:cubicBezTo>
                  <a:cubicBezTo>
                    <a:pt x="823" y="814"/>
                    <a:pt x="878" y="823"/>
                    <a:pt x="878" y="901"/>
                  </a:cubicBezTo>
                  <a:cubicBezTo>
                    <a:pt x="878" y="981"/>
                    <a:pt x="846" y="988"/>
                    <a:pt x="878" y="996"/>
                  </a:cubicBezTo>
                  <a:cubicBezTo>
                    <a:pt x="910" y="1004"/>
                    <a:pt x="933" y="996"/>
                    <a:pt x="933" y="1028"/>
                  </a:cubicBezTo>
                  <a:cubicBezTo>
                    <a:pt x="933" y="1060"/>
                    <a:pt x="933" y="1099"/>
                    <a:pt x="965" y="1115"/>
                  </a:cubicBezTo>
                  <a:cubicBezTo>
                    <a:pt x="973" y="1115"/>
                    <a:pt x="973" y="1115"/>
                    <a:pt x="973" y="1115"/>
                  </a:cubicBezTo>
                  <a:cubicBezTo>
                    <a:pt x="981" y="1099"/>
                    <a:pt x="981" y="1083"/>
                    <a:pt x="997" y="1067"/>
                  </a:cubicBezTo>
                  <a:cubicBezTo>
                    <a:pt x="1020" y="1028"/>
                    <a:pt x="1044" y="1004"/>
                    <a:pt x="1044" y="988"/>
                  </a:cubicBezTo>
                  <a:cubicBezTo>
                    <a:pt x="1044" y="965"/>
                    <a:pt x="1115" y="830"/>
                    <a:pt x="1115" y="799"/>
                  </a:cubicBezTo>
                  <a:cubicBezTo>
                    <a:pt x="1115" y="775"/>
                    <a:pt x="1131" y="751"/>
                    <a:pt x="1139" y="775"/>
                  </a:cubicBezTo>
                  <a:cubicBezTo>
                    <a:pt x="1147" y="791"/>
                    <a:pt x="1139" y="823"/>
                    <a:pt x="1163" y="807"/>
                  </a:cubicBezTo>
                  <a:cubicBezTo>
                    <a:pt x="1194" y="791"/>
                    <a:pt x="1194" y="767"/>
                    <a:pt x="1218" y="751"/>
                  </a:cubicBezTo>
                  <a:cubicBezTo>
                    <a:pt x="1242" y="727"/>
                    <a:pt x="1250" y="704"/>
                    <a:pt x="1265" y="720"/>
                  </a:cubicBezTo>
                  <a:cubicBezTo>
                    <a:pt x="1281" y="736"/>
                    <a:pt x="1305" y="743"/>
                    <a:pt x="1281" y="767"/>
                  </a:cubicBezTo>
                  <a:cubicBezTo>
                    <a:pt x="1258" y="783"/>
                    <a:pt x="1234" y="799"/>
                    <a:pt x="1242" y="814"/>
                  </a:cubicBezTo>
                  <a:cubicBezTo>
                    <a:pt x="1242" y="830"/>
                    <a:pt x="1250" y="854"/>
                    <a:pt x="1265" y="830"/>
                  </a:cubicBezTo>
                  <a:cubicBezTo>
                    <a:pt x="1273" y="807"/>
                    <a:pt x="1281" y="791"/>
                    <a:pt x="1297" y="783"/>
                  </a:cubicBezTo>
                  <a:cubicBezTo>
                    <a:pt x="1321" y="767"/>
                    <a:pt x="1352" y="759"/>
                    <a:pt x="1352" y="743"/>
                  </a:cubicBezTo>
                  <a:cubicBezTo>
                    <a:pt x="1352" y="720"/>
                    <a:pt x="1368" y="664"/>
                    <a:pt x="1416" y="664"/>
                  </a:cubicBezTo>
                  <a:cubicBezTo>
                    <a:pt x="1471" y="656"/>
                    <a:pt x="1487" y="648"/>
                    <a:pt x="1526" y="641"/>
                  </a:cubicBezTo>
                  <a:cubicBezTo>
                    <a:pt x="1566" y="641"/>
                    <a:pt x="1582" y="641"/>
                    <a:pt x="1589" y="617"/>
                  </a:cubicBezTo>
                  <a:cubicBezTo>
                    <a:pt x="1589" y="585"/>
                    <a:pt x="1605" y="570"/>
                    <a:pt x="1629" y="570"/>
                  </a:cubicBezTo>
                  <a:cubicBezTo>
                    <a:pt x="1653" y="570"/>
                    <a:pt x="1637" y="577"/>
                    <a:pt x="1669" y="577"/>
                  </a:cubicBezTo>
                  <a:cubicBezTo>
                    <a:pt x="1700" y="577"/>
                    <a:pt x="1708" y="577"/>
                    <a:pt x="1740" y="585"/>
                  </a:cubicBezTo>
                  <a:cubicBezTo>
                    <a:pt x="1771" y="593"/>
                    <a:pt x="1771" y="585"/>
                    <a:pt x="1803" y="617"/>
                  </a:cubicBezTo>
                  <a:cubicBezTo>
                    <a:pt x="1842" y="641"/>
                    <a:pt x="1835" y="664"/>
                    <a:pt x="1866" y="648"/>
                  </a:cubicBezTo>
                  <a:cubicBezTo>
                    <a:pt x="1890" y="633"/>
                    <a:pt x="1874" y="617"/>
                    <a:pt x="1890" y="601"/>
                  </a:cubicBezTo>
                  <a:cubicBezTo>
                    <a:pt x="1898" y="577"/>
                    <a:pt x="1914" y="570"/>
                    <a:pt x="1937" y="577"/>
                  </a:cubicBezTo>
                  <a:cubicBezTo>
                    <a:pt x="1945" y="585"/>
                    <a:pt x="1985" y="585"/>
                    <a:pt x="2018" y="585"/>
                  </a:cubicBezTo>
                  <a:cubicBezTo>
                    <a:pt x="2040" y="585"/>
                    <a:pt x="2064" y="577"/>
                    <a:pt x="2072" y="585"/>
                  </a:cubicBezTo>
                  <a:cubicBezTo>
                    <a:pt x="2088" y="585"/>
                    <a:pt x="2135" y="577"/>
                    <a:pt x="2135" y="577"/>
                  </a:cubicBezTo>
                  <a:cubicBezTo>
                    <a:pt x="2143" y="577"/>
                    <a:pt x="2135" y="577"/>
                    <a:pt x="2159" y="577"/>
                  </a:cubicBezTo>
                  <a:cubicBezTo>
                    <a:pt x="2182" y="577"/>
                    <a:pt x="2182" y="577"/>
                    <a:pt x="2214" y="585"/>
                  </a:cubicBezTo>
                  <a:cubicBezTo>
                    <a:pt x="2254" y="585"/>
                    <a:pt x="2254" y="577"/>
                    <a:pt x="2254" y="554"/>
                  </a:cubicBezTo>
                  <a:cubicBezTo>
                    <a:pt x="2262" y="538"/>
                    <a:pt x="2254" y="506"/>
                    <a:pt x="2238" y="506"/>
                  </a:cubicBezTo>
                  <a:cubicBezTo>
                    <a:pt x="2222" y="498"/>
                    <a:pt x="2214" y="506"/>
                    <a:pt x="2198" y="522"/>
                  </a:cubicBezTo>
                  <a:cubicBezTo>
                    <a:pt x="2182" y="538"/>
                    <a:pt x="2175" y="561"/>
                    <a:pt x="2159" y="546"/>
                  </a:cubicBezTo>
                  <a:cubicBezTo>
                    <a:pt x="2135" y="538"/>
                    <a:pt x="2135" y="522"/>
                    <a:pt x="2127" y="522"/>
                  </a:cubicBezTo>
                  <a:cubicBezTo>
                    <a:pt x="2111" y="522"/>
                    <a:pt x="2080" y="498"/>
                    <a:pt x="2064" y="483"/>
                  </a:cubicBezTo>
                  <a:cubicBezTo>
                    <a:pt x="2040" y="467"/>
                    <a:pt x="2032" y="459"/>
                    <a:pt x="2024" y="435"/>
                  </a:cubicBezTo>
                  <a:cubicBezTo>
                    <a:pt x="2024" y="411"/>
                    <a:pt x="2024" y="364"/>
                    <a:pt x="2001" y="364"/>
                  </a:cubicBezTo>
                  <a:cubicBezTo>
                    <a:pt x="1977" y="364"/>
                    <a:pt x="1945" y="364"/>
                    <a:pt x="1929" y="372"/>
                  </a:cubicBezTo>
                  <a:cubicBezTo>
                    <a:pt x="1914" y="380"/>
                    <a:pt x="1866" y="372"/>
                    <a:pt x="1851" y="372"/>
                  </a:cubicBezTo>
                  <a:cubicBezTo>
                    <a:pt x="1842" y="364"/>
                    <a:pt x="1835" y="364"/>
                    <a:pt x="1795" y="364"/>
                  </a:cubicBezTo>
                  <a:cubicBezTo>
                    <a:pt x="1756" y="372"/>
                    <a:pt x="1740" y="348"/>
                    <a:pt x="1740" y="293"/>
                  </a:cubicBezTo>
                  <a:cubicBezTo>
                    <a:pt x="1740" y="237"/>
                    <a:pt x="1756" y="230"/>
                    <a:pt x="1724" y="230"/>
                  </a:cubicBezTo>
                  <a:cubicBezTo>
                    <a:pt x="1700" y="237"/>
                    <a:pt x="1661" y="253"/>
                    <a:pt x="1637" y="269"/>
                  </a:cubicBezTo>
                  <a:cubicBezTo>
                    <a:pt x="1613" y="285"/>
                    <a:pt x="1574" y="309"/>
                    <a:pt x="1503" y="301"/>
                  </a:cubicBezTo>
                  <a:cubicBezTo>
                    <a:pt x="1431" y="293"/>
                    <a:pt x="1321" y="348"/>
                    <a:pt x="1289" y="388"/>
                  </a:cubicBezTo>
                  <a:cubicBezTo>
                    <a:pt x="1265" y="427"/>
                    <a:pt x="1250" y="443"/>
                    <a:pt x="1218" y="443"/>
                  </a:cubicBezTo>
                  <a:cubicBezTo>
                    <a:pt x="1194" y="443"/>
                    <a:pt x="1139" y="451"/>
                    <a:pt x="1131" y="435"/>
                  </a:cubicBezTo>
                  <a:cubicBezTo>
                    <a:pt x="1131" y="411"/>
                    <a:pt x="1123" y="403"/>
                    <a:pt x="1099" y="411"/>
                  </a:cubicBezTo>
                  <a:cubicBezTo>
                    <a:pt x="1076" y="427"/>
                    <a:pt x="1036" y="459"/>
                    <a:pt x="1020" y="451"/>
                  </a:cubicBezTo>
                  <a:cubicBezTo>
                    <a:pt x="997" y="435"/>
                    <a:pt x="957" y="427"/>
                    <a:pt x="933" y="380"/>
                  </a:cubicBezTo>
                  <a:cubicBezTo>
                    <a:pt x="918" y="340"/>
                    <a:pt x="854" y="309"/>
                    <a:pt x="831" y="293"/>
                  </a:cubicBezTo>
                  <a:cubicBezTo>
                    <a:pt x="815" y="269"/>
                    <a:pt x="752" y="261"/>
                    <a:pt x="728" y="269"/>
                  </a:cubicBezTo>
                  <a:cubicBezTo>
                    <a:pt x="704" y="277"/>
                    <a:pt x="665" y="285"/>
                    <a:pt x="649" y="309"/>
                  </a:cubicBezTo>
                  <a:cubicBezTo>
                    <a:pt x="633" y="324"/>
                    <a:pt x="625" y="372"/>
                    <a:pt x="625" y="340"/>
                  </a:cubicBezTo>
                  <a:cubicBezTo>
                    <a:pt x="617" y="309"/>
                    <a:pt x="601" y="285"/>
                    <a:pt x="625" y="253"/>
                  </a:cubicBezTo>
                  <a:cubicBezTo>
                    <a:pt x="649" y="222"/>
                    <a:pt x="665" y="174"/>
                    <a:pt x="696" y="143"/>
                  </a:cubicBezTo>
                  <a:cubicBezTo>
                    <a:pt x="728" y="111"/>
                    <a:pt x="744" y="79"/>
                    <a:pt x="759" y="71"/>
                  </a:cubicBezTo>
                  <a:cubicBezTo>
                    <a:pt x="767" y="56"/>
                    <a:pt x="752" y="56"/>
                    <a:pt x="791" y="56"/>
                  </a:cubicBezTo>
                  <a:cubicBezTo>
                    <a:pt x="831" y="56"/>
                    <a:pt x="831" y="32"/>
                    <a:pt x="815" y="16"/>
                  </a:cubicBezTo>
                  <a:cubicBezTo>
                    <a:pt x="799" y="8"/>
                    <a:pt x="704" y="0"/>
                    <a:pt x="672" y="32"/>
                  </a:cubicBezTo>
                  <a:cubicBezTo>
                    <a:pt x="633" y="56"/>
                    <a:pt x="586" y="87"/>
                    <a:pt x="570" y="119"/>
                  </a:cubicBezTo>
                  <a:cubicBezTo>
                    <a:pt x="554" y="150"/>
                    <a:pt x="554" y="166"/>
                    <a:pt x="546" y="174"/>
                  </a:cubicBezTo>
                  <a:cubicBezTo>
                    <a:pt x="538" y="190"/>
                    <a:pt x="538" y="182"/>
                    <a:pt x="530" y="166"/>
                  </a:cubicBezTo>
                  <a:cubicBezTo>
                    <a:pt x="522" y="150"/>
                    <a:pt x="522" y="143"/>
                    <a:pt x="514" y="158"/>
                  </a:cubicBezTo>
                  <a:cubicBezTo>
                    <a:pt x="506" y="174"/>
                    <a:pt x="483" y="198"/>
                    <a:pt x="459" y="222"/>
                  </a:cubicBezTo>
                  <a:cubicBezTo>
                    <a:pt x="443" y="245"/>
                    <a:pt x="475" y="245"/>
                    <a:pt x="435" y="261"/>
                  </a:cubicBezTo>
                  <a:cubicBezTo>
                    <a:pt x="388" y="285"/>
                    <a:pt x="356" y="301"/>
                    <a:pt x="325" y="324"/>
                  </a:cubicBezTo>
                  <a:cubicBezTo>
                    <a:pt x="293" y="348"/>
                    <a:pt x="293" y="356"/>
                    <a:pt x="269" y="348"/>
                  </a:cubicBezTo>
                  <a:cubicBezTo>
                    <a:pt x="246" y="348"/>
                    <a:pt x="222" y="348"/>
                    <a:pt x="198" y="364"/>
                  </a:cubicBezTo>
                  <a:cubicBezTo>
                    <a:pt x="175" y="372"/>
                    <a:pt x="103" y="419"/>
                    <a:pt x="72" y="459"/>
                  </a:cubicBezTo>
                  <a:cubicBezTo>
                    <a:pt x="48" y="490"/>
                    <a:pt x="32" y="498"/>
                    <a:pt x="0" y="498"/>
                  </a:cubicBezTo>
                  <a:cubicBezTo>
                    <a:pt x="8" y="506"/>
                    <a:pt x="16" y="514"/>
                    <a:pt x="24" y="52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7" name="Freeform 642"/>
            <p:cNvSpPr>
              <a:spLocks noChangeArrowheads="1"/>
            </p:cNvSpPr>
            <p:nvPr/>
          </p:nvSpPr>
          <p:spPr bwMode="auto">
            <a:xfrm>
              <a:off x="18464235" y="4848668"/>
              <a:ext cx="1194442" cy="586784"/>
            </a:xfrm>
            <a:custGeom>
              <a:avLst/>
              <a:gdLst>
                <a:gd name="T0" fmla="*/ 940 w 2270"/>
                <a:gd name="T1" fmla="*/ 1020 h 1116"/>
                <a:gd name="T2" fmla="*/ 814 w 2270"/>
                <a:gd name="T3" fmla="*/ 806 h 1116"/>
                <a:gd name="T4" fmla="*/ 664 w 2270"/>
                <a:gd name="T5" fmla="*/ 688 h 1116"/>
                <a:gd name="T6" fmla="*/ 197 w 2270"/>
                <a:gd name="T7" fmla="*/ 633 h 1116"/>
                <a:gd name="T8" fmla="*/ 0 w 2270"/>
                <a:gd name="T9" fmla="*/ 482 h 1116"/>
                <a:gd name="T10" fmla="*/ 284 w 2270"/>
                <a:gd name="T11" fmla="*/ 340 h 1116"/>
                <a:gd name="T12" fmla="*/ 466 w 2270"/>
                <a:gd name="T13" fmla="*/ 214 h 1116"/>
                <a:gd name="T14" fmla="*/ 545 w 2270"/>
                <a:gd name="T15" fmla="*/ 174 h 1116"/>
                <a:gd name="T16" fmla="*/ 766 w 2270"/>
                <a:gd name="T17" fmla="*/ 0 h 1116"/>
                <a:gd name="T18" fmla="*/ 751 w 2270"/>
                <a:gd name="T19" fmla="*/ 79 h 1116"/>
                <a:gd name="T20" fmla="*/ 632 w 2270"/>
                <a:gd name="T21" fmla="*/ 340 h 1116"/>
                <a:gd name="T22" fmla="*/ 838 w 2270"/>
                <a:gd name="T23" fmla="*/ 285 h 1116"/>
                <a:gd name="T24" fmla="*/ 1083 w 2270"/>
                <a:gd name="T25" fmla="*/ 419 h 1116"/>
                <a:gd name="T26" fmla="*/ 1296 w 2270"/>
                <a:gd name="T27" fmla="*/ 372 h 1116"/>
                <a:gd name="T28" fmla="*/ 1644 w 2270"/>
                <a:gd name="T29" fmla="*/ 253 h 1116"/>
                <a:gd name="T30" fmla="*/ 1763 w 2270"/>
                <a:gd name="T31" fmla="*/ 348 h 1116"/>
                <a:gd name="T32" fmla="*/ 1936 w 2270"/>
                <a:gd name="T33" fmla="*/ 364 h 1116"/>
                <a:gd name="T34" fmla="*/ 2071 w 2270"/>
                <a:gd name="T35" fmla="*/ 467 h 1116"/>
                <a:gd name="T36" fmla="*/ 2189 w 2270"/>
                <a:gd name="T37" fmla="*/ 522 h 1116"/>
                <a:gd name="T38" fmla="*/ 2261 w 2270"/>
                <a:gd name="T39" fmla="*/ 553 h 1116"/>
                <a:gd name="T40" fmla="*/ 2142 w 2270"/>
                <a:gd name="T41" fmla="*/ 577 h 1116"/>
                <a:gd name="T42" fmla="*/ 1992 w 2270"/>
                <a:gd name="T43" fmla="*/ 577 h 1116"/>
                <a:gd name="T44" fmla="*/ 1810 w 2270"/>
                <a:gd name="T45" fmla="*/ 609 h 1116"/>
                <a:gd name="T46" fmla="*/ 1660 w 2270"/>
                <a:gd name="T47" fmla="*/ 569 h 1116"/>
                <a:gd name="T48" fmla="*/ 1486 w 2270"/>
                <a:gd name="T49" fmla="*/ 648 h 1116"/>
                <a:gd name="T50" fmla="*/ 1272 w 2270"/>
                <a:gd name="T51" fmla="*/ 822 h 1116"/>
                <a:gd name="T52" fmla="*/ 1272 w 2270"/>
                <a:gd name="T53" fmla="*/ 719 h 1116"/>
                <a:gd name="T54" fmla="*/ 1170 w 2270"/>
                <a:gd name="T55" fmla="*/ 799 h 1116"/>
                <a:gd name="T56" fmla="*/ 1090 w 2270"/>
                <a:gd name="T57" fmla="*/ 901 h 1116"/>
                <a:gd name="T58" fmla="*/ 664 w 2270"/>
                <a:gd name="T59" fmla="*/ 680 h 1116"/>
                <a:gd name="T60" fmla="*/ 814 w 2270"/>
                <a:gd name="T61" fmla="*/ 799 h 1116"/>
                <a:gd name="T62" fmla="*/ 909 w 2270"/>
                <a:gd name="T63" fmla="*/ 988 h 1116"/>
                <a:gd name="T64" fmla="*/ 1019 w 2270"/>
                <a:gd name="T65" fmla="*/ 1028 h 1116"/>
                <a:gd name="T66" fmla="*/ 1154 w 2270"/>
                <a:gd name="T67" fmla="*/ 783 h 1116"/>
                <a:gd name="T68" fmla="*/ 1265 w 2270"/>
                <a:gd name="T69" fmla="*/ 704 h 1116"/>
                <a:gd name="T70" fmla="*/ 1249 w 2270"/>
                <a:gd name="T71" fmla="*/ 806 h 1116"/>
                <a:gd name="T72" fmla="*/ 1359 w 2270"/>
                <a:gd name="T73" fmla="*/ 735 h 1116"/>
                <a:gd name="T74" fmla="*/ 1636 w 2270"/>
                <a:gd name="T75" fmla="*/ 562 h 1116"/>
                <a:gd name="T76" fmla="*/ 1747 w 2270"/>
                <a:gd name="T77" fmla="*/ 577 h 1116"/>
                <a:gd name="T78" fmla="*/ 1889 w 2270"/>
                <a:gd name="T79" fmla="*/ 609 h 1116"/>
                <a:gd name="T80" fmla="*/ 2079 w 2270"/>
                <a:gd name="T81" fmla="*/ 569 h 1116"/>
                <a:gd name="T82" fmla="*/ 2229 w 2270"/>
                <a:gd name="T83" fmla="*/ 569 h 1116"/>
                <a:gd name="T84" fmla="*/ 2205 w 2270"/>
                <a:gd name="T85" fmla="*/ 514 h 1116"/>
                <a:gd name="T86" fmla="*/ 2079 w 2270"/>
                <a:gd name="T87" fmla="*/ 490 h 1116"/>
                <a:gd name="T88" fmla="*/ 1992 w 2270"/>
                <a:gd name="T89" fmla="*/ 356 h 1116"/>
                <a:gd name="T90" fmla="*/ 1763 w 2270"/>
                <a:gd name="T91" fmla="*/ 348 h 1116"/>
                <a:gd name="T92" fmla="*/ 1644 w 2270"/>
                <a:gd name="T93" fmla="*/ 261 h 1116"/>
                <a:gd name="T94" fmla="*/ 1225 w 2270"/>
                <a:gd name="T95" fmla="*/ 443 h 1116"/>
                <a:gd name="T96" fmla="*/ 1083 w 2270"/>
                <a:gd name="T97" fmla="*/ 419 h 1116"/>
                <a:gd name="T98" fmla="*/ 838 w 2270"/>
                <a:gd name="T99" fmla="*/ 285 h 1116"/>
                <a:gd name="T100" fmla="*/ 632 w 2270"/>
                <a:gd name="T101" fmla="*/ 348 h 1116"/>
                <a:gd name="T102" fmla="*/ 751 w 2270"/>
                <a:gd name="T103" fmla="*/ 79 h 1116"/>
                <a:gd name="T104" fmla="*/ 766 w 2270"/>
                <a:gd name="T105" fmla="*/ 8 h 1116"/>
                <a:gd name="T106" fmla="*/ 545 w 2270"/>
                <a:gd name="T107" fmla="*/ 182 h 1116"/>
                <a:gd name="T108" fmla="*/ 474 w 2270"/>
                <a:gd name="T109" fmla="*/ 214 h 1116"/>
                <a:gd name="T110" fmla="*/ 284 w 2270"/>
                <a:gd name="T111" fmla="*/ 348 h 1116"/>
                <a:gd name="T112" fmla="*/ 31 w 2270"/>
                <a:gd name="T113" fmla="*/ 506 h 1116"/>
                <a:gd name="T114" fmla="*/ 513 w 2270"/>
                <a:gd name="T115" fmla="*/ 69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70" h="1116">
                  <a:moveTo>
                    <a:pt x="988" y="1115"/>
                  </a:moveTo>
                  <a:lnTo>
                    <a:pt x="988" y="1115"/>
                  </a:lnTo>
                  <a:cubicBezTo>
                    <a:pt x="980" y="1115"/>
                    <a:pt x="980" y="1115"/>
                    <a:pt x="980" y="1115"/>
                  </a:cubicBezTo>
                  <a:lnTo>
                    <a:pt x="972" y="1107"/>
                  </a:lnTo>
                  <a:cubicBezTo>
                    <a:pt x="940" y="1091"/>
                    <a:pt x="940" y="1059"/>
                    <a:pt x="940" y="1028"/>
                  </a:cubicBezTo>
                  <a:lnTo>
                    <a:pt x="940" y="1020"/>
                  </a:lnTo>
                  <a:cubicBezTo>
                    <a:pt x="940" y="1004"/>
                    <a:pt x="932" y="1004"/>
                    <a:pt x="909" y="996"/>
                  </a:cubicBezTo>
                  <a:cubicBezTo>
                    <a:pt x="901" y="996"/>
                    <a:pt x="893" y="996"/>
                    <a:pt x="885" y="996"/>
                  </a:cubicBezTo>
                  <a:cubicBezTo>
                    <a:pt x="877" y="988"/>
                    <a:pt x="869" y="988"/>
                    <a:pt x="869" y="988"/>
                  </a:cubicBezTo>
                  <a:cubicBezTo>
                    <a:pt x="861" y="980"/>
                    <a:pt x="869" y="973"/>
                    <a:pt x="869" y="965"/>
                  </a:cubicBezTo>
                  <a:cubicBezTo>
                    <a:pt x="877" y="957"/>
                    <a:pt x="885" y="933"/>
                    <a:pt x="885" y="893"/>
                  </a:cubicBezTo>
                  <a:cubicBezTo>
                    <a:pt x="885" y="815"/>
                    <a:pt x="838" y="806"/>
                    <a:pt x="814" y="806"/>
                  </a:cubicBezTo>
                  <a:lnTo>
                    <a:pt x="814" y="806"/>
                  </a:lnTo>
                  <a:cubicBezTo>
                    <a:pt x="790" y="799"/>
                    <a:pt x="790" y="783"/>
                    <a:pt x="782" y="743"/>
                  </a:cubicBezTo>
                  <a:cubicBezTo>
                    <a:pt x="782" y="735"/>
                    <a:pt x="782" y="735"/>
                    <a:pt x="782" y="735"/>
                  </a:cubicBezTo>
                  <a:cubicBezTo>
                    <a:pt x="782" y="719"/>
                    <a:pt x="759" y="712"/>
                    <a:pt x="727" y="712"/>
                  </a:cubicBezTo>
                  <a:cubicBezTo>
                    <a:pt x="711" y="712"/>
                    <a:pt x="687" y="712"/>
                    <a:pt x="679" y="704"/>
                  </a:cubicBezTo>
                  <a:cubicBezTo>
                    <a:pt x="672" y="696"/>
                    <a:pt x="664" y="688"/>
                    <a:pt x="664" y="688"/>
                  </a:cubicBezTo>
                  <a:cubicBezTo>
                    <a:pt x="656" y="688"/>
                    <a:pt x="648" y="696"/>
                    <a:pt x="632" y="696"/>
                  </a:cubicBezTo>
                  <a:cubicBezTo>
                    <a:pt x="624" y="704"/>
                    <a:pt x="608" y="712"/>
                    <a:pt x="585" y="712"/>
                  </a:cubicBezTo>
                  <a:cubicBezTo>
                    <a:pt x="569" y="719"/>
                    <a:pt x="561" y="719"/>
                    <a:pt x="553" y="719"/>
                  </a:cubicBezTo>
                  <a:cubicBezTo>
                    <a:pt x="529" y="719"/>
                    <a:pt x="521" y="712"/>
                    <a:pt x="513" y="696"/>
                  </a:cubicBezTo>
                  <a:cubicBezTo>
                    <a:pt x="506" y="696"/>
                    <a:pt x="506" y="688"/>
                    <a:pt x="498" y="680"/>
                  </a:cubicBezTo>
                  <a:cubicBezTo>
                    <a:pt x="466" y="648"/>
                    <a:pt x="268" y="633"/>
                    <a:pt x="197" y="633"/>
                  </a:cubicBezTo>
                  <a:cubicBezTo>
                    <a:pt x="126" y="633"/>
                    <a:pt x="110" y="609"/>
                    <a:pt x="95" y="593"/>
                  </a:cubicBezTo>
                  <a:lnTo>
                    <a:pt x="95" y="593"/>
                  </a:lnTo>
                  <a:cubicBezTo>
                    <a:pt x="95" y="585"/>
                    <a:pt x="87" y="577"/>
                    <a:pt x="87" y="577"/>
                  </a:cubicBezTo>
                  <a:cubicBezTo>
                    <a:pt x="71" y="553"/>
                    <a:pt x="55" y="530"/>
                    <a:pt x="31" y="514"/>
                  </a:cubicBezTo>
                  <a:cubicBezTo>
                    <a:pt x="23" y="506"/>
                    <a:pt x="15" y="498"/>
                    <a:pt x="7" y="490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7" y="482"/>
                    <a:pt x="7" y="482"/>
                    <a:pt x="7" y="482"/>
                  </a:cubicBezTo>
                  <a:cubicBezTo>
                    <a:pt x="39" y="482"/>
                    <a:pt x="55" y="482"/>
                    <a:pt x="79" y="443"/>
                  </a:cubicBezTo>
                  <a:cubicBezTo>
                    <a:pt x="102" y="411"/>
                    <a:pt x="182" y="364"/>
                    <a:pt x="205" y="348"/>
                  </a:cubicBezTo>
                  <a:cubicBezTo>
                    <a:pt x="221" y="340"/>
                    <a:pt x="237" y="340"/>
                    <a:pt x="260" y="340"/>
                  </a:cubicBezTo>
                  <a:cubicBezTo>
                    <a:pt x="268" y="340"/>
                    <a:pt x="268" y="340"/>
                    <a:pt x="276" y="340"/>
                  </a:cubicBezTo>
                  <a:lnTo>
                    <a:pt x="284" y="340"/>
                  </a:lnTo>
                  <a:cubicBezTo>
                    <a:pt x="300" y="340"/>
                    <a:pt x="300" y="340"/>
                    <a:pt x="316" y="324"/>
                  </a:cubicBezTo>
                  <a:cubicBezTo>
                    <a:pt x="316" y="324"/>
                    <a:pt x="324" y="324"/>
                    <a:pt x="324" y="316"/>
                  </a:cubicBezTo>
                  <a:cubicBezTo>
                    <a:pt x="355" y="293"/>
                    <a:pt x="387" y="277"/>
                    <a:pt x="419" y="261"/>
                  </a:cubicBezTo>
                  <a:cubicBezTo>
                    <a:pt x="426" y="261"/>
                    <a:pt x="435" y="253"/>
                    <a:pt x="435" y="253"/>
                  </a:cubicBezTo>
                  <a:cubicBezTo>
                    <a:pt x="458" y="237"/>
                    <a:pt x="458" y="237"/>
                    <a:pt x="458" y="229"/>
                  </a:cubicBezTo>
                  <a:cubicBezTo>
                    <a:pt x="458" y="229"/>
                    <a:pt x="458" y="222"/>
                    <a:pt x="466" y="214"/>
                  </a:cubicBezTo>
                  <a:cubicBezTo>
                    <a:pt x="474" y="198"/>
                    <a:pt x="490" y="182"/>
                    <a:pt x="498" y="174"/>
                  </a:cubicBezTo>
                  <a:cubicBezTo>
                    <a:pt x="506" y="158"/>
                    <a:pt x="513" y="150"/>
                    <a:pt x="521" y="142"/>
                  </a:cubicBezTo>
                  <a:lnTo>
                    <a:pt x="529" y="135"/>
                  </a:lnTo>
                  <a:cubicBezTo>
                    <a:pt x="537" y="135"/>
                    <a:pt x="537" y="142"/>
                    <a:pt x="537" y="150"/>
                  </a:cubicBezTo>
                  <a:cubicBezTo>
                    <a:pt x="537" y="150"/>
                    <a:pt x="537" y="158"/>
                    <a:pt x="545" y="158"/>
                  </a:cubicBezTo>
                  <a:cubicBezTo>
                    <a:pt x="545" y="166"/>
                    <a:pt x="545" y="166"/>
                    <a:pt x="545" y="174"/>
                  </a:cubicBezTo>
                  <a:lnTo>
                    <a:pt x="553" y="166"/>
                  </a:lnTo>
                  <a:cubicBezTo>
                    <a:pt x="553" y="166"/>
                    <a:pt x="553" y="158"/>
                    <a:pt x="553" y="150"/>
                  </a:cubicBezTo>
                  <a:cubicBezTo>
                    <a:pt x="561" y="142"/>
                    <a:pt x="561" y="127"/>
                    <a:pt x="577" y="103"/>
                  </a:cubicBezTo>
                  <a:cubicBezTo>
                    <a:pt x="593" y="79"/>
                    <a:pt x="632" y="48"/>
                    <a:pt x="664" y="24"/>
                  </a:cubicBezTo>
                  <a:cubicBezTo>
                    <a:pt x="679" y="16"/>
                    <a:pt x="679" y="16"/>
                    <a:pt x="679" y="16"/>
                  </a:cubicBezTo>
                  <a:cubicBezTo>
                    <a:pt x="695" y="8"/>
                    <a:pt x="727" y="0"/>
                    <a:pt x="766" y="0"/>
                  </a:cubicBezTo>
                  <a:cubicBezTo>
                    <a:pt x="790" y="0"/>
                    <a:pt x="814" y="0"/>
                    <a:pt x="822" y="8"/>
                  </a:cubicBezTo>
                  <a:cubicBezTo>
                    <a:pt x="830" y="16"/>
                    <a:pt x="838" y="24"/>
                    <a:pt x="838" y="32"/>
                  </a:cubicBezTo>
                  <a:cubicBezTo>
                    <a:pt x="838" y="40"/>
                    <a:pt x="830" y="48"/>
                    <a:pt x="798" y="48"/>
                  </a:cubicBezTo>
                  <a:cubicBezTo>
                    <a:pt x="774" y="56"/>
                    <a:pt x="774" y="56"/>
                    <a:pt x="774" y="56"/>
                  </a:cubicBezTo>
                  <a:cubicBezTo>
                    <a:pt x="766" y="56"/>
                    <a:pt x="766" y="63"/>
                    <a:pt x="766" y="63"/>
                  </a:cubicBezTo>
                  <a:cubicBezTo>
                    <a:pt x="759" y="63"/>
                    <a:pt x="759" y="71"/>
                    <a:pt x="751" y="79"/>
                  </a:cubicBezTo>
                  <a:cubicBezTo>
                    <a:pt x="743" y="95"/>
                    <a:pt x="727" y="119"/>
                    <a:pt x="703" y="142"/>
                  </a:cubicBezTo>
                  <a:cubicBezTo>
                    <a:pt x="687" y="158"/>
                    <a:pt x="672" y="182"/>
                    <a:pt x="664" y="206"/>
                  </a:cubicBezTo>
                  <a:cubicBezTo>
                    <a:pt x="656" y="222"/>
                    <a:pt x="648" y="237"/>
                    <a:pt x="632" y="253"/>
                  </a:cubicBezTo>
                  <a:cubicBezTo>
                    <a:pt x="616" y="269"/>
                    <a:pt x="624" y="285"/>
                    <a:pt x="624" y="309"/>
                  </a:cubicBezTo>
                  <a:cubicBezTo>
                    <a:pt x="632" y="316"/>
                    <a:pt x="632" y="324"/>
                    <a:pt x="632" y="332"/>
                  </a:cubicBezTo>
                  <a:cubicBezTo>
                    <a:pt x="632" y="332"/>
                    <a:pt x="632" y="332"/>
                    <a:pt x="632" y="340"/>
                  </a:cubicBezTo>
                  <a:cubicBezTo>
                    <a:pt x="632" y="332"/>
                    <a:pt x="640" y="332"/>
                    <a:pt x="640" y="324"/>
                  </a:cubicBezTo>
                  <a:cubicBezTo>
                    <a:pt x="640" y="316"/>
                    <a:pt x="648" y="301"/>
                    <a:pt x="648" y="293"/>
                  </a:cubicBezTo>
                  <a:cubicBezTo>
                    <a:pt x="664" y="277"/>
                    <a:pt x="687" y="269"/>
                    <a:pt x="711" y="269"/>
                  </a:cubicBezTo>
                  <a:cubicBezTo>
                    <a:pt x="719" y="261"/>
                    <a:pt x="727" y="261"/>
                    <a:pt x="735" y="261"/>
                  </a:cubicBezTo>
                  <a:cubicBezTo>
                    <a:pt x="743" y="261"/>
                    <a:pt x="751" y="253"/>
                    <a:pt x="759" y="253"/>
                  </a:cubicBezTo>
                  <a:cubicBezTo>
                    <a:pt x="790" y="253"/>
                    <a:pt x="822" y="261"/>
                    <a:pt x="838" y="285"/>
                  </a:cubicBezTo>
                  <a:cubicBezTo>
                    <a:pt x="846" y="285"/>
                    <a:pt x="861" y="293"/>
                    <a:pt x="869" y="301"/>
                  </a:cubicBezTo>
                  <a:cubicBezTo>
                    <a:pt x="901" y="324"/>
                    <a:pt x="932" y="340"/>
                    <a:pt x="948" y="372"/>
                  </a:cubicBezTo>
                  <a:cubicBezTo>
                    <a:pt x="964" y="403"/>
                    <a:pt x="996" y="419"/>
                    <a:pt x="1019" y="427"/>
                  </a:cubicBezTo>
                  <a:cubicBezTo>
                    <a:pt x="1019" y="435"/>
                    <a:pt x="1019" y="435"/>
                    <a:pt x="1027" y="435"/>
                  </a:cubicBezTo>
                  <a:cubicBezTo>
                    <a:pt x="1027" y="435"/>
                    <a:pt x="1027" y="435"/>
                    <a:pt x="1035" y="435"/>
                  </a:cubicBezTo>
                  <a:cubicBezTo>
                    <a:pt x="1043" y="435"/>
                    <a:pt x="1067" y="427"/>
                    <a:pt x="1083" y="419"/>
                  </a:cubicBezTo>
                  <a:cubicBezTo>
                    <a:pt x="1090" y="411"/>
                    <a:pt x="1099" y="403"/>
                    <a:pt x="1106" y="403"/>
                  </a:cubicBezTo>
                  <a:cubicBezTo>
                    <a:pt x="1130" y="395"/>
                    <a:pt x="1138" y="403"/>
                    <a:pt x="1146" y="427"/>
                  </a:cubicBezTo>
                  <a:cubicBezTo>
                    <a:pt x="1146" y="435"/>
                    <a:pt x="1154" y="435"/>
                    <a:pt x="1178" y="435"/>
                  </a:cubicBezTo>
                  <a:cubicBezTo>
                    <a:pt x="1185" y="435"/>
                    <a:pt x="1193" y="435"/>
                    <a:pt x="1201" y="435"/>
                  </a:cubicBezTo>
                  <a:cubicBezTo>
                    <a:pt x="1209" y="435"/>
                    <a:pt x="1217" y="435"/>
                    <a:pt x="1225" y="435"/>
                  </a:cubicBezTo>
                  <a:cubicBezTo>
                    <a:pt x="1257" y="435"/>
                    <a:pt x="1265" y="419"/>
                    <a:pt x="1296" y="372"/>
                  </a:cubicBezTo>
                  <a:cubicBezTo>
                    <a:pt x="1320" y="340"/>
                    <a:pt x="1423" y="293"/>
                    <a:pt x="1494" y="293"/>
                  </a:cubicBezTo>
                  <a:cubicBezTo>
                    <a:pt x="1502" y="293"/>
                    <a:pt x="1510" y="293"/>
                    <a:pt x="1510" y="293"/>
                  </a:cubicBezTo>
                  <a:cubicBezTo>
                    <a:pt x="1518" y="293"/>
                    <a:pt x="1525" y="293"/>
                    <a:pt x="1541" y="293"/>
                  </a:cubicBezTo>
                  <a:cubicBezTo>
                    <a:pt x="1581" y="293"/>
                    <a:pt x="1612" y="277"/>
                    <a:pt x="1628" y="261"/>
                  </a:cubicBezTo>
                  <a:cubicBezTo>
                    <a:pt x="1636" y="261"/>
                    <a:pt x="1636" y="261"/>
                    <a:pt x="1644" y="261"/>
                  </a:cubicBezTo>
                  <a:cubicBezTo>
                    <a:pt x="1644" y="253"/>
                    <a:pt x="1644" y="253"/>
                    <a:pt x="1644" y="253"/>
                  </a:cubicBezTo>
                  <a:cubicBezTo>
                    <a:pt x="1676" y="237"/>
                    <a:pt x="1707" y="222"/>
                    <a:pt x="1731" y="222"/>
                  </a:cubicBezTo>
                  <a:cubicBezTo>
                    <a:pt x="1739" y="222"/>
                    <a:pt x="1739" y="222"/>
                    <a:pt x="1739" y="222"/>
                  </a:cubicBezTo>
                  <a:cubicBezTo>
                    <a:pt x="1747" y="222"/>
                    <a:pt x="1747" y="222"/>
                    <a:pt x="1755" y="222"/>
                  </a:cubicBezTo>
                  <a:cubicBezTo>
                    <a:pt x="1755" y="229"/>
                    <a:pt x="1755" y="237"/>
                    <a:pt x="1755" y="253"/>
                  </a:cubicBezTo>
                  <a:cubicBezTo>
                    <a:pt x="1755" y="261"/>
                    <a:pt x="1755" y="269"/>
                    <a:pt x="1755" y="285"/>
                  </a:cubicBezTo>
                  <a:cubicBezTo>
                    <a:pt x="1755" y="316"/>
                    <a:pt x="1755" y="340"/>
                    <a:pt x="1763" y="348"/>
                  </a:cubicBezTo>
                  <a:cubicBezTo>
                    <a:pt x="1770" y="356"/>
                    <a:pt x="1786" y="356"/>
                    <a:pt x="1802" y="356"/>
                  </a:cubicBezTo>
                  <a:cubicBezTo>
                    <a:pt x="1810" y="356"/>
                    <a:pt x="1826" y="356"/>
                    <a:pt x="1834" y="356"/>
                  </a:cubicBezTo>
                  <a:cubicBezTo>
                    <a:pt x="1834" y="356"/>
                    <a:pt x="1842" y="356"/>
                    <a:pt x="1849" y="356"/>
                  </a:cubicBezTo>
                  <a:cubicBezTo>
                    <a:pt x="1849" y="356"/>
                    <a:pt x="1858" y="356"/>
                    <a:pt x="1865" y="356"/>
                  </a:cubicBezTo>
                  <a:cubicBezTo>
                    <a:pt x="1865" y="364"/>
                    <a:pt x="1889" y="364"/>
                    <a:pt x="1913" y="364"/>
                  </a:cubicBezTo>
                  <a:cubicBezTo>
                    <a:pt x="1921" y="364"/>
                    <a:pt x="1929" y="364"/>
                    <a:pt x="1936" y="364"/>
                  </a:cubicBezTo>
                  <a:cubicBezTo>
                    <a:pt x="1944" y="356"/>
                    <a:pt x="1968" y="348"/>
                    <a:pt x="1992" y="348"/>
                  </a:cubicBezTo>
                  <a:cubicBezTo>
                    <a:pt x="2000" y="348"/>
                    <a:pt x="2000" y="348"/>
                    <a:pt x="2008" y="348"/>
                  </a:cubicBezTo>
                  <a:cubicBezTo>
                    <a:pt x="2031" y="356"/>
                    <a:pt x="2031" y="380"/>
                    <a:pt x="2031" y="403"/>
                  </a:cubicBezTo>
                  <a:cubicBezTo>
                    <a:pt x="2031" y="411"/>
                    <a:pt x="2039" y="419"/>
                    <a:pt x="2039" y="427"/>
                  </a:cubicBezTo>
                  <a:cubicBezTo>
                    <a:pt x="2039" y="451"/>
                    <a:pt x="2047" y="451"/>
                    <a:pt x="2063" y="467"/>
                  </a:cubicBezTo>
                  <a:cubicBezTo>
                    <a:pt x="2063" y="467"/>
                    <a:pt x="2063" y="467"/>
                    <a:pt x="2071" y="467"/>
                  </a:cubicBezTo>
                  <a:cubicBezTo>
                    <a:pt x="2071" y="475"/>
                    <a:pt x="2079" y="475"/>
                    <a:pt x="2087" y="482"/>
                  </a:cubicBezTo>
                  <a:cubicBezTo>
                    <a:pt x="2102" y="498"/>
                    <a:pt x="2126" y="514"/>
                    <a:pt x="2134" y="514"/>
                  </a:cubicBezTo>
                  <a:cubicBezTo>
                    <a:pt x="2142" y="514"/>
                    <a:pt x="2142" y="514"/>
                    <a:pt x="2150" y="522"/>
                  </a:cubicBezTo>
                  <a:cubicBezTo>
                    <a:pt x="2158" y="530"/>
                    <a:pt x="2158" y="530"/>
                    <a:pt x="2166" y="538"/>
                  </a:cubicBezTo>
                  <a:cubicBezTo>
                    <a:pt x="2166" y="538"/>
                    <a:pt x="2166" y="538"/>
                    <a:pt x="2174" y="538"/>
                  </a:cubicBezTo>
                  <a:cubicBezTo>
                    <a:pt x="2174" y="538"/>
                    <a:pt x="2182" y="530"/>
                    <a:pt x="2189" y="522"/>
                  </a:cubicBezTo>
                  <a:cubicBezTo>
                    <a:pt x="2197" y="522"/>
                    <a:pt x="2197" y="514"/>
                    <a:pt x="2205" y="514"/>
                  </a:cubicBezTo>
                  <a:cubicBezTo>
                    <a:pt x="2221" y="498"/>
                    <a:pt x="2229" y="490"/>
                    <a:pt x="2237" y="490"/>
                  </a:cubicBezTo>
                  <a:cubicBezTo>
                    <a:pt x="2245" y="490"/>
                    <a:pt x="2245" y="490"/>
                    <a:pt x="2245" y="490"/>
                  </a:cubicBezTo>
                  <a:cubicBezTo>
                    <a:pt x="2253" y="490"/>
                    <a:pt x="2253" y="498"/>
                    <a:pt x="2261" y="498"/>
                  </a:cubicBezTo>
                  <a:cubicBezTo>
                    <a:pt x="2269" y="514"/>
                    <a:pt x="2269" y="538"/>
                    <a:pt x="2269" y="546"/>
                  </a:cubicBezTo>
                  <a:cubicBezTo>
                    <a:pt x="2269" y="553"/>
                    <a:pt x="2269" y="553"/>
                    <a:pt x="2261" y="553"/>
                  </a:cubicBezTo>
                  <a:cubicBezTo>
                    <a:pt x="2261" y="569"/>
                    <a:pt x="2261" y="577"/>
                    <a:pt x="2237" y="577"/>
                  </a:cubicBezTo>
                  <a:cubicBezTo>
                    <a:pt x="2237" y="577"/>
                    <a:pt x="2229" y="577"/>
                    <a:pt x="2221" y="577"/>
                  </a:cubicBezTo>
                  <a:cubicBezTo>
                    <a:pt x="2213" y="577"/>
                    <a:pt x="2205" y="577"/>
                    <a:pt x="2205" y="577"/>
                  </a:cubicBezTo>
                  <a:cubicBezTo>
                    <a:pt x="2189" y="569"/>
                    <a:pt x="2182" y="569"/>
                    <a:pt x="2166" y="569"/>
                  </a:cubicBezTo>
                  <a:cubicBezTo>
                    <a:pt x="2150" y="569"/>
                    <a:pt x="2150" y="569"/>
                    <a:pt x="2150" y="569"/>
                  </a:cubicBezTo>
                  <a:cubicBezTo>
                    <a:pt x="2150" y="577"/>
                    <a:pt x="2150" y="577"/>
                    <a:pt x="2142" y="577"/>
                  </a:cubicBezTo>
                  <a:cubicBezTo>
                    <a:pt x="2142" y="577"/>
                    <a:pt x="2142" y="577"/>
                    <a:pt x="2134" y="577"/>
                  </a:cubicBezTo>
                  <a:cubicBezTo>
                    <a:pt x="2126" y="577"/>
                    <a:pt x="2110" y="577"/>
                    <a:pt x="2095" y="577"/>
                  </a:cubicBezTo>
                  <a:cubicBezTo>
                    <a:pt x="2087" y="577"/>
                    <a:pt x="2079" y="577"/>
                    <a:pt x="2079" y="577"/>
                  </a:cubicBezTo>
                  <a:cubicBezTo>
                    <a:pt x="2071" y="577"/>
                    <a:pt x="2071" y="577"/>
                    <a:pt x="2063" y="577"/>
                  </a:cubicBezTo>
                  <a:cubicBezTo>
                    <a:pt x="2055" y="577"/>
                    <a:pt x="2039" y="577"/>
                    <a:pt x="2031" y="577"/>
                  </a:cubicBezTo>
                  <a:cubicBezTo>
                    <a:pt x="2018" y="577"/>
                    <a:pt x="2000" y="577"/>
                    <a:pt x="1992" y="577"/>
                  </a:cubicBezTo>
                  <a:cubicBezTo>
                    <a:pt x="1960" y="577"/>
                    <a:pt x="1944" y="577"/>
                    <a:pt x="1936" y="569"/>
                  </a:cubicBezTo>
                  <a:cubicBezTo>
                    <a:pt x="1921" y="562"/>
                    <a:pt x="1913" y="569"/>
                    <a:pt x="1897" y="593"/>
                  </a:cubicBezTo>
                  <a:cubicBezTo>
                    <a:pt x="1897" y="601"/>
                    <a:pt x="1889" y="609"/>
                    <a:pt x="1889" y="609"/>
                  </a:cubicBezTo>
                  <a:cubicBezTo>
                    <a:pt x="1889" y="625"/>
                    <a:pt x="1889" y="633"/>
                    <a:pt x="1873" y="640"/>
                  </a:cubicBezTo>
                  <a:cubicBezTo>
                    <a:pt x="1849" y="656"/>
                    <a:pt x="1849" y="648"/>
                    <a:pt x="1834" y="633"/>
                  </a:cubicBezTo>
                  <a:cubicBezTo>
                    <a:pt x="1826" y="625"/>
                    <a:pt x="1826" y="617"/>
                    <a:pt x="1810" y="609"/>
                  </a:cubicBezTo>
                  <a:cubicBezTo>
                    <a:pt x="1786" y="593"/>
                    <a:pt x="1778" y="585"/>
                    <a:pt x="1763" y="585"/>
                  </a:cubicBezTo>
                  <a:cubicBezTo>
                    <a:pt x="1763" y="585"/>
                    <a:pt x="1755" y="585"/>
                    <a:pt x="1747" y="585"/>
                  </a:cubicBezTo>
                  <a:cubicBezTo>
                    <a:pt x="1739" y="585"/>
                    <a:pt x="1731" y="577"/>
                    <a:pt x="1731" y="577"/>
                  </a:cubicBezTo>
                  <a:cubicBezTo>
                    <a:pt x="1715" y="577"/>
                    <a:pt x="1707" y="569"/>
                    <a:pt x="1691" y="569"/>
                  </a:cubicBezTo>
                  <a:cubicBezTo>
                    <a:pt x="1683" y="569"/>
                    <a:pt x="1676" y="569"/>
                    <a:pt x="1676" y="569"/>
                  </a:cubicBezTo>
                  <a:cubicBezTo>
                    <a:pt x="1668" y="569"/>
                    <a:pt x="1668" y="569"/>
                    <a:pt x="1660" y="569"/>
                  </a:cubicBezTo>
                  <a:cubicBezTo>
                    <a:pt x="1652" y="569"/>
                    <a:pt x="1652" y="569"/>
                    <a:pt x="1652" y="569"/>
                  </a:cubicBezTo>
                  <a:cubicBezTo>
                    <a:pt x="1644" y="569"/>
                    <a:pt x="1644" y="569"/>
                    <a:pt x="1636" y="569"/>
                  </a:cubicBezTo>
                  <a:cubicBezTo>
                    <a:pt x="1612" y="569"/>
                    <a:pt x="1605" y="577"/>
                    <a:pt x="1596" y="609"/>
                  </a:cubicBezTo>
                  <a:cubicBezTo>
                    <a:pt x="1596" y="633"/>
                    <a:pt x="1573" y="640"/>
                    <a:pt x="1541" y="640"/>
                  </a:cubicBezTo>
                  <a:cubicBezTo>
                    <a:pt x="1533" y="640"/>
                    <a:pt x="1533" y="640"/>
                    <a:pt x="1533" y="640"/>
                  </a:cubicBezTo>
                  <a:cubicBezTo>
                    <a:pt x="1518" y="640"/>
                    <a:pt x="1502" y="640"/>
                    <a:pt x="1486" y="648"/>
                  </a:cubicBezTo>
                  <a:cubicBezTo>
                    <a:pt x="1470" y="648"/>
                    <a:pt x="1454" y="656"/>
                    <a:pt x="1423" y="656"/>
                  </a:cubicBezTo>
                  <a:cubicBezTo>
                    <a:pt x="1375" y="656"/>
                    <a:pt x="1359" y="712"/>
                    <a:pt x="1359" y="735"/>
                  </a:cubicBezTo>
                  <a:cubicBezTo>
                    <a:pt x="1359" y="751"/>
                    <a:pt x="1343" y="759"/>
                    <a:pt x="1320" y="767"/>
                  </a:cubicBezTo>
                  <a:cubicBezTo>
                    <a:pt x="1320" y="775"/>
                    <a:pt x="1312" y="775"/>
                    <a:pt x="1312" y="775"/>
                  </a:cubicBezTo>
                  <a:cubicBezTo>
                    <a:pt x="1288" y="783"/>
                    <a:pt x="1288" y="799"/>
                    <a:pt x="1280" y="815"/>
                  </a:cubicBezTo>
                  <a:cubicBezTo>
                    <a:pt x="1272" y="815"/>
                    <a:pt x="1272" y="822"/>
                    <a:pt x="1272" y="822"/>
                  </a:cubicBezTo>
                  <a:cubicBezTo>
                    <a:pt x="1272" y="830"/>
                    <a:pt x="1265" y="838"/>
                    <a:pt x="1257" y="838"/>
                  </a:cubicBezTo>
                  <a:cubicBezTo>
                    <a:pt x="1249" y="838"/>
                    <a:pt x="1249" y="830"/>
                    <a:pt x="1241" y="806"/>
                  </a:cubicBezTo>
                  <a:cubicBezTo>
                    <a:pt x="1241" y="791"/>
                    <a:pt x="1249" y="783"/>
                    <a:pt x="1265" y="767"/>
                  </a:cubicBezTo>
                  <a:cubicBezTo>
                    <a:pt x="1272" y="767"/>
                    <a:pt x="1280" y="759"/>
                    <a:pt x="1288" y="759"/>
                  </a:cubicBezTo>
                  <a:cubicBezTo>
                    <a:pt x="1288" y="751"/>
                    <a:pt x="1296" y="743"/>
                    <a:pt x="1296" y="743"/>
                  </a:cubicBezTo>
                  <a:cubicBezTo>
                    <a:pt x="1296" y="735"/>
                    <a:pt x="1280" y="728"/>
                    <a:pt x="1272" y="719"/>
                  </a:cubicBezTo>
                  <a:lnTo>
                    <a:pt x="1272" y="719"/>
                  </a:lnTo>
                  <a:cubicBezTo>
                    <a:pt x="1265" y="712"/>
                    <a:pt x="1265" y="712"/>
                    <a:pt x="1265" y="712"/>
                  </a:cubicBezTo>
                  <a:cubicBezTo>
                    <a:pt x="1257" y="712"/>
                    <a:pt x="1249" y="719"/>
                    <a:pt x="1241" y="728"/>
                  </a:cubicBezTo>
                  <a:cubicBezTo>
                    <a:pt x="1241" y="735"/>
                    <a:pt x="1233" y="735"/>
                    <a:pt x="1225" y="743"/>
                  </a:cubicBezTo>
                  <a:cubicBezTo>
                    <a:pt x="1217" y="751"/>
                    <a:pt x="1217" y="759"/>
                    <a:pt x="1209" y="767"/>
                  </a:cubicBezTo>
                  <a:cubicBezTo>
                    <a:pt x="1201" y="775"/>
                    <a:pt x="1185" y="791"/>
                    <a:pt x="1170" y="799"/>
                  </a:cubicBezTo>
                  <a:lnTo>
                    <a:pt x="1162" y="806"/>
                  </a:lnTo>
                  <a:cubicBezTo>
                    <a:pt x="1146" y="806"/>
                    <a:pt x="1146" y="791"/>
                    <a:pt x="1146" y="783"/>
                  </a:cubicBezTo>
                  <a:cubicBezTo>
                    <a:pt x="1146" y="775"/>
                    <a:pt x="1146" y="767"/>
                    <a:pt x="1138" y="767"/>
                  </a:cubicBezTo>
                  <a:cubicBezTo>
                    <a:pt x="1138" y="759"/>
                    <a:pt x="1138" y="759"/>
                    <a:pt x="1138" y="759"/>
                  </a:cubicBezTo>
                  <a:cubicBezTo>
                    <a:pt x="1138" y="759"/>
                    <a:pt x="1130" y="775"/>
                    <a:pt x="1130" y="791"/>
                  </a:cubicBezTo>
                  <a:cubicBezTo>
                    <a:pt x="1130" y="806"/>
                    <a:pt x="1106" y="854"/>
                    <a:pt x="1090" y="901"/>
                  </a:cubicBezTo>
                  <a:cubicBezTo>
                    <a:pt x="1075" y="933"/>
                    <a:pt x="1059" y="973"/>
                    <a:pt x="1059" y="980"/>
                  </a:cubicBezTo>
                  <a:cubicBezTo>
                    <a:pt x="1059" y="988"/>
                    <a:pt x="1043" y="1012"/>
                    <a:pt x="1027" y="1028"/>
                  </a:cubicBezTo>
                  <a:cubicBezTo>
                    <a:pt x="1019" y="1036"/>
                    <a:pt x="1012" y="1052"/>
                    <a:pt x="1004" y="1059"/>
                  </a:cubicBezTo>
                  <a:cubicBezTo>
                    <a:pt x="996" y="1075"/>
                    <a:pt x="988" y="1091"/>
                    <a:pt x="988" y="1107"/>
                  </a:cubicBezTo>
                  <a:cubicBezTo>
                    <a:pt x="988" y="1115"/>
                    <a:pt x="988" y="1115"/>
                    <a:pt x="988" y="1115"/>
                  </a:cubicBezTo>
                  <a:lnTo>
                    <a:pt x="664" y="680"/>
                  </a:lnTo>
                  <a:lnTo>
                    <a:pt x="664" y="680"/>
                  </a:lnTo>
                  <a:cubicBezTo>
                    <a:pt x="672" y="680"/>
                    <a:pt x="679" y="688"/>
                    <a:pt x="679" y="696"/>
                  </a:cubicBezTo>
                  <a:cubicBezTo>
                    <a:pt x="687" y="704"/>
                    <a:pt x="711" y="704"/>
                    <a:pt x="727" y="704"/>
                  </a:cubicBezTo>
                  <a:cubicBezTo>
                    <a:pt x="759" y="712"/>
                    <a:pt x="790" y="712"/>
                    <a:pt x="790" y="735"/>
                  </a:cubicBezTo>
                  <a:cubicBezTo>
                    <a:pt x="790" y="743"/>
                    <a:pt x="790" y="743"/>
                    <a:pt x="790" y="743"/>
                  </a:cubicBezTo>
                  <a:cubicBezTo>
                    <a:pt x="798" y="783"/>
                    <a:pt x="798" y="791"/>
                    <a:pt x="814" y="799"/>
                  </a:cubicBezTo>
                  <a:lnTo>
                    <a:pt x="814" y="799"/>
                  </a:lnTo>
                  <a:cubicBezTo>
                    <a:pt x="838" y="799"/>
                    <a:pt x="893" y="815"/>
                    <a:pt x="893" y="893"/>
                  </a:cubicBezTo>
                  <a:cubicBezTo>
                    <a:pt x="893" y="933"/>
                    <a:pt x="885" y="957"/>
                    <a:pt x="877" y="973"/>
                  </a:cubicBezTo>
                  <a:cubicBezTo>
                    <a:pt x="877" y="973"/>
                    <a:pt x="869" y="980"/>
                    <a:pt x="877" y="980"/>
                  </a:cubicBezTo>
                  <a:cubicBezTo>
                    <a:pt x="877" y="988"/>
                    <a:pt x="885" y="988"/>
                    <a:pt x="885" y="988"/>
                  </a:cubicBezTo>
                  <a:cubicBezTo>
                    <a:pt x="893" y="988"/>
                    <a:pt x="901" y="988"/>
                    <a:pt x="909" y="988"/>
                  </a:cubicBezTo>
                  <a:cubicBezTo>
                    <a:pt x="932" y="996"/>
                    <a:pt x="948" y="996"/>
                    <a:pt x="948" y="1020"/>
                  </a:cubicBezTo>
                  <a:lnTo>
                    <a:pt x="948" y="1028"/>
                  </a:lnTo>
                  <a:cubicBezTo>
                    <a:pt x="948" y="1059"/>
                    <a:pt x="948" y="1091"/>
                    <a:pt x="972" y="1099"/>
                  </a:cubicBezTo>
                  <a:cubicBezTo>
                    <a:pt x="980" y="1099"/>
                    <a:pt x="980" y="1107"/>
                    <a:pt x="980" y="1107"/>
                  </a:cubicBezTo>
                  <a:cubicBezTo>
                    <a:pt x="980" y="1091"/>
                    <a:pt x="988" y="1075"/>
                    <a:pt x="996" y="1059"/>
                  </a:cubicBezTo>
                  <a:cubicBezTo>
                    <a:pt x="1004" y="1044"/>
                    <a:pt x="1012" y="1036"/>
                    <a:pt x="1019" y="1028"/>
                  </a:cubicBezTo>
                  <a:cubicBezTo>
                    <a:pt x="1035" y="1004"/>
                    <a:pt x="1051" y="988"/>
                    <a:pt x="1051" y="980"/>
                  </a:cubicBezTo>
                  <a:cubicBezTo>
                    <a:pt x="1051" y="973"/>
                    <a:pt x="1059" y="941"/>
                    <a:pt x="1083" y="893"/>
                  </a:cubicBezTo>
                  <a:cubicBezTo>
                    <a:pt x="1099" y="854"/>
                    <a:pt x="1122" y="806"/>
                    <a:pt x="1122" y="791"/>
                  </a:cubicBezTo>
                  <a:cubicBezTo>
                    <a:pt x="1122" y="775"/>
                    <a:pt x="1122" y="751"/>
                    <a:pt x="1138" y="751"/>
                  </a:cubicBezTo>
                  <a:lnTo>
                    <a:pt x="1146" y="759"/>
                  </a:lnTo>
                  <a:cubicBezTo>
                    <a:pt x="1146" y="767"/>
                    <a:pt x="1154" y="775"/>
                    <a:pt x="1154" y="783"/>
                  </a:cubicBezTo>
                  <a:cubicBezTo>
                    <a:pt x="1154" y="791"/>
                    <a:pt x="1154" y="799"/>
                    <a:pt x="1162" y="799"/>
                  </a:cubicBezTo>
                  <a:cubicBezTo>
                    <a:pt x="1162" y="799"/>
                    <a:pt x="1162" y="799"/>
                    <a:pt x="1170" y="791"/>
                  </a:cubicBezTo>
                  <a:cubicBezTo>
                    <a:pt x="1185" y="783"/>
                    <a:pt x="1193" y="775"/>
                    <a:pt x="1201" y="759"/>
                  </a:cubicBezTo>
                  <a:cubicBezTo>
                    <a:pt x="1209" y="751"/>
                    <a:pt x="1217" y="743"/>
                    <a:pt x="1225" y="735"/>
                  </a:cubicBezTo>
                  <a:cubicBezTo>
                    <a:pt x="1233" y="735"/>
                    <a:pt x="1233" y="728"/>
                    <a:pt x="1241" y="719"/>
                  </a:cubicBezTo>
                  <a:cubicBezTo>
                    <a:pt x="1249" y="712"/>
                    <a:pt x="1257" y="704"/>
                    <a:pt x="1265" y="704"/>
                  </a:cubicBezTo>
                  <a:cubicBezTo>
                    <a:pt x="1265" y="704"/>
                    <a:pt x="1272" y="704"/>
                    <a:pt x="1272" y="712"/>
                  </a:cubicBezTo>
                  <a:lnTo>
                    <a:pt x="1280" y="712"/>
                  </a:lnTo>
                  <a:cubicBezTo>
                    <a:pt x="1288" y="728"/>
                    <a:pt x="1296" y="735"/>
                    <a:pt x="1296" y="743"/>
                  </a:cubicBezTo>
                  <a:cubicBezTo>
                    <a:pt x="1296" y="751"/>
                    <a:pt x="1296" y="751"/>
                    <a:pt x="1288" y="759"/>
                  </a:cubicBezTo>
                  <a:cubicBezTo>
                    <a:pt x="1280" y="767"/>
                    <a:pt x="1280" y="775"/>
                    <a:pt x="1272" y="775"/>
                  </a:cubicBezTo>
                  <a:cubicBezTo>
                    <a:pt x="1257" y="791"/>
                    <a:pt x="1249" y="799"/>
                    <a:pt x="1249" y="806"/>
                  </a:cubicBezTo>
                  <a:cubicBezTo>
                    <a:pt x="1257" y="822"/>
                    <a:pt x="1257" y="830"/>
                    <a:pt x="1257" y="830"/>
                  </a:cubicBezTo>
                  <a:cubicBezTo>
                    <a:pt x="1265" y="830"/>
                    <a:pt x="1265" y="822"/>
                    <a:pt x="1265" y="822"/>
                  </a:cubicBezTo>
                  <a:cubicBezTo>
                    <a:pt x="1265" y="815"/>
                    <a:pt x="1272" y="815"/>
                    <a:pt x="1272" y="806"/>
                  </a:cubicBezTo>
                  <a:cubicBezTo>
                    <a:pt x="1280" y="791"/>
                    <a:pt x="1288" y="783"/>
                    <a:pt x="1304" y="767"/>
                  </a:cubicBezTo>
                  <a:cubicBezTo>
                    <a:pt x="1312" y="767"/>
                    <a:pt x="1312" y="767"/>
                    <a:pt x="1320" y="759"/>
                  </a:cubicBezTo>
                  <a:cubicBezTo>
                    <a:pt x="1336" y="751"/>
                    <a:pt x="1359" y="743"/>
                    <a:pt x="1359" y="735"/>
                  </a:cubicBezTo>
                  <a:cubicBezTo>
                    <a:pt x="1359" y="712"/>
                    <a:pt x="1367" y="656"/>
                    <a:pt x="1423" y="648"/>
                  </a:cubicBezTo>
                  <a:cubicBezTo>
                    <a:pt x="1454" y="648"/>
                    <a:pt x="1470" y="640"/>
                    <a:pt x="1486" y="640"/>
                  </a:cubicBezTo>
                  <a:cubicBezTo>
                    <a:pt x="1502" y="640"/>
                    <a:pt x="1510" y="633"/>
                    <a:pt x="1533" y="633"/>
                  </a:cubicBezTo>
                  <a:cubicBezTo>
                    <a:pt x="1541" y="633"/>
                    <a:pt x="1541" y="633"/>
                    <a:pt x="1541" y="633"/>
                  </a:cubicBezTo>
                  <a:cubicBezTo>
                    <a:pt x="1573" y="633"/>
                    <a:pt x="1589" y="633"/>
                    <a:pt x="1589" y="601"/>
                  </a:cubicBezTo>
                  <a:cubicBezTo>
                    <a:pt x="1596" y="577"/>
                    <a:pt x="1605" y="562"/>
                    <a:pt x="1636" y="562"/>
                  </a:cubicBezTo>
                  <a:cubicBezTo>
                    <a:pt x="1644" y="562"/>
                    <a:pt x="1652" y="562"/>
                    <a:pt x="1652" y="562"/>
                  </a:cubicBezTo>
                  <a:cubicBezTo>
                    <a:pt x="1652" y="562"/>
                    <a:pt x="1652" y="562"/>
                    <a:pt x="1660" y="562"/>
                  </a:cubicBezTo>
                  <a:cubicBezTo>
                    <a:pt x="1668" y="562"/>
                    <a:pt x="1668" y="562"/>
                    <a:pt x="1676" y="562"/>
                  </a:cubicBezTo>
                  <a:cubicBezTo>
                    <a:pt x="1676" y="562"/>
                    <a:pt x="1683" y="562"/>
                    <a:pt x="1691" y="562"/>
                  </a:cubicBezTo>
                  <a:cubicBezTo>
                    <a:pt x="1707" y="562"/>
                    <a:pt x="1715" y="569"/>
                    <a:pt x="1731" y="569"/>
                  </a:cubicBezTo>
                  <a:cubicBezTo>
                    <a:pt x="1739" y="569"/>
                    <a:pt x="1739" y="577"/>
                    <a:pt x="1747" y="577"/>
                  </a:cubicBezTo>
                  <a:cubicBezTo>
                    <a:pt x="1755" y="577"/>
                    <a:pt x="1763" y="577"/>
                    <a:pt x="1763" y="577"/>
                  </a:cubicBezTo>
                  <a:cubicBezTo>
                    <a:pt x="1778" y="585"/>
                    <a:pt x="1786" y="585"/>
                    <a:pt x="1818" y="601"/>
                  </a:cubicBezTo>
                  <a:cubicBezTo>
                    <a:pt x="1826" y="617"/>
                    <a:pt x="1834" y="625"/>
                    <a:pt x="1842" y="625"/>
                  </a:cubicBezTo>
                  <a:cubicBezTo>
                    <a:pt x="1849" y="640"/>
                    <a:pt x="1849" y="640"/>
                    <a:pt x="1858" y="640"/>
                  </a:cubicBezTo>
                  <a:cubicBezTo>
                    <a:pt x="1858" y="640"/>
                    <a:pt x="1865" y="640"/>
                    <a:pt x="1873" y="640"/>
                  </a:cubicBezTo>
                  <a:cubicBezTo>
                    <a:pt x="1881" y="633"/>
                    <a:pt x="1881" y="625"/>
                    <a:pt x="1889" y="609"/>
                  </a:cubicBezTo>
                  <a:cubicBezTo>
                    <a:pt x="1889" y="601"/>
                    <a:pt x="1889" y="593"/>
                    <a:pt x="1889" y="585"/>
                  </a:cubicBezTo>
                  <a:cubicBezTo>
                    <a:pt x="1905" y="562"/>
                    <a:pt x="1921" y="553"/>
                    <a:pt x="1944" y="569"/>
                  </a:cubicBezTo>
                  <a:cubicBezTo>
                    <a:pt x="1952" y="569"/>
                    <a:pt x="1984" y="569"/>
                    <a:pt x="1992" y="569"/>
                  </a:cubicBezTo>
                  <a:cubicBezTo>
                    <a:pt x="2000" y="569"/>
                    <a:pt x="2018" y="569"/>
                    <a:pt x="2031" y="569"/>
                  </a:cubicBezTo>
                  <a:cubicBezTo>
                    <a:pt x="2039" y="569"/>
                    <a:pt x="2055" y="569"/>
                    <a:pt x="2063" y="569"/>
                  </a:cubicBezTo>
                  <a:cubicBezTo>
                    <a:pt x="2071" y="569"/>
                    <a:pt x="2071" y="569"/>
                    <a:pt x="2079" y="569"/>
                  </a:cubicBezTo>
                  <a:cubicBezTo>
                    <a:pt x="2079" y="569"/>
                    <a:pt x="2087" y="569"/>
                    <a:pt x="2095" y="569"/>
                  </a:cubicBezTo>
                  <a:cubicBezTo>
                    <a:pt x="2110" y="569"/>
                    <a:pt x="2126" y="569"/>
                    <a:pt x="2134" y="569"/>
                  </a:cubicBezTo>
                  <a:cubicBezTo>
                    <a:pt x="2142" y="569"/>
                    <a:pt x="2142" y="569"/>
                    <a:pt x="2142" y="569"/>
                  </a:cubicBezTo>
                  <a:cubicBezTo>
                    <a:pt x="2142" y="562"/>
                    <a:pt x="2150" y="562"/>
                    <a:pt x="2166" y="562"/>
                  </a:cubicBezTo>
                  <a:cubicBezTo>
                    <a:pt x="2182" y="562"/>
                    <a:pt x="2189" y="562"/>
                    <a:pt x="2205" y="569"/>
                  </a:cubicBezTo>
                  <a:cubicBezTo>
                    <a:pt x="2205" y="569"/>
                    <a:pt x="2213" y="569"/>
                    <a:pt x="2229" y="569"/>
                  </a:cubicBezTo>
                  <a:lnTo>
                    <a:pt x="2237" y="569"/>
                  </a:lnTo>
                  <a:cubicBezTo>
                    <a:pt x="2253" y="569"/>
                    <a:pt x="2253" y="562"/>
                    <a:pt x="2261" y="553"/>
                  </a:cubicBezTo>
                  <a:lnTo>
                    <a:pt x="2261" y="546"/>
                  </a:lnTo>
                  <a:cubicBezTo>
                    <a:pt x="2261" y="538"/>
                    <a:pt x="2261" y="514"/>
                    <a:pt x="2253" y="506"/>
                  </a:cubicBezTo>
                  <a:cubicBezTo>
                    <a:pt x="2253" y="498"/>
                    <a:pt x="2245" y="498"/>
                    <a:pt x="2245" y="498"/>
                  </a:cubicBezTo>
                  <a:cubicBezTo>
                    <a:pt x="2229" y="498"/>
                    <a:pt x="2229" y="498"/>
                    <a:pt x="2205" y="514"/>
                  </a:cubicBezTo>
                  <a:cubicBezTo>
                    <a:pt x="2205" y="522"/>
                    <a:pt x="2197" y="530"/>
                    <a:pt x="2197" y="530"/>
                  </a:cubicBezTo>
                  <a:cubicBezTo>
                    <a:pt x="2189" y="538"/>
                    <a:pt x="2182" y="546"/>
                    <a:pt x="2174" y="546"/>
                  </a:cubicBezTo>
                  <a:cubicBezTo>
                    <a:pt x="2166" y="546"/>
                    <a:pt x="2166" y="546"/>
                    <a:pt x="2158" y="538"/>
                  </a:cubicBezTo>
                  <a:cubicBezTo>
                    <a:pt x="2150" y="538"/>
                    <a:pt x="2150" y="530"/>
                    <a:pt x="2142" y="530"/>
                  </a:cubicBezTo>
                  <a:cubicBezTo>
                    <a:pt x="2142" y="522"/>
                    <a:pt x="2134" y="522"/>
                    <a:pt x="2134" y="522"/>
                  </a:cubicBezTo>
                  <a:cubicBezTo>
                    <a:pt x="2126" y="522"/>
                    <a:pt x="2102" y="506"/>
                    <a:pt x="2079" y="490"/>
                  </a:cubicBezTo>
                  <a:cubicBezTo>
                    <a:pt x="2079" y="482"/>
                    <a:pt x="2071" y="482"/>
                    <a:pt x="2063" y="475"/>
                  </a:cubicBezTo>
                  <a:cubicBezTo>
                    <a:pt x="2063" y="475"/>
                    <a:pt x="2063" y="475"/>
                    <a:pt x="2055" y="467"/>
                  </a:cubicBezTo>
                  <a:cubicBezTo>
                    <a:pt x="2039" y="459"/>
                    <a:pt x="2031" y="451"/>
                    <a:pt x="2031" y="427"/>
                  </a:cubicBezTo>
                  <a:cubicBezTo>
                    <a:pt x="2031" y="419"/>
                    <a:pt x="2031" y="411"/>
                    <a:pt x="2023" y="403"/>
                  </a:cubicBezTo>
                  <a:cubicBezTo>
                    <a:pt x="2023" y="380"/>
                    <a:pt x="2023" y="356"/>
                    <a:pt x="2008" y="356"/>
                  </a:cubicBezTo>
                  <a:cubicBezTo>
                    <a:pt x="2000" y="356"/>
                    <a:pt x="2000" y="356"/>
                    <a:pt x="1992" y="356"/>
                  </a:cubicBezTo>
                  <a:cubicBezTo>
                    <a:pt x="1968" y="356"/>
                    <a:pt x="1952" y="364"/>
                    <a:pt x="1936" y="372"/>
                  </a:cubicBezTo>
                  <a:cubicBezTo>
                    <a:pt x="1929" y="372"/>
                    <a:pt x="1921" y="372"/>
                    <a:pt x="1913" y="372"/>
                  </a:cubicBezTo>
                  <a:cubicBezTo>
                    <a:pt x="1889" y="372"/>
                    <a:pt x="1865" y="372"/>
                    <a:pt x="1858" y="364"/>
                  </a:cubicBezTo>
                  <a:cubicBezTo>
                    <a:pt x="1858" y="364"/>
                    <a:pt x="1849" y="364"/>
                    <a:pt x="1834" y="364"/>
                  </a:cubicBezTo>
                  <a:cubicBezTo>
                    <a:pt x="1826" y="364"/>
                    <a:pt x="1810" y="364"/>
                    <a:pt x="1802" y="364"/>
                  </a:cubicBezTo>
                  <a:cubicBezTo>
                    <a:pt x="1778" y="364"/>
                    <a:pt x="1770" y="356"/>
                    <a:pt x="1763" y="348"/>
                  </a:cubicBezTo>
                  <a:cubicBezTo>
                    <a:pt x="1747" y="340"/>
                    <a:pt x="1747" y="324"/>
                    <a:pt x="1747" y="285"/>
                  </a:cubicBezTo>
                  <a:cubicBezTo>
                    <a:pt x="1747" y="269"/>
                    <a:pt x="1747" y="261"/>
                    <a:pt x="1747" y="245"/>
                  </a:cubicBezTo>
                  <a:cubicBezTo>
                    <a:pt x="1747" y="237"/>
                    <a:pt x="1747" y="229"/>
                    <a:pt x="1747" y="229"/>
                  </a:cubicBezTo>
                  <a:cubicBezTo>
                    <a:pt x="1747" y="229"/>
                    <a:pt x="1739" y="229"/>
                    <a:pt x="1731" y="229"/>
                  </a:cubicBezTo>
                  <a:cubicBezTo>
                    <a:pt x="1707" y="229"/>
                    <a:pt x="1676" y="245"/>
                    <a:pt x="1652" y="261"/>
                  </a:cubicBezTo>
                  <a:cubicBezTo>
                    <a:pt x="1644" y="261"/>
                    <a:pt x="1644" y="261"/>
                    <a:pt x="1644" y="261"/>
                  </a:cubicBezTo>
                  <a:cubicBezTo>
                    <a:pt x="1644" y="269"/>
                    <a:pt x="1636" y="269"/>
                    <a:pt x="1636" y="269"/>
                  </a:cubicBezTo>
                  <a:cubicBezTo>
                    <a:pt x="1612" y="285"/>
                    <a:pt x="1581" y="301"/>
                    <a:pt x="1541" y="301"/>
                  </a:cubicBezTo>
                  <a:cubicBezTo>
                    <a:pt x="1525" y="301"/>
                    <a:pt x="1518" y="301"/>
                    <a:pt x="1510" y="301"/>
                  </a:cubicBezTo>
                  <a:cubicBezTo>
                    <a:pt x="1510" y="301"/>
                    <a:pt x="1502" y="293"/>
                    <a:pt x="1494" y="293"/>
                  </a:cubicBezTo>
                  <a:cubicBezTo>
                    <a:pt x="1423" y="293"/>
                    <a:pt x="1328" y="340"/>
                    <a:pt x="1304" y="380"/>
                  </a:cubicBezTo>
                  <a:cubicBezTo>
                    <a:pt x="1272" y="419"/>
                    <a:pt x="1257" y="443"/>
                    <a:pt x="1225" y="443"/>
                  </a:cubicBezTo>
                  <a:cubicBezTo>
                    <a:pt x="1217" y="443"/>
                    <a:pt x="1209" y="443"/>
                    <a:pt x="1201" y="443"/>
                  </a:cubicBezTo>
                  <a:cubicBezTo>
                    <a:pt x="1193" y="443"/>
                    <a:pt x="1185" y="443"/>
                    <a:pt x="1178" y="443"/>
                  </a:cubicBezTo>
                  <a:cubicBezTo>
                    <a:pt x="1154" y="443"/>
                    <a:pt x="1138" y="443"/>
                    <a:pt x="1138" y="427"/>
                  </a:cubicBezTo>
                  <a:cubicBezTo>
                    <a:pt x="1138" y="411"/>
                    <a:pt x="1130" y="403"/>
                    <a:pt x="1122" y="403"/>
                  </a:cubicBezTo>
                  <a:cubicBezTo>
                    <a:pt x="1114" y="403"/>
                    <a:pt x="1114" y="403"/>
                    <a:pt x="1106" y="411"/>
                  </a:cubicBezTo>
                  <a:cubicBezTo>
                    <a:pt x="1099" y="411"/>
                    <a:pt x="1090" y="419"/>
                    <a:pt x="1083" y="419"/>
                  </a:cubicBezTo>
                  <a:cubicBezTo>
                    <a:pt x="1067" y="435"/>
                    <a:pt x="1051" y="443"/>
                    <a:pt x="1035" y="443"/>
                  </a:cubicBezTo>
                  <a:cubicBezTo>
                    <a:pt x="1027" y="443"/>
                    <a:pt x="1027" y="443"/>
                    <a:pt x="1019" y="443"/>
                  </a:cubicBezTo>
                  <a:cubicBezTo>
                    <a:pt x="1019" y="443"/>
                    <a:pt x="1019" y="435"/>
                    <a:pt x="1012" y="435"/>
                  </a:cubicBezTo>
                  <a:cubicBezTo>
                    <a:pt x="988" y="427"/>
                    <a:pt x="956" y="411"/>
                    <a:pt x="940" y="372"/>
                  </a:cubicBezTo>
                  <a:cubicBezTo>
                    <a:pt x="925" y="348"/>
                    <a:pt x="893" y="324"/>
                    <a:pt x="869" y="309"/>
                  </a:cubicBezTo>
                  <a:cubicBezTo>
                    <a:pt x="853" y="301"/>
                    <a:pt x="846" y="293"/>
                    <a:pt x="838" y="285"/>
                  </a:cubicBezTo>
                  <a:cubicBezTo>
                    <a:pt x="822" y="269"/>
                    <a:pt x="782" y="261"/>
                    <a:pt x="759" y="261"/>
                  </a:cubicBezTo>
                  <a:cubicBezTo>
                    <a:pt x="751" y="261"/>
                    <a:pt x="743" y="261"/>
                    <a:pt x="735" y="269"/>
                  </a:cubicBezTo>
                  <a:cubicBezTo>
                    <a:pt x="727" y="269"/>
                    <a:pt x="719" y="269"/>
                    <a:pt x="711" y="277"/>
                  </a:cubicBezTo>
                  <a:cubicBezTo>
                    <a:pt x="687" y="277"/>
                    <a:pt x="664" y="285"/>
                    <a:pt x="656" y="301"/>
                  </a:cubicBezTo>
                  <a:cubicBezTo>
                    <a:pt x="656" y="309"/>
                    <a:pt x="648" y="316"/>
                    <a:pt x="648" y="324"/>
                  </a:cubicBezTo>
                  <a:cubicBezTo>
                    <a:pt x="640" y="340"/>
                    <a:pt x="640" y="348"/>
                    <a:pt x="632" y="348"/>
                  </a:cubicBezTo>
                  <a:cubicBezTo>
                    <a:pt x="632" y="348"/>
                    <a:pt x="624" y="340"/>
                    <a:pt x="624" y="332"/>
                  </a:cubicBezTo>
                  <a:cubicBezTo>
                    <a:pt x="624" y="324"/>
                    <a:pt x="624" y="316"/>
                    <a:pt x="616" y="309"/>
                  </a:cubicBezTo>
                  <a:cubicBezTo>
                    <a:pt x="616" y="293"/>
                    <a:pt x="608" y="269"/>
                    <a:pt x="624" y="245"/>
                  </a:cubicBezTo>
                  <a:cubicBezTo>
                    <a:pt x="640" y="229"/>
                    <a:pt x="648" y="214"/>
                    <a:pt x="656" y="198"/>
                  </a:cubicBezTo>
                  <a:cubicBezTo>
                    <a:pt x="672" y="174"/>
                    <a:pt x="679" y="150"/>
                    <a:pt x="703" y="135"/>
                  </a:cubicBezTo>
                  <a:cubicBezTo>
                    <a:pt x="727" y="111"/>
                    <a:pt x="735" y="87"/>
                    <a:pt x="751" y="79"/>
                  </a:cubicBezTo>
                  <a:cubicBezTo>
                    <a:pt x="751" y="71"/>
                    <a:pt x="759" y="63"/>
                    <a:pt x="759" y="56"/>
                  </a:cubicBezTo>
                  <a:lnTo>
                    <a:pt x="766" y="56"/>
                  </a:lnTo>
                  <a:cubicBezTo>
                    <a:pt x="766" y="48"/>
                    <a:pt x="774" y="48"/>
                    <a:pt x="798" y="40"/>
                  </a:cubicBezTo>
                  <a:cubicBezTo>
                    <a:pt x="814" y="40"/>
                    <a:pt x="830" y="40"/>
                    <a:pt x="830" y="32"/>
                  </a:cubicBezTo>
                  <a:cubicBezTo>
                    <a:pt x="830" y="24"/>
                    <a:pt x="830" y="24"/>
                    <a:pt x="822" y="16"/>
                  </a:cubicBezTo>
                  <a:cubicBezTo>
                    <a:pt x="814" y="8"/>
                    <a:pt x="790" y="8"/>
                    <a:pt x="766" y="8"/>
                  </a:cubicBezTo>
                  <a:cubicBezTo>
                    <a:pt x="727" y="8"/>
                    <a:pt x="695" y="16"/>
                    <a:pt x="679" y="24"/>
                  </a:cubicBezTo>
                  <a:cubicBezTo>
                    <a:pt x="672" y="32"/>
                    <a:pt x="672" y="32"/>
                    <a:pt x="672" y="32"/>
                  </a:cubicBezTo>
                  <a:cubicBezTo>
                    <a:pt x="640" y="56"/>
                    <a:pt x="593" y="79"/>
                    <a:pt x="577" y="111"/>
                  </a:cubicBezTo>
                  <a:cubicBezTo>
                    <a:pt x="569" y="127"/>
                    <a:pt x="569" y="142"/>
                    <a:pt x="561" y="150"/>
                  </a:cubicBezTo>
                  <a:cubicBezTo>
                    <a:pt x="561" y="158"/>
                    <a:pt x="561" y="166"/>
                    <a:pt x="561" y="174"/>
                  </a:cubicBezTo>
                  <a:cubicBezTo>
                    <a:pt x="553" y="174"/>
                    <a:pt x="553" y="182"/>
                    <a:pt x="545" y="182"/>
                  </a:cubicBezTo>
                  <a:cubicBezTo>
                    <a:pt x="545" y="182"/>
                    <a:pt x="537" y="174"/>
                    <a:pt x="537" y="158"/>
                  </a:cubicBezTo>
                  <a:cubicBezTo>
                    <a:pt x="529" y="158"/>
                    <a:pt x="529" y="150"/>
                    <a:pt x="529" y="150"/>
                  </a:cubicBezTo>
                  <a:lnTo>
                    <a:pt x="529" y="142"/>
                  </a:lnTo>
                  <a:cubicBezTo>
                    <a:pt x="529" y="142"/>
                    <a:pt x="529" y="150"/>
                    <a:pt x="521" y="150"/>
                  </a:cubicBezTo>
                  <a:cubicBezTo>
                    <a:pt x="521" y="158"/>
                    <a:pt x="513" y="166"/>
                    <a:pt x="506" y="174"/>
                  </a:cubicBezTo>
                  <a:cubicBezTo>
                    <a:pt x="490" y="190"/>
                    <a:pt x="482" y="206"/>
                    <a:pt x="474" y="214"/>
                  </a:cubicBezTo>
                  <a:cubicBezTo>
                    <a:pt x="466" y="222"/>
                    <a:pt x="466" y="229"/>
                    <a:pt x="466" y="229"/>
                  </a:cubicBezTo>
                  <a:cubicBezTo>
                    <a:pt x="466" y="237"/>
                    <a:pt x="466" y="245"/>
                    <a:pt x="442" y="261"/>
                  </a:cubicBezTo>
                  <a:cubicBezTo>
                    <a:pt x="435" y="261"/>
                    <a:pt x="426" y="261"/>
                    <a:pt x="426" y="269"/>
                  </a:cubicBezTo>
                  <a:cubicBezTo>
                    <a:pt x="387" y="285"/>
                    <a:pt x="355" y="301"/>
                    <a:pt x="332" y="324"/>
                  </a:cubicBezTo>
                  <a:cubicBezTo>
                    <a:pt x="324" y="324"/>
                    <a:pt x="324" y="332"/>
                    <a:pt x="316" y="332"/>
                  </a:cubicBezTo>
                  <a:cubicBezTo>
                    <a:pt x="300" y="348"/>
                    <a:pt x="300" y="348"/>
                    <a:pt x="284" y="348"/>
                  </a:cubicBezTo>
                  <a:lnTo>
                    <a:pt x="276" y="348"/>
                  </a:lnTo>
                  <a:cubicBezTo>
                    <a:pt x="268" y="348"/>
                    <a:pt x="268" y="348"/>
                    <a:pt x="260" y="348"/>
                  </a:cubicBezTo>
                  <a:cubicBezTo>
                    <a:pt x="237" y="348"/>
                    <a:pt x="221" y="348"/>
                    <a:pt x="205" y="356"/>
                  </a:cubicBezTo>
                  <a:cubicBezTo>
                    <a:pt x="182" y="372"/>
                    <a:pt x="110" y="411"/>
                    <a:pt x="87" y="451"/>
                  </a:cubicBezTo>
                  <a:cubicBezTo>
                    <a:pt x="63" y="482"/>
                    <a:pt x="47" y="490"/>
                    <a:pt x="15" y="490"/>
                  </a:cubicBezTo>
                  <a:cubicBezTo>
                    <a:pt x="23" y="498"/>
                    <a:pt x="31" y="506"/>
                    <a:pt x="31" y="506"/>
                  </a:cubicBezTo>
                  <a:cubicBezTo>
                    <a:pt x="55" y="522"/>
                    <a:pt x="79" y="553"/>
                    <a:pt x="87" y="569"/>
                  </a:cubicBezTo>
                  <a:cubicBezTo>
                    <a:pt x="95" y="577"/>
                    <a:pt x="95" y="585"/>
                    <a:pt x="102" y="585"/>
                  </a:cubicBezTo>
                  <a:lnTo>
                    <a:pt x="102" y="585"/>
                  </a:lnTo>
                  <a:cubicBezTo>
                    <a:pt x="110" y="601"/>
                    <a:pt x="126" y="625"/>
                    <a:pt x="197" y="625"/>
                  </a:cubicBezTo>
                  <a:cubicBezTo>
                    <a:pt x="268" y="625"/>
                    <a:pt x="466" y="640"/>
                    <a:pt x="506" y="680"/>
                  </a:cubicBezTo>
                  <a:cubicBezTo>
                    <a:pt x="506" y="680"/>
                    <a:pt x="513" y="688"/>
                    <a:pt x="513" y="696"/>
                  </a:cubicBezTo>
                  <a:cubicBezTo>
                    <a:pt x="529" y="704"/>
                    <a:pt x="537" y="712"/>
                    <a:pt x="553" y="712"/>
                  </a:cubicBezTo>
                  <a:cubicBezTo>
                    <a:pt x="561" y="712"/>
                    <a:pt x="569" y="712"/>
                    <a:pt x="585" y="704"/>
                  </a:cubicBezTo>
                  <a:cubicBezTo>
                    <a:pt x="600" y="704"/>
                    <a:pt x="616" y="696"/>
                    <a:pt x="632" y="696"/>
                  </a:cubicBezTo>
                  <a:cubicBezTo>
                    <a:pt x="640" y="688"/>
                    <a:pt x="648" y="680"/>
                    <a:pt x="664" y="680"/>
                  </a:cubicBezTo>
                  <a:lnTo>
                    <a:pt x="988" y="1115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8" name="Freeform 668"/>
            <p:cNvSpPr>
              <a:spLocks noChangeArrowheads="1"/>
            </p:cNvSpPr>
            <p:nvPr/>
          </p:nvSpPr>
          <p:spPr bwMode="auto">
            <a:xfrm>
              <a:off x="18044440" y="5017977"/>
              <a:ext cx="1036730" cy="1097032"/>
            </a:xfrm>
            <a:custGeom>
              <a:avLst/>
              <a:gdLst>
                <a:gd name="T0" fmla="*/ 538 w 1970"/>
                <a:gd name="T1" fmla="*/ 48 h 2088"/>
                <a:gd name="T2" fmla="*/ 332 w 1970"/>
                <a:gd name="T3" fmla="*/ 143 h 2088"/>
                <a:gd name="T4" fmla="*/ 245 w 1970"/>
                <a:gd name="T5" fmla="*/ 111 h 2088"/>
                <a:gd name="T6" fmla="*/ 174 w 1970"/>
                <a:gd name="T7" fmla="*/ 182 h 2088"/>
                <a:gd name="T8" fmla="*/ 206 w 1970"/>
                <a:gd name="T9" fmla="*/ 395 h 2088"/>
                <a:gd name="T10" fmla="*/ 32 w 1970"/>
                <a:gd name="T11" fmla="*/ 585 h 2088"/>
                <a:gd name="T12" fmla="*/ 32 w 1970"/>
                <a:gd name="T13" fmla="*/ 688 h 2088"/>
                <a:gd name="T14" fmla="*/ 71 w 1970"/>
                <a:gd name="T15" fmla="*/ 815 h 2088"/>
                <a:gd name="T16" fmla="*/ 64 w 1970"/>
                <a:gd name="T17" fmla="*/ 917 h 2088"/>
                <a:gd name="T18" fmla="*/ 55 w 1970"/>
                <a:gd name="T19" fmla="*/ 965 h 2088"/>
                <a:gd name="T20" fmla="*/ 87 w 1970"/>
                <a:gd name="T21" fmla="*/ 1091 h 2088"/>
                <a:gd name="T22" fmla="*/ 237 w 1970"/>
                <a:gd name="T23" fmla="*/ 1194 h 2088"/>
                <a:gd name="T24" fmla="*/ 348 w 1970"/>
                <a:gd name="T25" fmla="*/ 1233 h 2088"/>
                <a:gd name="T26" fmla="*/ 601 w 1970"/>
                <a:gd name="T27" fmla="*/ 1518 h 2088"/>
                <a:gd name="T28" fmla="*/ 625 w 1970"/>
                <a:gd name="T29" fmla="*/ 1629 h 2088"/>
                <a:gd name="T30" fmla="*/ 664 w 1970"/>
                <a:gd name="T31" fmla="*/ 1708 h 2088"/>
                <a:gd name="T32" fmla="*/ 664 w 1970"/>
                <a:gd name="T33" fmla="*/ 1874 h 2088"/>
                <a:gd name="T34" fmla="*/ 704 w 1970"/>
                <a:gd name="T35" fmla="*/ 1945 h 2088"/>
                <a:gd name="T36" fmla="*/ 735 w 1970"/>
                <a:gd name="T37" fmla="*/ 2008 h 2088"/>
                <a:gd name="T38" fmla="*/ 838 w 1970"/>
                <a:gd name="T39" fmla="*/ 2048 h 2088"/>
                <a:gd name="T40" fmla="*/ 1803 w 1970"/>
                <a:gd name="T41" fmla="*/ 1803 h 2088"/>
                <a:gd name="T42" fmla="*/ 1795 w 1970"/>
                <a:gd name="T43" fmla="*/ 1486 h 2088"/>
                <a:gd name="T44" fmla="*/ 1850 w 1970"/>
                <a:gd name="T45" fmla="*/ 1170 h 2088"/>
                <a:gd name="T46" fmla="*/ 1889 w 1970"/>
                <a:gd name="T47" fmla="*/ 917 h 2088"/>
                <a:gd name="T48" fmla="*/ 1929 w 1970"/>
                <a:gd name="T49" fmla="*/ 806 h 2088"/>
                <a:gd name="T50" fmla="*/ 1961 w 1970"/>
                <a:gd name="T51" fmla="*/ 712 h 2088"/>
                <a:gd name="T52" fmla="*/ 1961 w 1970"/>
                <a:gd name="T53" fmla="*/ 672 h 2088"/>
                <a:gd name="T54" fmla="*/ 1882 w 1970"/>
                <a:gd name="T55" fmla="*/ 783 h 2088"/>
                <a:gd name="T56" fmla="*/ 1850 w 1970"/>
                <a:gd name="T57" fmla="*/ 886 h 2088"/>
                <a:gd name="T58" fmla="*/ 1818 w 1970"/>
                <a:gd name="T59" fmla="*/ 886 h 2088"/>
                <a:gd name="T60" fmla="*/ 1771 w 1970"/>
                <a:gd name="T61" fmla="*/ 965 h 2088"/>
                <a:gd name="T62" fmla="*/ 1692 w 1970"/>
                <a:gd name="T63" fmla="*/ 1052 h 2088"/>
                <a:gd name="T64" fmla="*/ 1668 w 1970"/>
                <a:gd name="T65" fmla="*/ 1052 h 2088"/>
                <a:gd name="T66" fmla="*/ 1716 w 1970"/>
                <a:gd name="T67" fmla="*/ 894 h 2088"/>
                <a:gd name="T68" fmla="*/ 1779 w 1970"/>
                <a:gd name="T69" fmla="*/ 806 h 2088"/>
                <a:gd name="T70" fmla="*/ 1739 w 1970"/>
                <a:gd name="T71" fmla="*/ 712 h 2088"/>
                <a:gd name="T72" fmla="*/ 1684 w 1970"/>
                <a:gd name="T73" fmla="*/ 672 h 2088"/>
                <a:gd name="T74" fmla="*/ 1684 w 1970"/>
                <a:gd name="T75" fmla="*/ 569 h 2088"/>
                <a:gd name="T76" fmla="*/ 1581 w 1970"/>
                <a:gd name="T77" fmla="*/ 411 h 2088"/>
                <a:gd name="T78" fmla="*/ 1431 w 1970"/>
                <a:gd name="T79" fmla="*/ 372 h 2088"/>
                <a:gd name="T80" fmla="*/ 1352 w 1970"/>
                <a:gd name="T81" fmla="*/ 395 h 2088"/>
                <a:gd name="T82" fmla="*/ 1297 w 1970"/>
                <a:gd name="T83" fmla="*/ 356 h 2088"/>
                <a:gd name="T84" fmla="*/ 886 w 1970"/>
                <a:gd name="T85" fmla="*/ 253 h 2088"/>
                <a:gd name="T86" fmla="*/ 814 w 1970"/>
                <a:gd name="T87" fmla="*/ 174 h 2088"/>
                <a:gd name="T88" fmla="*/ 799 w 1970"/>
                <a:gd name="T89" fmla="*/ 166 h 2088"/>
                <a:gd name="T90" fmla="*/ 719 w 1970"/>
                <a:gd name="T91" fmla="*/ 127 h 2088"/>
                <a:gd name="T92" fmla="*/ 641 w 1970"/>
                <a:gd name="T93" fmla="*/ 166 h 2088"/>
                <a:gd name="T94" fmla="*/ 648 w 1970"/>
                <a:gd name="T95" fmla="*/ 64 h 2088"/>
                <a:gd name="T96" fmla="*/ 664 w 1970"/>
                <a:gd name="T97" fmla="*/ 0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70" h="2088">
                  <a:moveTo>
                    <a:pt x="656" y="0"/>
                  </a:moveTo>
                  <a:lnTo>
                    <a:pt x="656" y="0"/>
                  </a:lnTo>
                  <a:cubicBezTo>
                    <a:pt x="625" y="0"/>
                    <a:pt x="585" y="16"/>
                    <a:pt x="585" y="24"/>
                  </a:cubicBezTo>
                  <a:cubicBezTo>
                    <a:pt x="577" y="32"/>
                    <a:pt x="561" y="40"/>
                    <a:pt x="538" y="48"/>
                  </a:cubicBezTo>
                  <a:cubicBezTo>
                    <a:pt x="522" y="56"/>
                    <a:pt x="498" y="64"/>
                    <a:pt x="490" y="71"/>
                  </a:cubicBezTo>
                  <a:cubicBezTo>
                    <a:pt x="482" y="71"/>
                    <a:pt x="475" y="79"/>
                    <a:pt x="466" y="87"/>
                  </a:cubicBezTo>
                  <a:cubicBezTo>
                    <a:pt x="451" y="95"/>
                    <a:pt x="419" y="119"/>
                    <a:pt x="388" y="119"/>
                  </a:cubicBezTo>
                  <a:cubicBezTo>
                    <a:pt x="364" y="127"/>
                    <a:pt x="340" y="135"/>
                    <a:pt x="332" y="143"/>
                  </a:cubicBezTo>
                  <a:cubicBezTo>
                    <a:pt x="316" y="151"/>
                    <a:pt x="308" y="151"/>
                    <a:pt x="293" y="151"/>
                  </a:cubicBezTo>
                  <a:lnTo>
                    <a:pt x="285" y="151"/>
                  </a:lnTo>
                  <a:cubicBezTo>
                    <a:pt x="277" y="143"/>
                    <a:pt x="269" y="143"/>
                    <a:pt x="269" y="135"/>
                  </a:cubicBezTo>
                  <a:cubicBezTo>
                    <a:pt x="253" y="135"/>
                    <a:pt x="253" y="127"/>
                    <a:pt x="245" y="111"/>
                  </a:cubicBezTo>
                  <a:lnTo>
                    <a:pt x="245" y="111"/>
                  </a:lnTo>
                  <a:cubicBezTo>
                    <a:pt x="229" y="119"/>
                    <a:pt x="190" y="166"/>
                    <a:pt x="174" y="174"/>
                  </a:cubicBezTo>
                  <a:lnTo>
                    <a:pt x="174" y="174"/>
                  </a:lnTo>
                  <a:cubicBezTo>
                    <a:pt x="174" y="174"/>
                    <a:pt x="174" y="174"/>
                    <a:pt x="174" y="182"/>
                  </a:cubicBezTo>
                  <a:cubicBezTo>
                    <a:pt x="174" y="198"/>
                    <a:pt x="174" y="222"/>
                    <a:pt x="182" y="238"/>
                  </a:cubicBezTo>
                  <a:cubicBezTo>
                    <a:pt x="182" y="253"/>
                    <a:pt x="182" y="261"/>
                    <a:pt x="190" y="277"/>
                  </a:cubicBezTo>
                  <a:cubicBezTo>
                    <a:pt x="190" y="285"/>
                    <a:pt x="190" y="293"/>
                    <a:pt x="190" y="309"/>
                  </a:cubicBezTo>
                  <a:cubicBezTo>
                    <a:pt x="198" y="332"/>
                    <a:pt x="206" y="364"/>
                    <a:pt x="206" y="395"/>
                  </a:cubicBezTo>
                  <a:cubicBezTo>
                    <a:pt x="206" y="419"/>
                    <a:pt x="198" y="443"/>
                    <a:pt x="182" y="459"/>
                  </a:cubicBezTo>
                  <a:cubicBezTo>
                    <a:pt x="166" y="491"/>
                    <a:pt x="142" y="498"/>
                    <a:pt x="119" y="506"/>
                  </a:cubicBezTo>
                  <a:cubicBezTo>
                    <a:pt x="95" y="514"/>
                    <a:pt x="79" y="522"/>
                    <a:pt x="64" y="538"/>
                  </a:cubicBezTo>
                  <a:cubicBezTo>
                    <a:pt x="40" y="554"/>
                    <a:pt x="32" y="569"/>
                    <a:pt x="32" y="585"/>
                  </a:cubicBezTo>
                  <a:cubicBezTo>
                    <a:pt x="32" y="601"/>
                    <a:pt x="24" y="617"/>
                    <a:pt x="8" y="641"/>
                  </a:cubicBezTo>
                  <a:cubicBezTo>
                    <a:pt x="8" y="649"/>
                    <a:pt x="0" y="656"/>
                    <a:pt x="0" y="664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8" y="680"/>
                    <a:pt x="16" y="688"/>
                    <a:pt x="32" y="688"/>
                  </a:cubicBezTo>
                  <a:cubicBezTo>
                    <a:pt x="40" y="696"/>
                    <a:pt x="48" y="696"/>
                    <a:pt x="55" y="704"/>
                  </a:cubicBezTo>
                  <a:cubicBezTo>
                    <a:pt x="79" y="712"/>
                    <a:pt x="87" y="735"/>
                    <a:pt x="87" y="759"/>
                  </a:cubicBezTo>
                  <a:cubicBezTo>
                    <a:pt x="87" y="759"/>
                    <a:pt x="87" y="759"/>
                    <a:pt x="87" y="767"/>
                  </a:cubicBezTo>
                  <a:cubicBezTo>
                    <a:pt x="87" y="783"/>
                    <a:pt x="79" y="799"/>
                    <a:pt x="71" y="815"/>
                  </a:cubicBezTo>
                  <a:cubicBezTo>
                    <a:pt x="55" y="822"/>
                    <a:pt x="55" y="830"/>
                    <a:pt x="55" y="838"/>
                  </a:cubicBezTo>
                  <a:cubicBezTo>
                    <a:pt x="55" y="838"/>
                    <a:pt x="55" y="846"/>
                    <a:pt x="55" y="854"/>
                  </a:cubicBezTo>
                  <a:cubicBezTo>
                    <a:pt x="64" y="862"/>
                    <a:pt x="64" y="878"/>
                    <a:pt x="64" y="886"/>
                  </a:cubicBezTo>
                  <a:cubicBezTo>
                    <a:pt x="64" y="902"/>
                    <a:pt x="64" y="909"/>
                    <a:pt x="64" y="917"/>
                  </a:cubicBezTo>
                  <a:cubicBezTo>
                    <a:pt x="64" y="925"/>
                    <a:pt x="64" y="933"/>
                    <a:pt x="64" y="941"/>
                  </a:cubicBezTo>
                  <a:lnTo>
                    <a:pt x="64" y="941"/>
                  </a:lnTo>
                  <a:lnTo>
                    <a:pt x="64" y="941"/>
                  </a:lnTo>
                  <a:cubicBezTo>
                    <a:pt x="64" y="949"/>
                    <a:pt x="55" y="957"/>
                    <a:pt x="55" y="965"/>
                  </a:cubicBezTo>
                  <a:cubicBezTo>
                    <a:pt x="55" y="973"/>
                    <a:pt x="48" y="981"/>
                    <a:pt x="48" y="988"/>
                  </a:cubicBezTo>
                  <a:cubicBezTo>
                    <a:pt x="40" y="1004"/>
                    <a:pt x="40" y="1012"/>
                    <a:pt x="40" y="1020"/>
                  </a:cubicBezTo>
                  <a:cubicBezTo>
                    <a:pt x="40" y="1044"/>
                    <a:pt x="48" y="1052"/>
                    <a:pt x="64" y="1060"/>
                  </a:cubicBezTo>
                  <a:cubicBezTo>
                    <a:pt x="71" y="1068"/>
                    <a:pt x="79" y="1083"/>
                    <a:pt x="87" y="1091"/>
                  </a:cubicBezTo>
                  <a:cubicBezTo>
                    <a:pt x="95" y="1115"/>
                    <a:pt x="119" y="1123"/>
                    <a:pt x="142" y="1131"/>
                  </a:cubicBezTo>
                  <a:cubicBezTo>
                    <a:pt x="150" y="1139"/>
                    <a:pt x="158" y="1139"/>
                    <a:pt x="166" y="1146"/>
                  </a:cubicBezTo>
                  <a:cubicBezTo>
                    <a:pt x="182" y="1155"/>
                    <a:pt x="190" y="1155"/>
                    <a:pt x="198" y="1155"/>
                  </a:cubicBezTo>
                  <a:cubicBezTo>
                    <a:pt x="214" y="1162"/>
                    <a:pt x="229" y="1162"/>
                    <a:pt x="237" y="1194"/>
                  </a:cubicBezTo>
                  <a:cubicBezTo>
                    <a:pt x="237" y="1202"/>
                    <a:pt x="245" y="1202"/>
                    <a:pt x="253" y="1202"/>
                  </a:cubicBezTo>
                  <a:lnTo>
                    <a:pt x="261" y="1202"/>
                  </a:lnTo>
                  <a:cubicBezTo>
                    <a:pt x="269" y="1202"/>
                    <a:pt x="277" y="1202"/>
                    <a:pt x="277" y="1202"/>
                  </a:cubicBezTo>
                  <a:cubicBezTo>
                    <a:pt x="293" y="1202"/>
                    <a:pt x="324" y="1210"/>
                    <a:pt x="348" y="1233"/>
                  </a:cubicBezTo>
                  <a:cubicBezTo>
                    <a:pt x="372" y="1257"/>
                    <a:pt x="395" y="1281"/>
                    <a:pt x="419" y="1305"/>
                  </a:cubicBezTo>
                  <a:cubicBezTo>
                    <a:pt x="459" y="1344"/>
                    <a:pt x="490" y="1384"/>
                    <a:pt x="506" y="1384"/>
                  </a:cubicBezTo>
                  <a:cubicBezTo>
                    <a:pt x="538" y="1392"/>
                    <a:pt x="601" y="1447"/>
                    <a:pt x="601" y="1510"/>
                  </a:cubicBezTo>
                  <a:cubicBezTo>
                    <a:pt x="601" y="1518"/>
                    <a:pt x="601" y="1518"/>
                    <a:pt x="601" y="1518"/>
                  </a:cubicBezTo>
                  <a:cubicBezTo>
                    <a:pt x="593" y="1526"/>
                    <a:pt x="593" y="1526"/>
                    <a:pt x="593" y="1534"/>
                  </a:cubicBezTo>
                  <a:cubicBezTo>
                    <a:pt x="593" y="1542"/>
                    <a:pt x="601" y="1558"/>
                    <a:pt x="601" y="1573"/>
                  </a:cubicBezTo>
                  <a:cubicBezTo>
                    <a:pt x="609" y="1589"/>
                    <a:pt x="617" y="1613"/>
                    <a:pt x="625" y="1629"/>
                  </a:cubicBezTo>
                  <a:lnTo>
                    <a:pt x="625" y="1629"/>
                  </a:lnTo>
                  <a:cubicBezTo>
                    <a:pt x="625" y="1637"/>
                    <a:pt x="625" y="1637"/>
                    <a:pt x="625" y="1637"/>
                  </a:cubicBezTo>
                  <a:cubicBezTo>
                    <a:pt x="632" y="1645"/>
                    <a:pt x="632" y="1652"/>
                    <a:pt x="632" y="1652"/>
                  </a:cubicBezTo>
                  <a:cubicBezTo>
                    <a:pt x="641" y="1668"/>
                    <a:pt x="648" y="1676"/>
                    <a:pt x="648" y="1684"/>
                  </a:cubicBezTo>
                  <a:cubicBezTo>
                    <a:pt x="648" y="1700"/>
                    <a:pt x="656" y="1700"/>
                    <a:pt x="664" y="1708"/>
                  </a:cubicBezTo>
                  <a:cubicBezTo>
                    <a:pt x="680" y="1716"/>
                    <a:pt x="688" y="1716"/>
                    <a:pt x="688" y="1739"/>
                  </a:cubicBezTo>
                  <a:cubicBezTo>
                    <a:pt x="688" y="1739"/>
                    <a:pt x="688" y="1747"/>
                    <a:pt x="680" y="1755"/>
                  </a:cubicBezTo>
                  <a:cubicBezTo>
                    <a:pt x="672" y="1795"/>
                    <a:pt x="672" y="1803"/>
                    <a:pt x="664" y="1819"/>
                  </a:cubicBezTo>
                  <a:cubicBezTo>
                    <a:pt x="664" y="1834"/>
                    <a:pt x="664" y="1850"/>
                    <a:pt x="664" y="1874"/>
                  </a:cubicBezTo>
                  <a:cubicBezTo>
                    <a:pt x="656" y="1882"/>
                    <a:pt x="656" y="1890"/>
                    <a:pt x="656" y="1890"/>
                  </a:cubicBezTo>
                  <a:cubicBezTo>
                    <a:pt x="656" y="1913"/>
                    <a:pt x="664" y="1913"/>
                    <a:pt x="680" y="1913"/>
                  </a:cubicBezTo>
                  <a:cubicBezTo>
                    <a:pt x="688" y="1921"/>
                    <a:pt x="696" y="1921"/>
                    <a:pt x="704" y="1937"/>
                  </a:cubicBezTo>
                  <a:cubicBezTo>
                    <a:pt x="704" y="1945"/>
                    <a:pt x="704" y="1945"/>
                    <a:pt x="704" y="1945"/>
                  </a:cubicBezTo>
                  <a:cubicBezTo>
                    <a:pt x="704" y="1961"/>
                    <a:pt x="696" y="1969"/>
                    <a:pt x="688" y="1977"/>
                  </a:cubicBezTo>
                  <a:cubicBezTo>
                    <a:pt x="680" y="1985"/>
                    <a:pt x="680" y="1992"/>
                    <a:pt x="680" y="2000"/>
                  </a:cubicBezTo>
                  <a:lnTo>
                    <a:pt x="680" y="2000"/>
                  </a:lnTo>
                  <a:cubicBezTo>
                    <a:pt x="680" y="2008"/>
                    <a:pt x="704" y="2008"/>
                    <a:pt x="735" y="2008"/>
                  </a:cubicBezTo>
                  <a:lnTo>
                    <a:pt x="735" y="2008"/>
                  </a:lnTo>
                  <a:lnTo>
                    <a:pt x="735" y="2008"/>
                  </a:lnTo>
                  <a:lnTo>
                    <a:pt x="735" y="2008"/>
                  </a:lnTo>
                  <a:cubicBezTo>
                    <a:pt x="791" y="2008"/>
                    <a:pt x="822" y="2032"/>
                    <a:pt x="838" y="2048"/>
                  </a:cubicBezTo>
                  <a:cubicBezTo>
                    <a:pt x="854" y="2063"/>
                    <a:pt x="854" y="2079"/>
                    <a:pt x="862" y="2087"/>
                  </a:cubicBezTo>
                  <a:cubicBezTo>
                    <a:pt x="981" y="2079"/>
                    <a:pt x="1289" y="2056"/>
                    <a:pt x="1534" y="2032"/>
                  </a:cubicBezTo>
                  <a:cubicBezTo>
                    <a:pt x="1660" y="2024"/>
                    <a:pt x="1779" y="2008"/>
                    <a:pt x="1834" y="2000"/>
                  </a:cubicBezTo>
                  <a:cubicBezTo>
                    <a:pt x="1834" y="1913"/>
                    <a:pt x="1826" y="1850"/>
                    <a:pt x="1803" y="1803"/>
                  </a:cubicBezTo>
                  <a:cubicBezTo>
                    <a:pt x="1795" y="1787"/>
                    <a:pt x="1795" y="1771"/>
                    <a:pt x="1787" y="1763"/>
                  </a:cubicBezTo>
                  <a:cubicBezTo>
                    <a:pt x="1763" y="1708"/>
                    <a:pt x="1755" y="1692"/>
                    <a:pt x="1771" y="1637"/>
                  </a:cubicBezTo>
                  <a:cubicBezTo>
                    <a:pt x="1779" y="1605"/>
                    <a:pt x="1779" y="1573"/>
                    <a:pt x="1779" y="1550"/>
                  </a:cubicBezTo>
                  <a:cubicBezTo>
                    <a:pt x="1779" y="1518"/>
                    <a:pt x="1771" y="1502"/>
                    <a:pt x="1795" y="1486"/>
                  </a:cubicBezTo>
                  <a:cubicBezTo>
                    <a:pt x="1818" y="1463"/>
                    <a:pt x="1811" y="1431"/>
                    <a:pt x="1795" y="1376"/>
                  </a:cubicBezTo>
                  <a:cubicBezTo>
                    <a:pt x="1779" y="1328"/>
                    <a:pt x="1803" y="1249"/>
                    <a:pt x="1818" y="1233"/>
                  </a:cubicBezTo>
                  <a:cubicBezTo>
                    <a:pt x="1826" y="1226"/>
                    <a:pt x="1826" y="1226"/>
                    <a:pt x="1834" y="1218"/>
                  </a:cubicBezTo>
                  <a:cubicBezTo>
                    <a:pt x="1850" y="1210"/>
                    <a:pt x="1858" y="1202"/>
                    <a:pt x="1850" y="1170"/>
                  </a:cubicBezTo>
                  <a:cubicBezTo>
                    <a:pt x="1850" y="1162"/>
                    <a:pt x="1842" y="1146"/>
                    <a:pt x="1842" y="1139"/>
                  </a:cubicBezTo>
                  <a:cubicBezTo>
                    <a:pt x="1834" y="1107"/>
                    <a:pt x="1826" y="1083"/>
                    <a:pt x="1842" y="1036"/>
                  </a:cubicBezTo>
                  <a:cubicBezTo>
                    <a:pt x="1850" y="1012"/>
                    <a:pt x="1866" y="996"/>
                    <a:pt x="1874" y="981"/>
                  </a:cubicBezTo>
                  <a:cubicBezTo>
                    <a:pt x="1889" y="957"/>
                    <a:pt x="1898" y="941"/>
                    <a:pt x="1889" y="917"/>
                  </a:cubicBezTo>
                  <a:lnTo>
                    <a:pt x="1882" y="909"/>
                  </a:lnTo>
                  <a:cubicBezTo>
                    <a:pt x="1874" y="894"/>
                    <a:pt x="1874" y="894"/>
                    <a:pt x="1889" y="886"/>
                  </a:cubicBezTo>
                  <a:cubicBezTo>
                    <a:pt x="1889" y="878"/>
                    <a:pt x="1889" y="878"/>
                    <a:pt x="1898" y="870"/>
                  </a:cubicBezTo>
                  <a:cubicBezTo>
                    <a:pt x="1929" y="838"/>
                    <a:pt x="1929" y="822"/>
                    <a:pt x="1929" y="806"/>
                  </a:cubicBezTo>
                  <a:lnTo>
                    <a:pt x="1929" y="806"/>
                  </a:lnTo>
                  <a:cubicBezTo>
                    <a:pt x="1937" y="799"/>
                    <a:pt x="1937" y="791"/>
                    <a:pt x="1945" y="783"/>
                  </a:cubicBezTo>
                  <a:cubicBezTo>
                    <a:pt x="1953" y="767"/>
                    <a:pt x="1961" y="759"/>
                    <a:pt x="1961" y="743"/>
                  </a:cubicBezTo>
                  <a:cubicBezTo>
                    <a:pt x="1953" y="728"/>
                    <a:pt x="1961" y="720"/>
                    <a:pt x="1961" y="712"/>
                  </a:cubicBezTo>
                  <a:cubicBezTo>
                    <a:pt x="1969" y="704"/>
                    <a:pt x="1969" y="696"/>
                    <a:pt x="1969" y="696"/>
                  </a:cubicBezTo>
                  <a:cubicBezTo>
                    <a:pt x="1969" y="688"/>
                    <a:pt x="1969" y="680"/>
                    <a:pt x="1969" y="672"/>
                  </a:cubicBezTo>
                  <a:lnTo>
                    <a:pt x="1961" y="672"/>
                  </a:lnTo>
                  <a:lnTo>
                    <a:pt x="1961" y="672"/>
                  </a:lnTo>
                  <a:lnTo>
                    <a:pt x="1953" y="680"/>
                  </a:lnTo>
                  <a:cubicBezTo>
                    <a:pt x="1937" y="688"/>
                    <a:pt x="1929" y="688"/>
                    <a:pt x="1921" y="704"/>
                  </a:cubicBezTo>
                  <a:cubicBezTo>
                    <a:pt x="1921" y="720"/>
                    <a:pt x="1913" y="728"/>
                    <a:pt x="1905" y="735"/>
                  </a:cubicBezTo>
                  <a:cubicBezTo>
                    <a:pt x="1905" y="751"/>
                    <a:pt x="1889" y="767"/>
                    <a:pt x="1882" y="783"/>
                  </a:cubicBezTo>
                  <a:cubicBezTo>
                    <a:pt x="1882" y="799"/>
                    <a:pt x="1874" y="815"/>
                    <a:pt x="1866" y="822"/>
                  </a:cubicBezTo>
                  <a:cubicBezTo>
                    <a:pt x="1858" y="838"/>
                    <a:pt x="1858" y="846"/>
                    <a:pt x="1858" y="854"/>
                  </a:cubicBezTo>
                  <a:cubicBezTo>
                    <a:pt x="1858" y="862"/>
                    <a:pt x="1858" y="862"/>
                    <a:pt x="1858" y="870"/>
                  </a:cubicBezTo>
                  <a:cubicBezTo>
                    <a:pt x="1858" y="878"/>
                    <a:pt x="1858" y="878"/>
                    <a:pt x="1850" y="886"/>
                  </a:cubicBezTo>
                  <a:cubicBezTo>
                    <a:pt x="1850" y="886"/>
                    <a:pt x="1850" y="886"/>
                    <a:pt x="1842" y="886"/>
                  </a:cubicBezTo>
                  <a:lnTo>
                    <a:pt x="1842" y="886"/>
                  </a:lnTo>
                  <a:lnTo>
                    <a:pt x="1834" y="886"/>
                  </a:lnTo>
                  <a:cubicBezTo>
                    <a:pt x="1826" y="886"/>
                    <a:pt x="1826" y="886"/>
                    <a:pt x="1818" y="886"/>
                  </a:cubicBezTo>
                  <a:cubicBezTo>
                    <a:pt x="1811" y="886"/>
                    <a:pt x="1803" y="886"/>
                    <a:pt x="1803" y="902"/>
                  </a:cubicBezTo>
                  <a:cubicBezTo>
                    <a:pt x="1787" y="925"/>
                    <a:pt x="1779" y="933"/>
                    <a:pt x="1779" y="957"/>
                  </a:cubicBezTo>
                  <a:cubicBezTo>
                    <a:pt x="1771" y="957"/>
                    <a:pt x="1771" y="957"/>
                    <a:pt x="1771" y="957"/>
                  </a:cubicBezTo>
                  <a:lnTo>
                    <a:pt x="1771" y="965"/>
                  </a:lnTo>
                  <a:cubicBezTo>
                    <a:pt x="1771" y="981"/>
                    <a:pt x="1763" y="988"/>
                    <a:pt x="1747" y="996"/>
                  </a:cubicBezTo>
                  <a:cubicBezTo>
                    <a:pt x="1731" y="996"/>
                    <a:pt x="1716" y="1004"/>
                    <a:pt x="1708" y="1020"/>
                  </a:cubicBezTo>
                  <a:cubicBezTo>
                    <a:pt x="1708" y="1028"/>
                    <a:pt x="1708" y="1028"/>
                    <a:pt x="1708" y="1036"/>
                  </a:cubicBezTo>
                  <a:cubicBezTo>
                    <a:pt x="1708" y="1044"/>
                    <a:pt x="1700" y="1052"/>
                    <a:pt x="1692" y="1052"/>
                  </a:cubicBezTo>
                  <a:cubicBezTo>
                    <a:pt x="1692" y="1052"/>
                    <a:pt x="1692" y="1052"/>
                    <a:pt x="1684" y="1044"/>
                  </a:cubicBezTo>
                  <a:lnTo>
                    <a:pt x="1684" y="1044"/>
                  </a:lnTo>
                  <a:cubicBezTo>
                    <a:pt x="1676" y="1044"/>
                    <a:pt x="1676" y="1044"/>
                    <a:pt x="1676" y="1052"/>
                  </a:cubicBezTo>
                  <a:cubicBezTo>
                    <a:pt x="1668" y="1052"/>
                    <a:pt x="1668" y="1052"/>
                    <a:pt x="1668" y="1052"/>
                  </a:cubicBezTo>
                  <a:cubicBezTo>
                    <a:pt x="1660" y="1052"/>
                    <a:pt x="1660" y="1052"/>
                    <a:pt x="1660" y="1052"/>
                  </a:cubicBezTo>
                  <a:cubicBezTo>
                    <a:pt x="1660" y="1044"/>
                    <a:pt x="1660" y="1044"/>
                    <a:pt x="1668" y="1004"/>
                  </a:cubicBezTo>
                  <a:cubicBezTo>
                    <a:pt x="1676" y="949"/>
                    <a:pt x="1692" y="933"/>
                    <a:pt x="1700" y="917"/>
                  </a:cubicBezTo>
                  <a:cubicBezTo>
                    <a:pt x="1708" y="909"/>
                    <a:pt x="1716" y="902"/>
                    <a:pt x="1716" y="894"/>
                  </a:cubicBezTo>
                  <a:cubicBezTo>
                    <a:pt x="1716" y="878"/>
                    <a:pt x="1731" y="878"/>
                    <a:pt x="1739" y="878"/>
                  </a:cubicBezTo>
                  <a:lnTo>
                    <a:pt x="1739" y="878"/>
                  </a:lnTo>
                  <a:cubicBezTo>
                    <a:pt x="1755" y="878"/>
                    <a:pt x="1763" y="878"/>
                    <a:pt x="1771" y="854"/>
                  </a:cubicBezTo>
                  <a:cubicBezTo>
                    <a:pt x="1771" y="830"/>
                    <a:pt x="1771" y="822"/>
                    <a:pt x="1779" y="806"/>
                  </a:cubicBezTo>
                  <a:cubicBezTo>
                    <a:pt x="1779" y="799"/>
                    <a:pt x="1779" y="791"/>
                    <a:pt x="1779" y="791"/>
                  </a:cubicBezTo>
                  <a:cubicBezTo>
                    <a:pt x="1779" y="783"/>
                    <a:pt x="1771" y="783"/>
                    <a:pt x="1771" y="783"/>
                  </a:cubicBezTo>
                  <a:lnTo>
                    <a:pt x="1771" y="783"/>
                  </a:lnTo>
                  <a:cubicBezTo>
                    <a:pt x="1739" y="767"/>
                    <a:pt x="1739" y="743"/>
                    <a:pt x="1739" y="712"/>
                  </a:cubicBezTo>
                  <a:cubicBezTo>
                    <a:pt x="1739" y="712"/>
                    <a:pt x="1739" y="712"/>
                    <a:pt x="1739" y="704"/>
                  </a:cubicBezTo>
                  <a:lnTo>
                    <a:pt x="1739" y="696"/>
                  </a:lnTo>
                  <a:cubicBezTo>
                    <a:pt x="1739" y="680"/>
                    <a:pt x="1731" y="680"/>
                    <a:pt x="1708" y="672"/>
                  </a:cubicBezTo>
                  <a:cubicBezTo>
                    <a:pt x="1700" y="672"/>
                    <a:pt x="1692" y="672"/>
                    <a:pt x="1684" y="672"/>
                  </a:cubicBezTo>
                  <a:cubicBezTo>
                    <a:pt x="1676" y="664"/>
                    <a:pt x="1668" y="664"/>
                    <a:pt x="1668" y="664"/>
                  </a:cubicBezTo>
                  <a:cubicBezTo>
                    <a:pt x="1660" y="656"/>
                    <a:pt x="1668" y="649"/>
                    <a:pt x="1668" y="641"/>
                  </a:cubicBezTo>
                  <a:lnTo>
                    <a:pt x="1668" y="641"/>
                  </a:lnTo>
                  <a:cubicBezTo>
                    <a:pt x="1676" y="633"/>
                    <a:pt x="1684" y="609"/>
                    <a:pt x="1684" y="569"/>
                  </a:cubicBezTo>
                  <a:cubicBezTo>
                    <a:pt x="1684" y="491"/>
                    <a:pt x="1637" y="482"/>
                    <a:pt x="1613" y="482"/>
                  </a:cubicBezTo>
                  <a:lnTo>
                    <a:pt x="1613" y="482"/>
                  </a:lnTo>
                  <a:cubicBezTo>
                    <a:pt x="1589" y="475"/>
                    <a:pt x="1589" y="459"/>
                    <a:pt x="1581" y="419"/>
                  </a:cubicBezTo>
                  <a:cubicBezTo>
                    <a:pt x="1581" y="411"/>
                    <a:pt x="1581" y="411"/>
                    <a:pt x="1581" y="411"/>
                  </a:cubicBezTo>
                  <a:cubicBezTo>
                    <a:pt x="1581" y="395"/>
                    <a:pt x="1558" y="388"/>
                    <a:pt x="1526" y="388"/>
                  </a:cubicBezTo>
                  <a:cubicBezTo>
                    <a:pt x="1510" y="388"/>
                    <a:pt x="1486" y="388"/>
                    <a:pt x="1478" y="380"/>
                  </a:cubicBezTo>
                  <a:cubicBezTo>
                    <a:pt x="1471" y="372"/>
                    <a:pt x="1463" y="364"/>
                    <a:pt x="1463" y="364"/>
                  </a:cubicBezTo>
                  <a:cubicBezTo>
                    <a:pt x="1455" y="364"/>
                    <a:pt x="1447" y="372"/>
                    <a:pt x="1431" y="372"/>
                  </a:cubicBezTo>
                  <a:cubicBezTo>
                    <a:pt x="1423" y="380"/>
                    <a:pt x="1407" y="388"/>
                    <a:pt x="1384" y="388"/>
                  </a:cubicBezTo>
                  <a:lnTo>
                    <a:pt x="1384" y="388"/>
                  </a:lnTo>
                  <a:cubicBezTo>
                    <a:pt x="1368" y="395"/>
                    <a:pt x="1360" y="395"/>
                    <a:pt x="1352" y="395"/>
                  </a:cubicBezTo>
                  <a:lnTo>
                    <a:pt x="1352" y="395"/>
                  </a:lnTo>
                  <a:cubicBezTo>
                    <a:pt x="1328" y="395"/>
                    <a:pt x="1320" y="388"/>
                    <a:pt x="1312" y="372"/>
                  </a:cubicBezTo>
                  <a:lnTo>
                    <a:pt x="1312" y="372"/>
                  </a:lnTo>
                  <a:cubicBezTo>
                    <a:pt x="1305" y="372"/>
                    <a:pt x="1305" y="364"/>
                    <a:pt x="1297" y="356"/>
                  </a:cubicBezTo>
                  <a:lnTo>
                    <a:pt x="1297" y="356"/>
                  </a:lnTo>
                  <a:cubicBezTo>
                    <a:pt x="1265" y="324"/>
                    <a:pt x="1067" y="309"/>
                    <a:pt x="996" y="309"/>
                  </a:cubicBezTo>
                  <a:cubicBezTo>
                    <a:pt x="925" y="309"/>
                    <a:pt x="909" y="285"/>
                    <a:pt x="894" y="269"/>
                  </a:cubicBezTo>
                  <a:lnTo>
                    <a:pt x="894" y="269"/>
                  </a:lnTo>
                  <a:cubicBezTo>
                    <a:pt x="894" y="261"/>
                    <a:pt x="886" y="253"/>
                    <a:pt x="886" y="253"/>
                  </a:cubicBezTo>
                  <a:cubicBezTo>
                    <a:pt x="870" y="229"/>
                    <a:pt x="854" y="206"/>
                    <a:pt x="830" y="190"/>
                  </a:cubicBezTo>
                  <a:lnTo>
                    <a:pt x="830" y="190"/>
                  </a:lnTo>
                  <a:cubicBezTo>
                    <a:pt x="822" y="190"/>
                    <a:pt x="814" y="182"/>
                    <a:pt x="814" y="174"/>
                  </a:cubicBezTo>
                  <a:lnTo>
                    <a:pt x="814" y="174"/>
                  </a:lnTo>
                  <a:lnTo>
                    <a:pt x="814" y="174"/>
                  </a:lnTo>
                  <a:cubicBezTo>
                    <a:pt x="806" y="174"/>
                    <a:pt x="806" y="174"/>
                    <a:pt x="806" y="166"/>
                  </a:cubicBezTo>
                  <a:lnTo>
                    <a:pt x="806" y="166"/>
                  </a:lnTo>
                  <a:cubicBezTo>
                    <a:pt x="806" y="166"/>
                    <a:pt x="806" y="166"/>
                    <a:pt x="799" y="166"/>
                  </a:cubicBezTo>
                  <a:cubicBezTo>
                    <a:pt x="783" y="166"/>
                    <a:pt x="783" y="166"/>
                    <a:pt x="783" y="166"/>
                  </a:cubicBezTo>
                  <a:cubicBezTo>
                    <a:pt x="759" y="166"/>
                    <a:pt x="743" y="166"/>
                    <a:pt x="728" y="151"/>
                  </a:cubicBezTo>
                  <a:cubicBezTo>
                    <a:pt x="719" y="143"/>
                    <a:pt x="719" y="135"/>
                    <a:pt x="719" y="135"/>
                  </a:cubicBezTo>
                  <a:cubicBezTo>
                    <a:pt x="719" y="127"/>
                    <a:pt x="719" y="127"/>
                    <a:pt x="719" y="127"/>
                  </a:cubicBezTo>
                  <a:lnTo>
                    <a:pt x="719" y="127"/>
                  </a:lnTo>
                  <a:cubicBezTo>
                    <a:pt x="712" y="127"/>
                    <a:pt x="704" y="135"/>
                    <a:pt x="696" y="135"/>
                  </a:cubicBezTo>
                  <a:cubicBezTo>
                    <a:pt x="672" y="143"/>
                    <a:pt x="656" y="151"/>
                    <a:pt x="648" y="158"/>
                  </a:cubicBezTo>
                  <a:lnTo>
                    <a:pt x="641" y="166"/>
                  </a:lnTo>
                  <a:cubicBezTo>
                    <a:pt x="632" y="166"/>
                    <a:pt x="632" y="158"/>
                    <a:pt x="632" y="158"/>
                  </a:cubicBezTo>
                  <a:cubicBezTo>
                    <a:pt x="625" y="143"/>
                    <a:pt x="632" y="127"/>
                    <a:pt x="641" y="111"/>
                  </a:cubicBezTo>
                  <a:cubicBezTo>
                    <a:pt x="641" y="103"/>
                    <a:pt x="648" y="95"/>
                    <a:pt x="648" y="87"/>
                  </a:cubicBezTo>
                  <a:cubicBezTo>
                    <a:pt x="648" y="79"/>
                    <a:pt x="648" y="71"/>
                    <a:pt x="648" y="64"/>
                  </a:cubicBezTo>
                  <a:cubicBezTo>
                    <a:pt x="648" y="56"/>
                    <a:pt x="648" y="40"/>
                    <a:pt x="656" y="32"/>
                  </a:cubicBezTo>
                  <a:lnTo>
                    <a:pt x="656" y="32"/>
                  </a:lnTo>
                  <a:cubicBezTo>
                    <a:pt x="664" y="24"/>
                    <a:pt x="680" y="8"/>
                    <a:pt x="672" y="0"/>
                  </a:cubicBezTo>
                  <a:cubicBezTo>
                    <a:pt x="672" y="0"/>
                    <a:pt x="672" y="0"/>
                    <a:pt x="664" y="0"/>
                  </a:cubicBezTo>
                  <a:cubicBezTo>
                    <a:pt x="656" y="0"/>
                    <a:pt x="656" y="0"/>
                    <a:pt x="656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9" name="Freeform 671"/>
            <p:cNvSpPr>
              <a:spLocks noChangeArrowheads="1"/>
            </p:cNvSpPr>
            <p:nvPr/>
          </p:nvSpPr>
          <p:spPr bwMode="auto">
            <a:xfrm>
              <a:off x="18466554" y="5106110"/>
              <a:ext cx="491693" cy="278317"/>
            </a:xfrm>
            <a:custGeom>
              <a:avLst/>
              <a:gdLst>
                <a:gd name="T0" fmla="*/ 862 w 934"/>
                <a:gd name="T1" fmla="*/ 475 h 531"/>
                <a:gd name="T2" fmla="*/ 862 w 934"/>
                <a:gd name="T3" fmla="*/ 475 h 531"/>
                <a:gd name="T4" fmla="*/ 862 w 934"/>
                <a:gd name="T5" fmla="*/ 498 h 531"/>
                <a:gd name="T6" fmla="*/ 878 w 934"/>
                <a:gd name="T7" fmla="*/ 506 h 531"/>
                <a:gd name="T8" fmla="*/ 902 w 934"/>
                <a:gd name="T9" fmla="*/ 506 h 531"/>
                <a:gd name="T10" fmla="*/ 933 w 934"/>
                <a:gd name="T11" fmla="*/ 530 h 531"/>
                <a:gd name="T12" fmla="*/ 933 w 934"/>
                <a:gd name="T13" fmla="*/ 530 h 531"/>
                <a:gd name="T14" fmla="*/ 902 w 934"/>
                <a:gd name="T15" fmla="*/ 506 h 531"/>
                <a:gd name="T16" fmla="*/ 878 w 934"/>
                <a:gd name="T17" fmla="*/ 506 h 531"/>
                <a:gd name="T18" fmla="*/ 862 w 934"/>
                <a:gd name="T19" fmla="*/ 498 h 531"/>
                <a:gd name="T20" fmla="*/ 862 w 934"/>
                <a:gd name="T21" fmla="*/ 475 h 531"/>
                <a:gd name="T22" fmla="*/ 657 w 934"/>
                <a:gd name="T23" fmla="*/ 198 h 531"/>
                <a:gd name="T24" fmla="*/ 657 w 934"/>
                <a:gd name="T25" fmla="*/ 198 h 531"/>
                <a:gd name="T26" fmla="*/ 625 w 934"/>
                <a:gd name="T27" fmla="*/ 206 h 531"/>
                <a:gd name="T28" fmla="*/ 578 w 934"/>
                <a:gd name="T29" fmla="*/ 222 h 531"/>
                <a:gd name="T30" fmla="*/ 578 w 934"/>
                <a:gd name="T31" fmla="*/ 222 h 531"/>
                <a:gd name="T32" fmla="*/ 578 w 934"/>
                <a:gd name="T33" fmla="*/ 222 h 531"/>
                <a:gd name="T34" fmla="*/ 625 w 934"/>
                <a:gd name="T35" fmla="*/ 206 h 531"/>
                <a:gd name="T36" fmla="*/ 657 w 934"/>
                <a:gd name="T37" fmla="*/ 198 h 531"/>
                <a:gd name="T38" fmla="*/ 672 w 934"/>
                <a:gd name="T39" fmla="*/ 214 h 531"/>
                <a:gd name="T40" fmla="*/ 720 w 934"/>
                <a:gd name="T41" fmla="*/ 222 h 531"/>
                <a:gd name="T42" fmla="*/ 775 w 934"/>
                <a:gd name="T43" fmla="*/ 245 h 531"/>
                <a:gd name="T44" fmla="*/ 775 w 934"/>
                <a:gd name="T45" fmla="*/ 253 h 531"/>
                <a:gd name="T46" fmla="*/ 807 w 934"/>
                <a:gd name="T47" fmla="*/ 316 h 531"/>
                <a:gd name="T48" fmla="*/ 807 w 934"/>
                <a:gd name="T49" fmla="*/ 316 h 531"/>
                <a:gd name="T50" fmla="*/ 878 w 934"/>
                <a:gd name="T51" fmla="*/ 403 h 531"/>
                <a:gd name="T52" fmla="*/ 878 w 934"/>
                <a:gd name="T53" fmla="*/ 403 h 531"/>
                <a:gd name="T54" fmla="*/ 807 w 934"/>
                <a:gd name="T55" fmla="*/ 316 h 531"/>
                <a:gd name="T56" fmla="*/ 807 w 934"/>
                <a:gd name="T57" fmla="*/ 316 h 531"/>
                <a:gd name="T58" fmla="*/ 775 w 934"/>
                <a:gd name="T59" fmla="*/ 253 h 531"/>
                <a:gd name="T60" fmla="*/ 775 w 934"/>
                <a:gd name="T61" fmla="*/ 245 h 531"/>
                <a:gd name="T62" fmla="*/ 720 w 934"/>
                <a:gd name="T63" fmla="*/ 222 h 531"/>
                <a:gd name="T64" fmla="*/ 672 w 934"/>
                <a:gd name="T65" fmla="*/ 214 h 531"/>
                <a:gd name="T66" fmla="*/ 657 w 934"/>
                <a:gd name="T67" fmla="*/ 198 h 531"/>
                <a:gd name="T68" fmla="*/ 8 w 934"/>
                <a:gd name="T69" fmla="*/ 8 h 531"/>
                <a:gd name="T70" fmla="*/ 8 w 934"/>
                <a:gd name="T71" fmla="*/ 8 h 531"/>
                <a:gd name="T72" fmla="*/ 8 w 934"/>
                <a:gd name="T73" fmla="*/ 8 h 531"/>
                <a:gd name="T74" fmla="*/ 8 w 934"/>
                <a:gd name="T75" fmla="*/ 8 h 531"/>
                <a:gd name="T76" fmla="*/ 0 w 934"/>
                <a:gd name="T77" fmla="*/ 0 h 531"/>
                <a:gd name="T78" fmla="*/ 0 w 934"/>
                <a:gd name="T79" fmla="*/ 0 h 531"/>
                <a:gd name="T80" fmla="*/ 0 w 934"/>
                <a:gd name="T81" fmla="*/ 0 h 531"/>
                <a:gd name="T82" fmla="*/ 8 w 934"/>
                <a:gd name="T83" fmla="*/ 8 h 531"/>
                <a:gd name="T84" fmla="*/ 0 w 934"/>
                <a:gd name="T85" fmla="*/ 0 h 531"/>
                <a:gd name="T86" fmla="*/ 862 w 934"/>
                <a:gd name="T87" fmla="*/ 47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4" h="531">
                  <a:moveTo>
                    <a:pt x="862" y="475"/>
                  </a:moveTo>
                  <a:lnTo>
                    <a:pt x="862" y="475"/>
                  </a:lnTo>
                  <a:cubicBezTo>
                    <a:pt x="862" y="483"/>
                    <a:pt x="854" y="490"/>
                    <a:pt x="862" y="498"/>
                  </a:cubicBezTo>
                  <a:cubicBezTo>
                    <a:pt x="862" y="498"/>
                    <a:pt x="870" y="498"/>
                    <a:pt x="878" y="506"/>
                  </a:cubicBezTo>
                  <a:cubicBezTo>
                    <a:pt x="886" y="506"/>
                    <a:pt x="894" y="506"/>
                    <a:pt x="902" y="506"/>
                  </a:cubicBezTo>
                  <a:cubicBezTo>
                    <a:pt x="925" y="514"/>
                    <a:pt x="933" y="514"/>
                    <a:pt x="933" y="530"/>
                  </a:cubicBezTo>
                  <a:lnTo>
                    <a:pt x="933" y="530"/>
                  </a:lnTo>
                  <a:cubicBezTo>
                    <a:pt x="933" y="514"/>
                    <a:pt x="925" y="514"/>
                    <a:pt x="902" y="506"/>
                  </a:cubicBezTo>
                  <a:cubicBezTo>
                    <a:pt x="894" y="506"/>
                    <a:pt x="886" y="506"/>
                    <a:pt x="878" y="506"/>
                  </a:cubicBezTo>
                  <a:cubicBezTo>
                    <a:pt x="870" y="498"/>
                    <a:pt x="862" y="498"/>
                    <a:pt x="862" y="498"/>
                  </a:cubicBezTo>
                  <a:cubicBezTo>
                    <a:pt x="854" y="490"/>
                    <a:pt x="862" y="483"/>
                    <a:pt x="862" y="475"/>
                  </a:cubicBezTo>
                  <a:lnTo>
                    <a:pt x="657" y="198"/>
                  </a:lnTo>
                  <a:lnTo>
                    <a:pt x="657" y="198"/>
                  </a:lnTo>
                  <a:cubicBezTo>
                    <a:pt x="649" y="198"/>
                    <a:pt x="641" y="206"/>
                    <a:pt x="625" y="206"/>
                  </a:cubicBezTo>
                  <a:cubicBezTo>
                    <a:pt x="617" y="214"/>
                    <a:pt x="601" y="222"/>
                    <a:pt x="578" y="222"/>
                  </a:cubicBezTo>
                  <a:lnTo>
                    <a:pt x="578" y="222"/>
                  </a:lnTo>
                  <a:lnTo>
                    <a:pt x="578" y="222"/>
                  </a:lnTo>
                  <a:cubicBezTo>
                    <a:pt x="601" y="222"/>
                    <a:pt x="617" y="214"/>
                    <a:pt x="625" y="206"/>
                  </a:cubicBezTo>
                  <a:cubicBezTo>
                    <a:pt x="641" y="206"/>
                    <a:pt x="649" y="198"/>
                    <a:pt x="657" y="198"/>
                  </a:cubicBezTo>
                  <a:cubicBezTo>
                    <a:pt x="657" y="198"/>
                    <a:pt x="665" y="206"/>
                    <a:pt x="672" y="214"/>
                  </a:cubicBezTo>
                  <a:cubicBezTo>
                    <a:pt x="680" y="222"/>
                    <a:pt x="704" y="222"/>
                    <a:pt x="720" y="222"/>
                  </a:cubicBezTo>
                  <a:cubicBezTo>
                    <a:pt x="752" y="222"/>
                    <a:pt x="775" y="229"/>
                    <a:pt x="775" y="245"/>
                  </a:cubicBezTo>
                  <a:cubicBezTo>
                    <a:pt x="775" y="253"/>
                    <a:pt x="775" y="253"/>
                    <a:pt x="775" y="253"/>
                  </a:cubicBezTo>
                  <a:cubicBezTo>
                    <a:pt x="783" y="293"/>
                    <a:pt x="783" y="309"/>
                    <a:pt x="807" y="316"/>
                  </a:cubicBezTo>
                  <a:lnTo>
                    <a:pt x="807" y="316"/>
                  </a:lnTo>
                  <a:cubicBezTo>
                    <a:pt x="831" y="316"/>
                    <a:pt x="878" y="325"/>
                    <a:pt x="878" y="403"/>
                  </a:cubicBezTo>
                  <a:lnTo>
                    <a:pt x="878" y="403"/>
                  </a:lnTo>
                  <a:cubicBezTo>
                    <a:pt x="878" y="325"/>
                    <a:pt x="831" y="316"/>
                    <a:pt x="807" y="316"/>
                  </a:cubicBezTo>
                  <a:lnTo>
                    <a:pt x="807" y="316"/>
                  </a:lnTo>
                  <a:cubicBezTo>
                    <a:pt x="783" y="309"/>
                    <a:pt x="783" y="293"/>
                    <a:pt x="775" y="253"/>
                  </a:cubicBezTo>
                  <a:cubicBezTo>
                    <a:pt x="775" y="245"/>
                    <a:pt x="775" y="245"/>
                    <a:pt x="775" y="245"/>
                  </a:cubicBezTo>
                  <a:cubicBezTo>
                    <a:pt x="775" y="229"/>
                    <a:pt x="752" y="222"/>
                    <a:pt x="720" y="222"/>
                  </a:cubicBezTo>
                  <a:cubicBezTo>
                    <a:pt x="704" y="222"/>
                    <a:pt x="680" y="222"/>
                    <a:pt x="672" y="214"/>
                  </a:cubicBezTo>
                  <a:cubicBezTo>
                    <a:pt x="665" y="206"/>
                    <a:pt x="657" y="198"/>
                    <a:pt x="657" y="198"/>
                  </a:cubicBez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8"/>
                    <a:pt x="0" y="8"/>
                    <a:pt x="8" y="8"/>
                  </a:cubicBezTo>
                  <a:cubicBezTo>
                    <a:pt x="0" y="8"/>
                    <a:pt x="0" y="8"/>
                    <a:pt x="0" y="0"/>
                  </a:cubicBezTo>
                  <a:lnTo>
                    <a:pt x="862" y="475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0" name="Freeform 676"/>
            <p:cNvSpPr>
              <a:spLocks noChangeArrowheads="1"/>
            </p:cNvSpPr>
            <p:nvPr/>
          </p:nvSpPr>
          <p:spPr bwMode="auto">
            <a:xfrm>
              <a:off x="18471193" y="5110749"/>
              <a:ext cx="612297" cy="978747"/>
            </a:xfrm>
            <a:custGeom>
              <a:avLst/>
              <a:gdLst>
                <a:gd name="T0" fmla="*/ 1139 w 1164"/>
                <a:gd name="T1" fmla="*/ 490 h 1859"/>
                <a:gd name="T2" fmla="*/ 1091 w 1164"/>
                <a:gd name="T3" fmla="*/ 561 h 1859"/>
                <a:gd name="T4" fmla="*/ 1036 w 1164"/>
                <a:gd name="T5" fmla="*/ 680 h 1859"/>
                <a:gd name="T6" fmla="*/ 1028 w 1164"/>
                <a:gd name="T7" fmla="*/ 704 h 1859"/>
                <a:gd name="T8" fmla="*/ 1004 w 1164"/>
                <a:gd name="T9" fmla="*/ 704 h 1859"/>
                <a:gd name="T10" fmla="*/ 957 w 1164"/>
                <a:gd name="T11" fmla="*/ 783 h 1859"/>
                <a:gd name="T12" fmla="*/ 894 w 1164"/>
                <a:gd name="T13" fmla="*/ 846 h 1859"/>
                <a:gd name="T14" fmla="*/ 878 w 1164"/>
                <a:gd name="T15" fmla="*/ 870 h 1859"/>
                <a:gd name="T16" fmla="*/ 854 w 1164"/>
                <a:gd name="T17" fmla="*/ 870 h 1859"/>
                <a:gd name="T18" fmla="*/ 910 w 1164"/>
                <a:gd name="T19" fmla="*/ 720 h 1859"/>
                <a:gd name="T20" fmla="*/ 965 w 1164"/>
                <a:gd name="T21" fmla="*/ 680 h 1859"/>
                <a:gd name="T22" fmla="*/ 973 w 1164"/>
                <a:gd name="T23" fmla="*/ 617 h 1859"/>
                <a:gd name="T24" fmla="*/ 965 w 1164"/>
                <a:gd name="T25" fmla="*/ 617 h 1859"/>
                <a:gd name="T26" fmla="*/ 925 w 1164"/>
                <a:gd name="T27" fmla="*/ 704 h 1859"/>
                <a:gd name="T28" fmla="*/ 886 w 1164"/>
                <a:gd name="T29" fmla="*/ 743 h 1859"/>
                <a:gd name="T30" fmla="*/ 854 w 1164"/>
                <a:gd name="T31" fmla="*/ 878 h 1859"/>
                <a:gd name="T32" fmla="*/ 870 w 1164"/>
                <a:gd name="T33" fmla="*/ 870 h 1859"/>
                <a:gd name="T34" fmla="*/ 894 w 1164"/>
                <a:gd name="T35" fmla="*/ 846 h 1859"/>
                <a:gd name="T36" fmla="*/ 957 w 1164"/>
                <a:gd name="T37" fmla="*/ 783 h 1859"/>
                <a:gd name="T38" fmla="*/ 1004 w 1164"/>
                <a:gd name="T39" fmla="*/ 712 h 1859"/>
                <a:gd name="T40" fmla="*/ 1028 w 1164"/>
                <a:gd name="T41" fmla="*/ 712 h 1859"/>
                <a:gd name="T42" fmla="*/ 1044 w 1164"/>
                <a:gd name="T43" fmla="*/ 680 h 1859"/>
                <a:gd name="T44" fmla="*/ 1091 w 1164"/>
                <a:gd name="T45" fmla="*/ 561 h 1859"/>
                <a:gd name="T46" fmla="*/ 1147 w 1164"/>
                <a:gd name="T47" fmla="*/ 498 h 1859"/>
                <a:gd name="T48" fmla="*/ 1155 w 1164"/>
                <a:gd name="T49" fmla="*/ 522 h 1859"/>
                <a:gd name="T50" fmla="*/ 1131 w 1164"/>
                <a:gd name="T51" fmla="*/ 609 h 1859"/>
                <a:gd name="T52" fmla="*/ 1084 w 1164"/>
                <a:gd name="T53" fmla="*/ 696 h 1859"/>
                <a:gd name="T54" fmla="*/ 1075 w 1164"/>
                <a:gd name="T55" fmla="*/ 743 h 1859"/>
                <a:gd name="T56" fmla="*/ 1028 w 1164"/>
                <a:gd name="T57" fmla="*/ 965 h 1859"/>
                <a:gd name="T58" fmla="*/ 1004 w 1164"/>
                <a:gd name="T59" fmla="*/ 1059 h 1859"/>
                <a:gd name="T60" fmla="*/ 965 w 1164"/>
                <a:gd name="T61" fmla="*/ 1376 h 1859"/>
                <a:gd name="T62" fmla="*/ 989 w 1164"/>
                <a:gd name="T63" fmla="*/ 1629 h 1859"/>
                <a:gd name="T64" fmla="*/ 1028 w 1164"/>
                <a:gd name="T65" fmla="*/ 1826 h 1859"/>
                <a:gd name="T66" fmla="*/ 981 w 1164"/>
                <a:gd name="T67" fmla="*/ 1581 h 1859"/>
                <a:gd name="T68" fmla="*/ 981 w 1164"/>
                <a:gd name="T69" fmla="*/ 1312 h 1859"/>
                <a:gd name="T70" fmla="*/ 1020 w 1164"/>
                <a:gd name="T71" fmla="*/ 1052 h 1859"/>
                <a:gd name="T72" fmla="*/ 1036 w 1164"/>
                <a:gd name="T73" fmla="*/ 862 h 1859"/>
                <a:gd name="T74" fmla="*/ 1075 w 1164"/>
                <a:gd name="T75" fmla="*/ 728 h 1859"/>
                <a:gd name="T76" fmla="*/ 1123 w 1164"/>
                <a:gd name="T77" fmla="*/ 632 h 1859"/>
                <a:gd name="T78" fmla="*/ 1147 w 1164"/>
                <a:gd name="T79" fmla="*/ 569 h 1859"/>
                <a:gd name="T80" fmla="*/ 1155 w 1164"/>
                <a:gd name="T81" fmla="*/ 498 h 1859"/>
                <a:gd name="T82" fmla="*/ 570 w 1164"/>
                <a:gd name="T83" fmla="*/ 214 h 1859"/>
                <a:gd name="T84" fmla="*/ 483 w 1164"/>
                <a:gd name="T85" fmla="*/ 182 h 1859"/>
                <a:gd name="T86" fmla="*/ 483 w 1164"/>
                <a:gd name="T87" fmla="*/ 182 h 1859"/>
                <a:gd name="T88" fmla="*/ 16 w 1164"/>
                <a:gd name="T89" fmla="*/ 16 h 1859"/>
                <a:gd name="T90" fmla="*/ 0 w 1164"/>
                <a:gd name="T91" fmla="*/ 0 h 1859"/>
                <a:gd name="T92" fmla="*/ 1147 w 1164"/>
                <a:gd name="T93" fmla="*/ 490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4" h="1859">
                  <a:moveTo>
                    <a:pt x="1147" y="490"/>
                  </a:moveTo>
                  <a:lnTo>
                    <a:pt x="1147" y="490"/>
                  </a:lnTo>
                  <a:cubicBezTo>
                    <a:pt x="1147" y="490"/>
                    <a:pt x="1147" y="490"/>
                    <a:pt x="1139" y="490"/>
                  </a:cubicBezTo>
                  <a:cubicBezTo>
                    <a:pt x="1139" y="498"/>
                    <a:pt x="1139" y="498"/>
                    <a:pt x="1131" y="498"/>
                  </a:cubicBezTo>
                  <a:cubicBezTo>
                    <a:pt x="1123" y="506"/>
                    <a:pt x="1107" y="514"/>
                    <a:pt x="1107" y="530"/>
                  </a:cubicBezTo>
                  <a:cubicBezTo>
                    <a:pt x="1099" y="538"/>
                    <a:pt x="1099" y="546"/>
                    <a:pt x="1091" y="561"/>
                  </a:cubicBezTo>
                  <a:cubicBezTo>
                    <a:pt x="1084" y="569"/>
                    <a:pt x="1075" y="585"/>
                    <a:pt x="1068" y="609"/>
                  </a:cubicBezTo>
                  <a:cubicBezTo>
                    <a:pt x="1060" y="625"/>
                    <a:pt x="1052" y="632"/>
                    <a:pt x="1044" y="648"/>
                  </a:cubicBezTo>
                  <a:cubicBezTo>
                    <a:pt x="1036" y="656"/>
                    <a:pt x="1036" y="664"/>
                    <a:pt x="1036" y="680"/>
                  </a:cubicBezTo>
                  <a:cubicBezTo>
                    <a:pt x="1036" y="688"/>
                    <a:pt x="1036" y="688"/>
                    <a:pt x="1036" y="696"/>
                  </a:cubicBezTo>
                  <a:cubicBezTo>
                    <a:pt x="1036" y="704"/>
                    <a:pt x="1036" y="704"/>
                    <a:pt x="1036" y="704"/>
                  </a:cubicBezTo>
                  <a:lnTo>
                    <a:pt x="1028" y="704"/>
                  </a:lnTo>
                  <a:lnTo>
                    <a:pt x="1028" y="704"/>
                  </a:lnTo>
                  <a:lnTo>
                    <a:pt x="1020" y="704"/>
                  </a:lnTo>
                  <a:cubicBezTo>
                    <a:pt x="1020" y="704"/>
                    <a:pt x="1012" y="704"/>
                    <a:pt x="1004" y="704"/>
                  </a:cubicBezTo>
                  <a:cubicBezTo>
                    <a:pt x="997" y="704"/>
                    <a:pt x="989" y="712"/>
                    <a:pt x="981" y="720"/>
                  </a:cubicBezTo>
                  <a:cubicBezTo>
                    <a:pt x="965" y="743"/>
                    <a:pt x="965" y="751"/>
                    <a:pt x="957" y="775"/>
                  </a:cubicBezTo>
                  <a:cubicBezTo>
                    <a:pt x="957" y="783"/>
                    <a:pt x="957" y="783"/>
                    <a:pt x="957" y="783"/>
                  </a:cubicBezTo>
                  <a:cubicBezTo>
                    <a:pt x="949" y="783"/>
                    <a:pt x="949" y="791"/>
                    <a:pt x="949" y="791"/>
                  </a:cubicBezTo>
                  <a:cubicBezTo>
                    <a:pt x="949" y="807"/>
                    <a:pt x="949" y="807"/>
                    <a:pt x="933" y="814"/>
                  </a:cubicBezTo>
                  <a:cubicBezTo>
                    <a:pt x="917" y="814"/>
                    <a:pt x="894" y="822"/>
                    <a:pt x="894" y="846"/>
                  </a:cubicBezTo>
                  <a:cubicBezTo>
                    <a:pt x="886" y="854"/>
                    <a:pt x="886" y="854"/>
                    <a:pt x="886" y="854"/>
                  </a:cubicBezTo>
                  <a:cubicBezTo>
                    <a:pt x="886" y="862"/>
                    <a:pt x="886" y="870"/>
                    <a:pt x="878" y="870"/>
                  </a:cubicBezTo>
                  <a:lnTo>
                    <a:pt x="878" y="870"/>
                  </a:lnTo>
                  <a:cubicBezTo>
                    <a:pt x="870" y="862"/>
                    <a:pt x="870" y="862"/>
                    <a:pt x="870" y="862"/>
                  </a:cubicBezTo>
                  <a:cubicBezTo>
                    <a:pt x="862" y="862"/>
                    <a:pt x="862" y="870"/>
                    <a:pt x="854" y="870"/>
                  </a:cubicBezTo>
                  <a:lnTo>
                    <a:pt x="854" y="870"/>
                  </a:lnTo>
                  <a:cubicBezTo>
                    <a:pt x="854" y="870"/>
                    <a:pt x="854" y="854"/>
                    <a:pt x="862" y="830"/>
                  </a:cubicBezTo>
                  <a:cubicBezTo>
                    <a:pt x="870" y="775"/>
                    <a:pt x="886" y="759"/>
                    <a:pt x="894" y="743"/>
                  </a:cubicBezTo>
                  <a:cubicBezTo>
                    <a:pt x="902" y="735"/>
                    <a:pt x="910" y="735"/>
                    <a:pt x="910" y="720"/>
                  </a:cubicBezTo>
                  <a:cubicBezTo>
                    <a:pt x="910" y="712"/>
                    <a:pt x="910" y="712"/>
                    <a:pt x="925" y="712"/>
                  </a:cubicBezTo>
                  <a:lnTo>
                    <a:pt x="925" y="712"/>
                  </a:lnTo>
                  <a:cubicBezTo>
                    <a:pt x="941" y="712"/>
                    <a:pt x="957" y="712"/>
                    <a:pt x="965" y="680"/>
                  </a:cubicBezTo>
                  <a:cubicBezTo>
                    <a:pt x="965" y="664"/>
                    <a:pt x="965" y="648"/>
                    <a:pt x="965" y="632"/>
                  </a:cubicBezTo>
                  <a:cubicBezTo>
                    <a:pt x="973" y="625"/>
                    <a:pt x="973" y="617"/>
                    <a:pt x="973" y="609"/>
                  </a:cubicBezTo>
                  <a:cubicBezTo>
                    <a:pt x="973" y="617"/>
                    <a:pt x="973" y="617"/>
                    <a:pt x="973" y="617"/>
                  </a:cubicBezTo>
                  <a:cubicBezTo>
                    <a:pt x="965" y="617"/>
                    <a:pt x="965" y="617"/>
                    <a:pt x="965" y="617"/>
                  </a:cubicBezTo>
                  <a:lnTo>
                    <a:pt x="957" y="609"/>
                  </a:lnTo>
                  <a:cubicBezTo>
                    <a:pt x="957" y="609"/>
                    <a:pt x="965" y="609"/>
                    <a:pt x="965" y="617"/>
                  </a:cubicBezTo>
                  <a:cubicBezTo>
                    <a:pt x="965" y="617"/>
                    <a:pt x="965" y="625"/>
                    <a:pt x="965" y="632"/>
                  </a:cubicBezTo>
                  <a:cubicBezTo>
                    <a:pt x="957" y="648"/>
                    <a:pt x="957" y="656"/>
                    <a:pt x="957" y="680"/>
                  </a:cubicBezTo>
                  <a:cubicBezTo>
                    <a:pt x="949" y="704"/>
                    <a:pt x="941" y="704"/>
                    <a:pt x="925" y="704"/>
                  </a:cubicBezTo>
                  <a:lnTo>
                    <a:pt x="925" y="704"/>
                  </a:lnTo>
                  <a:cubicBezTo>
                    <a:pt x="917" y="704"/>
                    <a:pt x="902" y="704"/>
                    <a:pt x="902" y="720"/>
                  </a:cubicBezTo>
                  <a:cubicBezTo>
                    <a:pt x="902" y="728"/>
                    <a:pt x="894" y="735"/>
                    <a:pt x="886" y="743"/>
                  </a:cubicBezTo>
                  <a:cubicBezTo>
                    <a:pt x="878" y="759"/>
                    <a:pt x="862" y="775"/>
                    <a:pt x="854" y="830"/>
                  </a:cubicBezTo>
                  <a:cubicBezTo>
                    <a:pt x="846" y="870"/>
                    <a:pt x="846" y="870"/>
                    <a:pt x="846" y="878"/>
                  </a:cubicBezTo>
                  <a:cubicBezTo>
                    <a:pt x="846" y="878"/>
                    <a:pt x="846" y="878"/>
                    <a:pt x="854" y="878"/>
                  </a:cubicBezTo>
                  <a:cubicBezTo>
                    <a:pt x="854" y="878"/>
                    <a:pt x="854" y="878"/>
                    <a:pt x="862" y="878"/>
                  </a:cubicBezTo>
                  <a:cubicBezTo>
                    <a:pt x="862" y="870"/>
                    <a:pt x="862" y="870"/>
                    <a:pt x="870" y="870"/>
                  </a:cubicBezTo>
                  <a:lnTo>
                    <a:pt x="870" y="870"/>
                  </a:lnTo>
                  <a:cubicBezTo>
                    <a:pt x="878" y="878"/>
                    <a:pt x="878" y="878"/>
                    <a:pt x="878" y="878"/>
                  </a:cubicBezTo>
                  <a:cubicBezTo>
                    <a:pt x="886" y="878"/>
                    <a:pt x="894" y="870"/>
                    <a:pt x="894" y="862"/>
                  </a:cubicBezTo>
                  <a:cubicBezTo>
                    <a:pt x="894" y="854"/>
                    <a:pt x="894" y="854"/>
                    <a:pt x="894" y="846"/>
                  </a:cubicBezTo>
                  <a:cubicBezTo>
                    <a:pt x="902" y="830"/>
                    <a:pt x="917" y="822"/>
                    <a:pt x="933" y="822"/>
                  </a:cubicBezTo>
                  <a:cubicBezTo>
                    <a:pt x="949" y="814"/>
                    <a:pt x="957" y="807"/>
                    <a:pt x="957" y="791"/>
                  </a:cubicBezTo>
                  <a:lnTo>
                    <a:pt x="957" y="783"/>
                  </a:lnTo>
                  <a:cubicBezTo>
                    <a:pt x="965" y="783"/>
                    <a:pt x="965" y="783"/>
                    <a:pt x="965" y="783"/>
                  </a:cubicBezTo>
                  <a:cubicBezTo>
                    <a:pt x="965" y="759"/>
                    <a:pt x="973" y="751"/>
                    <a:pt x="989" y="728"/>
                  </a:cubicBezTo>
                  <a:cubicBezTo>
                    <a:pt x="989" y="712"/>
                    <a:pt x="997" y="712"/>
                    <a:pt x="1004" y="712"/>
                  </a:cubicBezTo>
                  <a:cubicBezTo>
                    <a:pt x="1012" y="712"/>
                    <a:pt x="1012" y="712"/>
                    <a:pt x="1020" y="712"/>
                  </a:cubicBezTo>
                  <a:lnTo>
                    <a:pt x="1028" y="712"/>
                  </a:lnTo>
                  <a:lnTo>
                    <a:pt x="1028" y="712"/>
                  </a:lnTo>
                  <a:cubicBezTo>
                    <a:pt x="1036" y="712"/>
                    <a:pt x="1036" y="712"/>
                    <a:pt x="1036" y="712"/>
                  </a:cubicBezTo>
                  <a:cubicBezTo>
                    <a:pt x="1044" y="704"/>
                    <a:pt x="1044" y="704"/>
                    <a:pt x="1044" y="696"/>
                  </a:cubicBezTo>
                  <a:cubicBezTo>
                    <a:pt x="1044" y="688"/>
                    <a:pt x="1044" y="688"/>
                    <a:pt x="1044" y="680"/>
                  </a:cubicBezTo>
                  <a:cubicBezTo>
                    <a:pt x="1044" y="672"/>
                    <a:pt x="1044" y="664"/>
                    <a:pt x="1052" y="648"/>
                  </a:cubicBezTo>
                  <a:cubicBezTo>
                    <a:pt x="1060" y="641"/>
                    <a:pt x="1068" y="625"/>
                    <a:pt x="1068" y="609"/>
                  </a:cubicBezTo>
                  <a:cubicBezTo>
                    <a:pt x="1075" y="593"/>
                    <a:pt x="1091" y="577"/>
                    <a:pt x="1091" y="561"/>
                  </a:cubicBezTo>
                  <a:cubicBezTo>
                    <a:pt x="1099" y="554"/>
                    <a:pt x="1107" y="546"/>
                    <a:pt x="1107" y="530"/>
                  </a:cubicBezTo>
                  <a:cubicBezTo>
                    <a:pt x="1115" y="514"/>
                    <a:pt x="1123" y="514"/>
                    <a:pt x="1139" y="506"/>
                  </a:cubicBezTo>
                  <a:lnTo>
                    <a:pt x="1147" y="498"/>
                  </a:lnTo>
                  <a:lnTo>
                    <a:pt x="1147" y="498"/>
                  </a:lnTo>
                  <a:lnTo>
                    <a:pt x="1155" y="498"/>
                  </a:lnTo>
                  <a:cubicBezTo>
                    <a:pt x="1155" y="506"/>
                    <a:pt x="1155" y="514"/>
                    <a:pt x="1155" y="522"/>
                  </a:cubicBezTo>
                  <a:cubicBezTo>
                    <a:pt x="1155" y="522"/>
                    <a:pt x="1155" y="530"/>
                    <a:pt x="1147" y="538"/>
                  </a:cubicBezTo>
                  <a:cubicBezTo>
                    <a:pt x="1147" y="546"/>
                    <a:pt x="1139" y="554"/>
                    <a:pt x="1147" y="569"/>
                  </a:cubicBezTo>
                  <a:cubicBezTo>
                    <a:pt x="1147" y="585"/>
                    <a:pt x="1139" y="593"/>
                    <a:pt x="1131" y="609"/>
                  </a:cubicBezTo>
                  <a:cubicBezTo>
                    <a:pt x="1123" y="617"/>
                    <a:pt x="1123" y="625"/>
                    <a:pt x="1115" y="632"/>
                  </a:cubicBezTo>
                  <a:lnTo>
                    <a:pt x="1115" y="632"/>
                  </a:lnTo>
                  <a:cubicBezTo>
                    <a:pt x="1115" y="648"/>
                    <a:pt x="1115" y="664"/>
                    <a:pt x="1084" y="696"/>
                  </a:cubicBezTo>
                  <a:cubicBezTo>
                    <a:pt x="1075" y="704"/>
                    <a:pt x="1075" y="704"/>
                    <a:pt x="1075" y="712"/>
                  </a:cubicBezTo>
                  <a:cubicBezTo>
                    <a:pt x="1060" y="720"/>
                    <a:pt x="1060" y="720"/>
                    <a:pt x="1068" y="735"/>
                  </a:cubicBezTo>
                  <a:lnTo>
                    <a:pt x="1075" y="743"/>
                  </a:lnTo>
                  <a:cubicBezTo>
                    <a:pt x="1084" y="767"/>
                    <a:pt x="1075" y="783"/>
                    <a:pt x="1060" y="807"/>
                  </a:cubicBezTo>
                  <a:cubicBezTo>
                    <a:pt x="1052" y="822"/>
                    <a:pt x="1036" y="838"/>
                    <a:pt x="1028" y="862"/>
                  </a:cubicBezTo>
                  <a:cubicBezTo>
                    <a:pt x="1012" y="909"/>
                    <a:pt x="1020" y="933"/>
                    <a:pt x="1028" y="965"/>
                  </a:cubicBezTo>
                  <a:cubicBezTo>
                    <a:pt x="1028" y="972"/>
                    <a:pt x="1036" y="988"/>
                    <a:pt x="1036" y="996"/>
                  </a:cubicBezTo>
                  <a:cubicBezTo>
                    <a:pt x="1044" y="1028"/>
                    <a:pt x="1036" y="1036"/>
                    <a:pt x="1020" y="1044"/>
                  </a:cubicBezTo>
                  <a:cubicBezTo>
                    <a:pt x="1012" y="1052"/>
                    <a:pt x="1012" y="1052"/>
                    <a:pt x="1004" y="1059"/>
                  </a:cubicBezTo>
                  <a:cubicBezTo>
                    <a:pt x="989" y="1075"/>
                    <a:pt x="965" y="1154"/>
                    <a:pt x="981" y="1202"/>
                  </a:cubicBezTo>
                  <a:cubicBezTo>
                    <a:pt x="997" y="1257"/>
                    <a:pt x="1004" y="1289"/>
                    <a:pt x="981" y="1312"/>
                  </a:cubicBezTo>
                  <a:cubicBezTo>
                    <a:pt x="957" y="1328"/>
                    <a:pt x="965" y="1344"/>
                    <a:pt x="965" y="1376"/>
                  </a:cubicBezTo>
                  <a:cubicBezTo>
                    <a:pt x="965" y="1399"/>
                    <a:pt x="965" y="1431"/>
                    <a:pt x="957" y="1463"/>
                  </a:cubicBezTo>
                  <a:cubicBezTo>
                    <a:pt x="941" y="1518"/>
                    <a:pt x="949" y="1534"/>
                    <a:pt x="973" y="1589"/>
                  </a:cubicBezTo>
                  <a:cubicBezTo>
                    <a:pt x="981" y="1597"/>
                    <a:pt x="981" y="1613"/>
                    <a:pt x="989" y="1629"/>
                  </a:cubicBezTo>
                  <a:cubicBezTo>
                    <a:pt x="1012" y="1676"/>
                    <a:pt x="1020" y="1739"/>
                    <a:pt x="1020" y="1826"/>
                  </a:cubicBezTo>
                  <a:cubicBezTo>
                    <a:pt x="965" y="1834"/>
                    <a:pt x="846" y="1850"/>
                    <a:pt x="720" y="1858"/>
                  </a:cubicBezTo>
                  <a:cubicBezTo>
                    <a:pt x="854" y="1850"/>
                    <a:pt x="965" y="1834"/>
                    <a:pt x="1028" y="1826"/>
                  </a:cubicBezTo>
                  <a:lnTo>
                    <a:pt x="1028" y="1826"/>
                  </a:lnTo>
                  <a:cubicBezTo>
                    <a:pt x="1028" y="1739"/>
                    <a:pt x="1012" y="1676"/>
                    <a:pt x="997" y="1629"/>
                  </a:cubicBezTo>
                  <a:cubicBezTo>
                    <a:pt x="989" y="1613"/>
                    <a:pt x="981" y="1597"/>
                    <a:pt x="981" y="1581"/>
                  </a:cubicBezTo>
                  <a:cubicBezTo>
                    <a:pt x="957" y="1534"/>
                    <a:pt x="949" y="1518"/>
                    <a:pt x="965" y="1463"/>
                  </a:cubicBezTo>
                  <a:cubicBezTo>
                    <a:pt x="973" y="1431"/>
                    <a:pt x="973" y="1399"/>
                    <a:pt x="973" y="1376"/>
                  </a:cubicBezTo>
                  <a:cubicBezTo>
                    <a:pt x="973" y="1352"/>
                    <a:pt x="965" y="1328"/>
                    <a:pt x="981" y="1312"/>
                  </a:cubicBezTo>
                  <a:cubicBezTo>
                    <a:pt x="1012" y="1289"/>
                    <a:pt x="1004" y="1257"/>
                    <a:pt x="989" y="1202"/>
                  </a:cubicBezTo>
                  <a:cubicBezTo>
                    <a:pt x="973" y="1154"/>
                    <a:pt x="997" y="1083"/>
                    <a:pt x="1012" y="1059"/>
                  </a:cubicBezTo>
                  <a:cubicBezTo>
                    <a:pt x="1020" y="1059"/>
                    <a:pt x="1020" y="1052"/>
                    <a:pt x="1020" y="1052"/>
                  </a:cubicBezTo>
                  <a:cubicBezTo>
                    <a:pt x="1036" y="1036"/>
                    <a:pt x="1052" y="1028"/>
                    <a:pt x="1044" y="996"/>
                  </a:cubicBezTo>
                  <a:cubicBezTo>
                    <a:pt x="1044" y="981"/>
                    <a:pt x="1036" y="972"/>
                    <a:pt x="1036" y="965"/>
                  </a:cubicBezTo>
                  <a:cubicBezTo>
                    <a:pt x="1028" y="933"/>
                    <a:pt x="1020" y="909"/>
                    <a:pt x="1036" y="862"/>
                  </a:cubicBezTo>
                  <a:cubicBezTo>
                    <a:pt x="1044" y="846"/>
                    <a:pt x="1052" y="830"/>
                    <a:pt x="1068" y="814"/>
                  </a:cubicBezTo>
                  <a:cubicBezTo>
                    <a:pt x="1084" y="783"/>
                    <a:pt x="1091" y="767"/>
                    <a:pt x="1084" y="743"/>
                  </a:cubicBezTo>
                  <a:cubicBezTo>
                    <a:pt x="1075" y="735"/>
                    <a:pt x="1075" y="728"/>
                    <a:pt x="1075" y="728"/>
                  </a:cubicBezTo>
                  <a:cubicBezTo>
                    <a:pt x="1068" y="720"/>
                    <a:pt x="1068" y="720"/>
                    <a:pt x="1075" y="712"/>
                  </a:cubicBezTo>
                  <a:cubicBezTo>
                    <a:pt x="1084" y="712"/>
                    <a:pt x="1084" y="704"/>
                    <a:pt x="1091" y="696"/>
                  </a:cubicBezTo>
                  <a:cubicBezTo>
                    <a:pt x="1115" y="664"/>
                    <a:pt x="1123" y="648"/>
                    <a:pt x="1123" y="632"/>
                  </a:cubicBezTo>
                  <a:lnTo>
                    <a:pt x="1123" y="632"/>
                  </a:lnTo>
                  <a:cubicBezTo>
                    <a:pt x="1123" y="625"/>
                    <a:pt x="1131" y="617"/>
                    <a:pt x="1139" y="609"/>
                  </a:cubicBezTo>
                  <a:cubicBezTo>
                    <a:pt x="1147" y="601"/>
                    <a:pt x="1155" y="585"/>
                    <a:pt x="1147" y="569"/>
                  </a:cubicBezTo>
                  <a:cubicBezTo>
                    <a:pt x="1147" y="561"/>
                    <a:pt x="1155" y="546"/>
                    <a:pt x="1155" y="538"/>
                  </a:cubicBezTo>
                  <a:cubicBezTo>
                    <a:pt x="1163" y="530"/>
                    <a:pt x="1163" y="530"/>
                    <a:pt x="1163" y="522"/>
                  </a:cubicBezTo>
                  <a:cubicBezTo>
                    <a:pt x="1163" y="514"/>
                    <a:pt x="1163" y="498"/>
                    <a:pt x="1155" y="498"/>
                  </a:cubicBezTo>
                  <a:cubicBezTo>
                    <a:pt x="1155" y="490"/>
                    <a:pt x="1155" y="490"/>
                    <a:pt x="1147" y="490"/>
                  </a:cubicBezTo>
                  <a:lnTo>
                    <a:pt x="570" y="214"/>
                  </a:lnTo>
                  <a:lnTo>
                    <a:pt x="570" y="214"/>
                  </a:lnTo>
                  <a:cubicBezTo>
                    <a:pt x="554" y="221"/>
                    <a:pt x="546" y="221"/>
                    <a:pt x="538" y="221"/>
                  </a:cubicBezTo>
                  <a:cubicBezTo>
                    <a:pt x="546" y="221"/>
                    <a:pt x="554" y="221"/>
                    <a:pt x="570" y="214"/>
                  </a:cubicBezTo>
                  <a:lnTo>
                    <a:pt x="483" y="182"/>
                  </a:lnTo>
                  <a:lnTo>
                    <a:pt x="483" y="182"/>
                  </a:lnTo>
                  <a:cubicBezTo>
                    <a:pt x="491" y="190"/>
                    <a:pt x="491" y="198"/>
                    <a:pt x="498" y="198"/>
                  </a:cubicBezTo>
                  <a:cubicBezTo>
                    <a:pt x="491" y="198"/>
                    <a:pt x="491" y="190"/>
                    <a:pt x="483" y="182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8"/>
                    <a:pt x="8" y="16"/>
                    <a:pt x="16" y="16"/>
                  </a:cubicBezTo>
                  <a:cubicBezTo>
                    <a:pt x="8" y="16"/>
                    <a:pt x="0" y="8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47" y="49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1" name="Freeform 677"/>
            <p:cNvSpPr>
              <a:spLocks noChangeArrowheads="1"/>
            </p:cNvSpPr>
            <p:nvPr/>
          </p:nvSpPr>
          <p:spPr bwMode="auto">
            <a:xfrm>
              <a:off x="18471193" y="5106110"/>
              <a:ext cx="507929" cy="324703"/>
            </a:xfrm>
            <a:custGeom>
              <a:avLst/>
              <a:gdLst>
                <a:gd name="T0" fmla="*/ 933 w 966"/>
                <a:gd name="T1" fmla="*/ 546 h 618"/>
                <a:gd name="T2" fmla="*/ 933 w 966"/>
                <a:gd name="T3" fmla="*/ 546 h 618"/>
                <a:gd name="T4" fmla="*/ 957 w 966"/>
                <a:gd name="T5" fmla="*/ 609 h 618"/>
                <a:gd name="T6" fmla="*/ 965 w 966"/>
                <a:gd name="T7" fmla="*/ 617 h 618"/>
                <a:gd name="T8" fmla="*/ 965 w 966"/>
                <a:gd name="T9" fmla="*/ 617 h 618"/>
                <a:gd name="T10" fmla="*/ 957 w 966"/>
                <a:gd name="T11" fmla="*/ 609 h 618"/>
                <a:gd name="T12" fmla="*/ 933 w 966"/>
                <a:gd name="T13" fmla="*/ 546 h 618"/>
                <a:gd name="T14" fmla="*/ 16 w 966"/>
                <a:gd name="T15" fmla="*/ 16 h 618"/>
                <a:gd name="T16" fmla="*/ 16 w 966"/>
                <a:gd name="T17" fmla="*/ 16 h 618"/>
                <a:gd name="T18" fmla="*/ 16 w 966"/>
                <a:gd name="T19" fmla="*/ 16 h 618"/>
                <a:gd name="T20" fmla="*/ 72 w 966"/>
                <a:gd name="T21" fmla="*/ 79 h 618"/>
                <a:gd name="T22" fmla="*/ 87 w 966"/>
                <a:gd name="T23" fmla="*/ 95 h 618"/>
                <a:gd name="T24" fmla="*/ 87 w 966"/>
                <a:gd name="T25" fmla="*/ 95 h 618"/>
                <a:gd name="T26" fmla="*/ 182 w 966"/>
                <a:gd name="T27" fmla="*/ 135 h 618"/>
                <a:gd name="T28" fmla="*/ 491 w 966"/>
                <a:gd name="T29" fmla="*/ 190 h 618"/>
                <a:gd name="T30" fmla="*/ 498 w 966"/>
                <a:gd name="T31" fmla="*/ 206 h 618"/>
                <a:gd name="T32" fmla="*/ 538 w 966"/>
                <a:gd name="T33" fmla="*/ 222 h 618"/>
                <a:gd name="T34" fmla="*/ 570 w 966"/>
                <a:gd name="T35" fmla="*/ 214 h 618"/>
                <a:gd name="T36" fmla="*/ 617 w 966"/>
                <a:gd name="T37" fmla="*/ 206 h 618"/>
                <a:gd name="T38" fmla="*/ 649 w 966"/>
                <a:gd name="T39" fmla="*/ 190 h 618"/>
                <a:gd name="T40" fmla="*/ 664 w 966"/>
                <a:gd name="T41" fmla="*/ 206 h 618"/>
                <a:gd name="T42" fmla="*/ 712 w 966"/>
                <a:gd name="T43" fmla="*/ 214 h 618"/>
                <a:gd name="T44" fmla="*/ 775 w 966"/>
                <a:gd name="T45" fmla="*/ 245 h 618"/>
                <a:gd name="T46" fmla="*/ 775 w 966"/>
                <a:gd name="T47" fmla="*/ 253 h 618"/>
                <a:gd name="T48" fmla="*/ 799 w 966"/>
                <a:gd name="T49" fmla="*/ 309 h 618"/>
                <a:gd name="T50" fmla="*/ 799 w 966"/>
                <a:gd name="T51" fmla="*/ 309 h 618"/>
                <a:gd name="T52" fmla="*/ 878 w 966"/>
                <a:gd name="T53" fmla="*/ 403 h 618"/>
                <a:gd name="T54" fmla="*/ 878 w 966"/>
                <a:gd name="T55" fmla="*/ 403 h 618"/>
                <a:gd name="T56" fmla="*/ 799 w 966"/>
                <a:gd name="T57" fmla="*/ 309 h 618"/>
                <a:gd name="T58" fmla="*/ 799 w 966"/>
                <a:gd name="T59" fmla="*/ 309 h 618"/>
                <a:gd name="T60" fmla="*/ 775 w 966"/>
                <a:gd name="T61" fmla="*/ 253 h 618"/>
                <a:gd name="T62" fmla="*/ 775 w 966"/>
                <a:gd name="T63" fmla="*/ 245 h 618"/>
                <a:gd name="T64" fmla="*/ 712 w 966"/>
                <a:gd name="T65" fmla="*/ 214 h 618"/>
                <a:gd name="T66" fmla="*/ 664 w 966"/>
                <a:gd name="T67" fmla="*/ 206 h 618"/>
                <a:gd name="T68" fmla="*/ 649 w 966"/>
                <a:gd name="T69" fmla="*/ 190 h 618"/>
                <a:gd name="T70" fmla="*/ 617 w 966"/>
                <a:gd name="T71" fmla="*/ 206 h 618"/>
                <a:gd name="T72" fmla="*/ 570 w 966"/>
                <a:gd name="T73" fmla="*/ 214 h 618"/>
                <a:gd name="T74" fmla="*/ 538 w 966"/>
                <a:gd name="T75" fmla="*/ 222 h 618"/>
                <a:gd name="T76" fmla="*/ 498 w 966"/>
                <a:gd name="T77" fmla="*/ 206 h 618"/>
                <a:gd name="T78" fmla="*/ 491 w 966"/>
                <a:gd name="T79" fmla="*/ 190 h 618"/>
                <a:gd name="T80" fmla="*/ 182 w 966"/>
                <a:gd name="T81" fmla="*/ 135 h 618"/>
                <a:gd name="T82" fmla="*/ 87 w 966"/>
                <a:gd name="T83" fmla="*/ 95 h 618"/>
                <a:gd name="T84" fmla="*/ 87 w 966"/>
                <a:gd name="T85" fmla="*/ 95 h 618"/>
                <a:gd name="T86" fmla="*/ 72 w 966"/>
                <a:gd name="T87" fmla="*/ 79 h 618"/>
                <a:gd name="T88" fmla="*/ 16 w 966"/>
                <a:gd name="T89" fmla="*/ 16 h 618"/>
                <a:gd name="T90" fmla="*/ 16 w 966"/>
                <a:gd name="T91" fmla="*/ 16 h 618"/>
                <a:gd name="T92" fmla="*/ 16 w 966"/>
                <a:gd name="T93" fmla="*/ 16 h 618"/>
                <a:gd name="T94" fmla="*/ 16 w 966"/>
                <a:gd name="T95" fmla="*/ 16 h 618"/>
                <a:gd name="T96" fmla="*/ 16 w 966"/>
                <a:gd name="T97" fmla="*/ 16 h 618"/>
                <a:gd name="T98" fmla="*/ 16 w 966"/>
                <a:gd name="T99" fmla="*/ 16 h 618"/>
                <a:gd name="T100" fmla="*/ 0 w 966"/>
                <a:gd name="T101" fmla="*/ 0 h 618"/>
                <a:gd name="T102" fmla="*/ 0 w 966"/>
                <a:gd name="T103" fmla="*/ 0 h 618"/>
                <a:gd name="T104" fmla="*/ 0 w 966"/>
                <a:gd name="T105" fmla="*/ 0 h 618"/>
                <a:gd name="T106" fmla="*/ 16 w 966"/>
                <a:gd name="T107" fmla="*/ 16 h 618"/>
                <a:gd name="T108" fmla="*/ 0 w 966"/>
                <a:gd name="T109" fmla="*/ 0 h 618"/>
                <a:gd name="T110" fmla="*/ 933 w 966"/>
                <a:gd name="T111" fmla="*/ 54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6" h="618">
                  <a:moveTo>
                    <a:pt x="933" y="546"/>
                  </a:moveTo>
                  <a:lnTo>
                    <a:pt x="933" y="546"/>
                  </a:lnTo>
                  <a:cubicBezTo>
                    <a:pt x="933" y="577"/>
                    <a:pt x="933" y="601"/>
                    <a:pt x="957" y="609"/>
                  </a:cubicBezTo>
                  <a:cubicBezTo>
                    <a:pt x="965" y="609"/>
                    <a:pt x="965" y="617"/>
                    <a:pt x="965" y="617"/>
                  </a:cubicBezTo>
                  <a:lnTo>
                    <a:pt x="965" y="617"/>
                  </a:lnTo>
                  <a:cubicBezTo>
                    <a:pt x="965" y="617"/>
                    <a:pt x="965" y="609"/>
                    <a:pt x="957" y="609"/>
                  </a:cubicBezTo>
                  <a:cubicBezTo>
                    <a:pt x="933" y="601"/>
                    <a:pt x="933" y="577"/>
                    <a:pt x="933" y="546"/>
                  </a:cubicBez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cubicBezTo>
                    <a:pt x="40" y="32"/>
                    <a:pt x="64" y="63"/>
                    <a:pt x="72" y="79"/>
                  </a:cubicBezTo>
                  <a:cubicBezTo>
                    <a:pt x="80" y="87"/>
                    <a:pt x="80" y="95"/>
                    <a:pt x="87" y="95"/>
                  </a:cubicBezTo>
                  <a:lnTo>
                    <a:pt x="87" y="95"/>
                  </a:lnTo>
                  <a:cubicBezTo>
                    <a:pt x="95" y="111"/>
                    <a:pt x="111" y="135"/>
                    <a:pt x="182" y="135"/>
                  </a:cubicBezTo>
                  <a:cubicBezTo>
                    <a:pt x="253" y="135"/>
                    <a:pt x="451" y="150"/>
                    <a:pt x="491" y="190"/>
                  </a:cubicBezTo>
                  <a:cubicBezTo>
                    <a:pt x="491" y="190"/>
                    <a:pt x="498" y="198"/>
                    <a:pt x="498" y="206"/>
                  </a:cubicBezTo>
                  <a:cubicBezTo>
                    <a:pt x="514" y="214"/>
                    <a:pt x="522" y="222"/>
                    <a:pt x="538" y="222"/>
                  </a:cubicBezTo>
                  <a:cubicBezTo>
                    <a:pt x="546" y="222"/>
                    <a:pt x="554" y="222"/>
                    <a:pt x="570" y="214"/>
                  </a:cubicBezTo>
                  <a:cubicBezTo>
                    <a:pt x="585" y="214"/>
                    <a:pt x="601" y="206"/>
                    <a:pt x="617" y="206"/>
                  </a:cubicBezTo>
                  <a:cubicBezTo>
                    <a:pt x="625" y="198"/>
                    <a:pt x="633" y="190"/>
                    <a:pt x="649" y="190"/>
                  </a:cubicBezTo>
                  <a:cubicBezTo>
                    <a:pt x="657" y="190"/>
                    <a:pt x="664" y="198"/>
                    <a:pt x="664" y="206"/>
                  </a:cubicBezTo>
                  <a:cubicBezTo>
                    <a:pt x="672" y="214"/>
                    <a:pt x="696" y="214"/>
                    <a:pt x="712" y="214"/>
                  </a:cubicBezTo>
                  <a:cubicBezTo>
                    <a:pt x="744" y="222"/>
                    <a:pt x="775" y="222"/>
                    <a:pt x="775" y="245"/>
                  </a:cubicBezTo>
                  <a:cubicBezTo>
                    <a:pt x="775" y="253"/>
                    <a:pt x="775" y="253"/>
                    <a:pt x="775" y="253"/>
                  </a:cubicBezTo>
                  <a:cubicBezTo>
                    <a:pt x="783" y="293"/>
                    <a:pt x="783" y="301"/>
                    <a:pt x="799" y="309"/>
                  </a:cubicBezTo>
                  <a:lnTo>
                    <a:pt x="799" y="309"/>
                  </a:lnTo>
                  <a:cubicBezTo>
                    <a:pt x="823" y="309"/>
                    <a:pt x="878" y="325"/>
                    <a:pt x="878" y="403"/>
                  </a:cubicBezTo>
                  <a:lnTo>
                    <a:pt x="878" y="403"/>
                  </a:lnTo>
                  <a:cubicBezTo>
                    <a:pt x="878" y="325"/>
                    <a:pt x="823" y="309"/>
                    <a:pt x="799" y="309"/>
                  </a:cubicBezTo>
                  <a:lnTo>
                    <a:pt x="799" y="309"/>
                  </a:lnTo>
                  <a:cubicBezTo>
                    <a:pt x="783" y="301"/>
                    <a:pt x="783" y="293"/>
                    <a:pt x="775" y="253"/>
                  </a:cubicBezTo>
                  <a:cubicBezTo>
                    <a:pt x="775" y="245"/>
                    <a:pt x="775" y="245"/>
                    <a:pt x="775" y="245"/>
                  </a:cubicBezTo>
                  <a:cubicBezTo>
                    <a:pt x="775" y="222"/>
                    <a:pt x="744" y="222"/>
                    <a:pt x="712" y="214"/>
                  </a:cubicBezTo>
                  <a:cubicBezTo>
                    <a:pt x="696" y="214"/>
                    <a:pt x="672" y="214"/>
                    <a:pt x="664" y="206"/>
                  </a:cubicBezTo>
                  <a:cubicBezTo>
                    <a:pt x="664" y="198"/>
                    <a:pt x="657" y="190"/>
                    <a:pt x="649" y="190"/>
                  </a:cubicBezTo>
                  <a:cubicBezTo>
                    <a:pt x="633" y="190"/>
                    <a:pt x="625" y="198"/>
                    <a:pt x="617" y="206"/>
                  </a:cubicBezTo>
                  <a:cubicBezTo>
                    <a:pt x="601" y="206"/>
                    <a:pt x="585" y="214"/>
                    <a:pt x="570" y="214"/>
                  </a:cubicBezTo>
                  <a:cubicBezTo>
                    <a:pt x="554" y="222"/>
                    <a:pt x="546" y="222"/>
                    <a:pt x="538" y="222"/>
                  </a:cubicBezTo>
                  <a:cubicBezTo>
                    <a:pt x="522" y="222"/>
                    <a:pt x="514" y="214"/>
                    <a:pt x="498" y="206"/>
                  </a:cubicBezTo>
                  <a:cubicBezTo>
                    <a:pt x="498" y="198"/>
                    <a:pt x="491" y="190"/>
                    <a:pt x="491" y="190"/>
                  </a:cubicBezTo>
                  <a:cubicBezTo>
                    <a:pt x="451" y="150"/>
                    <a:pt x="253" y="135"/>
                    <a:pt x="182" y="135"/>
                  </a:cubicBezTo>
                  <a:cubicBezTo>
                    <a:pt x="111" y="135"/>
                    <a:pt x="95" y="111"/>
                    <a:pt x="87" y="95"/>
                  </a:cubicBezTo>
                  <a:lnTo>
                    <a:pt x="87" y="95"/>
                  </a:lnTo>
                  <a:cubicBezTo>
                    <a:pt x="80" y="95"/>
                    <a:pt x="80" y="87"/>
                    <a:pt x="72" y="79"/>
                  </a:cubicBezTo>
                  <a:cubicBezTo>
                    <a:pt x="64" y="63"/>
                    <a:pt x="40" y="32"/>
                    <a:pt x="16" y="16"/>
                  </a:cubicBez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8" y="8"/>
                    <a:pt x="16" y="16"/>
                    <a:pt x="16" y="16"/>
                  </a:cubicBezTo>
                  <a:cubicBezTo>
                    <a:pt x="16" y="16"/>
                    <a:pt x="8" y="8"/>
                    <a:pt x="0" y="0"/>
                  </a:cubicBezTo>
                  <a:lnTo>
                    <a:pt x="933" y="546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2" name="Freeform 678"/>
            <p:cNvSpPr>
              <a:spLocks noChangeArrowheads="1"/>
            </p:cNvSpPr>
            <p:nvPr/>
          </p:nvSpPr>
          <p:spPr bwMode="auto">
            <a:xfrm>
              <a:off x="18464235" y="5101472"/>
              <a:ext cx="519524" cy="333980"/>
            </a:xfrm>
            <a:custGeom>
              <a:avLst/>
              <a:gdLst>
                <a:gd name="T0" fmla="*/ 7 w 989"/>
                <a:gd name="T1" fmla="*/ 0 h 634"/>
                <a:gd name="T2" fmla="*/ 0 w 989"/>
                <a:gd name="T3" fmla="*/ 0 h 634"/>
                <a:gd name="T4" fmla="*/ 7 w 989"/>
                <a:gd name="T5" fmla="*/ 8 h 634"/>
                <a:gd name="T6" fmla="*/ 7 w 989"/>
                <a:gd name="T7" fmla="*/ 8 h 634"/>
                <a:gd name="T8" fmla="*/ 15 w 989"/>
                <a:gd name="T9" fmla="*/ 16 h 634"/>
                <a:gd name="T10" fmla="*/ 31 w 989"/>
                <a:gd name="T11" fmla="*/ 32 h 634"/>
                <a:gd name="T12" fmla="*/ 87 w 989"/>
                <a:gd name="T13" fmla="*/ 95 h 634"/>
                <a:gd name="T14" fmla="*/ 95 w 989"/>
                <a:gd name="T15" fmla="*/ 111 h 634"/>
                <a:gd name="T16" fmla="*/ 498 w 989"/>
                <a:gd name="T17" fmla="*/ 198 h 634"/>
                <a:gd name="T18" fmla="*/ 513 w 989"/>
                <a:gd name="T19" fmla="*/ 214 h 634"/>
                <a:gd name="T20" fmla="*/ 553 w 989"/>
                <a:gd name="T21" fmla="*/ 237 h 634"/>
                <a:gd name="T22" fmla="*/ 585 w 989"/>
                <a:gd name="T23" fmla="*/ 230 h 634"/>
                <a:gd name="T24" fmla="*/ 632 w 989"/>
                <a:gd name="T25" fmla="*/ 214 h 634"/>
                <a:gd name="T26" fmla="*/ 679 w 989"/>
                <a:gd name="T27" fmla="*/ 222 h 634"/>
                <a:gd name="T28" fmla="*/ 782 w 989"/>
                <a:gd name="T29" fmla="*/ 253 h 634"/>
                <a:gd name="T30" fmla="*/ 814 w 989"/>
                <a:gd name="T31" fmla="*/ 324 h 634"/>
                <a:gd name="T32" fmla="*/ 885 w 989"/>
                <a:gd name="T33" fmla="*/ 411 h 634"/>
                <a:gd name="T34" fmla="*/ 885 w 989"/>
                <a:gd name="T35" fmla="*/ 411 h 634"/>
                <a:gd name="T36" fmla="*/ 869 w 989"/>
                <a:gd name="T37" fmla="*/ 483 h 634"/>
                <a:gd name="T38" fmla="*/ 885 w 989"/>
                <a:gd name="T39" fmla="*/ 514 h 634"/>
                <a:gd name="T40" fmla="*/ 940 w 989"/>
                <a:gd name="T41" fmla="*/ 538 h 634"/>
                <a:gd name="T42" fmla="*/ 940 w 989"/>
                <a:gd name="T43" fmla="*/ 538 h 634"/>
                <a:gd name="T44" fmla="*/ 940 w 989"/>
                <a:gd name="T45" fmla="*/ 554 h 634"/>
                <a:gd name="T46" fmla="*/ 972 w 989"/>
                <a:gd name="T47" fmla="*/ 625 h 634"/>
                <a:gd name="T48" fmla="*/ 988 w 989"/>
                <a:gd name="T49" fmla="*/ 633 h 634"/>
                <a:gd name="T50" fmla="*/ 988 w 989"/>
                <a:gd name="T51" fmla="*/ 625 h 634"/>
                <a:gd name="T52" fmla="*/ 988 w 989"/>
                <a:gd name="T53" fmla="*/ 625 h 634"/>
                <a:gd name="T54" fmla="*/ 980 w 989"/>
                <a:gd name="T55" fmla="*/ 625 h 634"/>
                <a:gd name="T56" fmla="*/ 948 w 989"/>
                <a:gd name="T57" fmla="*/ 554 h 634"/>
                <a:gd name="T58" fmla="*/ 948 w 989"/>
                <a:gd name="T59" fmla="*/ 538 h 634"/>
                <a:gd name="T60" fmla="*/ 885 w 989"/>
                <a:gd name="T61" fmla="*/ 506 h 634"/>
                <a:gd name="T62" fmla="*/ 877 w 989"/>
                <a:gd name="T63" fmla="*/ 498 h 634"/>
                <a:gd name="T64" fmla="*/ 893 w 989"/>
                <a:gd name="T65" fmla="*/ 411 h 634"/>
                <a:gd name="T66" fmla="*/ 814 w 989"/>
                <a:gd name="T67" fmla="*/ 317 h 634"/>
                <a:gd name="T68" fmla="*/ 790 w 989"/>
                <a:gd name="T69" fmla="*/ 253 h 634"/>
                <a:gd name="T70" fmla="*/ 679 w 989"/>
                <a:gd name="T71" fmla="*/ 214 h 634"/>
                <a:gd name="T72" fmla="*/ 632 w 989"/>
                <a:gd name="T73" fmla="*/ 214 h 634"/>
                <a:gd name="T74" fmla="*/ 553 w 989"/>
                <a:gd name="T75" fmla="*/ 230 h 634"/>
                <a:gd name="T76" fmla="*/ 506 w 989"/>
                <a:gd name="T77" fmla="*/ 198 h 634"/>
                <a:gd name="T78" fmla="*/ 102 w 989"/>
                <a:gd name="T79" fmla="*/ 103 h 634"/>
                <a:gd name="T80" fmla="*/ 87 w 989"/>
                <a:gd name="T81" fmla="*/ 87 h 634"/>
                <a:gd name="T82" fmla="*/ 31 w 989"/>
                <a:gd name="T83" fmla="*/ 24 h 634"/>
                <a:gd name="T84" fmla="*/ 31 w 989"/>
                <a:gd name="T85" fmla="*/ 24 h 634"/>
                <a:gd name="T86" fmla="*/ 15 w 989"/>
                <a:gd name="T87" fmla="*/ 8 h 634"/>
                <a:gd name="T88" fmla="*/ 15 w 989"/>
                <a:gd name="T89" fmla="*/ 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9" h="634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cubicBezTo>
                    <a:pt x="7" y="0"/>
                    <a:pt x="7" y="0"/>
                    <a:pt x="0" y="0"/>
                  </a:cubicBezTo>
                  <a:lnTo>
                    <a:pt x="0" y="0"/>
                  </a:lnTo>
                  <a:cubicBezTo>
                    <a:pt x="7" y="8"/>
                    <a:pt x="7" y="8"/>
                    <a:pt x="7" y="8"/>
                  </a:cubicBezTo>
                  <a:lnTo>
                    <a:pt x="7" y="8"/>
                  </a:lnTo>
                  <a:lnTo>
                    <a:pt x="7" y="8"/>
                  </a:lnTo>
                  <a:cubicBezTo>
                    <a:pt x="7" y="16"/>
                    <a:pt x="7" y="16"/>
                    <a:pt x="15" y="16"/>
                  </a:cubicBezTo>
                  <a:lnTo>
                    <a:pt x="15" y="16"/>
                  </a:lnTo>
                  <a:lnTo>
                    <a:pt x="15" y="16"/>
                  </a:lnTo>
                  <a:cubicBezTo>
                    <a:pt x="15" y="24"/>
                    <a:pt x="23" y="32"/>
                    <a:pt x="31" y="32"/>
                  </a:cubicBezTo>
                  <a:lnTo>
                    <a:pt x="31" y="32"/>
                  </a:lnTo>
                  <a:cubicBezTo>
                    <a:pt x="55" y="48"/>
                    <a:pt x="71" y="71"/>
                    <a:pt x="87" y="95"/>
                  </a:cubicBezTo>
                  <a:cubicBezTo>
                    <a:pt x="87" y="95"/>
                    <a:pt x="95" y="103"/>
                    <a:pt x="95" y="111"/>
                  </a:cubicBezTo>
                  <a:lnTo>
                    <a:pt x="95" y="111"/>
                  </a:lnTo>
                  <a:cubicBezTo>
                    <a:pt x="110" y="127"/>
                    <a:pt x="126" y="151"/>
                    <a:pt x="197" y="151"/>
                  </a:cubicBezTo>
                  <a:cubicBezTo>
                    <a:pt x="268" y="151"/>
                    <a:pt x="466" y="166"/>
                    <a:pt x="498" y="198"/>
                  </a:cubicBezTo>
                  <a:lnTo>
                    <a:pt x="498" y="198"/>
                  </a:lnTo>
                  <a:cubicBezTo>
                    <a:pt x="506" y="206"/>
                    <a:pt x="506" y="214"/>
                    <a:pt x="513" y="214"/>
                  </a:cubicBezTo>
                  <a:lnTo>
                    <a:pt x="513" y="214"/>
                  </a:lnTo>
                  <a:cubicBezTo>
                    <a:pt x="521" y="230"/>
                    <a:pt x="529" y="237"/>
                    <a:pt x="553" y="237"/>
                  </a:cubicBezTo>
                  <a:lnTo>
                    <a:pt x="553" y="237"/>
                  </a:lnTo>
                  <a:cubicBezTo>
                    <a:pt x="561" y="237"/>
                    <a:pt x="569" y="237"/>
                    <a:pt x="585" y="230"/>
                  </a:cubicBezTo>
                  <a:lnTo>
                    <a:pt x="585" y="230"/>
                  </a:lnTo>
                  <a:cubicBezTo>
                    <a:pt x="608" y="230"/>
                    <a:pt x="624" y="222"/>
                    <a:pt x="632" y="214"/>
                  </a:cubicBezTo>
                  <a:cubicBezTo>
                    <a:pt x="648" y="214"/>
                    <a:pt x="656" y="206"/>
                    <a:pt x="664" y="206"/>
                  </a:cubicBezTo>
                  <a:cubicBezTo>
                    <a:pt x="664" y="206"/>
                    <a:pt x="672" y="214"/>
                    <a:pt x="679" y="222"/>
                  </a:cubicBezTo>
                  <a:cubicBezTo>
                    <a:pt x="687" y="230"/>
                    <a:pt x="711" y="230"/>
                    <a:pt x="727" y="230"/>
                  </a:cubicBezTo>
                  <a:cubicBezTo>
                    <a:pt x="759" y="230"/>
                    <a:pt x="782" y="237"/>
                    <a:pt x="782" y="253"/>
                  </a:cubicBezTo>
                  <a:cubicBezTo>
                    <a:pt x="782" y="261"/>
                    <a:pt x="782" y="261"/>
                    <a:pt x="782" y="261"/>
                  </a:cubicBezTo>
                  <a:cubicBezTo>
                    <a:pt x="790" y="301"/>
                    <a:pt x="790" y="317"/>
                    <a:pt x="814" y="324"/>
                  </a:cubicBezTo>
                  <a:lnTo>
                    <a:pt x="814" y="324"/>
                  </a:lnTo>
                  <a:cubicBezTo>
                    <a:pt x="838" y="324"/>
                    <a:pt x="885" y="333"/>
                    <a:pt x="885" y="411"/>
                  </a:cubicBezTo>
                  <a:lnTo>
                    <a:pt x="885" y="411"/>
                  </a:lnTo>
                  <a:lnTo>
                    <a:pt x="885" y="411"/>
                  </a:lnTo>
                  <a:cubicBezTo>
                    <a:pt x="885" y="451"/>
                    <a:pt x="877" y="475"/>
                    <a:pt x="869" y="483"/>
                  </a:cubicBezTo>
                  <a:lnTo>
                    <a:pt x="869" y="483"/>
                  </a:lnTo>
                  <a:cubicBezTo>
                    <a:pt x="869" y="491"/>
                    <a:pt x="861" y="498"/>
                    <a:pt x="869" y="506"/>
                  </a:cubicBezTo>
                  <a:cubicBezTo>
                    <a:pt x="869" y="506"/>
                    <a:pt x="877" y="506"/>
                    <a:pt x="885" y="514"/>
                  </a:cubicBezTo>
                  <a:cubicBezTo>
                    <a:pt x="893" y="514"/>
                    <a:pt x="901" y="514"/>
                    <a:pt x="909" y="514"/>
                  </a:cubicBezTo>
                  <a:cubicBezTo>
                    <a:pt x="932" y="522"/>
                    <a:pt x="940" y="522"/>
                    <a:pt x="940" y="538"/>
                  </a:cubicBezTo>
                  <a:lnTo>
                    <a:pt x="940" y="538"/>
                  </a:lnTo>
                  <a:lnTo>
                    <a:pt x="940" y="538"/>
                  </a:lnTo>
                  <a:lnTo>
                    <a:pt x="940" y="546"/>
                  </a:lnTo>
                  <a:cubicBezTo>
                    <a:pt x="940" y="554"/>
                    <a:pt x="940" y="554"/>
                    <a:pt x="940" y="554"/>
                  </a:cubicBezTo>
                  <a:cubicBezTo>
                    <a:pt x="940" y="585"/>
                    <a:pt x="940" y="609"/>
                    <a:pt x="972" y="625"/>
                  </a:cubicBezTo>
                  <a:lnTo>
                    <a:pt x="972" y="625"/>
                  </a:lnTo>
                  <a:lnTo>
                    <a:pt x="980" y="633"/>
                  </a:lnTo>
                  <a:cubicBezTo>
                    <a:pt x="988" y="633"/>
                    <a:pt x="988" y="633"/>
                    <a:pt x="988" y="633"/>
                  </a:cubicBezTo>
                  <a:cubicBezTo>
                    <a:pt x="988" y="625"/>
                    <a:pt x="988" y="625"/>
                    <a:pt x="988" y="625"/>
                  </a:cubicBezTo>
                  <a:lnTo>
                    <a:pt x="988" y="625"/>
                  </a:lnTo>
                  <a:lnTo>
                    <a:pt x="988" y="625"/>
                  </a:lnTo>
                  <a:lnTo>
                    <a:pt x="988" y="625"/>
                  </a:lnTo>
                  <a:cubicBezTo>
                    <a:pt x="980" y="625"/>
                    <a:pt x="980" y="625"/>
                    <a:pt x="980" y="625"/>
                  </a:cubicBezTo>
                  <a:lnTo>
                    <a:pt x="980" y="625"/>
                  </a:lnTo>
                  <a:cubicBezTo>
                    <a:pt x="980" y="625"/>
                    <a:pt x="980" y="617"/>
                    <a:pt x="972" y="617"/>
                  </a:cubicBezTo>
                  <a:cubicBezTo>
                    <a:pt x="948" y="609"/>
                    <a:pt x="948" y="585"/>
                    <a:pt x="948" y="554"/>
                  </a:cubicBezTo>
                  <a:cubicBezTo>
                    <a:pt x="948" y="554"/>
                    <a:pt x="948" y="554"/>
                    <a:pt x="948" y="546"/>
                  </a:cubicBezTo>
                  <a:lnTo>
                    <a:pt x="948" y="538"/>
                  </a:lnTo>
                  <a:cubicBezTo>
                    <a:pt x="948" y="514"/>
                    <a:pt x="932" y="514"/>
                    <a:pt x="909" y="506"/>
                  </a:cubicBezTo>
                  <a:cubicBezTo>
                    <a:pt x="901" y="506"/>
                    <a:pt x="893" y="506"/>
                    <a:pt x="885" y="506"/>
                  </a:cubicBezTo>
                  <a:cubicBezTo>
                    <a:pt x="885" y="506"/>
                    <a:pt x="877" y="506"/>
                    <a:pt x="877" y="498"/>
                  </a:cubicBezTo>
                  <a:lnTo>
                    <a:pt x="877" y="498"/>
                  </a:lnTo>
                  <a:lnTo>
                    <a:pt x="877" y="491"/>
                  </a:lnTo>
                  <a:cubicBezTo>
                    <a:pt x="885" y="475"/>
                    <a:pt x="893" y="451"/>
                    <a:pt x="893" y="411"/>
                  </a:cubicBezTo>
                  <a:cubicBezTo>
                    <a:pt x="893" y="333"/>
                    <a:pt x="838" y="317"/>
                    <a:pt x="814" y="317"/>
                  </a:cubicBezTo>
                  <a:lnTo>
                    <a:pt x="814" y="317"/>
                  </a:lnTo>
                  <a:cubicBezTo>
                    <a:pt x="798" y="309"/>
                    <a:pt x="798" y="301"/>
                    <a:pt x="790" y="261"/>
                  </a:cubicBezTo>
                  <a:cubicBezTo>
                    <a:pt x="790" y="253"/>
                    <a:pt x="790" y="253"/>
                    <a:pt x="790" y="253"/>
                  </a:cubicBezTo>
                  <a:cubicBezTo>
                    <a:pt x="790" y="230"/>
                    <a:pt x="759" y="230"/>
                    <a:pt x="727" y="222"/>
                  </a:cubicBezTo>
                  <a:cubicBezTo>
                    <a:pt x="711" y="222"/>
                    <a:pt x="687" y="222"/>
                    <a:pt x="679" y="214"/>
                  </a:cubicBezTo>
                  <a:cubicBezTo>
                    <a:pt x="679" y="206"/>
                    <a:pt x="672" y="198"/>
                    <a:pt x="664" y="198"/>
                  </a:cubicBezTo>
                  <a:cubicBezTo>
                    <a:pt x="648" y="198"/>
                    <a:pt x="640" y="206"/>
                    <a:pt x="632" y="214"/>
                  </a:cubicBezTo>
                  <a:cubicBezTo>
                    <a:pt x="616" y="214"/>
                    <a:pt x="600" y="222"/>
                    <a:pt x="585" y="222"/>
                  </a:cubicBezTo>
                  <a:cubicBezTo>
                    <a:pt x="569" y="230"/>
                    <a:pt x="561" y="230"/>
                    <a:pt x="553" y="230"/>
                  </a:cubicBezTo>
                  <a:cubicBezTo>
                    <a:pt x="537" y="230"/>
                    <a:pt x="529" y="222"/>
                    <a:pt x="513" y="214"/>
                  </a:cubicBezTo>
                  <a:cubicBezTo>
                    <a:pt x="513" y="206"/>
                    <a:pt x="506" y="198"/>
                    <a:pt x="506" y="198"/>
                  </a:cubicBezTo>
                  <a:cubicBezTo>
                    <a:pt x="466" y="158"/>
                    <a:pt x="268" y="143"/>
                    <a:pt x="197" y="143"/>
                  </a:cubicBezTo>
                  <a:cubicBezTo>
                    <a:pt x="126" y="143"/>
                    <a:pt x="110" y="119"/>
                    <a:pt x="102" y="103"/>
                  </a:cubicBezTo>
                  <a:lnTo>
                    <a:pt x="102" y="103"/>
                  </a:lnTo>
                  <a:cubicBezTo>
                    <a:pt x="95" y="103"/>
                    <a:pt x="95" y="95"/>
                    <a:pt x="87" y="87"/>
                  </a:cubicBezTo>
                  <a:cubicBezTo>
                    <a:pt x="79" y="71"/>
                    <a:pt x="55" y="40"/>
                    <a:pt x="31" y="24"/>
                  </a:cubicBez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cubicBezTo>
                    <a:pt x="31" y="24"/>
                    <a:pt x="23" y="16"/>
                    <a:pt x="15" y="8"/>
                  </a:cubicBezTo>
                  <a:lnTo>
                    <a:pt x="15" y="8"/>
                  </a:lnTo>
                  <a:lnTo>
                    <a:pt x="15" y="8"/>
                  </a:ln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3" name="Freeform 704"/>
            <p:cNvSpPr>
              <a:spLocks noChangeArrowheads="1"/>
            </p:cNvSpPr>
            <p:nvPr/>
          </p:nvSpPr>
          <p:spPr bwMode="auto">
            <a:xfrm>
              <a:off x="18369143" y="6073262"/>
              <a:ext cx="786245" cy="1391584"/>
            </a:xfrm>
            <a:custGeom>
              <a:avLst/>
              <a:gdLst>
                <a:gd name="T0" fmla="*/ 1217 w 1495"/>
                <a:gd name="T1" fmla="*/ 0 h 2648"/>
                <a:gd name="T2" fmla="*/ 245 w 1495"/>
                <a:gd name="T3" fmla="*/ 95 h 2648"/>
                <a:gd name="T4" fmla="*/ 245 w 1495"/>
                <a:gd name="T5" fmla="*/ 95 h 2648"/>
                <a:gd name="T6" fmla="*/ 284 w 1495"/>
                <a:gd name="T7" fmla="*/ 135 h 2648"/>
                <a:gd name="T8" fmla="*/ 387 w 1495"/>
                <a:gd name="T9" fmla="*/ 253 h 2648"/>
                <a:gd name="T10" fmla="*/ 419 w 1495"/>
                <a:gd name="T11" fmla="*/ 269 h 2648"/>
                <a:gd name="T12" fmla="*/ 395 w 1495"/>
                <a:gd name="T13" fmla="*/ 435 h 2648"/>
                <a:gd name="T14" fmla="*/ 332 w 1495"/>
                <a:gd name="T15" fmla="*/ 554 h 2648"/>
                <a:gd name="T16" fmla="*/ 284 w 1495"/>
                <a:gd name="T17" fmla="*/ 570 h 2648"/>
                <a:gd name="T18" fmla="*/ 197 w 1495"/>
                <a:gd name="T19" fmla="*/ 617 h 2648"/>
                <a:gd name="T20" fmla="*/ 182 w 1495"/>
                <a:gd name="T21" fmla="*/ 609 h 2648"/>
                <a:gd name="T22" fmla="*/ 158 w 1495"/>
                <a:gd name="T23" fmla="*/ 609 h 2648"/>
                <a:gd name="T24" fmla="*/ 118 w 1495"/>
                <a:gd name="T25" fmla="*/ 625 h 2648"/>
                <a:gd name="T26" fmla="*/ 118 w 1495"/>
                <a:gd name="T27" fmla="*/ 672 h 2648"/>
                <a:gd name="T28" fmla="*/ 150 w 1495"/>
                <a:gd name="T29" fmla="*/ 735 h 2648"/>
                <a:gd name="T30" fmla="*/ 174 w 1495"/>
                <a:gd name="T31" fmla="*/ 775 h 2648"/>
                <a:gd name="T32" fmla="*/ 126 w 1495"/>
                <a:gd name="T33" fmla="*/ 886 h 2648"/>
                <a:gd name="T34" fmla="*/ 134 w 1495"/>
                <a:gd name="T35" fmla="*/ 933 h 2648"/>
                <a:gd name="T36" fmla="*/ 134 w 1495"/>
                <a:gd name="T37" fmla="*/ 933 h 2648"/>
                <a:gd name="T38" fmla="*/ 24 w 1495"/>
                <a:gd name="T39" fmla="*/ 1012 h 2648"/>
                <a:gd name="T40" fmla="*/ 15 w 1495"/>
                <a:gd name="T41" fmla="*/ 1020 h 2648"/>
                <a:gd name="T42" fmla="*/ 31 w 1495"/>
                <a:gd name="T43" fmla="*/ 1044 h 2648"/>
                <a:gd name="T44" fmla="*/ 15 w 1495"/>
                <a:gd name="T45" fmla="*/ 1107 h 2648"/>
                <a:gd name="T46" fmla="*/ 15 w 1495"/>
                <a:gd name="T47" fmla="*/ 1115 h 2648"/>
                <a:gd name="T48" fmla="*/ 95 w 1495"/>
                <a:gd name="T49" fmla="*/ 1423 h 2648"/>
                <a:gd name="T50" fmla="*/ 284 w 1495"/>
                <a:gd name="T51" fmla="*/ 1605 h 2648"/>
                <a:gd name="T52" fmla="*/ 332 w 1495"/>
                <a:gd name="T53" fmla="*/ 1747 h 2648"/>
                <a:gd name="T54" fmla="*/ 364 w 1495"/>
                <a:gd name="T55" fmla="*/ 1763 h 2648"/>
                <a:gd name="T56" fmla="*/ 403 w 1495"/>
                <a:gd name="T57" fmla="*/ 1747 h 2648"/>
                <a:gd name="T58" fmla="*/ 442 w 1495"/>
                <a:gd name="T59" fmla="*/ 1771 h 2648"/>
                <a:gd name="T60" fmla="*/ 458 w 1495"/>
                <a:gd name="T61" fmla="*/ 1747 h 2648"/>
                <a:gd name="T62" fmla="*/ 466 w 1495"/>
                <a:gd name="T63" fmla="*/ 2018 h 2648"/>
                <a:gd name="T64" fmla="*/ 648 w 1495"/>
                <a:gd name="T65" fmla="*/ 2252 h 2648"/>
                <a:gd name="T66" fmla="*/ 743 w 1495"/>
                <a:gd name="T67" fmla="*/ 2316 h 2648"/>
                <a:gd name="T68" fmla="*/ 806 w 1495"/>
                <a:gd name="T69" fmla="*/ 2355 h 2648"/>
                <a:gd name="T70" fmla="*/ 854 w 1495"/>
                <a:gd name="T71" fmla="*/ 2466 h 2648"/>
                <a:gd name="T72" fmla="*/ 822 w 1495"/>
                <a:gd name="T73" fmla="*/ 2521 h 2648"/>
                <a:gd name="T74" fmla="*/ 877 w 1495"/>
                <a:gd name="T75" fmla="*/ 2624 h 2648"/>
                <a:gd name="T76" fmla="*/ 948 w 1495"/>
                <a:gd name="T77" fmla="*/ 2647 h 2648"/>
                <a:gd name="T78" fmla="*/ 964 w 1495"/>
                <a:gd name="T79" fmla="*/ 2647 h 2648"/>
                <a:gd name="T80" fmla="*/ 1051 w 1495"/>
                <a:gd name="T81" fmla="*/ 2561 h 2648"/>
                <a:gd name="T82" fmla="*/ 1178 w 1495"/>
                <a:gd name="T83" fmla="*/ 2600 h 2648"/>
                <a:gd name="T84" fmla="*/ 1209 w 1495"/>
                <a:gd name="T85" fmla="*/ 2521 h 2648"/>
                <a:gd name="T86" fmla="*/ 1194 w 1495"/>
                <a:gd name="T87" fmla="*/ 2434 h 2648"/>
                <a:gd name="T88" fmla="*/ 1344 w 1495"/>
                <a:gd name="T89" fmla="*/ 2387 h 2648"/>
                <a:gd name="T90" fmla="*/ 1320 w 1495"/>
                <a:gd name="T91" fmla="*/ 2339 h 2648"/>
                <a:gd name="T92" fmla="*/ 1320 w 1495"/>
                <a:gd name="T93" fmla="*/ 2292 h 2648"/>
                <a:gd name="T94" fmla="*/ 1336 w 1495"/>
                <a:gd name="T95" fmla="*/ 2236 h 2648"/>
                <a:gd name="T96" fmla="*/ 1336 w 1495"/>
                <a:gd name="T97" fmla="*/ 2126 h 2648"/>
                <a:gd name="T98" fmla="*/ 1352 w 1495"/>
                <a:gd name="T99" fmla="*/ 2063 h 2648"/>
                <a:gd name="T100" fmla="*/ 1447 w 1495"/>
                <a:gd name="T101" fmla="*/ 1874 h 2648"/>
                <a:gd name="T102" fmla="*/ 1494 w 1495"/>
                <a:gd name="T103" fmla="*/ 1787 h 2648"/>
                <a:gd name="T104" fmla="*/ 1462 w 1495"/>
                <a:gd name="T105" fmla="*/ 1668 h 2648"/>
                <a:gd name="T106" fmla="*/ 1447 w 1495"/>
                <a:gd name="T107" fmla="*/ 1621 h 2648"/>
                <a:gd name="T108" fmla="*/ 1439 w 1495"/>
                <a:gd name="T109" fmla="*/ 1510 h 2648"/>
                <a:gd name="T110" fmla="*/ 1352 w 1495"/>
                <a:gd name="T111" fmla="*/ 372 h 2648"/>
                <a:gd name="T112" fmla="*/ 1304 w 1495"/>
                <a:gd name="T113" fmla="*/ 285 h 2648"/>
                <a:gd name="T114" fmla="*/ 1241 w 1495"/>
                <a:gd name="T115" fmla="*/ 174 h 2648"/>
                <a:gd name="T116" fmla="*/ 1225 w 1495"/>
                <a:gd name="T117" fmla="*/ 95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5" h="2648">
                  <a:moveTo>
                    <a:pt x="1217" y="0"/>
                  </a:moveTo>
                  <a:lnTo>
                    <a:pt x="1217" y="0"/>
                  </a:lnTo>
                  <a:cubicBezTo>
                    <a:pt x="1043" y="24"/>
                    <a:pt x="435" y="71"/>
                    <a:pt x="245" y="87"/>
                  </a:cubicBezTo>
                  <a:cubicBezTo>
                    <a:pt x="245" y="95"/>
                    <a:pt x="245" y="95"/>
                    <a:pt x="245" y="95"/>
                  </a:cubicBezTo>
                  <a:lnTo>
                    <a:pt x="245" y="95"/>
                  </a:lnTo>
                  <a:lnTo>
                    <a:pt x="245" y="95"/>
                  </a:lnTo>
                  <a:lnTo>
                    <a:pt x="245" y="95"/>
                  </a:lnTo>
                  <a:cubicBezTo>
                    <a:pt x="253" y="103"/>
                    <a:pt x="269" y="119"/>
                    <a:pt x="284" y="135"/>
                  </a:cubicBezTo>
                  <a:cubicBezTo>
                    <a:pt x="308" y="158"/>
                    <a:pt x="340" y="182"/>
                    <a:pt x="340" y="206"/>
                  </a:cubicBezTo>
                  <a:cubicBezTo>
                    <a:pt x="340" y="230"/>
                    <a:pt x="364" y="237"/>
                    <a:pt x="387" y="253"/>
                  </a:cubicBezTo>
                  <a:cubicBezTo>
                    <a:pt x="395" y="253"/>
                    <a:pt x="411" y="261"/>
                    <a:pt x="419" y="269"/>
                  </a:cubicBezTo>
                  <a:lnTo>
                    <a:pt x="419" y="269"/>
                  </a:lnTo>
                  <a:cubicBezTo>
                    <a:pt x="435" y="301"/>
                    <a:pt x="442" y="372"/>
                    <a:pt x="419" y="403"/>
                  </a:cubicBezTo>
                  <a:cubicBezTo>
                    <a:pt x="419" y="419"/>
                    <a:pt x="403" y="427"/>
                    <a:pt x="395" y="435"/>
                  </a:cubicBezTo>
                  <a:cubicBezTo>
                    <a:pt x="387" y="443"/>
                    <a:pt x="371" y="451"/>
                    <a:pt x="371" y="490"/>
                  </a:cubicBezTo>
                  <a:cubicBezTo>
                    <a:pt x="371" y="530"/>
                    <a:pt x="355" y="546"/>
                    <a:pt x="332" y="554"/>
                  </a:cubicBezTo>
                  <a:cubicBezTo>
                    <a:pt x="324" y="554"/>
                    <a:pt x="316" y="554"/>
                    <a:pt x="316" y="561"/>
                  </a:cubicBezTo>
                  <a:cubicBezTo>
                    <a:pt x="300" y="570"/>
                    <a:pt x="292" y="570"/>
                    <a:pt x="284" y="570"/>
                  </a:cubicBezTo>
                  <a:cubicBezTo>
                    <a:pt x="269" y="577"/>
                    <a:pt x="261" y="585"/>
                    <a:pt x="245" y="601"/>
                  </a:cubicBezTo>
                  <a:cubicBezTo>
                    <a:pt x="229" y="609"/>
                    <a:pt x="213" y="617"/>
                    <a:pt x="197" y="617"/>
                  </a:cubicBezTo>
                  <a:lnTo>
                    <a:pt x="197" y="617"/>
                  </a:lnTo>
                  <a:cubicBezTo>
                    <a:pt x="197" y="617"/>
                    <a:pt x="189" y="609"/>
                    <a:pt x="182" y="609"/>
                  </a:cubicBezTo>
                  <a:lnTo>
                    <a:pt x="182" y="609"/>
                  </a:lnTo>
                  <a:cubicBezTo>
                    <a:pt x="174" y="609"/>
                    <a:pt x="166" y="609"/>
                    <a:pt x="158" y="609"/>
                  </a:cubicBezTo>
                  <a:cubicBezTo>
                    <a:pt x="142" y="609"/>
                    <a:pt x="134" y="609"/>
                    <a:pt x="134" y="617"/>
                  </a:cubicBezTo>
                  <a:cubicBezTo>
                    <a:pt x="126" y="617"/>
                    <a:pt x="118" y="617"/>
                    <a:pt x="118" y="625"/>
                  </a:cubicBezTo>
                  <a:cubicBezTo>
                    <a:pt x="111" y="625"/>
                    <a:pt x="111" y="633"/>
                    <a:pt x="111" y="633"/>
                  </a:cubicBezTo>
                  <a:cubicBezTo>
                    <a:pt x="111" y="648"/>
                    <a:pt x="118" y="656"/>
                    <a:pt x="118" y="672"/>
                  </a:cubicBezTo>
                  <a:cubicBezTo>
                    <a:pt x="126" y="680"/>
                    <a:pt x="126" y="696"/>
                    <a:pt x="126" y="704"/>
                  </a:cubicBezTo>
                  <a:cubicBezTo>
                    <a:pt x="126" y="720"/>
                    <a:pt x="134" y="728"/>
                    <a:pt x="150" y="735"/>
                  </a:cubicBezTo>
                  <a:cubicBezTo>
                    <a:pt x="158" y="743"/>
                    <a:pt x="174" y="751"/>
                    <a:pt x="174" y="759"/>
                  </a:cubicBezTo>
                  <a:cubicBezTo>
                    <a:pt x="174" y="767"/>
                    <a:pt x="174" y="767"/>
                    <a:pt x="174" y="775"/>
                  </a:cubicBezTo>
                  <a:cubicBezTo>
                    <a:pt x="174" y="807"/>
                    <a:pt x="158" y="862"/>
                    <a:pt x="134" y="870"/>
                  </a:cubicBezTo>
                  <a:cubicBezTo>
                    <a:pt x="126" y="878"/>
                    <a:pt x="126" y="878"/>
                    <a:pt x="126" y="886"/>
                  </a:cubicBezTo>
                  <a:lnTo>
                    <a:pt x="126" y="894"/>
                  </a:lnTo>
                  <a:cubicBezTo>
                    <a:pt x="126" y="901"/>
                    <a:pt x="134" y="917"/>
                    <a:pt x="134" y="933"/>
                  </a:cubicBezTo>
                  <a:lnTo>
                    <a:pt x="134" y="933"/>
                  </a:lnTo>
                  <a:lnTo>
                    <a:pt x="134" y="933"/>
                  </a:lnTo>
                  <a:cubicBezTo>
                    <a:pt x="134" y="965"/>
                    <a:pt x="79" y="988"/>
                    <a:pt x="47" y="1004"/>
                  </a:cubicBezTo>
                  <a:cubicBezTo>
                    <a:pt x="39" y="1004"/>
                    <a:pt x="31" y="1012"/>
                    <a:pt x="24" y="1012"/>
                  </a:cubicBezTo>
                  <a:cubicBezTo>
                    <a:pt x="15" y="1020"/>
                    <a:pt x="15" y="1020"/>
                    <a:pt x="15" y="1020"/>
                  </a:cubicBezTo>
                  <a:lnTo>
                    <a:pt x="15" y="1020"/>
                  </a:lnTo>
                  <a:cubicBezTo>
                    <a:pt x="15" y="1020"/>
                    <a:pt x="15" y="1028"/>
                    <a:pt x="24" y="1028"/>
                  </a:cubicBezTo>
                  <a:cubicBezTo>
                    <a:pt x="24" y="1036"/>
                    <a:pt x="31" y="1036"/>
                    <a:pt x="31" y="1044"/>
                  </a:cubicBezTo>
                  <a:cubicBezTo>
                    <a:pt x="39" y="1052"/>
                    <a:pt x="39" y="1060"/>
                    <a:pt x="39" y="1067"/>
                  </a:cubicBezTo>
                  <a:cubicBezTo>
                    <a:pt x="39" y="1075"/>
                    <a:pt x="31" y="1091"/>
                    <a:pt x="15" y="1107"/>
                  </a:cubicBezTo>
                  <a:cubicBezTo>
                    <a:pt x="15" y="1115"/>
                    <a:pt x="15" y="1115"/>
                    <a:pt x="15" y="1115"/>
                  </a:cubicBezTo>
                  <a:lnTo>
                    <a:pt x="15" y="1115"/>
                  </a:lnTo>
                  <a:cubicBezTo>
                    <a:pt x="0" y="1147"/>
                    <a:pt x="8" y="1265"/>
                    <a:pt x="15" y="1320"/>
                  </a:cubicBezTo>
                  <a:cubicBezTo>
                    <a:pt x="15" y="1344"/>
                    <a:pt x="55" y="1384"/>
                    <a:pt x="95" y="1423"/>
                  </a:cubicBezTo>
                  <a:cubicBezTo>
                    <a:pt x="126" y="1455"/>
                    <a:pt x="158" y="1494"/>
                    <a:pt x="166" y="1518"/>
                  </a:cubicBezTo>
                  <a:cubicBezTo>
                    <a:pt x="166" y="1550"/>
                    <a:pt x="229" y="1589"/>
                    <a:pt x="284" y="1605"/>
                  </a:cubicBezTo>
                  <a:cubicBezTo>
                    <a:pt x="300" y="1613"/>
                    <a:pt x="308" y="1645"/>
                    <a:pt x="316" y="1684"/>
                  </a:cubicBezTo>
                  <a:cubicBezTo>
                    <a:pt x="316" y="1708"/>
                    <a:pt x="324" y="1731"/>
                    <a:pt x="332" y="1747"/>
                  </a:cubicBezTo>
                  <a:cubicBezTo>
                    <a:pt x="340" y="1771"/>
                    <a:pt x="348" y="1771"/>
                    <a:pt x="348" y="1771"/>
                  </a:cubicBezTo>
                  <a:cubicBezTo>
                    <a:pt x="355" y="1771"/>
                    <a:pt x="355" y="1771"/>
                    <a:pt x="364" y="1763"/>
                  </a:cubicBezTo>
                  <a:cubicBezTo>
                    <a:pt x="371" y="1763"/>
                    <a:pt x="371" y="1755"/>
                    <a:pt x="379" y="1755"/>
                  </a:cubicBezTo>
                  <a:cubicBezTo>
                    <a:pt x="387" y="1747"/>
                    <a:pt x="395" y="1747"/>
                    <a:pt x="403" y="1747"/>
                  </a:cubicBezTo>
                  <a:cubicBezTo>
                    <a:pt x="419" y="1747"/>
                    <a:pt x="427" y="1755"/>
                    <a:pt x="427" y="1763"/>
                  </a:cubicBezTo>
                  <a:cubicBezTo>
                    <a:pt x="435" y="1771"/>
                    <a:pt x="435" y="1771"/>
                    <a:pt x="442" y="1771"/>
                  </a:cubicBezTo>
                  <a:cubicBezTo>
                    <a:pt x="442" y="1771"/>
                    <a:pt x="450" y="1771"/>
                    <a:pt x="450" y="1763"/>
                  </a:cubicBezTo>
                  <a:cubicBezTo>
                    <a:pt x="450" y="1755"/>
                    <a:pt x="458" y="1747"/>
                    <a:pt x="458" y="1747"/>
                  </a:cubicBezTo>
                  <a:cubicBezTo>
                    <a:pt x="474" y="1747"/>
                    <a:pt x="498" y="1771"/>
                    <a:pt x="522" y="1787"/>
                  </a:cubicBezTo>
                  <a:cubicBezTo>
                    <a:pt x="561" y="1818"/>
                    <a:pt x="522" y="1929"/>
                    <a:pt x="466" y="2018"/>
                  </a:cubicBezTo>
                  <a:cubicBezTo>
                    <a:pt x="427" y="2086"/>
                    <a:pt x="529" y="2157"/>
                    <a:pt x="593" y="2205"/>
                  </a:cubicBezTo>
                  <a:cubicBezTo>
                    <a:pt x="617" y="2228"/>
                    <a:pt x="640" y="2244"/>
                    <a:pt x="648" y="2252"/>
                  </a:cubicBezTo>
                  <a:cubicBezTo>
                    <a:pt x="656" y="2268"/>
                    <a:pt x="672" y="2276"/>
                    <a:pt x="695" y="2284"/>
                  </a:cubicBezTo>
                  <a:cubicBezTo>
                    <a:pt x="711" y="2292"/>
                    <a:pt x="727" y="2300"/>
                    <a:pt x="743" y="2316"/>
                  </a:cubicBezTo>
                  <a:cubicBezTo>
                    <a:pt x="751" y="2323"/>
                    <a:pt x="767" y="2331"/>
                    <a:pt x="775" y="2331"/>
                  </a:cubicBezTo>
                  <a:cubicBezTo>
                    <a:pt x="790" y="2339"/>
                    <a:pt x="806" y="2339"/>
                    <a:pt x="806" y="2355"/>
                  </a:cubicBezTo>
                  <a:cubicBezTo>
                    <a:pt x="806" y="2379"/>
                    <a:pt x="814" y="2394"/>
                    <a:pt x="830" y="2426"/>
                  </a:cubicBezTo>
                  <a:cubicBezTo>
                    <a:pt x="838" y="2434"/>
                    <a:pt x="846" y="2450"/>
                    <a:pt x="854" y="2466"/>
                  </a:cubicBezTo>
                  <a:cubicBezTo>
                    <a:pt x="869" y="2497"/>
                    <a:pt x="861" y="2505"/>
                    <a:pt x="846" y="2513"/>
                  </a:cubicBezTo>
                  <a:cubicBezTo>
                    <a:pt x="838" y="2513"/>
                    <a:pt x="830" y="2521"/>
                    <a:pt x="822" y="2521"/>
                  </a:cubicBezTo>
                  <a:cubicBezTo>
                    <a:pt x="814" y="2537"/>
                    <a:pt x="830" y="2553"/>
                    <a:pt x="846" y="2568"/>
                  </a:cubicBezTo>
                  <a:cubicBezTo>
                    <a:pt x="854" y="2584"/>
                    <a:pt x="869" y="2608"/>
                    <a:pt x="877" y="2624"/>
                  </a:cubicBezTo>
                  <a:cubicBezTo>
                    <a:pt x="885" y="2640"/>
                    <a:pt x="901" y="2647"/>
                    <a:pt x="925" y="2647"/>
                  </a:cubicBezTo>
                  <a:cubicBezTo>
                    <a:pt x="933" y="2647"/>
                    <a:pt x="941" y="2647"/>
                    <a:pt x="948" y="2647"/>
                  </a:cubicBezTo>
                  <a:cubicBezTo>
                    <a:pt x="956" y="2647"/>
                    <a:pt x="956" y="2647"/>
                    <a:pt x="964" y="2647"/>
                  </a:cubicBezTo>
                  <a:lnTo>
                    <a:pt x="964" y="2647"/>
                  </a:lnTo>
                  <a:cubicBezTo>
                    <a:pt x="964" y="2624"/>
                    <a:pt x="972" y="2600"/>
                    <a:pt x="988" y="2584"/>
                  </a:cubicBezTo>
                  <a:cubicBezTo>
                    <a:pt x="1004" y="2568"/>
                    <a:pt x="1028" y="2561"/>
                    <a:pt x="1051" y="2561"/>
                  </a:cubicBezTo>
                  <a:cubicBezTo>
                    <a:pt x="1091" y="2561"/>
                    <a:pt x="1130" y="2576"/>
                    <a:pt x="1146" y="2592"/>
                  </a:cubicBezTo>
                  <a:cubicBezTo>
                    <a:pt x="1154" y="2600"/>
                    <a:pt x="1170" y="2600"/>
                    <a:pt x="1178" y="2600"/>
                  </a:cubicBezTo>
                  <a:cubicBezTo>
                    <a:pt x="1201" y="2600"/>
                    <a:pt x="1217" y="2576"/>
                    <a:pt x="1217" y="2553"/>
                  </a:cubicBezTo>
                  <a:cubicBezTo>
                    <a:pt x="1225" y="2545"/>
                    <a:pt x="1217" y="2537"/>
                    <a:pt x="1209" y="2521"/>
                  </a:cubicBezTo>
                  <a:cubicBezTo>
                    <a:pt x="1201" y="2505"/>
                    <a:pt x="1194" y="2489"/>
                    <a:pt x="1186" y="2458"/>
                  </a:cubicBezTo>
                  <a:cubicBezTo>
                    <a:pt x="1186" y="2450"/>
                    <a:pt x="1186" y="2442"/>
                    <a:pt x="1194" y="2434"/>
                  </a:cubicBezTo>
                  <a:cubicBezTo>
                    <a:pt x="1209" y="2403"/>
                    <a:pt x="1272" y="2394"/>
                    <a:pt x="1312" y="2387"/>
                  </a:cubicBezTo>
                  <a:cubicBezTo>
                    <a:pt x="1328" y="2387"/>
                    <a:pt x="1336" y="2387"/>
                    <a:pt x="1344" y="2387"/>
                  </a:cubicBezTo>
                  <a:cubicBezTo>
                    <a:pt x="1344" y="2379"/>
                    <a:pt x="1344" y="2379"/>
                    <a:pt x="1344" y="2379"/>
                  </a:cubicBezTo>
                  <a:cubicBezTo>
                    <a:pt x="1344" y="2371"/>
                    <a:pt x="1336" y="2355"/>
                    <a:pt x="1320" y="2339"/>
                  </a:cubicBezTo>
                  <a:cubicBezTo>
                    <a:pt x="1312" y="2339"/>
                    <a:pt x="1312" y="2339"/>
                    <a:pt x="1312" y="2339"/>
                  </a:cubicBezTo>
                  <a:cubicBezTo>
                    <a:pt x="1296" y="2323"/>
                    <a:pt x="1312" y="2308"/>
                    <a:pt x="1320" y="2292"/>
                  </a:cubicBezTo>
                  <a:cubicBezTo>
                    <a:pt x="1328" y="2284"/>
                    <a:pt x="1328" y="2284"/>
                    <a:pt x="1336" y="2276"/>
                  </a:cubicBezTo>
                  <a:cubicBezTo>
                    <a:pt x="1344" y="2268"/>
                    <a:pt x="1336" y="2252"/>
                    <a:pt x="1336" y="2236"/>
                  </a:cubicBezTo>
                  <a:cubicBezTo>
                    <a:pt x="1328" y="2228"/>
                    <a:pt x="1328" y="2213"/>
                    <a:pt x="1328" y="2197"/>
                  </a:cubicBezTo>
                  <a:cubicBezTo>
                    <a:pt x="1328" y="2165"/>
                    <a:pt x="1328" y="2150"/>
                    <a:pt x="1336" y="2126"/>
                  </a:cubicBezTo>
                  <a:cubicBezTo>
                    <a:pt x="1352" y="2110"/>
                    <a:pt x="1352" y="2078"/>
                    <a:pt x="1352" y="2070"/>
                  </a:cubicBezTo>
                  <a:lnTo>
                    <a:pt x="1352" y="2063"/>
                  </a:lnTo>
                  <a:cubicBezTo>
                    <a:pt x="1344" y="2047"/>
                    <a:pt x="1336" y="2008"/>
                    <a:pt x="1367" y="2000"/>
                  </a:cubicBezTo>
                  <a:cubicBezTo>
                    <a:pt x="1391" y="1992"/>
                    <a:pt x="1447" y="1890"/>
                    <a:pt x="1447" y="1874"/>
                  </a:cubicBezTo>
                  <a:cubicBezTo>
                    <a:pt x="1447" y="1850"/>
                    <a:pt x="1462" y="1826"/>
                    <a:pt x="1486" y="1811"/>
                  </a:cubicBezTo>
                  <a:cubicBezTo>
                    <a:pt x="1494" y="1811"/>
                    <a:pt x="1494" y="1795"/>
                    <a:pt x="1494" y="1787"/>
                  </a:cubicBezTo>
                  <a:cubicBezTo>
                    <a:pt x="1494" y="1771"/>
                    <a:pt x="1486" y="1747"/>
                    <a:pt x="1478" y="1739"/>
                  </a:cubicBezTo>
                  <a:cubicBezTo>
                    <a:pt x="1462" y="1731"/>
                    <a:pt x="1462" y="1716"/>
                    <a:pt x="1462" y="1668"/>
                  </a:cubicBezTo>
                  <a:cubicBezTo>
                    <a:pt x="1462" y="1660"/>
                    <a:pt x="1462" y="1660"/>
                    <a:pt x="1462" y="1660"/>
                  </a:cubicBezTo>
                  <a:cubicBezTo>
                    <a:pt x="1462" y="1629"/>
                    <a:pt x="1454" y="1629"/>
                    <a:pt x="1447" y="1621"/>
                  </a:cubicBezTo>
                  <a:cubicBezTo>
                    <a:pt x="1439" y="1621"/>
                    <a:pt x="1431" y="1613"/>
                    <a:pt x="1423" y="1605"/>
                  </a:cubicBezTo>
                  <a:cubicBezTo>
                    <a:pt x="1407" y="1573"/>
                    <a:pt x="1423" y="1534"/>
                    <a:pt x="1439" y="1510"/>
                  </a:cubicBezTo>
                  <a:cubicBezTo>
                    <a:pt x="1447" y="1502"/>
                    <a:pt x="1454" y="1439"/>
                    <a:pt x="1454" y="1415"/>
                  </a:cubicBezTo>
                  <a:cubicBezTo>
                    <a:pt x="1352" y="372"/>
                    <a:pt x="1352" y="372"/>
                    <a:pt x="1352" y="372"/>
                  </a:cubicBezTo>
                  <a:cubicBezTo>
                    <a:pt x="1336" y="364"/>
                    <a:pt x="1328" y="348"/>
                    <a:pt x="1320" y="332"/>
                  </a:cubicBezTo>
                  <a:cubicBezTo>
                    <a:pt x="1312" y="317"/>
                    <a:pt x="1312" y="301"/>
                    <a:pt x="1304" y="285"/>
                  </a:cubicBezTo>
                  <a:cubicBezTo>
                    <a:pt x="1296" y="253"/>
                    <a:pt x="1288" y="230"/>
                    <a:pt x="1265" y="198"/>
                  </a:cubicBezTo>
                  <a:cubicBezTo>
                    <a:pt x="1257" y="182"/>
                    <a:pt x="1249" y="182"/>
                    <a:pt x="1241" y="174"/>
                  </a:cubicBezTo>
                  <a:cubicBezTo>
                    <a:pt x="1225" y="158"/>
                    <a:pt x="1225" y="150"/>
                    <a:pt x="1225" y="103"/>
                  </a:cubicBezTo>
                  <a:cubicBezTo>
                    <a:pt x="1225" y="95"/>
                    <a:pt x="1225" y="95"/>
                    <a:pt x="1225" y="95"/>
                  </a:cubicBezTo>
                  <a:cubicBezTo>
                    <a:pt x="1225" y="71"/>
                    <a:pt x="1225" y="40"/>
                    <a:pt x="1217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4" name="Freeform 705"/>
            <p:cNvSpPr>
              <a:spLocks noChangeArrowheads="1"/>
            </p:cNvSpPr>
            <p:nvPr/>
          </p:nvSpPr>
          <p:spPr bwMode="auto">
            <a:xfrm>
              <a:off x="18376102" y="6124286"/>
              <a:ext cx="224972" cy="538079"/>
            </a:xfrm>
            <a:custGeom>
              <a:avLst/>
              <a:gdLst>
                <a:gd name="T0" fmla="*/ 24 w 428"/>
                <a:gd name="T1" fmla="*/ 972 h 1021"/>
                <a:gd name="T2" fmla="*/ 24 w 428"/>
                <a:gd name="T3" fmla="*/ 972 h 1021"/>
                <a:gd name="T4" fmla="*/ 0 w 428"/>
                <a:gd name="T5" fmla="*/ 1012 h 1021"/>
                <a:gd name="T6" fmla="*/ 0 w 428"/>
                <a:gd name="T7" fmla="*/ 1020 h 1021"/>
                <a:gd name="T8" fmla="*/ 0 w 428"/>
                <a:gd name="T9" fmla="*/ 1020 h 1021"/>
                <a:gd name="T10" fmla="*/ 0 w 428"/>
                <a:gd name="T11" fmla="*/ 1012 h 1021"/>
                <a:gd name="T12" fmla="*/ 24 w 428"/>
                <a:gd name="T13" fmla="*/ 972 h 1021"/>
                <a:gd name="T14" fmla="*/ 404 w 428"/>
                <a:gd name="T15" fmla="*/ 174 h 1021"/>
                <a:gd name="T16" fmla="*/ 404 w 428"/>
                <a:gd name="T17" fmla="*/ 174 h 1021"/>
                <a:gd name="T18" fmla="*/ 404 w 428"/>
                <a:gd name="T19" fmla="*/ 308 h 1021"/>
                <a:gd name="T20" fmla="*/ 380 w 428"/>
                <a:gd name="T21" fmla="*/ 340 h 1021"/>
                <a:gd name="T22" fmla="*/ 356 w 428"/>
                <a:gd name="T23" fmla="*/ 395 h 1021"/>
                <a:gd name="T24" fmla="*/ 317 w 428"/>
                <a:gd name="T25" fmla="*/ 459 h 1021"/>
                <a:gd name="T26" fmla="*/ 301 w 428"/>
                <a:gd name="T27" fmla="*/ 466 h 1021"/>
                <a:gd name="T28" fmla="*/ 269 w 428"/>
                <a:gd name="T29" fmla="*/ 475 h 1021"/>
                <a:gd name="T30" fmla="*/ 230 w 428"/>
                <a:gd name="T31" fmla="*/ 506 h 1021"/>
                <a:gd name="T32" fmla="*/ 182 w 428"/>
                <a:gd name="T33" fmla="*/ 522 h 1021"/>
                <a:gd name="T34" fmla="*/ 182 w 428"/>
                <a:gd name="T35" fmla="*/ 522 h 1021"/>
                <a:gd name="T36" fmla="*/ 182 w 428"/>
                <a:gd name="T37" fmla="*/ 522 h 1021"/>
                <a:gd name="T38" fmla="*/ 230 w 428"/>
                <a:gd name="T39" fmla="*/ 506 h 1021"/>
                <a:gd name="T40" fmla="*/ 269 w 428"/>
                <a:gd name="T41" fmla="*/ 475 h 1021"/>
                <a:gd name="T42" fmla="*/ 301 w 428"/>
                <a:gd name="T43" fmla="*/ 466 h 1021"/>
                <a:gd name="T44" fmla="*/ 317 w 428"/>
                <a:gd name="T45" fmla="*/ 459 h 1021"/>
                <a:gd name="T46" fmla="*/ 356 w 428"/>
                <a:gd name="T47" fmla="*/ 395 h 1021"/>
                <a:gd name="T48" fmla="*/ 380 w 428"/>
                <a:gd name="T49" fmla="*/ 340 h 1021"/>
                <a:gd name="T50" fmla="*/ 404 w 428"/>
                <a:gd name="T51" fmla="*/ 308 h 1021"/>
                <a:gd name="T52" fmla="*/ 404 w 428"/>
                <a:gd name="T53" fmla="*/ 174 h 1021"/>
                <a:gd name="T54" fmla="*/ 230 w 428"/>
                <a:gd name="T55" fmla="*/ 0 h 1021"/>
                <a:gd name="T56" fmla="*/ 230 w 428"/>
                <a:gd name="T57" fmla="*/ 0 h 1021"/>
                <a:gd name="T58" fmla="*/ 230 w 428"/>
                <a:gd name="T59" fmla="*/ 0 h 1021"/>
                <a:gd name="T60" fmla="*/ 230 w 428"/>
                <a:gd name="T61" fmla="*/ 0 h 1021"/>
                <a:gd name="T62" fmla="*/ 230 w 428"/>
                <a:gd name="T63" fmla="*/ 0 h 1021"/>
                <a:gd name="T64" fmla="*/ 230 w 428"/>
                <a:gd name="T65" fmla="*/ 0 h 1021"/>
                <a:gd name="T66" fmla="*/ 24 w 428"/>
                <a:gd name="T67" fmla="*/ 97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1021">
                  <a:moveTo>
                    <a:pt x="24" y="972"/>
                  </a:moveTo>
                  <a:lnTo>
                    <a:pt x="24" y="972"/>
                  </a:lnTo>
                  <a:cubicBezTo>
                    <a:pt x="24" y="980"/>
                    <a:pt x="16" y="996"/>
                    <a:pt x="0" y="1012"/>
                  </a:cubicBezTo>
                  <a:cubicBezTo>
                    <a:pt x="0" y="1020"/>
                    <a:pt x="0" y="1020"/>
                    <a:pt x="0" y="1020"/>
                  </a:cubicBezTo>
                  <a:lnTo>
                    <a:pt x="0" y="1020"/>
                  </a:lnTo>
                  <a:cubicBezTo>
                    <a:pt x="0" y="1012"/>
                    <a:pt x="0" y="1012"/>
                    <a:pt x="0" y="1012"/>
                  </a:cubicBezTo>
                  <a:cubicBezTo>
                    <a:pt x="16" y="996"/>
                    <a:pt x="24" y="980"/>
                    <a:pt x="24" y="972"/>
                  </a:cubicBezTo>
                  <a:lnTo>
                    <a:pt x="404" y="174"/>
                  </a:lnTo>
                  <a:lnTo>
                    <a:pt x="404" y="174"/>
                  </a:lnTo>
                  <a:cubicBezTo>
                    <a:pt x="420" y="206"/>
                    <a:pt x="427" y="277"/>
                    <a:pt x="404" y="308"/>
                  </a:cubicBezTo>
                  <a:cubicBezTo>
                    <a:pt x="404" y="324"/>
                    <a:pt x="388" y="332"/>
                    <a:pt x="380" y="340"/>
                  </a:cubicBezTo>
                  <a:cubicBezTo>
                    <a:pt x="372" y="348"/>
                    <a:pt x="356" y="356"/>
                    <a:pt x="356" y="395"/>
                  </a:cubicBezTo>
                  <a:cubicBezTo>
                    <a:pt x="356" y="435"/>
                    <a:pt x="340" y="451"/>
                    <a:pt x="317" y="459"/>
                  </a:cubicBezTo>
                  <a:cubicBezTo>
                    <a:pt x="309" y="459"/>
                    <a:pt x="301" y="459"/>
                    <a:pt x="301" y="466"/>
                  </a:cubicBezTo>
                  <a:cubicBezTo>
                    <a:pt x="285" y="475"/>
                    <a:pt x="277" y="475"/>
                    <a:pt x="269" y="475"/>
                  </a:cubicBezTo>
                  <a:cubicBezTo>
                    <a:pt x="254" y="482"/>
                    <a:pt x="246" y="490"/>
                    <a:pt x="230" y="506"/>
                  </a:cubicBezTo>
                  <a:cubicBezTo>
                    <a:pt x="214" y="514"/>
                    <a:pt x="198" y="522"/>
                    <a:pt x="182" y="522"/>
                  </a:cubicBezTo>
                  <a:lnTo>
                    <a:pt x="182" y="522"/>
                  </a:lnTo>
                  <a:lnTo>
                    <a:pt x="182" y="522"/>
                  </a:lnTo>
                  <a:cubicBezTo>
                    <a:pt x="198" y="522"/>
                    <a:pt x="214" y="514"/>
                    <a:pt x="230" y="506"/>
                  </a:cubicBezTo>
                  <a:cubicBezTo>
                    <a:pt x="246" y="490"/>
                    <a:pt x="254" y="482"/>
                    <a:pt x="269" y="475"/>
                  </a:cubicBezTo>
                  <a:cubicBezTo>
                    <a:pt x="277" y="475"/>
                    <a:pt x="285" y="475"/>
                    <a:pt x="301" y="466"/>
                  </a:cubicBezTo>
                  <a:cubicBezTo>
                    <a:pt x="301" y="459"/>
                    <a:pt x="309" y="459"/>
                    <a:pt x="317" y="459"/>
                  </a:cubicBezTo>
                  <a:cubicBezTo>
                    <a:pt x="340" y="451"/>
                    <a:pt x="356" y="435"/>
                    <a:pt x="356" y="395"/>
                  </a:cubicBezTo>
                  <a:cubicBezTo>
                    <a:pt x="356" y="356"/>
                    <a:pt x="372" y="348"/>
                    <a:pt x="380" y="340"/>
                  </a:cubicBezTo>
                  <a:cubicBezTo>
                    <a:pt x="388" y="332"/>
                    <a:pt x="404" y="324"/>
                    <a:pt x="404" y="308"/>
                  </a:cubicBezTo>
                  <a:cubicBezTo>
                    <a:pt x="427" y="277"/>
                    <a:pt x="420" y="206"/>
                    <a:pt x="404" y="174"/>
                  </a:cubicBez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4" y="972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5" name="Freeform 706"/>
            <p:cNvSpPr>
              <a:spLocks noChangeArrowheads="1"/>
            </p:cNvSpPr>
            <p:nvPr/>
          </p:nvSpPr>
          <p:spPr bwMode="auto">
            <a:xfrm>
              <a:off x="18369143" y="6070941"/>
              <a:ext cx="790884" cy="1405499"/>
            </a:xfrm>
            <a:custGeom>
              <a:avLst/>
              <a:gdLst>
                <a:gd name="T0" fmla="*/ 197 w 1503"/>
                <a:gd name="T1" fmla="*/ 625 h 2672"/>
                <a:gd name="T2" fmla="*/ 1225 w 1503"/>
                <a:gd name="T3" fmla="*/ 8 h 2672"/>
                <a:gd name="T4" fmla="*/ 245 w 1503"/>
                <a:gd name="T5" fmla="*/ 103 h 2672"/>
                <a:gd name="T6" fmla="*/ 1225 w 1503"/>
                <a:gd name="T7" fmla="*/ 103 h 2672"/>
                <a:gd name="T8" fmla="*/ 1265 w 1503"/>
                <a:gd name="T9" fmla="*/ 206 h 2672"/>
                <a:gd name="T10" fmla="*/ 1352 w 1503"/>
                <a:gd name="T11" fmla="*/ 380 h 2672"/>
                <a:gd name="T12" fmla="*/ 1423 w 1503"/>
                <a:gd name="T13" fmla="*/ 1613 h 2672"/>
                <a:gd name="T14" fmla="*/ 1462 w 1503"/>
                <a:gd name="T15" fmla="*/ 1676 h 2672"/>
                <a:gd name="T16" fmla="*/ 1486 w 1503"/>
                <a:gd name="T17" fmla="*/ 1819 h 2672"/>
                <a:gd name="T18" fmla="*/ 1352 w 1503"/>
                <a:gd name="T19" fmla="*/ 2071 h 2672"/>
                <a:gd name="T20" fmla="*/ 1328 w 1503"/>
                <a:gd name="T21" fmla="*/ 2205 h 2672"/>
                <a:gd name="T22" fmla="*/ 1320 w 1503"/>
                <a:gd name="T23" fmla="*/ 2300 h 2672"/>
                <a:gd name="T24" fmla="*/ 1344 w 1503"/>
                <a:gd name="T25" fmla="*/ 2387 h 2672"/>
                <a:gd name="T26" fmla="*/ 1194 w 1503"/>
                <a:gd name="T27" fmla="*/ 2442 h 2672"/>
                <a:gd name="T28" fmla="*/ 1217 w 1503"/>
                <a:gd name="T29" fmla="*/ 2561 h 2672"/>
                <a:gd name="T30" fmla="*/ 1051 w 1503"/>
                <a:gd name="T31" fmla="*/ 2569 h 2672"/>
                <a:gd name="T32" fmla="*/ 964 w 1503"/>
                <a:gd name="T33" fmla="*/ 2655 h 2672"/>
                <a:gd name="T34" fmla="*/ 877 w 1503"/>
                <a:gd name="T35" fmla="*/ 2632 h 2672"/>
                <a:gd name="T36" fmla="*/ 846 w 1503"/>
                <a:gd name="T37" fmla="*/ 2521 h 2672"/>
                <a:gd name="T38" fmla="*/ 806 w 1503"/>
                <a:gd name="T39" fmla="*/ 2363 h 2672"/>
                <a:gd name="T40" fmla="*/ 695 w 1503"/>
                <a:gd name="T41" fmla="*/ 2292 h 2672"/>
                <a:gd name="T42" fmla="*/ 466 w 1503"/>
                <a:gd name="T43" fmla="*/ 2024 h 2672"/>
                <a:gd name="T44" fmla="*/ 450 w 1503"/>
                <a:gd name="T45" fmla="*/ 1771 h 2672"/>
                <a:gd name="T46" fmla="*/ 403 w 1503"/>
                <a:gd name="T47" fmla="*/ 1755 h 2672"/>
                <a:gd name="T48" fmla="*/ 348 w 1503"/>
                <a:gd name="T49" fmla="*/ 1779 h 2672"/>
                <a:gd name="T50" fmla="*/ 284 w 1503"/>
                <a:gd name="T51" fmla="*/ 1613 h 2672"/>
                <a:gd name="T52" fmla="*/ 15 w 1503"/>
                <a:gd name="T53" fmla="*/ 1328 h 2672"/>
                <a:gd name="T54" fmla="*/ 15 w 1503"/>
                <a:gd name="T55" fmla="*/ 1123 h 2672"/>
                <a:gd name="T56" fmla="*/ 284 w 1503"/>
                <a:gd name="T57" fmla="*/ 1621 h 2672"/>
                <a:gd name="T58" fmla="*/ 379 w 1503"/>
                <a:gd name="T59" fmla="*/ 1763 h 2672"/>
                <a:gd name="T60" fmla="*/ 442 w 1503"/>
                <a:gd name="T61" fmla="*/ 1787 h 2672"/>
                <a:gd name="T62" fmla="*/ 522 w 1503"/>
                <a:gd name="T63" fmla="*/ 1795 h 2672"/>
                <a:gd name="T64" fmla="*/ 735 w 1503"/>
                <a:gd name="T65" fmla="*/ 2324 h 2672"/>
                <a:gd name="T66" fmla="*/ 822 w 1503"/>
                <a:gd name="T67" fmla="*/ 2529 h 2672"/>
                <a:gd name="T68" fmla="*/ 948 w 1503"/>
                <a:gd name="T69" fmla="*/ 2663 h 2672"/>
                <a:gd name="T70" fmla="*/ 972 w 1503"/>
                <a:gd name="T71" fmla="*/ 2671 h 2672"/>
                <a:gd name="T72" fmla="*/ 1051 w 1503"/>
                <a:gd name="T73" fmla="*/ 2576 h 2672"/>
                <a:gd name="T74" fmla="*/ 1225 w 1503"/>
                <a:gd name="T75" fmla="*/ 2569 h 2672"/>
                <a:gd name="T76" fmla="*/ 1201 w 1503"/>
                <a:gd name="T77" fmla="*/ 2442 h 2672"/>
                <a:gd name="T78" fmla="*/ 1352 w 1503"/>
                <a:gd name="T79" fmla="*/ 2387 h 2672"/>
                <a:gd name="T80" fmla="*/ 1328 w 1503"/>
                <a:gd name="T81" fmla="*/ 2308 h 2672"/>
                <a:gd name="T82" fmla="*/ 1336 w 1503"/>
                <a:gd name="T83" fmla="*/ 2205 h 2672"/>
                <a:gd name="T84" fmla="*/ 1360 w 1503"/>
                <a:gd name="T85" fmla="*/ 2071 h 2672"/>
                <a:gd name="T86" fmla="*/ 1486 w 1503"/>
                <a:gd name="T87" fmla="*/ 1826 h 2672"/>
                <a:gd name="T88" fmla="*/ 1470 w 1503"/>
                <a:gd name="T89" fmla="*/ 1676 h 2672"/>
                <a:gd name="T90" fmla="*/ 1431 w 1503"/>
                <a:gd name="T91" fmla="*/ 1605 h 2672"/>
                <a:gd name="T92" fmla="*/ 1360 w 1503"/>
                <a:gd name="T93" fmla="*/ 380 h 2672"/>
                <a:gd name="T94" fmla="*/ 1328 w 1503"/>
                <a:gd name="T95" fmla="*/ 340 h 2672"/>
                <a:gd name="T96" fmla="*/ 1249 w 1503"/>
                <a:gd name="T97" fmla="*/ 174 h 2672"/>
                <a:gd name="T98" fmla="*/ 1225 w 1503"/>
                <a:gd name="T99" fmla="*/ 8 h 2672"/>
                <a:gd name="T100" fmla="*/ 1225 w 1503"/>
                <a:gd name="T101" fmla="*/ 0 h 2672"/>
                <a:gd name="T102" fmla="*/ 1225 w 1503"/>
                <a:gd name="T103" fmla="*/ 0 h 2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3" h="2672">
                  <a:moveTo>
                    <a:pt x="182" y="617"/>
                  </a:moveTo>
                  <a:lnTo>
                    <a:pt x="182" y="617"/>
                  </a:lnTo>
                  <a:cubicBezTo>
                    <a:pt x="189" y="617"/>
                    <a:pt x="197" y="625"/>
                    <a:pt x="197" y="625"/>
                  </a:cubicBezTo>
                  <a:cubicBezTo>
                    <a:pt x="197" y="625"/>
                    <a:pt x="189" y="617"/>
                    <a:pt x="182" y="617"/>
                  </a:cubicBezTo>
                  <a:lnTo>
                    <a:pt x="1225" y="8"/>
                  </a:lnTo>
                  <a:lnTo>
                    <a:pt x="1225" y="8"/>
                  </a:lnTo>
                  <a:lnTo>
                    <a:pt x="1225" y="8"/>
                  </a:lnTo>
                  <a:cubicBezTo>
                    <a:pt x="1051" y="32"/>
                    <a:pt x="435" y="79"/>
                    <a:pt x="245" y="95"/>
                  </a:cubicBezTo>
                  <a:cubicBezTo>
                    <a:pt x="245" y="95"/>
                    <a:pt x="245" y="95"/>
                    <a:pt x="245" y="103"/>
                  </a:cubicBezTo>
                  <a:cubicBezTo>
                    <a:pt x="245" y="95"/>
                    <a:pt x="245" y="95"/>
                    <a:pt x="245" y="95"/>
                  </a:cubicBezTo>
                  <a:cubicBezTo>
                    <a:pt x="435" y="79"/>
                    <a:pt x="1043" y="32"/>
                    <a:pt x="1217" y="8"/>
                  </a:cubicBezTo>
                  <a:cubicBezTo>
                    <a:pt x="1225" y="48"/>
                    <a:pt x="1225" y="79"/>
                    <a:pt x="1225" y="103"/>
                  </a:cubicBezTo>
                  <a:cubicBezTo>
                    <a:pt x="1225" y="111"/>
                    <a:pt x="1225" y="111"/>
                    <a:pt x="1225" y="111"/>
                  </a:cubicBezTo>
                  <a:cubicBezTo>
                    <a:pt x="1225" y="158"/>
                    <a:pt x="1225" y="166"/>
                    <a:pt x="1241" y="182"/>
                  </a:cubicBezTo>
                  <a:cubicBezTo>
                    <a:pt x="1249" y="190"/>
                    <a:pt x="1257" y="190"/>
                    <a:pt x="1265" y="206"/>
                  </a:cubicBezTo>
                  <a:cubicBezTo>
                    <a:pt x="1288" y="238"/>
                    <a:pt x="1296" y="261"/>
                    <a:pt x="1304" y="293"/>
                  </a:cubicBezTo>
                  <a:cubicBezTo>
                    <a:pt x="1312" y="309"/>
                    <a:pt x="1312" y="325"/>
                    <a:pt x="1320" y="340"/>
                  </a:cubicBezTo>
                  <a:cubicBezTo>
                    <a:pt x="1328" y="356"/>
                    <a:pt x="1336" y="372"/>
                    <a:pt x="1352" y="380"/>
                  </a:cubicBezTo>
                  <a:cubicBezTo>
                    <a:pt x="1454" y="1423"/>
                    <a:pt x="1454" y="1423"/>
                    <a:pt x="1454" y="1423"/>
                  </a:cubicBezTo>
                  <a:cubicBezTo>
                    <a:pt x="1454" y="1447"/>
                    <a:pt x="1447" y="1510"/>
                    <a:pt x="1439" y="1518"/>
                  </a:cubicBezTo>
                  <a:cubicBezTo>
                    <a:pt x="1423" y="1542"/>
                    <a:pt x="1407" y="1581"/>
                    <a:pt x="1423" y="1613"/>
                  </a:cubicBezTo>
                  <a:cubicBezTo>
                    <a:pt x="1431" y="1621"/>
                    <a:pt x="1439" y="1629"/>
                    <a:pt x="1447" y="1629"/>
                  </a:cubicBezTo>
                  <a:cubicBezTo>
                    <a:pt x="1454" y="1637"/>
                    <a:pt x="1462" y="1637"/>
                    <a:pt x="1462" y="1668"/>
                  </a:cubicBezTo>
                  <a:cubicBezTo>
                    <a:pt x="1462" y="1676"/>
                    <a:pt x="1462" y="1676"/>
                    <a:pt x="1462" y="1676"/>
                  </a:cubicBezTo>
                  <a:cubicBezTo>
                    <a:pt x="1462" y="1724"/>
                    <a:pt x="1462" y="1739"/>
                    <a:pt x="1478" y="1747"/>
                  </a:cubicBezTo>
                  <a:cubicBezTo>
                    <a:pt x="1486" y="1755"/>
                    <a:pt x="1494" y="1779"/>
                    <a:pt x="1494" y="1795"/>
                  </a:cubicBezTo>
                  <a:cubicBezTo>
                    <a:pt x="1494" y="1803"/>
                    <a:pt x="1494" y="1819"/>
                    <a:pt x="1486" y="1819"/>
                  </a:cubicBezTo>
                  <a:cubicBezTo>
                    <a:pt x="1462" y="1834"/>
                    <a:pt x="1447" y="1858"/>
                    <a:pt x="1447" y="1882"/>
                  </a:cubicBezTo>
                  <a:cubicBezTo>
                    <a:pt x="1447" y="1898"/>
                    <a:pt x="1391" y="2000"/>
                    <a:pt x="1367" y="2008"/>
                  </a:cubicBezTo>
                  <a:cubicBezTo>
                    <a:pt x="1336" y="2018"/>
                    <a:pt x="1344" y="2055"/>
                    <a:pt x="1352" y="2071"/>
                  </a:cubicBezTo>
                  <a:lnTo>
                    <a:pt x="1352" y="2078"/>
                  </a:lnTo>
                  <a:cubicBezTo>
                    <a:pt x="1352" y="2086"/>
                    <a:pt x="1352" y="2118"/>
                    <a:pt x="1336" y="2134"/>
                  </a:cubicBezTo>
                  <a:cubicBezTo>
                    <a:pt x="1328" y="2158"/>
                    <a:pt x="1328" y="2173"/>
                    <a:pt x="1328" y="2205"/>
                  </a:cubicBezTo>
                  <a:cubicBezTo>
                    <a:pt x="1328" y="2221"/>
                    <a:pt x="1328" y="2236"/>
                    <a:pt x="1336" y="2244"/>
                  </a:cubicBezTo>
                  <a:cubicBezTo>
                    <a:pt x="1336" y="2260"/>
                    <a:pt x="1344" y="2276"/>
                    <a:pt x="1336" y="2284"/>
                  </a:cubicBezTo>
                  <a:cubicBezTo>
                    <a:pt x="1328" y="2292"/>
                    <a:pt x="1328" y="2292"/>
                    <a:pt x="1320" y="2300"/>
                  </a:cubicBezTo>
                  <a:cubicBezTo>
                    <a:pt x="1312" y="2316"/>
                    <a:pt x="1296" y="2331"/>
                    <a:pt x="1312" y="2347"/>
                  </a:cubicBezTo>
                  <a:cubicBezTo>
                    <a:pt x="1320" y="2347"/>
                    <a:pt x="1320" y="2347"/>
                    <a:pt x="1320" y="2347"/>
                  </a:cubicBezTo>
                  <a:cubicBezTo>
                    <a:pt x="1336" y="2363"/>
                    <a:pt x="1344" y="2379"/>
                    <a:pt x="1344" y="2387"/>
                  </a:cubicBezTo>
                  <a:cubicBezTo>
                    <a:pt x="1344" y="2387"/>
                    <a:pt x="1344" y="2387"/>
                    <a:pt x="1344" y="2395"/>
                  </a:cubicBezTo>
                  <a:cubicBezTo>
                    <a:pt x="1336" y="2395"/>
                    <a:pt x="1328" y="2395"/>
                    <a:pt x="1312" y="2395"/>
                  </a:cubicBezTo>
                  <a:cubicBezTo>
                    <a:pt x="1272" y="2402"/>
                    <a:pt x="1209" y="2411"/>
                    <a:pt x="1194" y="2442"/>
                  </a:cubicBezTo>
                  <a:cubicBezTo>
                    <a:pt x="1186" y="2450"/>
                    <a:pt x="1186" y="2458"/>
                    <a:pt x="1186" y="2466"/>
                  </a:cubicBezTo>
                  <a:cubicBezTo>
                    <a:pt x="1194" y="2497"/>
                    <a:pt x="1201" y="2513"/>
                    <a:pt x="1209" y="2529"/>
                  </a:cubicBezTo>
                  <a:cubicBezTo>
                    <a:pt x="1217" y="2545"/>
                    <a:pt x="1225" y="2553"/>
                    <a:pt x="1217" y="2561"/>
                  </a:cubicBezTo>
                  <a:cubicBezTo>
                    <a:pt x="1217" y="2584"/>
                    <a:pt x="1201" y="2608"/>
                    <a:pt x="1178" y="2608"/>
                  </a:cubicBezTo>
                  <a:cubicBezTo>
                    <a:pt x="1170" y="2608"/>
                    <a:pt x="1154" y="2608"/>
                    <a:pt x="1146" y="2600"/>
                  </a:cubicBezTo>
                  <a:cubicBezTo>
                    <a:pt x="1130" y="2584"/>
                    <a:pt x="1091" y="2569"/>
                    <a:pt x="1051" y="2569"/>
                  </a:cubicBezTo>
                  <a:cubicBezTo>
                    <a:pt x="1028" y="2569"/>
                    <a:pt x="1004" y="2576"/>
                    <a:pt x="988" y="2592"/>
                  </a:cubicBezTo>
                  <a:cubicBezTo>
                    <a:pt x="972" y="2608"/>
                    <a:pt x="964" y="2632"/>
                    <a:pt x="964" y="2655"/>
                  </a:cubicBezTo>
                  <a:lnTo>
                    <a:pt x="964" y="2655"/>
                  </a:lnTo>
                  <a:cubicBezTo>
                    <a:pt x="956" y="2655"/>
                    <a:pt x="956" y="2655"/>
                    <a:pt x="948" y="2655"/>
                  </a:cubicBezTo>
                  <a:cubicBezTo>
                    <a:pt x="941" y="2655"/>
                    <a:pt x="933" y="2655"/>
                    <a:pt x="925" y="2655"/>
                  </a:cubicBezTo>
                  <a:cubicBezTo>
                    <a:pt x="901" y="2655"/>
                    <a:pt x="885" y="2648"/>
                    <a:pt x="877" y="2632"/>
                  </a:cubicBezTo>
                  <a:cubicBezTo>
                    <a:pt x="869" y="2616"/>
                    <a:pt x="854" y="2592"/>
                    <a:pt x="846" y="2576"/>
                  </a:cubicBezTo>
                  <a:cubicBezTo>
                    <a:pt x="830" y="2561"/>
                    <a:pt x="814" y="2545"/>
                    <a:pt x="822" y="2529"/>
                  </a:cubicBezTo>
                  <a:cubicBezTo>
                    <a:pt x="830" y="2529"/>
                    <a:pt x="838" y="2521"/>
                    <a:pt x="846" y="2521"/>
                  </a:cubicBezTo>
                  <a:cubicBezTo>
                    <a:pt x="861" y="2513"/>
                    <a:pt x="869" y="2505"/>
                    <a:pt x="854" y="2474"/>
                  </a:cubicBezTo>
                  <a:cubicBezTo>
                    <a:pt x="846" y="2458"/>
                    <a:pt x="838" y="2442"/>
                    <a:pt x="830" y="2434"/>
                  </a:cubicBezTo>
                  <a:cubicBezTo>
                    <a:pt x="814" y="2402"/>
                    <a:pt x="806" y="2387"/>
                    <a:pt x="806" y="2363"/>
                  </a:cubicBezTo>
                  <a:cubicBezTo>
                    <a:pt x="806" y="2347"/>
                    <a:pt x="790" y="2347"/>
                    <a:pt x="775" y="2339"/>
                  </a:cubicBezTo>
                  <a:cubicBezTo>
                    <a:pt x="767" y="2339"/>
                    <a:pt x="751" y="2331"/>
                    <a:pt x="743" y="2324"/>
                  </a:cubicBezTo>
                  <a:cubicBezTo>
                    <a:pt x="727" y="2308"/>
                    <a:pt x="711" y="2300"/>
                    <a:pt x="695" y="2292"/>
                  </a:cubicBezTo>
                  <a:cubicBezTo>
                    <a:pt x="672" y="2284"/>
                    <a:pt x="656" y="2276"/>
                    <a:pt x="648" y="2260"/>
                  </a:cubicBezTo>
                  <a:cubicBezTo>
                    <a:pt x="640" y="2252"/>
                    <a:pt x="617" y="2236"/>
                    <a:pt x="593" y="2213"/>
                  </a:cubicBezTo>
                  <a:cubicBezTo>
                    <a:pt x="529" y="2165"/>
                    <a:pt x="427" y="2094"/>
                    <a:pt x="466" y="2024"/>
                  </a:cubicBezTo>
                  <a:cubicBezTo>
                    <a:pt x="522" y="1937"/>
                    <a:pt x="561" y="1826"/>
                    <a:pt x="522" y="1795"/>
                  </a:cubicBezTo>
                  <a:cubicBezTo>
                    <a:pt x="498" y="1779"/>
                    <a:pt x="474" y="1755"/>
                    <a:pt x="458" y="1755"/>
                  </a:cubicBezTo>
                  <a:cubicBezTo>
                    <a:pt x="458" y="1755"/>
                    <a:pt x="450" y="1763"/>
                    <a:pt x="450" y="1771"/>
                  </a:cubicBezTo>
                  <a:cubicBezTo>
                    <a:pt x="450" y="1779"/>
                    <a:pt x="442" y="1779"/>
                    <a:pt x="442" y="1779"/>
                  </a:cubicBezTo>
                  <a:cubicBezTo>
                    <a:pt x="435" y="1779"/>
                    <a:pt x="435" y="1779"/>
                    <a:pt x="427" y="1771"/>
                  </a:cubicBezTo>
                  <a:cubicBezTo>
                    <a:pt x="427" y="1763"/>
                    <a:pt x="419" y="1755"/>
                    <a:pt x="403" y="1755"/>
                  </a:cubicBezTo>
                  <a:cubicBezTo>
                    <a:pt x="395" y="1755"/>
                    <a:pt x="387" y="1755"/>
                    <a:pt x="379" y="1763"/>
                  </a:cubicBezTo>
                  <a:cubicBezTo>
                    <a:pt x="371" y="1763"/>
                    <a:pt x="371" y="1771"/>
                    <a:pt x="364" y="1771"/>
                  </a:cubicBezTo>
                  <a:cubicBezTo>
                    <a:pt x="355" y="1779"/>
                    <a:pt x="355" y="1779"/>
                    <a:pt x="348" y="1779"/>
                  </a:cubicBezTo>
                  <a:cubicBezTo>
                    <a:pt x="348" y="1779"/>
                    <a:pt x="340" y="1779"/>
                    <a:pt x="332" y="1755"/>
                  </a:cubicBezTo>
                  <a:cubicBezTo>
                    <a:pt x="324" y="1739"/>
                    <a:pt x="316" y="1716"/>
                    <a:pt x="316" y="1692"/>
                  </a:cubicBezTo>
                  <a:cubicBezTo>
                    <a:pt x="308" y="1653"/>
                    <a:pt x="300" y="1621"/>
                    <a:pt x="284" y="1613"/>
                  </a:cubicBezTo>
                  <a:cubicBezTo>
                    <a:pt x="229" y="1597"/>
                    <a:pt x="166" y="1558"/>
                    <a:pt x="166" y="1526"/>
                  </a:cubicBezTo>
                  <a:cubicBezTo>
                    <a:pt x="158" y="1502"/>
                    <a:pt x="126" y="1463"/>
                    <a:pt x="95" y="1431"/>
                  </a:cubicBezTo>
                  <a:cubicBezTo>
                    <a:pt x="55" y="1392"/>
                    <a:pt x="15" y="1352"/>
                    <a:pt x="15" y="1328"/>
                  </a:cubicBezTo>
                  <a:cubicBezTo>
                    <a:pt x="8" y="1273"/>
                    <a:pt x="0" y="1155"/>
                    <a:pt x="15" y="1123"/>
                  </a:cubicBezTo>
                  <a:lnTo>
                    <a:pt x="15" y="1123"/>
                  </a:lnTo>
                  <a:lnTo>
                    <a:pt x="15" y="1123"/>
                  </a:lnTo>
                  <a:cubicBezTo>
                    <a:pt x="0" y="1155"/>
                    <a:pt x="0" y="1273"/>
                    <a:pt x="8" y="1328"/>
                  </a:cubicBezTo>
                  <a:cubicBezTo>
                    <a:pt x="15" y="1384"/>
                    <a:pt x="158" y="1479"/>
                    <a:pt x="158" y="1526"/>
                  </a:cubicBezTo>
                  <a:cubicBezTo>
                    <a:pt x="166" y="1566"/>
                    <a:pt x="261" y="1613"/>
                    <a:pt x="284" y="1621"/>
                  </a:cubicBezTo>
                  <a:cubicBezTo>
                    <a:pt x="308" y="1629"/>
                    <a:pt x="308" y="1708"/>
                    <a:pt x="324" y="1755"/>
                  </a:cubicBezTo>
                  <a:cubicBezTo>
                    <a:pt x="332" y="1779"/>
                    <a:pt x="340" y="1779"/>
                    <a:pt x="348" y="1779"/>
                  </a:cubicBezTo>
                  <a:cubicBezTo>
                    <a:pt x="355" y="1779"/>
                    <a:pt x="364" y="1771"/>
                    <a:pt x="379" y="1763"/>
                  </a:cubicBezTo>
                  <a:cubicBezTo>
                    <a:pt x="387" y="1763"/>
                    <a:pt x="395" y="1763"/>
                    <a:pt x="403" y="1763"/>
                  </a:cubicBezTo>
                  <a:cubicBezTo>
                    <a:pt x="419" y="1763"/>
                    <a:pt x="419" y="1763"/>
                    <a:pt x="427" y="1771"/>
                  </a:cubicBezTo>
                  <a:cubicBezTo>
                    <a:pt x="427" y="1779"/>
                    <a:pt x="435" y="1787"/>
                    <a:pt x="442" y="1787"/>
                  </a:cubicBezTo>
                  <a:cubicBezTo>
                    <a:pt x="450" y="1787"/>
                    <a:pt x="458" y="1779"/>
                    <a:pt x="458" y="1771"/>
                  </a:cubicBezTo>
                  <a:cubicBezTo>
                    <a:pt x="458" y="1763"/>
                    <a:pt x="458" y="1763"/>
                    <a:pt x="458" y="1763"/>
                  </a:cubicBezTo>
                  <a:cubicBezTo>
                    <a:pt x="474" y="1763"/>
                    <a:pt x="498" y="1779"/>
                    <a:pt x="522" y="1795"/>
                  </a:cubicBezTo>
                  <a:cubicBezTo>
                    <a:pt x="553" y="1826"/>
                    <a:pt x="522" y="1929"/>
                    <a:pt x="458" y="2024"/>
                  </a:cubicBezTo>
                  <a:cubicBezTo>
                    <a:pt x="403" y="2118"/>
                    <a:pt x="624" y="2229"/>
                    <a:pt x="640" y="2260"/>
                  </a:cubicBezTo>
                  <a:cubicBezTo>
                    <a:pt x="656" y="2292"/>
                    <a:pt x="711" y="2292"/>
                    <a:pt x="735" y="2324"/>
                  </a:cubicBezTo>
                  <a:cubicBezTo>
                    <a:pt x="759" y="2355"/>
                    <a:pt x="798" y="2339"/>
                    <a:pt x="798" y="2363"/>
                  </a:cubicBezTo>
                  <a:cubicBezTo>
                    <a:pt x="798" y="2395"/>
                    <a:pt x="830" y="2434"/>
                    <a:pt x="846" y="2474"/>
                  </a:cubicBezTo>
                  <a:cubicBezTo>
                    <a:pt x="869" y="2521"/>
                    <a:pt x="838" y="2505"/>
                    <a:pt x="822" y="2529"/>
                  </a:cubicBezTo>
                  <a:cubicBezTo>
                    <a:pt x="798" y="2553"/>
                    <a:pt x="854" y="2584"/>
                    <a:pt x="877" y="2632"/>
                  </a:cubicBezTo>
                  <a:cubicBezTo>
                    <a:pt x="885" y="2655"/>
                    <a:pt x="909" y="2663"/>
                    <a:pt x="925" y="2663"/>
                  </a:cubicBezTo>
                  <a:cubicBezTo>
                    <a:pt x="933" y="2663"/>
                    <a:pt x="941" y="2663"/>
                    <a:pt x="948" y="2663"/>
                  </a:cubicBezTo>
                  <a:cubicBezTo>
                    <a:pt x="956" y="2663"/>
                    <a:pt x="956" y="2663"/>
                    <a:pt x="964" y="2663"/>
                  </a:cubicBezTo>
                  <a:lnTo>
                    <a:pt x="972" y="2663"/>
                  </a:lnTo>
                  <a:cubicBezTo>
                    <a:pt x="972" y="2663"/>
                    <a:pt x="972" y="2663"/>
                    <a:pt x="972" y="2671"/>
                  </a:cubicBezTo>
                  <a:cubicBezTo>
                    <a:pt x="972" y="2663"/>
                    <a:pt x="972" y="2663"/>
                    <a:pt x="972" y="2663"/>
                  </a:cubicBezTo>
                  <a:cubicBezTo>
                    <a:pt x="972" y="2632"/>
                    <a:pt x="980" y="2616"/>
                    <a:pt x="996" y="2600"/>
                  </a:cubicBezTo>
                  <a:cubicBezTo>
                    <a:pt x="1012" y="2584"/>
                    <a:pt x="1035" y="2576"/>
                    <a:pt x="1051" y="2576"/>
                  </a:cubicBezTo>
                  <a:cubicBezTo>
                    <a:pt x="1091" y="2576"/>
                    <a:pt x="1130" y="2592"/>
                    <a:pt x="1146" y="2608"/>
                  </a:cubicBezTo>
                  <a:cubicBezTo>
                    <a:pt x="1154" y="2616"/>
                    <a:pt x="1162" y="2616"/>
                    <a:pt x="1178" y="2616"/>
                  </a:cubicBezTo>
                  <a:cubicBezTo>
                    <a:pt x="1201" y="2616"/>
                    <a:pt x="1225" y="2584"/>
                    <a:pt x="1225" y="2569"/>
                  </a:cubicBezTo>
                  <a:cubicBezTo>
                    <a:pt x="1233" y="2553"/>
                    <a:pt x="1225" y="2537"/>
                    <a:pt x="1217" y="2521"/>
                  </a:cubicBezTo>
                  <a:cubicBezTo>
                    <a:pt x="1209" y="2513"/>
                    <a:pt x="1201" y="2497"/>
                    <a:pt x="1194" y="2466"/>
                  </a:cubicBezTo>
                  <a:cubicBezTo>
                    <a:pt x="1194" y="2458"/>
                    <a:pt x="1194" y="2450"/>
                    <a:pt x="1201" y="2442"/>
                  </a:cubicBezTo>
                  <a:cubicBezTo>
                    <a:pt x="1217" y="2418"/>
                    <a:pt x="1281" y="2411"/>
                    <a:pt x="1312" y="2402"/>
                  </a:cubicBezTo>
                  <a:cubicBezTo>
                    <a:pt x="1328" y="2402"/>
                    <a:pt x="1336" y="2402"/>
                    <a:pt x="1344" y="2395"/>
                  </a:cubicBezTo>
                  <a:cubicBezTo>
                    <a:pt x="1352" y="2395"/>
                    <a:pt x="1352" y="2395"/>
                    <a:pt x="1352" y="2387"/>
                  </a:cubicBezTo>
                  <a:cubicBezTo>
                    <a:pt x="1352" y="2379"/>
                    <a:pt x="1344" y="2363"/>
                    <a:pt x="1328" y="2347"/>
                  </a:cubicBezTo>
                  <a:cubicBezTo>
                    <a:pt x="1320" y="2339"/>
                    <a:pt x="1320" y="2339"/>
                    <a:pt x="1320" y="2339"/>
                  </a:cubicBezTo>
                  <a:cubicBezTo>
                    <a:pt x="1304" y="2331"/>
                    <a:pt x="1312" y="2324"/>
                    <a:pt x="1328" y="2308"/>
                  </a:cubicBezTo>
                  <a:cubicBezTo>
                    <a:pt x="1336" y="2300"/>
                    <a:pt x="1336" y="2292"/>
                    <a:pt x="1344" y="2292"/>
                  </a:cubicBezTo>
                  <a:cubicBezTo>
                    <a:pt x="1352" y="2276"/>
                    <a:pt x="1344" y="2260"/>
                    <a:pt x="1344" y="2244"/>
                  </a:cubicBezTo>
                  <a:cubicBezTo>
                    <a:pt x="1336" y="2229"/>
                    <a:pt x="1336" y="2221"/>
                    <a:pt x="1336" y="2205"/>
                  </a:cubicBezTo>
                  <a:cubicBezTo>
                    <a:pt x="1328" y="2173"/>
                    <a:pt x="1336" y="2158"/>
                    <a:pt x="1344" y="2142"/>
                  </a:cubicBezTo>
                  <a:cubicBezTo>
                    <a:pt x="1360" y="2118"/>
                    <a:pt x="1360" y="2094"/>
                    <a:pt x="1360" y="2078"/>
                  </a:cubicBezTo>
                  <a:lnTo>
                    <a:pt x="1360" y="2071"/>
                  </a:lnTo>
                  <a:cubicBezTo>
                    <a:pt x="1352" y="2055"/>
                    <a:pt x="1352" y="2024"/>
                    <a:pt x="1367" y="2018"/>
                  </a:cubicBezTo>
                  <a:cubicBezTo>
                    <a:pt x="1391" y="2008"/>
                    <a:pt x="1454" y="1898"/>
                    <a:pt x="1454" y="1882"/>
                  </a:cubicBezTo>
                  <a:cubicBezTo>
                    <a:pt x="1454" y="1858"/>
                    <a:pt x="1462" y="1842"/>
                    <a:pt x="1486" y="1826"/>
                  </a:cubicBezTo>
                  <a:cubicBezTo>
                    <a:pt x="1502" y="1819"/>
                    <a:pt x="1502" y="1811"/>
                    <a:pt x="1502" y="1795"/>
                  </a:cubicBezTo>
                  <a:cubicBezTo>
                    <a:pt x="1502" y="1771"/>
                    <a:pt x="1494" y="1747"/>
                    <a:pt x="1486" y="1747"/>
                  </a:cubicBezTo>
                  <a:cubicBezTo>
                    <a:pt x="1470" y="1739"/>
                    <a:pt x="1470" y="1716"/>
                    <a:pt x="1470" y="1676"/>
                  </a:cubicBezTo>
                  <a:cubicBezTo>
                    <a:pt x="1470" y="1668"/>
                    <a:pt x="1470" y="1668"/>
                    <a:pt x="1470" y="1668"/>
                  </a:cubicBezTo>
                  <a:cubicBezTo>
                    <a:pt x="1470" y="1637"/>
                    <a:pt x="1462" y="1629"/>
                    <a:pt x="1447" y="1621"/>
                  </a:cubicBezTo>
                  <a:cubicBezTo>
                    <a:pt x="1439" y="1621"/>
                    <a:pt x="1439" y="1613"/>
                    <a:pt x="1431" y="1605"/>
                  </a:cubicBezTo>
                  <a:cubicBezTo>
                    <a:pt x="1415" y="1581"/>
                    <a:pt x="1431" y="1542"/>
                    <a:pt x="1447" y="1526"/>
                  </a:cubicBezTo>
                  <a:cubicBezTo>
                    <a:pt x="1454" y="1510"/>
                    <a:pt x="1462" y="1431"/>
                    <a:pt x="1462" y="1423"/>
                  </a:cubicBezTo>
                  <a:cubicBezTo>
                    <a:pt x="1360" y="380"/>
                    <a:pt x="1360" y="380"/>
                    <a:pt x="1360" y="380"/>
                  </a:cubicBezTo>
                  <a:lnTo>
                    <a:pt x="1360" y="380"/>
                  </a:lnTo>
                  <a:lnTo>
                    <a:pt x="1360" y="380"/>
                  </a:lnTo>
                  <a:cubicBezTo>
                    <a:pt x="1344" y="364"/>
                    <a:pt x="1328" y="356"/>
                    <a:pt x="1328" y="340"/>
                  </a:cubicBezTo>
                  <a:cubicBezTo>
                    <a:pt x="1320" y="325"/>
                    <a:pt x="1312" y="309"/>
                    <a:pt x="1312" y="293"/>
                  </a:cubicBezTo>
                  <a:cubicBezTo>
                    <a:pt x="1304" y="261"/>
                    <a:pt x="1296" y="230"/>
                    <a:pt x="1272" y="206"/>
                  </a:cubicBezTo>
                  <a:cubicBezTo>
                    <a:pt x="1265" y="190"/>
                    <a:pt x="1257" y="182"/>
                    <a:pt x="1249" y="174"/>
                  </a:cubicBezTo>
                  <a:cubicBezTo>
                    <a:pt x="1233" y="166"/>
                    <a:pt x="1225" y="158"/>
                    <a:pt x="1225" y="111"/>
                  </a:cubicBezTo>
                  <a:cubicBezTo>
                    <a:pt x="1225" y="103"/>
                    <a:pt x="1225" y="103"/>
                    <a:pt x="1225" y="103"/>
                  </a:cubicBezTo>
                  <a:cubicBezTo>
                    <a:pt x="1225" y="79"/>
                    <a:pt x="1225" y="40"/>
                    <a:pt x="1225" y="8"/>
                  </a:cubicBez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82" y="617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6" name="Freeform 708"/>
            <p:cNvSpPr>
              <a:spLocks noChangeArrowheads="1"/>
            </p:cNvSpPr>
            <p:nvPr/>
          </p:nvSpPr>
          <p:spPr bwMode="auto">
            <a:xfrm>
              <a:off x="18371463" y="6119648"/>
              <a:ext cx="229611" cy="540398"/>
            </a:xfrm>
            <a:custGeom>
              <a:avLst/>
              <a:gdLst>
                <a:gd name="T0" fmla="*/ 237 w 435"/>
                <a:gd name="T1" fmla="*/ 0 h 1029"/>
                <a:gd name="T2" fmla="*/ 229 w 435"/>
                <a:gd name="T3" fmla="*/ 0 h 1029"/>
                <a:gd name="T4" fmla="*/ 237 w 435"/>
                <a:gd name="T5" fmla="*/ 16 h 1029"/>
                <a:gd name="T6" fmla="*/ 269 w 435"/>
                <a:gd name="T7" fmla="*/ 48 h 1029"/>
                <a:gd name="T8" fmla="*/ 379 w 435"/>
                <a:gd name="T9" fmla="*/ 174 h 1029"/>
                <a:gd name="T10" fmla="*/ 419 w 435"/>
                <a:gd name="T11" fmla="*/ 253 h 1029"/>
                <a:gd name="T12" fmla="*/ 387 w 435"/>
                <a:gd name="T13" fmla="*/ 340 h 1029"/>
                <a:gd name="T14" fmla="*/ 316 w 435"/>
                <a:gd name="T15" fmla="*/ 459 h 1029"/>
                <a:gd name="T16" fmla="*/ 276 w 435"/>
                <a:gd name="T17" fmla="*/ 483 h 1029"/>
                <a:gd name="T18" fmla="*/ 189 w 435"/>
                <a:gd name="T19" fmla="*/ 522 h 1029"/>
                <a:gd name="T20" fmla="*/ 150 w 435"/>
                <a:gd name="T21" fmla="*/ 514 h 1029"/>
                <a:gd name="T22" fmla="*/ 103 w 435"/>
                <a:gd name="T23" fmla="*/ 530 h 1029"/>
                <a:gd name="T24" fmla="*/ 103 w 435"/>
                <a:gd name="T25" fmla="*/ 585 h 1029"/>
                <a:gd name="T26" fmla="*/ 134 w 435"/>
                <a:gd name="T27" fmla="*/ 648 h 1029"/>
                <a:gd name="T28" fmla="*/ 158 w 435"/>
                <a:gd name="T29" fmla="*/ 688 h 1029"/>
                <a:gd name="T30" fmla="*/ 110 w 435"/>
                <a:gd name="T31" fmla="*/ 799 h 1029"/>
                <a:gd name="T32" fmla="*/ 118 w 435"/>
                <a:gd name="T33" fmla="*/ 846 h 1029"/>
                <a:gd name="T34" fmla="*/ 118 w 435"/>
                <a:gd name="T35" fmla="*/ 846 h 1029"/>
                <a:gd name="T36" fmla="*/ 7 w 435"/>
                <a:gd name="T37" fmla="*/ 917 h 1029"/>
                <a:gd name="T38" fmla="*/ 0 w 435"/>
                <a:gd name="T39" fmla="*/ 933 h 1029"/>
                <a:gd name="T40" fmla="*/ 23 w 435"/>
                <a:gd name="T41" fmla="*/ 965 h 1029"/>
                <a:gd name="T42" fmla="*/ 7 w 435"/>
                <a:gd name="T43" fmla="*/ 1020 h 1029"/>
                <a:gd name="T44" fmla="*/ 7 w 435"/>
                <a:gd name="T45" fmla="*/ 1020 h 1029"/>
                <a:gd name="T46" fmla="*/ 7 w 435"/>
                <a:gd name="T47" fmla="*/ 1028 h 1029"/>
                <a:gd name="T48" fmla="*/ 7 w 435"/>
                <a:gd name="T49" fmla="*/ 1028 h 1029"/>
                <a:gd name="T50" fmla="*/ 31 w 435"/>
                <a:gd name="T51" fmla="*/ 980 h 1029"/>
                <a:gd name="T52" fmla="*/ 16 w 435"/>
                <a:gd name="T53" fmla="*/ 941 h 1029"/>
                <a:gd name="T54" fmla="*/ 7 w 435"/>
                <a:gd name="T55" fmla="*/ 933 h 1029"/>
                <a:gd name="T56" fmla="*/ 39 w 435"/>
                <a:gd name="T57" fmla="*/ 917 h 1029"/>
                <a:gd name="T58" fmla="*/ 118 w 435"/>
                <a:gd name="T59" fmla="*/ 807 h 1029"/>
                <a:gd name="T60" fmla="*/ 126 w 435"/>
                <a:gd name="T61" fmla="*/ 783 h 1029"/>
                <a:gd name="T62" fmla="*/ 166 w 435"/>
                <a:gd name="T63" fmla="*/ 672 h 1029"/>
                <a:gd name="T64" fmla="*/ 118 w 435"/>
                <a:gd name="T65" fmla="*/ 617 h 1029"/>
                <a:gd name="T66" fmla="*/ 103 w 435"/>
                <a:gd name="T67" fmla="*/ 546 h 1029"/>
                <a:gd name="T68" fmla="*/ 126 w 435"/>
                <a:gd name="T69" fmla="*/ 530 h 1029"/>
                <a:gd name="T70" fmla="*/ 174 w 435"/>
                <a:gd name="T71" fmla="*/ 522 h 1029"/>
                <a:gd name="T72" fmla="*/ 189 w 435"/>
                <a:gd name="T73" fmla="*/ 530 h 1029"/>
                <a:gd name="T74" fmla="*/ 237 w 435"/>
                <a:gd name="T75" fmla="*/ 514 h 1029"/>
                <a:gd name="T76" fmla="*/ 308 w 435"/>
                <a:gd name="T77" fmla="*/ 474 h 1029"/>
                <a:gd name="T78" fmla="*/ 363 w 435"/>
                <a:gd name="T79" fmla="*/ 403 h 1029"/>
                <a:gd name="T80" fmla="*/ 411 w 435"/>
                <a:gd name="T81" fmla="*/ 316 h 1029"/>
                <a:gd name="T82" fmla="*/ 411 w 435"/>
                <a:gd name="T83" fmla="*/ 182 h 1029"/>
                <a:gd name="T84" fmla="*/ 332 w 435"/>
                <a:gd name="T85" fmla="*/ 119 h 1029"/>
                <a:gd name="T86" fmla="*/ 237 w 435"/>
                <a:gd name="T87" fmla="*/ 8 h 1029"/>
                <a:gd name="T88" fmla="*/ 237 w 435"/>
                <a:gd name="T89" fmla="*/ 8 h 1029"/>
                <a:gd name="T90" fmla="*/ 237 w 435"/>
                <a:gd name="T91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5" h="1029">
                  <a:moveTo>
                    <a:pt x="237" y="0"/>
                  </a:moveTo>
                  <a:lnTo>
                    <a:pt x="237" y="0"/>
                  </a:lnTo>
                  <a:lnTo>
                    <a:pt x="237" y="0"/>
                  </a:lnTo>
                  <a:cubicBezTo>
                    <a:pt x="229" y="0"/>
                    <a:pt x="229" y="0"/>
                    <a:pt x="229" y="0"/>
                  </a:cubicBezTo>
                  <a:lnTo>
                    <a:pt x="229" y="8"/>
                  </a:lnTo>
                  <a:cubicBezTo>
                    <a:pt x="229" y="8"/>
                    <a:pt x="229" y="8"/>
                    <a:pt x="237" y="16"/>
                  </a:cubicBezTo>
                  <a:lnTo>
                    <a:pt x="237" y="16"/>
                  </a:lnTo>
                  <a:cubicBezTo>
                    <a:pt x="237" y="24"/>
                    <a:pt x="253" y="32"/>
                    <a:pt x="269" y="48"/>
                  </a:cubicBezTo>
                  <a:cubicBezTo>
                    <a:pt x="292" y="71"/>
                    <a:pt x="324" y="103"/>
                    <a:pt x="324" y="119"/>
                  </a:cubicBezTo>
                  <a:cubicBezTo>
                    <a:pt x="324" y="143"/>
                    <a:pt x="356" y="158"/>
                    <a:pt x="379" y="174"/>
                  </a:cubicBezTo>
                  <a:cubicBezTo>
                    <a:pt x="387" y="174"/>
                    <a:pt x="395" y="182"/>
                    <a:pt x="403" y="182"/>
                  </a:cubicBezTo>
                  <a:cubicBezTo>
                    <a:pt x="411" y="190"/>
                    <a:pt x="419" y="221"/>
                    <a:pt x="419" y="253"/>
                  </a:cubicBezTo>
                  <a:cubicBezTo>
                    <a:pt x="419" y="277"/>
                    <a:pt x="419" y="301"/>
                    <a:pt x="411" y="316"/>
                  </a:cubicBezTo>
                  <a:cubicBezTo>
                    <a:pt x="403" y="324"/>
                    <a:pt x="395" y="332"/>
                    <a:pt x="387" y="340"/>
                  </a:cubicBezTo>
                  <a:cubicBezTo>
                    <a:pt x="371" y="356"/>
                    <a:pt x="356" y="364"/>
                    <a:pt x="356" y="403"/>
                  </a:cubicBezTo>
                  <a:cubicBezTo>
                    <a:pt x="356" y="443"/>
                    <a:pt x="340" y="451"/>
                    <a:pt x="316" y="459"/>
                  </a:cubicBezTo>
                  <a:cubicBezTo>
                    <a:pt x="316" y="459"/>
                    <a:pt x="308" y="467"/>
                    <a:pt x="300" y="467"/>
                  </a:cubicBezTo>
                  <a:cubicBezTo>
                    <a:pt x="292" y="474"/>
                    <a:pt x="284" y="474"/>
                    <a:pt x="276" y="483"/>
                  </a:cubicBezTo>
                  <a:cubicBezTo>
                    <a:pt x="261" y="483"/>
                    <a:pt x="245" y="490"/>
                    <a:pt x="229" y="506"/>
                  </a:cubicBezTo>
                  <a:cubicBezTo>
                    <a:pt x="221" y="514"/>
                    <a:pt x="213" y="522"/>
                    <a:pt x="189" y="522"/>
                  </a:cubicBezTo>
                  <a:cubicBezTo>
                    <a:pt x="189" y="522"/>
                    <a:pt x="181" y="522"/>
                    <a:pt x="174" y="522"/>
                  </a:cubicBezTo>
                  <a:cubicBezTo>
                    <a:pt x="166" y="514"/>
                    <a:pt x="158" y="514"/>
                    <a:pt x="150" y="514"/>
                  </a:cubicBezTo>
                  <a:cubicBezTo>
                    <a:pt x="134" y="514"/>
                    <a:pt x="126" y="514"/>
                    <a:pt x="118" y="522"/>
                  </a:cubicBezTo>
                  <a:cubicBezTo>
                    <a:pt x="110" y="522"/>
                    <a:pt x="103" y="522"/>
                    <a:pt x="103" y="530"/>
                  </a:cubicBezTo>
                  <a:cubicBezTo>
                    <a:pt x="103" y="538"/>
                    <a:pt x="94" y="546"/>
                    <a:pt x="94" y="546"/>
                  </a:cubicBezTo>
                  <a:cubicBezTo>
                    <a:pt x="94" y="561"/>
                    <a:pt x="103" y="569"/>
                    <a:pt x="103" y="585"/>
                  </a:cubicBezTo>
                  <a:cubicBezTo>
                    <a:pt x="110" y="593"/>
                    <a:pt x="110" y="609"/>
                    <a:pt x="110" y="617"/>
                  </a:cubicBezTo>
                  <a:cubicBezTo>
                    <a:pt x="110" y="633"/>
                    <a:pt x="126" y="641"/>
                    <a:pt x="134" y="648"/>
                  </a:cubicBezTo>
                  <a:cubicBezTo>
                    <a:pt x="150" y="656"/>
                    <a:pt x="158" y="664"/>
                    <a:pt x="158" y="680"/>
                  </a:cubicBezTo>
                  <a:cubicBezTo>
                    <a:pt x="158" y="680"/>
                    <a:pt x="158" y="680"/>
                    <a:pt x="158" y="688"/>
                  </a:cubicBezTo>
                  <a:cubicBezTo>
                    <a:pt x="158" y="720"/>
                    <a:pt x="142" y="767"/>
                    <a:pt x="126" y="775"/>
                  </a:cubicBezTo>
                  <a:cubicBezTo>
                    <a:pt x="118" y="783"/>
                    <a:pt x="110" y="791"/>
                    <a:pt x="110" y="799"/>
                  </a:cubicBezTo>
                  <a:cubicBezTo>
                    <a:pt x="110" y="799"/>
                    <a:pt x="110" y="807"/>
                    <a:pt x="110" y="814"/>
                  </a:cubicBezTo>
                  <a:cubicBezTo>
                    <a:pt x="118" y="822"/>
                    <a:pt x="118" y="830"/>
                    <a:pt x="118" y="846"/>
                  </a:cubicBezTo>
                  <a:lnTo>
                    <a:pt x="118" y="846"/>
                  </a:lnTo>
                  <a:lnTo>
                    <a:pt x="118" y="846"/>
                  </a:lnTo>
                  <a:cubicBezTo>
                    <a:pt x="118" y="878"/>
                    <a:pt x="71" y="894"/>
                    <a:pt x="31" y="909"/>
                  </a:cubicBezTo>
                  <a:cubicBezTo>
                    <a:pt x="23" y="909"/>
                    <a:pt x="16" y="917"/>
                    <a:pt x="7" y="917"/>
                  </a:cubicBezTo>
                  <a:cubicBezTo>
                    <a:pt x="0" y="925"/>
                    <a:pt x="0" y="925"/>
                    <a:pt x="0" y="933"/>
                  </a:cubicBezTo>
                  <a:lnTo>
                    <a:pt x="0" y="933"/>
                  </a:lnTo>
                  <a:cubicBezTo>
                    <a:pt x="0" y="941"/>
                    <a:pt x="0" y="941"/>
                    <a:pt x="7" y="949"/>
                  </a:cubicBezTo>
                  <a:cubicBezTo>
                    <a:pt x="16" y="949"/>
                    <a:pt x="16" y="957"/>
                    <a:pt x="23" y="965"/>
                  </a:cubicBezTo>
                  <a:cubicBezTo>
                    <a:pt x="23" y="965"/>
                    <a:pt x="23" y="973"/>
                    <a:pt x="23" y="980"/>
                  </a:cubicBezTo>
                  <a:cubicBezTo>
                    <a:pt x="23" y="988"/>
                    <a:pt x="16" y="1004"/>
                    <a:pt x="7" y="1020"/>
                  </a:cubicBezTo>
                  <a:lnTo>
                    <a:pt x="7" y="1020"/>
                  </a:lnTo>
                  <a:lnTo>
                    <a:pt x="7" y="1020"/>
                  </a:lnTo>
                  <a:cubicBezTo>
                    <a:pt x="7" y="1020"/>
                    <a:pt x="7" y="1020"/>
                    <a:pt x="7" y="1028"/>
                  </a:cubicBezTo>
                  <a:lnTo>
                    <a:pt x="7" y="1028"/>
                  </a:lnTo>
                  <a:lnTo>
                    <a:pt x="7" y="1028"/>
                  </a:lnTo>
                  <a:lnTo>
                    <a:pt x="7" y="1028"/>
                  </a:lnTo>
                  <a:cubicBezTo>
                    <a:pt x="7" y="1028"/>
                    <a:pt x="7" y="1028"/>
                    <a:pt x="7" y="1020"/>
                  </a:cubicBezTo>
                  <a:cubicBezTo>
                    <a:pt x="23" y="1004"/>
                    <a:pt x="31" y="988"/>
                    <a:pt x="31" y="980"/>
                  </a:cubicBezTo>
                  <a:cubicBezTo>
                    <a:pt x="31" y="973"/>
                    <a:pt x="31" y="965"/>
                    <a:pt x="23" y="957"/>
                  </a:cubicBezTo>
                  <a:cubicBezTo>
                    <a:pt x="23" y="949"/>
                    <a:pt x="16" y="949"/>
                    <a:pt x="16" y="941"/>
                  </a:cubicBezTo>
                  <a:cubicBezTo>
                    <a:pt x="7" y="941"/>
                    <a:pt x="7" y="933"/>
                    <a:pt x="7" y="933"/>
                  </a:cubicBezTo>
                  <a:lnTo>
                    <a:pt x="7" y="933"/>
                  </a:lnTo>
                  <a:cubicBezTo>
                    <a:pt x="7" y="933"/>
                    <a:pt x="7" y="933"/>
                    <a:pt x="16" y="925"/>
                  </a:cubicBezTo>
                  <a:cubicBezTo>
                    <a:pt x="23" y="925"/>
                    <a:pt x="31" y="917"/>
                    <a:pt x="39" y="917"/>
                  </a:cubicBezTo>
                  <a:cubicBezTo>
                    <a:pt x="71" y="901"/>
                    <a:pt x="126" y="878"/>
                    <a:pt x="126" y="846"/>
                  </a:cubicBezTo>
                  <a:cubicBezTo>
                    <a:pt x="126" y="830"/>
                    <a:pt x="118" y="814"/>
                    <a:pt x="118" y="807"/>
                  </a:cubicBezTo>
                  <a:lnTo>
                    <a:pt x="118" y="799"/>
                  </a:lnTo>
                  <a:cubicBezTo>
                    <a:pt x="118" y="791"/>
                    <a:pt x="118" y="791"/>
                    <a:pt x="126" y="783"/>
                  </a:cubicBezTo>
                  <a:cubicBezTo>
                    <a:pt x="150" y="775"/>
                    <a:pt x="166" y="720"/>
                    <a:pt x="166" y="688"/>
                  </a:cubicBezTo>
                  <a:cubicBezTo>
                    <a:pt x="166" y="680"/>
                    <a:pt x="166" y="680"/>
                    <a:pt x="166" y="672"/>
                  </a:cubicBezTo>
                  <a:cubicBezTo>
                    <a:pt x="166" y="664"/>
                    <a:pt x="150" y="656"/>
                    <a:pt x="142" y="648"/>
                  </a:cubicBezTo>
                  <a:cubicBezTo>
                    <a:pt x="126" y="641"/>
                    <a:pt x="118" y="633"/>
                    <a:pt x="118" y="617"/>
                  </a:cubicBezTo>
                  <a:cubicBezTo>
                    <a:pt x="118" y="609"/>
                    <a:pt x="118" y="593"/>
                    <a:pt x="110" y="585"/>
                  </a:cubicBezTo>
                  <a:cubicBezTo>
                    <a:pt x="110" y="569"/>
                    <a:pt x="103" y="561"/>
                    <a:pt x="103" y="546"/>
                  </a:cubicBezTo>
                  <a:cubicBezTo>
                    <a:pt x="103" y="546"/>
                    <a:pt x="103" y="538"/>
                    <a:pt x="110" y="538"/>
                  </a:cubicBezTo>
                  <a:cubicBezTo>
                    <a:pt x="110" y="530"/>
                    <a:pt x="118" y="530"/>
                    <a:pt x="126" y="530"/>
                  </a:cubicBezTo>
                  <a:cubicBezTo>
                    <a:pt x="126" y="522"/>
                    <a:pt x="134" y="522"/>
                    <a:pt x="150" y="522"/>
                  </a:cubicBezTo>
                  <a:cubicBezTo>
                    <a:pt x="158" y="522"/>
                    <a:pt x="166" y="522"/>
                    <a:pt x="174" y="522"/>
                  </a:cubicBezTo>
                  <a:lnTo>
                    <a:pt x="174" y="522"/>
                  </a:lnTo>
                  <a:cubicBezTo>
                    <a:pt x="181" y="522"/>
                    <a:pt x="189" y="530"/>
                    <a:pt x="189" y="530"/>
                  </a:cubicBezTo>
                  <a:lnTo>
                    <a:pt x="189" y="530"/>
                  </a:lnTo>
                  <a:cubicBezTo>
                    <a:pt x="205" y="530"/>
                    <a:pt x="221" y="522"/>
                    <a:pt x="237" y="514"/>
                  </a:cubicBezTo>
                  <a:cubicBezTo>
                    <a:pt x="253" y="498"/>
                    <a:pt x="261" y="490"/>
                    <a:pt x="276" y="483"/>
                  </a:cubicBezTo>
                  <a:cubicBezTo>
                    <a:pt x="284" y="483"/>
                    <a:pt x="292" y="483"/>
                    <a:pt x="308" y="474"/>
                  </a:cubicBezTo>
                  <a:cubicBezTo>
                    <a:pt x="308" y="467"/>
                    <a:pt x="316" y="467"/>
                    <a:pt x="324" y="467"/>
                  </a:cubicBezTo>
                  <a:cubicBezTo>
                    <a:pt x="347" y="459"/>
                    <a:pt x="363" y="443"/>
                    <a:pt x="363" y="403"/>
                  </a:cubicBezTo>
                  <a:cubicBezTo>
                    <a:pt x="363" y="364"/>
                    <a:pt x="379" y="356"/>
                    <a:pt x="387" y="348"/>
                  </a:cubicBezTo>
                  <a:cubicBezTo>
                    <a:pt x="395" y="340"/>
                    <a:pt x="411" y="332"/>
                    <a:pt x="411" y="316"/>
                  </a:cubicBezTo>
                  <a:cubicBezTo>
                    <a:pt x="434" y="285"/>
                    <a:pt x="427" y="214"/>
                    <a:pt x="411" y="182"/>
                  </a:cubicBezTo>
                  <a:lnTo>
                    <a:pt x="411" y="182"/>
                  </a:lnTo>
                  <a:cubicBezTo>
                    <a:pt x="403" y="174"/>
                    <a:pt x="387" y="166"/>
                    <a:pt x="379" y="166"/>
                  </a:cubicBezTo>
                  <a:cubicBezTo>
                    <a:pt x="356" y="150"/>
                    <a:pt x="332" y="143"/>
                    <a:pt x="332" y="119"/>
                  </a:cubicBezTo>
                  <a:cubicBezTo>
                    <a:pt x="332" y="95"/>
                    <a:pt x="300" y="71"/>
                    <a:pt x="276" y="48"/>
                  </a:cubicBezTo>
                  <a:cubicBezTo>
                    <a:pt x="261" y="32"/>
                    <a:pt x="245" y="16"/>
                    <a:pt x="237" y="8"/>
                  </a:cubicBezTo>
                  <a:lnTo>
                    <a:pt x="237" y="8"/>
                  </a:lnTo>
                  <a:lnTo>
                    <a:pt x="237" y="8"/>
                  </a:lnTo>
                  <a:lnTo>
                    <a:pt x="237" y="8"/>
                  </a:ln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Freeform 709"/>
            <p:cNvSpPr>
              <a:spLocks noChangeArrowheads="1"/>
            </p:cNvSpPr>
            <p:nvPr/>
          </p:nvSpPr>
          <p:spPr bwMode="auto">
            <a:xfrm>
              <a:off x="18364505" y="6657727"/>
              <a:ext cx="514886" cy="818714"/>
            </a:xfrm>
            <a:custGeom>
              <a:avLst/>
              <a:gdLst>
                <a:gd name="T0" fmla="*/ 23 w 981"/>
                <a:gd name="T1" fmla="*/ 0 h 1557"/>
                <a:gd name="T2" fmla="*/ 23 w 981"/>
                <a:gd name="T3" fmla="*/ 0 h 1557"/>
                <a:gd name="T4" fmla="*/ 16 w 981"/>
                <a:gd name="T5" fmla="*/ 213 h 1557"/>
                <a:gd name="T6" fmla="*/ 95 w 981"/>
                <a:gd name="T7" fmla="*/ 316 h 1557"/>
                <a:gd name="T8" fmla="*/ 166 w 981"/>
                <a:gd name="T9" fmla="*/ 411 h 1557"/>
                <a:gd name="T10" fmla="*/ 292 w 981"/>
                <a:gd name="T11" fmla="*/ 506 h 1557"/>
                <a:gd name="T12" fmla="*/ 316 w 981"/>
                <a:gd name="T13" fmla="*/ 577 h 1557"/>
                <a:gd name="T14" fmla="*/ 332 w 981"/>
                <a:gd name="T15" fmla="*/ 640 h 1557"/>
                <a:gd name="T16" fmla="*/ 356 w 981"/>
                <a:gd name="T17" fmla="*/ 672 h 1557"/>
                <a:gd name="T18" fmla="*/ 379 w 981"/>
                <a:gd name="T19" fmla="*/ 664 h 1557"/>
                <a:gd name="T20" fmla="*/ 387 w 981"/>
                <a:gd name="T21" fmla="*/ 656 h 1557"/>
                <a:gd name="T22" fmla="*/ 411 w 981"/>
                <a:gd name="T23" fmla="*/ 648 h 1557"/>
                <a:gd name="T24" fmla="*/ 427 w 981"/>
                <a:gd name="T25" fmla="*/ 664 h 1557"/>
                <a:gd name="T26" fmla="*/ 450 w 981"/>
                <a:gd name="T27" fmla="*/ 672 h 1557"/>
                <a:gd name="T28" fmla="*/ 466 w 981"/>
                <a:gd name="T29" fmla="*/ 656 h 1557"/>
                <a:gd name="T30" fmla="*/ 466 w 981"/>
                <a:gd name="T31" fmla="*/ 648 h 1557"/>
                <a:gd name="T32" fmla="*/ 522 w 981"/>
                <a:gd name="T33" fmla="*/ 688 h 1557"/>
                <a:gd name="T34" fmla="*/ 466 w 981"/>
                <a:gd name="T35" fmla="*/ 909 h 1557"/>
                <a:gd name="T36" fmla="*/ 593 w 981"/>
                <a:gd name="T37" fmla="*/ 1106 h 1557"/>
                <a:gd name="T38" fmla="*/ 648 w 981"/>
                <a:gd name="T39" fmla="*/ 1145 h 1557"/>
                <a:gd name="T40" fmla="*/ 696 w 981"/>
                <a:gd name="T41" fmla="*/ 1185 h 1557"/>
                <a:gd name="T42" fmla="*/ 743 w 981"/>
                <a:gd name="T43" fmla="*/ 1209 h 1557"/>
                <a:gd name="T44" fmla="*/ 783 w 981"/>
                <a:gd name="T45" fmla="*/ 1232 h 1557"/>
                <a:gd name="T46" fmla="*/ 806 w 981"/>
                <a:gd name="T47" fmla="*/ 1248 h 1557"/>
                <a:gd name="T48" fmla="*/ 830 w 981"/>
                <a:gd name="T49" fmla="*/ 1319 h 1557"/>
                <a:gd name="T50" fmla="*/ 854 w 981"/>
                <a:gd name="T51" fmla="*/ 1367 h 1557"/>
                <a:gd name="T52" fmla="*/ 846 w 981"/>
                <a:gd name="T53" fmla="*/ 1398 h 1557"/>
                <a:gd name="T54" fmla="*/ 830 w 981"/>
                <a:gd name="T55" fmla="*/ 1414 h 1557"/>
                <a:gd name="T56" fmla="*/ 846 w 981"/>
                <a:gd name="T57" fmla="*/ 1469 h 1557"/>
                <a:gd name="T58" fmla="*/ 877 w 981"/>
                <a:gd name="T59" fmla="*/ 1517 h 1557"/>
                <a:gd name="T60" fmla="*/ 933 w 981"/>
                <a:gd name="T61" fmla="*/ 1548 h 1557"/>
                <a:gd name="T62" fmla="*/ 956 w 981"/>
                <a:gd name="T63" fmla="*/ 1548 h 1557"/>
                <a:gd name="T64" fmla="*/ 972 w 981"/>
                <a:gd name="T65" fmla="*/ 1548 h 1557"/>
                <a:gd name="T66" fmla="*/ 972 w 981"/>
                <a:gd name="T67" fmla="*/ 1548 h 1557"/>
                <a:gd name="T68" fmla="*/ 980 w 981"/>
                <a:gd name="T69" fmla="*/ 1556 h 1557"/>
                <a:gd name="T70" fmla="*/ 980 w 981"/>
                <a:gd name="T71" fmla="*/ 1556 h 1557"/>
                <a:gd name="T72" fmla="*/ 980 w 981"/>
                <a:gd name="T73" fmla="*/ 1548 h 1557"/>
                <a:gd name="T74" fmla="*/ 972 w 981"/>
                <a:gd name="T75" fmla="*/ 1548 h 1557"/>
                <a:gd name="T76" fmla="*/ 956 w 981"/>
                <a:gd name="T77" fmla="*/ 1548 h 1557"/>
                <a:gd name="T78" fmla="*/ 933 w 981"/>
                <a:gd name="T79" fmla="*/ 1548 h 1557"/>
                <a:gd name="T80" fmla="*/ 885 w 981"/>
                <a:gd name="T81" fmla="*/ 1517 h 1557"/>
                <a:gd name="T82" fmla="*/ 830 w 981"/>
                <a:gd name="T83" fmla="*/ 1414 h 1557"/>
                <a:gd name="T84" fmla="*/ 854 w 981"/>
                <a:gd name="T85" fmla="*/ 1359 h 1557"/>
                <a:gd name="T86" fmla="*/ 806 w 981"/>
                <a:gd name="T87" fmla="*/ 1248 h 1557"/>
                <a:gd name="T88" fmla="*/ 743 w 981"/>
                <a:gd name="T89" fmla="*/ 1209 h 1557"/>
                <a:gd name="T90" fmla="*/ 648 w 981"/>
                <a:gd name="T91" fmla="*/ 1145 h 1557"/>
                <a:gd name="T92" fmla="*/ 466 w 981"/>
                <a:gd name="T93" fmla="*/ 909 h 1557"/>
                <a:gd name="T94" fmla="*/ 530 w 981"/>
                <a:gd name="T95" fmla="*/ 680 h 1557"/>
                <a:gd name="T96" fmla="*/ 466 w 981"/>
                <a:gd name="T97" fmla="*/ 648 h 1557"/>
                <a:gd name="T98" fmla="*/ 466 w 981"/>
                <a:gd name="T99" fmla="*/ 656 h 1557"/>
                <a:gd name="T100" fmla="*/ 450 w 981"/>
                <a:gd name="T101" fmla="*/ 672 h 1557"/>
                <a:gd name="T102" fmla="*/ 435 w 981"/>
                <a:gd name="T103" fmla="*/ 656 h 1557"/>
                <a:gd name="T104" fmla="*/ 411 w 981"/>
                <a:gd name="T105" fmla="*/ 648 h 1557"/>
                <a:gd name="T106" fmla="*/ 387 w 981"/>
                <a:gd name="T107" fmla="*/ 648 h 1557"/>
                <a:gd name="T108" fmla="*/ 356 w 981"/>
                <a:gd name="T109" fmla="*/ 664 h 1557"/>
                <a:gd name="T110" fmla="*/ 332 w 981"/>
                <a:gd name="T111" fmla="*/ 640 h 1557"/>
                <a:gd name="T112" fmla="*/ 292 w 981"/>
                <a:gd name="T113" fmla="*/ 506 h 1557"/>
                <a:gd name="T114" fmla="*/ 166 w 981"/>
                <a:gd name="T115" fmla="*/ 411 h 1557"/>
                <a:gd name="T116" fmla="*/ 16 w 981"/>
                <a:gd name="T117" fmla="*/ 213 h 1557"/>
                <a:gd name="T118" fmla="*/ 23 w 981"/>
                <a:gd name="T119" fmla="*/ 8 h 1557"/>
                <a:gd name="T120" fmla="*/ 23 w 981"/>
                <a:gd name="T121" fmla="*/ 8 h 1557"/>
                <a:gd name="T122" fmla="*/ 23 w 981"/>
                <a:gd name="T123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1" h="1557">
                  <a:moveTo>
                    <a:pt x="23" y="0"/>
                  </a:moveTo>
                  <a:lnTo>
                    <a:pt x="23" y="0"/>
                  </a:lnTo>
                  <a:cubicBezTo>
                    <a:pt x="0" y="32"/>
                    <a:pt x="8" y="166"/>
                    <a:pt x="16" y="213"/>
                  </a:cubicBezTo>
                  <a:cubicBezTo>
                    <a:pt x="16" y="245"/>
                    <a:pt x="55" y="285"/>
                    <a:pt x="95" y="316"/>
                  </a:cubicBezTo>
                  <a:cubicBezTo>
                    <a:pt x="126" y="356"/>
                    <a:pt x="158" y="387"/>
                    <a:pt x="166" y="411"/>
                  </a:cubicBezTo>
                  <a:cubicBezTo>
                    <a:pt x="166" y="458"/>
                    <a:pt x="269" y="498"/>
                    <a:pt x="292" y="506"/>
                  </a:cubicBezTo>
                  <a:cubicBezTo>
                    <a:pt x="300" y="514"/>
                    <a:pt x="308" y="545"/>
                    <a:pt x="316" y="577"/>
                  </a:cubicBezTo>
                  <a:cubicBezTo>
                    <a:pt x="324" y="601"/>
                    <a:pt x="324" y="624"/>
                    <a:pt x="332" y="640"/>
                  </a:cubicBezTo>
                  <a:cubicBezTo>
                    <a:pt x="340" y="664"/>
                    <a:pt x="348" y="672"/>
                    <a:pt x="356" y="672"/>
                  </a:cubicBezTo>
                  <a:cubicBezTo>
                    <a:pt x="363" y="672"/>
                    <a:pt x="372" y="664"/>
                    <a:pt x="379" y="664"/>
                  </a:cubicBezTo>
                  <a:lnTo>
                    <a:pt x="387" y="656"/>
                  </a:lnTo>
                  <a:cubicBezTo>
                    <a:pt x="395" y="648"/>
                    <a:pt x="403" y="648"/>
                    <a:pt x="411" y="648"/>
                  </a:cubicBezTo>
                  <a:cubicBezTo>
                    <a:pt x="419" y="648"/>
                    <a:pt x="427" y="656"/>
                    <a:pt x="427" y="664"/>
                  </a:cubicBezTo>
                  <a:cubicBezTo>
                    <a:pt x="435" y="672"/>
                    <a:pt x="443" y="672"/>
                    <a:pt x="450" y="672"/>
                  </a:cubicBezTo>
                  <a:cubicBezTo>
                    <a:pt x="458" y="672"/>
                    <a:pt x="466" y="664"/>
                    <a:pt x="466" y="656"/>
                  </a:cubicBezTo>
                  <a:cubicBezTo>
                    <a:pt x="466" y="648"/>
                    <a:pt x="466" y="648"/>
                    <a:pt x="466" y="648"/>
                  </a:cubicBezTo>
                  <a:cubicBezTo>
                    <a:pt x="474" y="648"/>
                    <a:pt x="498" y="664"/>
                    <a:pt x="522" y="688"/>
                  </a:cubicBezTo>
                  <a:cubicBezTo>
                    <a:pt x="553" y="711"/>
                    <a:pt x="530" y="798"/>
                    <a:pt x="466" y="909"/>
                  </a:cubicBezTo>
                  <a:cubicBezTo>
                    <a:pt x="427" y="979"/>
                    <a:pt x="530" y="1058"/>
                    <a:pt x="593" y="1106"/>
                  </a:cubicBezTo>
                  <a:cubicBezTo>
                    <a:pt x="625" y="1121"/>
                    <a:pt x="640" y="1137"/>
                    <a:pt x="648" y="1145"/>
                  </a:cubicBezTo>
                  <a:cubicBezTo>
                    <a:pt x="656" y="1169"/>
                    <a:pt x="680" y="1177"/>
                    <a:pt x="696" y="1185"/>
                  </a:cubicBezTo>
                  <a:cubicBezTo>
                    <a:pt x="711" y="1185"/>
                    <a:pt x="735" y="1193"/>
                    <a:pt x="743" y="1209"/>
                  </a:cubicBezTo>
                  <a:cubicBezTo>
                    <a:pt x="759" y="1224"/>
                    <a:pt x="775" y="1232"/>
                    <a:pt x="783" y="1232"/>
                  </a:cubicBezTo>
                  <a:cubicBezTo>
                    <a:pt x="798" y="1240"/>
                    <a:pt x="806" y="1240"/>
                    <a:pt x="806" y="1248"/>
                  </a:cubicBezTo>
                  <a:cubicBezTo>
                    <a:pt x="806" y="1272"/>
                    <a:pt x="814" y="1296"/>
                    <a:pt x="830" y="1319"/>
                  </a:cubicBezTo>
                  <a:cubicBezTo>
                    <a:pt x="838" y="1335"/>
                    <a:pt x="846" y="1351"/>
                    <a:pt x="854" y="1367"/>
                  </a:cubicBezTo>
                  <a:cubicBezTo>
                    <a:pt x="862" y="1390"/>
                    <a:pt x="862" y="1390"/>
                    <a:pt x="846" y="1398"/>
                  </a:cubicBezTo>
                  <a:cubicBezTo>
                    <a:pt x="838" y="1398"/>
                    <a:pt x="830" y="1406"/>
                    <a:pt x="830" y="1414"/>
                  </a:cubicBezTo>
                  <a:cubicBezTo>
                    <a:pt x="814" y="1430"/>
                    <a:pt x="830" y="1446"/>
                    <a:pt x="846" y="1469"/>
                  </a:cubicBezTo>
                  <a:cubicBezTo>
                    <a:pt x="862" y="1485"/>
                    <a:pt x="877" y="1501"/>
                    <a:pt x="877" y="1517"/>
                  </a:cubicBezTo>
                  <a:cubicBezTo>
                    <a:pt x="893" y="1540"/>
                    <a:pt x="909" y="1548"/>
                    <a:pt x="933" y="1548"/>
                  </a:cubicBezTo>
                  <a:cubicBezTo>
                    <a:pt x="941" y="1548"/>
                    <a:pt x="949" y="1548"/>
                    <a:pt x="956" y="1548"/>
                  </a:cubicBezTo>
                  <a:cubicBezTo>
                    <a:pt x="964" y="1548"/>
                    <a:pt x="964" y="1548"/>
                    <a:pt x="972" y="1548"/>
                  </a:cubicBezTo>
                  <a:lnTo>
                    <a:pt x="972" y="1548"/>
                  </a:lnTo>
                  <a:cubicBezTo>
                    <a:pt x="980" y="1556"/>
                    <a:pt x="980" y="1556"/>
                    <a:pt x="980" y="1556"/>
                  </a:cubicBezTo>
                  <a:lnTo>
                    <a:pt x="980" y="1556"/>
                  </a:lnTo>
                  <a:cubicBezTo>
                    <a:pt x="980" y="1548"/>
                    <a:pt x="980" y="1548"/>
                    <a:pt x="980" y="1548"/>
                  </a:cubicBezTo>
                  <a:lnTo>
                    <a:pt x="972" y="1548"/>
                  </a:lnTo>
                  <a:cubicBezTo>
                    <a:pt x="964" y="1548"/>
                    <a:pt x="964" y="1548"/>
                    <a:pt x="956" y="1548"/>
                  </a:cubicBezTo>
                  <a:cubicBezTo>
                    <a:pt x="949" y="1548"/>
                    <a:pt x="941" y="1548"/>
                    <a:pt x="933" y="1548"/>
                  </a:cubicBezTo>
                  <a:cubicBezTo>
                    <a:pt x="917" y="1548"/>
                    <a:pt x="893" y="1540"/>
                    <a:pt x="885" y="1517"/>
                  </a:cubicBezTo>
                  <a:cubicBezTo>
                    <a:pt x="862" y="1469"/>
                    <a:pt x="806" y="1438"/>
                    <a:pt x="830" y="1414"/>
                  </a:cubicBezTo>
                  <a:cubicBezTo>
                    <a:pt x="846" y="1390"/>
                    <a:pt x="877" y="1406"/>
                    <a:pt x="854" y="1359"/>
                  </a:cubicBezTo>
                  <a:cubicBezTo>
                    <a:pt x="838" y="1319"/>
                    <a:pt x="806" y="1280"/>
                    <a:pt x="806" y="1248"/>
                  </a:cubicBezTo>
                  <a:cubicBezTo>
                    <a:pt x="806" y="1224"/>
                    <a:pt x="767" y="1240"/>
                    <a:pt x="743" y="1209"/>
                  </a:cubicBezTo>
                  <a:cubicBezTo>
                    <a:pt x="719" y="1177"/>
                    <a:pt x="664" y="1177"/>
                    <a:pt x="648" y="1145"/>
                  </a:cubicBezTo>
                  <a:cubicBezTo>
                    <a:pt x="632" y="1114"/>
                    <a:pt x="411" y="1003"/>
                    <a:pt x="466" y="909"/>
                  </a:cubicBezTo>
                  <a:cubicBezTo>
                    <a:pt x="530" y="814"/>
                    <a:pt x="561" y="711"/>
                    <a:pt x="530" y="680"/>
                  </a:cubicBezTo>
                  <a:cubicBezTo>
                    <a:pt x="506" y="664"/>
                    <a:pt x="482" y="648"/>
                    <a:pt x="466" y="648"/>
                  </a:cubicBezTo>
                  <a:cubicBezTo>
                    <a:pt x="466" y="648"/>
                    <a:pt x="466" y="648"/>
                    <a:pt x="466" y="656"/>
                  </a:cubicBezTo>
                  <a:cubicBezTo>
                    <a:pt x="466" y="664"/>
                    <a:pt x="458" y="672"/>
                    <a:pt x="450" y="672"/>
                  </a:cubicBezTo>
                  <a:cubicBezTo>
                    <a:pt x="443" y="672"/>
                    <a:pt x="435" y="664"/>
                    <a:pt x="435" y="656"/>
                  </a:cubicBezTo>
                  <a:cubicBezTo>
                    <a:pt x="427" y="648"/>
                    <a:pt x="427" y="648"/>
                    <a:pt x="411" y="648"/>
                  </a:cubicBezTo>
                  <a:cubicBezTo>
                    <a:pt x="403" y="648"/>
                    <a:pt x="395" y="648"/>
                    <a:pt x="387" y="648"/>
                  </a:cubicBezTo>
                  <a:cubicBezTo>
                    <a:pt x="372" y="656"/>
                    <a:pt x="363" y="664"/>
                    <a:pt x="356" y="664"/>
                  </a:cubicBezTo>
                  <a:cubicBezTo>
                    <a:pt x="348" y="664"/>
                    <a:pt x="340" y="664"/>
                    <a:pt x="332" y="640"/>
                  </a:cubicBezTo>
                  <a:cubicBezTo>
                    <a:pt x="316" y="593"/>
                    <a:pt x="316" y="514"/>
                    <a:pt x="292" y="506"/>
                  </a:cubicBezTo>
                  <a:cubicBezTo>
                    <a:pt x="269" y="498"/>
                    <a:pt x="174" y="451"/>
                    <a:pt x="166" y="411"/>
                  </a:cubicBezTo>
                  <a:cubicBezTo>
                    <a:pt x="166" y="364"/>
                    <a:pt x="23" y="269"/>
                    <a:pt x="16" y="213"/>
                  </a:cubicBezTo>
                  <a:cubicBezTo>
                    <a:pt x="8" y="158"/>
                    <a:pt x="8" y="40"/>
                    <a:pt x="23" y="8"/>
                  </a:cubicBezTo>
                  <a:lnTo>
                    <a:pt x="23" y="8"/>
                  </a:ln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8" name="Freeform 752"/>
            <p:cNvSpPr>
              <a:spLocks noChangeArrowheads="1"/>
            </p:cNvSpPr>
            <p:nvPr/>
          </p:nvSpPr>
          <p:spPr bwMode="auto">
            <a:xfrm>
              <a:off x="21896808" y="4224774"/>
              <a:ext cx="654044" cy="964831"/>
            </a:xfrm>
            <a:custGeom>
              <a:avLst/>
              <a:gdLst>
                <a:gd name="T0" fmla="*/ 1202 w 1243"/>
                <a:gd name="T1" fmla="*/ 1012 h 1835"/>
                <a:gd name="T2" fmla="*/ 1202 w 1243"/>
                <a:gd name="T3" fmla="*/ 1012 h 1835"/>
                <a:gd name="T4" fmla="*/ 1155 w 1243"/>
                <a:gd name="T5" fmla="*/ 989 h 1835"/>
                <a:gd name="T6" fmla="*/ 1163 w 1243"/>
                <a:gd name="T7" fmla="*/ 925 h 1835"/>
                <a:gd name="T8" fmla="*/ 1131 w 1243"/>
                <a:gd name="T9" fmla="*/ 894 h 1835"/>
                <a:gd name="T10" fmla="*/ 1092 w 1243"/>
                <a:gd name="T11" fmla="*/ 933 h 1835"/>
                <a:gd name="T12" fmla="*/ 997 w 1243"/>
                <a:gd name="T13" fmla="*/ 846 h 1835"/>
                <a:gd name="T14" fmla="*/ 981 w 1243"/>
                <a:gd name="T15" fmla="*/ 728 h 1835"/>
                <a:gd name="T16" fmla="*/ 870 w 1243"/>
                <a:gd name="T17" fmla="*/ 720 h 1835"/>
                <a:gd name="T18" fmla="*/ 823 w 1243"/>
                <a:gd name="T19" fmla="*/ 641 h 1835"/>
                <a:gd name="T20" fmla="*/ 657 w 1243"/>
                <a:gd name="T21" fmla="*/ 174 h 1835"/>
                <a:gd name="T22" fmla="*/ 491 w 1243"/>
                <a:gd name="T23" fmla="*/ 24 h 1835"/>
                <a:gd name="T24" fmla="*/ 428 w 1243"/>
                <a:gd name="T25" fmla="*/ 56 h 1835"/>
                <a:gd name="T26" fmla="*/ 253 w 1243"/>
                <a:gd name="T27" fmla="*/ 143 h 1835"/>
                <a:gd name="T28" fmla="*/ 182 w 1243"/>
                <a:gd name="T29" fmla="*/ 56 h 1835"/>
                <a:gd name="T30" fmla="*/ 119 w 1243"/>
                <a:gd name="T31" fmla="*/ 135 h 1835"/>
                <a:gd name="T32" fmla="*/ 32 w 1243"/>
                <a:gd name="T33" fmla="*/ 427 h 1835"/>
                <a:gd name="T34" fmla="*/ 32 w 1243"/>
                <a:gd name="T35" fmla="*/ 554 h 1835"/>
                <a:gd name="T36" fmla="*/ 32 w 1243"/>
                <a:gd name="T37" fmla="*/ 569 h 1835"/>
                <a:gd name="T38" fmla="*/ 380 w 1243"/>
                <a:gd name="T39" fmla="*/ 1755 h 1835"/>
                <a:gd name="T40" fmla="*/ 396 w 1243"/>
                <a:gd name="T41" fmla="*/ 1755 h 1835"/>
                <a:gd name="T42" fmla="*/ 428 w 1243"/>
                <a:gd name="T43" fmla="*/ 1779 h 1835"/>
                <a:gd name="T44" fmla="*/ 483 w 1243"/>
                <a:gd name="T45" fmla="*/ 1811 h 1835"/>
                <a:gd name="T46" fmla="*/ 475 w 1243"/>
                <a:gd name="T47" fmla="*/ 1763 h 1835"/>
                <a:gd name="T48" fmla="*/ 483 w 1243"/>
                <a:gd name="T49" fmla="*/ 1732 h 1835"/>
                <a:gd name="T50" fmla="*/ 506 w 1243"/>
                <a:gd name="T51" fmla="*/ 1692 h 1835"/>
                <a:gd name="T52" fmla="*/ 538 w 1243"/>
                <a:gd name="T53" fmla="*/ 1724 h 1835"/>
                <a:gd name="T54" fmla="*/ 554 w 1243"/>
                <a:gd name="T55" fmla="*/ 1676 h 1835"/>
                <a:gd name="T56" fmla="*/ 562 w 1243"/>
                <a:gd name="T57" fmla="*/ 1637 h 1835"/>
                <a:gd name="T58" fmla="*/ 625 w 1243"/>
                <a:gd name="T59" fmla="*/ 1645 h 1835"/>
                <a:gd name="T60" fmla="*/ 657 w 1243"/>
                <a:gd name="T61" fmla="*/ 1613 h 1835"/>
                <a:gd name="T62" fmla="*/ 649 w 1243"/>
                <a:gd name="T63" fmla="*/ 1463 h 1835"/>
                <a:gd name="T64" fmla="*/ 680 w 1243"/>
                <a:gd name="T65" fmla="*/ 1439 h 1835"/>
                <a:gd name="T66" fmla="*/ 688 w 1243"/>
                <a:gd name="T67" fmla="*/ 1384 h 1835"/>
                <a:gd name="T68" fmla="*/ 712 w 1243"/>
                <a:gd name="T69" fmla="*/ 1400 h 1835"/>
                <a:gd name="T70" fmla="*/ 752 w 1243"/>
                <a:gd name="T71" fmla="*/ 1439 h 1835"/>
                <a:gd name="T72" fmla="*/ 783 w 1243"/>
                <a:gd name="T73" fmla="*/ 1439 h 1835"/>
                <a:gd name="T74" fmla="*/ 823 w 1243"/>
                <a:gd name="T75" fmla="*/ 1431 h 1835"/>
                <a:gd name="T76" fmla="*/ 807 w 1243"/>
                <a:gd name="T77" fmla="*/ 1376 h 1835"/>
                <a:gd name="T78" fmla="*/ 839 w 1243"/>
                <a:gd name="T79" fmla="*/ 1400 h 1835"/>
                <a:gd name="T80" fmla="*/ 870 w 1243"/>
                <a:gd name="T81" fmla="*/ 1400 h 1835"/>
                <a:gd name="T82" fmla="*/ 902 w 1243"/>
                <a:gd name="T83" fmla="*/ 1376 h 1835"/>
                <a:gd name="T84" fmla="*/ 910 w 1243"/>
                <a:gd name="T85" fmla="*/ 1328 h 1835"/>
                <a:gd name="T86" fmla="*/ 854 w 1243"/>
                <a:gd name="T87" fmla="*/ 1313 h 1835"/>
                <a:gd name="T88" fmla="*/ 839 w 1243"/>
                <a:gd name="T89" fmla="*/ 1305 h 1835"/>
                <a:gd name="T90" fmla="*/ 902 w 1243"/>
                <a:gd name="T91" fmla="*/ 1281 h 1835"/>
                <a:gd name="T92" fmla="*/ 926 w 1243"/>
                <a:gd name="T93" fmla="*/ 1321 h 1835"/>
                <a:gd name="T94" fmla="*/ 965 w 1243"/>
                <a:gd name="T95" fmla="*/ 1321 h 1835"/>
                <a:gd name="T96" fmla="*/ 989 w 1243"/>
                <a:gd name="T97" fmla="*/ 1289 h 1835"/>
                <a:gd name="T98" fmla="*/ 1005 w 1243"/>
                <a:gd name="T99" fmla="*/ 1234 h 1835"/>
                <a:gd name="T100" fmla="*/ 1028 w 1243"/>
                <a:gd name="T101" fmla="*/ 1226 h 1835"/>
                <a:gd name="T102" fmla="*/ 1068 w 1243"/>
                <a:gd name="T103" fmla="*/ 1234 h 1835"/>
                <a:gd name="T104" fmla="*/ 1092 w 1243"/>
                <a:gd name="T105" fmla="*/ 1186 h 1835"/>
                <a:gd name="T106" fmla="*/ 1139 w 1243"/>
                <a:gd name="T107" fmla="*/ 1131 h 1835"/>
                <a:gd name="T108" fmla="*/ 1202 w 1243"/>
                <a:gd name="T109" fmla="*/ 1091 h 1835"/>
                <a:gd name="T110" fmla="*/ 1202 w 1243"/>
                <a:gd name="T111" fmla="*/ 1012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3" h="1835">
                  <a:moveTo>
                    <a:pt x="1202" y="1012"/>
                  </a:moveTo>
                  <a:lnTo>
                    <a:pt x="1202" y="1012"/>
                  </a:lnTo>
                  <a:cubicBezTo>
                    <a:pt x="1163" y="1012"/>
                    <a:pt x="1139" y="1020"/>
                    <a:pt x="1155" y="989"/>
                  </a:cubicBezTo>
                  <a:cubicBezTo>
                    <a:pt x="1179" y="949"/>
                    <a:pt x="1186" y="933"/>
                    <a:pt x="1163" y="925"/>
                  </a:cubicBezTo>
                  <a:cubicBezTo>
                    <a:pt x="1147" y="917"/>
                    <a:pt x="1123" y="902"/>
                    <a:pt x="1131" y="894"/>
                  </a:cubicBezTo>
                  <a:cubicBezTo>
                    <a:pt x="1131" y="902"/>
                    <a:pt x="1107" y="925"/>
                    <a:pt x="1092" y="933"/>
                  </a:cubicBezTo>
                  <a:cubicBezTo>
                    <a:pt x="1076" y="941"/>
                    <a:pt x="1020" y="870"/>
                    <a:pt x="997" y="846"/>
                  </a:cubicBezTo>
                  <a:cubicBezTo>
                    <a:pt x="981" y="822"/>
                    <a:pt x="1005" y="759"/>
                    <a:pt x="981" y="728"/>
                  </a:cubicBezTo>
                  <a:cubicBezTo>
                    <a:pt x="957" y="696"/>
                    <a:pt x="902" y="751"/>
                    <a:pt x="870" y="720"/>
                  </a:cubicBezTo>
                  <a:cubicBezTo>
                    <a:pt x="831" y="696"/>
                    <a:pt x="823" y="641"/>
                    <a:pt x="823" y="641"/>
                  </a:cubicBezTo>
                  <a:cubicBezTo>
                    <a:pt x="823" y="641"/>
                    <a:pt x="680" y="230"/>
                    <a:pt x="657" y="174"/>
                  </a:cubicBezTo>
                  <a:cubicBezTo>
                    <a:pt x="641" y="119"/>
                    <a:pt x="538" y="48"/>
                    <a:pt x="491" y="24"/>
                  </a:cubicBezTo>
                  <a:cubicBezTo>
                    <a:pt x="443" y="0"/>
                    <a:pt x="435" y="24"/>
                    <a:pt x="428" y="56"/>
                  </a:cubicBezTo>
                  <a:cubicBezTo>
                    <a:pt x="412" y="79"/>
                    <a:pt x="285" y="158"/>
                    <a:pt x="253" y="143"/>
                  </a:cubicBezTo>
                  <a:cubicBezTo>
                    <a:pt x="230" y="127"/>
                    <a:pt x="206" y="72"/>
                    <a:pt x="182" y="56"/>
                  </a:cubicBezTo>
                  <a:cubicBezTo>
                    <a:pt x="159" y="32"/>
                    <a:pt x="135" y="95"/>
                    <a:pt x="119" y="135"/>
                  </a:cubicBezTo>
                  <a:cubicBezTo>
                    <a:pt x="111" y="174"/>
                    <a:pt x="56" y="388"/>
                    <a:pt x="32" y="427"/>
                  </a:cubicBezTo>
                  <a:cubicBezTo>
                    <a:pt x="0" y="475"/>
                    <a:pt x="32" y="498"/>
                    <a:pt x="32" y="554"/>
                  </a:cubicBezTo>
                  <a:cubicBezTo>
                    <a:pt x="32" y="562"/>
                    <a:pt x="32" y="569"/>
                    <a:pt x="32" y="569"/>
                  </a:cubicBezTo>
                  <a:cubicBezTo>
                    <a:pt x="380" y="1755"/>
                    <a:pt x="380" y="1755"/>
                    <a:pt x="380" y="1755"/>
                  </a:cubicBezTo>
                  <a:cubicBezTo>
                    <a:pt x="388" y="1755"/>
                    <a:pt x="388" y="1755"/>
                    <a:pt x="396" y="1755"/>
                  </a:cubicBezTo>
                  <a:cubicBezTo>
                    <a:pt x="428" y="1755"/>
                    <a:pt x="404" y="1803"/>
                    <a:pt x="428" y="1779"/>
                  </a:cubicBezTo>
                  <a:cubicBezTo>
                    <a:pt x="459" y="1763"/>
                    <a:pt x="475" y="1834"/>
                    <a:pt x="483" y="1811"/>
                  </a:cubicBezTo>
                  <a:cubicBezTo>
                    <a:pt x="491" y="1787"/>
                    <a:pt x="467" y="1779"/>
                    <a:pt x="475" y="1763"/>
                  </a:cubicBezTo>
                  <a:cubicBezTo>
                    <a:pt x="475" y="1748"/>
                    <a:pt x="491" y="1755"/>
                    <a:pt x="483" y="1732"/>
                  </a:cubicBezTo>
                  <a:cubicBezTo>
                    <a:pt x="475" y="1700"/>
                    <a:pt x="491" y="1668"/>
                    <a:pt x="506" y="1692"/>
                  </a:cubicBezTo>
                  <a:cubicBezTo>
                    <a:pt x="522" y="1724"/>
                    <a:pt x="530" y="1739"/>
                    <a:pt x="538" y="1724"/>
                  </a:cubicBezTo>
                  <a:cubicBezTo>
                    <a:pt x="554" y="1708"/>
                    <a:pt x="562" y="1716"/>
                    <a:pt x="554" y="1676"/>
                  </a:cubicBezTo>
                  <a:cubicBezTo>
                    <a:pt x="546" y="1645"/>
                    <a:pt x="538" y="1645"/>
                    <a:pt x="562" y="1637"/>
                  </a:cubicBezTo>
                  <a:cubicBezTo>
                    <a:pt x="586" y="1637"/>
                    <a:pt x="593" y="1661"/>
                    <a:pt x="625" y="1645"/>
                  </a:cubicBezTo>
                  <a:cubicBezTo>
                    <a:pt x="657" y="1629"/>
                    <a:pt x="665" y="1637"/>
                    <a:pt x="657" y="1613"/>
                  </a:cubicBezTo>
                  <a:cubicBezTo>
                    <a:pt x="657" y="1589"/>
                    <a:pt x="625" y="1510"/>
                    <a:pt x="649" y="1463"/>
                  </a:cubicBezTo>
                  <a:cubicBezTo>
                    <a:pt x="680" y="1415"/>
                    <a:pt x="680" y="1463"/>
                    <a:pt x="680" y="1439"/>
                  </a:cubicBezTo>
                  <a:cubicBezTo>
                    <a:pt x="673" y="1415"/>
                    <a:pt x="688" y="1423"/>
                    <a:pt x="688" y="1384"/>
                  </a:cubicBezTo>
                  <a:cubicBezTo>
                    <a:pt x="696" y="1344"/>
                    <a:pt x="704" y="1384"/>
                    <a:pt x="712" y="1400"/>
                  </a:cubicBezTo>
                  <a:cubicBezTo>
                    <a:pt x="728" y="1423"/>
                    <a:pt x="736" y="1447"/>
                    <a:pt x="752" y="1439"/>
                  </a:cubicBezTo>
                  <a:cubicBezTo>
                    <a:pt x="775" y="1431"/>
                    <a:pt x="759" y="1431"/>
                    <a:pt x="783" y="1439"/>
                  </a:cubicBezTo>
                  <a:cubicBezTo>
                    <a:pt x="807" y="1455"/>
                    <a:pt x="846" y="1455"/>
                    <a:pt x="823" y="1431"/>
                  </a:cubicBezTo>
                  <a:cubicBezTo>
                    <a:pt x="807" y="1408"/>
                    <a:pt x="783" y="1384"/>
                    <a:pt x="807" y="1376"/>
                  </a:cubicBezTo>
                  <a:cubicBezTo>
                    <a:pt x="831" y="1368"/>
                    <a:pt x="831" y="1384"/>
                    <a:pt x="839" y="1400"/>
                  </a:cubicBezTo>
                  <a:cubicBezTo>
                    <a:pt x="839" y="1423"/>
                    <a:pt x="870" y="1400"/>
                    <a:pt x="870" y="1400"/>
                  </a:cubicBezTo>
                  <a:cubicBezTo>
                    <a:pt x="870" y="1400"/>
                    <a:pt x="878" y="1400"/>
                    <a:pt x="902" y="1376"/>
                  </a:cubicBezTo>
                  <a:cubicBezTo>
                    <a:pt x="918" y="1352"/>
                    <a:pt x="926" y="1344"/>
                    <a:pt x="910" y="1328"/>
                  </a:cubicBezTo>
                  <a:cubicBezTo>
                    <a:pt x="894" y="1321"/>
                    <a:pt x="862" y="1305"/>
                    <a:pt x="854" y="1313"/>
                  </a:cubicBezTo>
                  <a:cubicBezTo>
                    <a:pt x="839" y="1328"/>
                    <a:pt x="815" y="1321"/>
                    <a:pt x="839" y="1305"/>
                  </a:cubicBezTo>
                  <a:cubicBezTo>
                    <a:pt x="870" y="1281"/>
                    <a:pt x="886" y="1265"/>
                    <a:pt x="902" y="1281"/>
                  </a:cubicBezTo>
                  <a:cubicBezTo>
                    <a:pt x="918" y="1305"/>
                    <a:pt x="894" y="1305"/>
                    <a:pt x="926" y="1321"/>
                  </a:cubicBezTo>
                  <a:cubicBezTo>
                    <a:pt x="949" y="1344"/>
                    <a:pt x="957" y="1360"/>
                    <a:pt x="965" y="1321"/>
                  </a:cubicBezTo>
                  <a:cubicBezTo>
                    <a:pt x="973" y="1289"/>
                    <a:pt x="973" y="1289"/>
                    <a:pt x="989" y="1289"/>
                  </a:cubicBezTo>
                  <a:cubicBezTo>
                    <a:pt x="1005" y="1289"/>
                    <a:pt x="1005" y="1265"/>
                    <a:pt x="1005" y="1234"/>
                  </a:cubicBezTo>
                  <a:cubicBezTo>
                    <a:pt x="1005" y="1210"/>
                    <a:pt x="1012" y="1210"/>
                    <a:pt x="1028" y="1226"/>
                  </a:cubicBezTo>
                  <a:cubicBezTo>
                    <a:pt x="1044" y="1249"/>
                    <a:pt x="1052" y="1257"/>
                    <a:pt x="1068" y="1234"/>
                  </a:cubicBezTo>
                  <a:cubicBezTo>
                    <a:pt x="1076" y="1210"/>
                    <a:pt x="1060" y="1218"/>
                    <a:pt x="1092" y="1186"/>
                  </a:cubicBezTo>
                  <a:cubicBezTo>
                    <a:pt x="1123" y="1155"/>
                    <a:pt x="1107" y="1131"/>
                    <a:pt x="1139" y="1131"/>
                  </a:cubicBezTo>
                  <a:cubicBezTo>
                    <a:pt x="1171" y="1123"/>
                    <a:pt x="1171" y="1123"/>
                    <a:pt x="1202" y="1091"/>
                  </a:cubicBezTo>
                  <a:cubicBezTo>
                    <a:pt x="1234" y="1068"/>
                    <a:pt x="1242" y="1020"/>
                    <a:pt x="1202" y="101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9" name="Freeform 753"/>
            <p:cNvSpPr>
              <a:spLocks noChangeArrowheads="1"/>
            </p:cNvSpPr>
            <p:nvPr/>
          </p:nvSpPr>
          <p:spPr bwMode="auto">
            <a:xfrm>
              <a:off x="21903765" y="4227094"/>
              <a:ext cx="644767" cy="953234"/>
            </a:xfrm>
            <a:custGeom>
              <a:avLst/>
              <a:gdLst>
                <a:gd name="T0" fmla="*/ 434 w 1226"/>
                <a:gd name="T1" fmla="*/ 1771 h 1812"/>
                <a:gd name="T2" fmla="*/ 387 w 1226"/>
                <a:gd name="T3" fmla="*/ 1747 h 1812"/>
                <a:gd name="T4" fmla="*/ 23 w 1226"/>
                <a:gd name="T5" fmla="*/ 561 h 1812"/>
                <a:gd name="T6" fmla="*/ 15 w 1226"/>
                <a:gd name="T7" fmla="*/ 419 h 1812"/>
                <a:gd name="T8" fmla="*/ 173 w 1226"/>
                <a:gd name="T9" fmla="*/ 40 h 1812"/>
                <a:gd name="T10" fmla="*/ 411 w 1226"/>
                <a:gd name="T11" fmla="*/ 40 h 1812"/>
                <a:gd name="T12" fmla="*/ 656 w 1226"/>
                <a:gd name="T13" fmla="*/ 166 h 1812"/>
                <a:gd name="T14" fmla="*/ 917 w 1226"/>
                <a:gd name="T15" fmla="*/ 712 h 1812"/>
                <a:gd name="T16" fmla="*/ 996 w 1226"/>
                <a:gd name="T17" fmla="*/ 838 h 1812"/>
                <a:gd name="T18" fmla="*/ 1138 w 1226"/>
                <a:gd name="T19" fmla="*/ 862 h 1812"/>
                <a:gd name="T20" fmla="*/ 1170 w 1226"/>
                <a:gd name="T21" fmla="*/ 925 h 1812"/>
                <a:gd name="T22" fmla="*/ 1170 w 1226"/>
                <a:gd name="T23" fmla="*/ 1004 h 1812"/>
                <a:gd name="T24" fmla="*/ 1130 w 1226"/>
                <a:gd name="T25" fmla="*/ 1123 h 1812"/>
                <a:gd name="T26" fmla="*/ 1067 w 1226"/>
                <a:gd name="T27" fmla="*/ 1210 h 1812"/>
                <a:gd name="T28" fmla="*/ 1003 w 1226"/>
                <a:gd name="T29" fmla="*/ 1210 h 1812"/>
                <a:gd name="T30" fmla="*/ 980 w 1226"/>
                <a:gd name="T31" fmla="*/ 1281 h 1812"/>
                <a:gd name="T32" fmla="*/ 909 w 1226"/>
                <a:gd name="T33" fmla="*/ 1320 h 1812"/>
                <a:gd name="T34" fmla="*/ 845 w 1226"/>
                <a:gd name="T35" fmla="*/ 1289 h 1812"/>
                <a:gd name="T36" fmla="*/ 901 w 1226"/>
                <a:gd name="T37" fmla="*/ 1320 h 1812"/>
                <a:gd name="T38" fmla="*/ 837 w 1226"/>
                <a:gd name="T39" fmla="*/ 1407 h 1812"/>
                <a:gd name="T40" fmla="*/ 798 w 1226"/>
                <a:gd name="T41" fmla="*/ 1368 h 1812"/>
                <a:gd name="T42" fmla="*/ 822 w 1226"/>
                <a:gd name="T43" fmla="*/ 1439 h 1812"/>
                <a:gd name="T44" fmla="*/ 750 w 1226"/>
                <a:gd name="T45" fmla="*/ 1431 h 1812"/>
                <a:gd name="T46" fmla="*/ 703 w 1226"/>
                <a:gd name="T47" fmla="*/ 1392 h 1812"/>
                <a:gd name="T48" fmla="*/ 679 w 1226"/>
                <a:gd name="T49" fmla="*/ 1407 h 1812"/>
                <a:gd name="T50" fmla="*/ 664 w 1226"/>
                <a:gd name="T51" fmla="*/ 1439 h 1812"/>
                <a:gd name="T52" fmla="*/ 632 w 1226"/>
                <a:gd name="T53" fmla="*/ 1637 h 1812"/>
                <a:gd name="T54" fmla="*/ 553 w 1226"/>
                <a:gd name="T55" fmla="*/ 1637 h 1812"/>
                <a:gd name="T56" fmla="*/ 545 w 1226"/>
                <a:gd name="T57" fmla="*/ 1716 h 1812"/>
                <a:gd name="T58" fmla="*/ 482 w 1226"/>
                <a:gd name="T59" fmla="*/ 1684 h 1812"/>
                <a:gd name="T60" fmla="*/ 466 w 1226"/>
                <a:gd name="T61" fmla="*/ 1755 h 1812"/>
                <a:gd name="T62" fmla="*/ 434 w 1226"/>
                <a:gd name="T63" fmla="*/ 1763 h 1812"/>
                <a:gd name="T64" fmla="*/ 466 w 1226"/>
                <a:gd name="T65" fmla="*/ 1795 h 1812"/>
                <a:gd name="T66" fmla="*/ 474 w 1226"/>
                <a:gd name="T67" fmla="*/ 1724 h 1812"/>
                <a:gd name="T68" fmla="*/ 521 w 1226"/>
                <a:gd name="T69" fmla="*/ 1716 h 1812"/>
                <a:gd name="T70" fmla="*/ 537 w 1226"/>
                <a:gd name="T71" fmla="*/ 1660 h 1812"/>
                <a:gd name="T72" fmla="*/ 600 w 1226"/>
                <a:gd name="T73" fmla="*/ 1637 h 1812"/>
                <a:gd name="T74" fmla="*/ 640 w 1226"/>
                <a:gd name="T75" fmla="*/ 1589 h 1812"/>
                <a:gd name="T76" fmla="*/ 671 w 1226"/>
                <a:gd name="T77" fmla="*/ 1407 h 1812"/>
                <a:gd name="T78" fmla="*/ 711 w 1226"/>
                <a:gd name="T79" fmla="*/ 1392 h 1812"/>
                <a:gd name="T80" fmla="*/ 743 w 1226"/>
                <a:gd name="T81" fmla="*/ 1423 h 1812"/>
                <a:gd name="T82" fmla="*/ 806 w 1226"/>
                <a:gd name="T83" fmla="*/ 1439 h 1812"/>
                <a:gd name="T84" fmla="*/ 790 w 1226"/>
                <a:gd name="T85" fmla="*/ 1376 h 1812"/>
                <a:gd name="T86" fmla="*/ 830 w 1226"/>
                <a:gd name="T87" fmla="*/ 1392 h 1812"/>
                <a:gd name="T88" fmla="*/ 885 w 1226"/>
                <a:gd name="T89" fmla="*/ 1368 h 1812"/>
                <a:gd name="T90" fmla="*/ 845 w 1226"/>
                <a:gd name="T91" fmla="*/ 1313 h 1812"/>
                <a:gd name="T92" fmla="*/ 837 w 1226"/>
                <a:gd name="T93" fmla="*/ 1281 h 1812"/>
                <a:gd name="T94" fmla="*/ 917 w 1226"/>
                <a:gd name="T95" fmla="*/ 1313 h 1812"/>
                <a:gd name="T96" fmla="*/ 980 w 1226"/>
                <a:gd name="T97" fmla="*/ 1273 h 1812"/>
                <a:gd name="T98" fmla="*/ 1003 w 1226"/>
                <a:gd name="T99" fmla="*/ 1202 h 1812"/>
                <a:gd name="T100" fmla="*/ 1059 w 1226"/>
                <a:gd name="T101" fmla="*/ 1210 h 1812"/>
                <a:gd name="T102" fmla="*/ 1130 w 1226"/>
                <a:gd name="T103" fmla="*/ 1115 h 1812"/>
                <a:gd name="T104" fmla="*/ 1170 w 1226"/>
                <a:gd name="T105" fmla="*/ 1012 h 1812"/>
                <a:gd name="T106" fmla="*/ 1162 w 1226"/>
                <a:gd name="T107" fmla="*/ 925 h 1812"/>
                <a:gd name="T108" fmla="*/ 1083 w 1226"/>
                <a:gd name="T109" fmla="*/ 925 h 1812"/>
                <a:gd name="T110" fmla="*/ 972 w 1226"/>
                <a:gd name="T111" fmla="*/ 720 h 1812"/>
                <a:gd name="T112" fmla="*/ 861 w 1226"/>
                <a:gd name="T113" fmla="*/ 720 h 1812"/>
                <a:gd name="T114" fmla="*/ 450 w 1226"/>
                <a:gd name="T115" fmla="*/ 8 h 1812"/>
                <a:gd name="T116" fmla="*/ 244 w 1226"/>
                <a:gd name="T117" fmla="*/ 143 h 1812"/>
                <a:gd name="T118" fmla="*/ 118 w 1226"/>
                <a:gd name="T119" fmla="*/ 127 h 1812"/>
                <a:gd name="T120" fmla="*/ 31 w 1226"/>
                <a:gd name="T121" fmla="*/ 546 h 1812"/>
                <a:gd name="T122" fmla="*/ 411 w 1226"/>
                <a:gd name="T123" fmla="*/ 177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812">
                  <a:moveTo>
                    <a:pt x="466" y="1811"/>
                  </a:moveTo>
                  <a:lnTo>
                    <a:pt x="466" y="1811"/>
                  </a:lnTo>
                  <a:cubicBezTo>
                    <a:pt x="466" y="1811"/>
                    <a:pt x="458" y="1803"/>
                    <a:pt x="458" y="1795"/>
                  </a:cubicBezTo>
                  <a:cubicBezTo>
                    <a:pt x="450" y="1787"/>
                    <a:pt x="442" y="1771"/>
                    <a:pt x="434" y="1771"/>
                  </a:cubicBezTo>
                  <a:cubicBezTo>
                    <a:pt x="426" y="1771"/>
                    <a:pt x="426" y="1771"/>
                    <a:pt x="426" y="1779"/>
                  </a:cubicBezTo>
                  <a:cubicBezTo>
                    <a:pt x="419" y="1779"/>
                    <a:pt x="411" y="1787"/>
                    <a:pt x="411" y="1787"/>
                  </a:cubicBezTo>
                  <a:cubicBezTo>
                    <a:pt x="403" y="1787"/>
                    <a:pt x="403" y="1779"/>
                    <a:pt x="403" y="1771"/>
                  </a:cubicBezTo>
                  <a:cubicBezTo>
                    <a:pt x="395" y="1755"/>
                    <a:pt x="395" y="1755"/>
                    <a:pt x="387" y="1747"/>
                  </a:cubicBezTo>
                  <a:cubicBezTo>
                    <a:pt x="379" y="1747"/>
                    <a:pt x="379" y="1747"/>
                    <a:pt x="371" y="1755"/>
                  </a:cubicBezTo>
                  <a:lnTo>
                    <a:pt x="371" y="1755"/>
                  </a:lnTo>
                  <a:cubicBezTo>
                    <a:pt x="371" y="1747"/>
                    <a:pt x="371" y="1747"/>
                    <a:pt x="371" y="1747"/>
                  </a:cubicBezTo>
                  <a:cubicBezTo>
                    <a:pt x="23" y="561"/>
                    <a:pt x="23" y="561"/>
                    <a:pt x="23" y="561"/>
                  </a:cubicBezTo>
                  <a:lnTo>
                    <a:pt x="23" y="561"/>
                  </a:lnTo>
                  <a:cubicBezTo>
                    <a:pt x="23" y="561"/>
                    <a:pt x="23" y="554"/>
                    <a:pt x="23" y="546"/>
                  </a:cubicBezTo>
                  <a:cubicBezTo>
                    <a:pt x="23" y="530"/>
                    <a:pt x="15" y="514"/>
                    <a:pt x="15" y="498"/>
                  </a:cubicBezTo>
                  <a:cubicBezTo>
                    <a:pt x="7" y="475"/>
                    <a:pt x="0" y="451"/>
                    <a:pt x="15" y="419"/>
                  </a:cubicBezTo>
                  <a:cubicBezTo>
                    <a:pt x="39" y="388"/>
                    <a:pt x="79" y="245"/>
                    <a:pt x="94" y="174"/>
                  </a:cubicBezTo>
                  <a:cubicBezTo>
                    <a:pt x="102" y="150"/>
                    <a:pt x="110" y="135"/>
                    <a:pt x="110" y="127"/>
                  </a:cubicBezTo>
                  <a:cubicBezTo>
                    <a:pt x="118" y="103"/>
                    <a:pt x="142" y="40"/>
                    <a:pt x="166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89" y="48"/>
                    <a:pt x="197" y="64"/>
                    <a:pt x="205" y="79"/>
                  </a:cubicBezTo>
                  <a:cubicBezTo>
                    <a:pt x="221" y="103"/>
                    <a:pt x="229" y="127"/>
                    <a:pt x="253" y="135"/>
                  </a:cubicBezTo>
                  <a:cubicBezTo>
                    <a:pt x="253" y="135"/>
                    <a:pt x="253" y="135"/>
                    <a:pt x="260" y="135"/>
                  </a:cubicBezTo>
                  <a:cubicBezTo>
                    <a:pt x="292" y="135"/>
                    <a:pt x="403" y="64"/>
                    <a:pt x="411" y="40"/>
                  </a:cubicBezTo>
                  <a:cubicBezTo>
                    <a:pt x="411" y="40"/>
                    <a:pt x="419" y="40"/>
                    <a:pt x="419" y="32"/>
                  </a:cubicBezTo>
                  <a:cubicBezTo>
                    <a:pt x="426" y="16"/>
                    <a:pt x="434" y="0"/>
                    <a:pt x="450" y="0"/>
                  </a:cubicBezTo>
                  <a:cubicBezTo>
                    <a:pt x="458" y="0"/>
                    <a:pt x="474" y="8"/>
                    <a:pt x="482" y="8"/>
                  </a:cubicBezTo>
                  <a:cubicBezTo>
                    <a:pt x="529" y="32"/>
                    <a:pt x="632" y="103"/>
                    <a:pt x="656" y="166"/>
                  </a:cubicBezTo>
                  <a:cubicBezTo>
                    <a:pt x="671" y="222"/>
                    <a:pt x="814" y="625"/>
                    <a:pt x="822" y="633"/>
                  </a:cubicBezTo>
                  <a:cubicBezTo>
                    <a:pt x="822" y="633"/>
                    <a:pt x="830" y="688"/>
                    <a:pt x="861" y="712"/>
                  </a:cubicBezTo>
                  <a:cubicBezTo>
                    <a:pt x="869" y="712"/>
                    <a:pt x="877" y="720"/>
                    <a:pt x="885" y="720"/>
                  </a:cubicBezTo>
                  <a:cubicBezTo>
                    <a:pt x="893" y="720"/>
                    <a:pt x="909" y="712"/>
                    <a:pt x="917" y="712"/>
                  </a:cubicBezTo>
                  <a:cubicBezTo>
                    <a:pt x="932" y="704"/>
                    <a:pt x="940" y="704"/>
                    <a:pt x="948" y="704"/>
                  </a:cubicBezTo>
                  <a:cubicBezTo>
                    <a:pt x="964" y="704"/>
                    <a:pt x="972" y="704"/>
                    <a:pt x="972" y="712"/>
                  </a:cubicBezTo>
                  <a:cubicBezTo>
                    <a:pt x="988" y="736"/>
                    <a:pt x="988" y="759"/>
                    <a:pt x="988" y="783"/>
                  </a:cubicBezTo>
                  <a:cubicBezTo>
                    <a:pt x="988" y="807"/>
                    <a:pt x="988" y="823"/>
                    <a:pt x="996" y="838"/>
                  </a:cubicBezTo>
                  <a:cubicBezTo>
                    <a:pt x="996" y="838"/>
                    <a:pt x="996" y="838"/>
                    <a:pt x="1003" y="846"/>
                  </a:cubicBezTo>
                  <a:cubicBezTo>
                    <a:pt x="1019" y="862"/>
                    <a:pt x="1067" y="917"/>
                    <a:pt x="1083" y="917"/>
                  </a:cubicBezTo>
                  <a:cubicBezTo>
                    <a:pt x="1090" y="917"/>
                    <a:pt x="1106" y="894"/>
                    <a:pt x="1122" y="886"/>
                  </a:cubicBezTo>
                  <a:cubicBezTo>
                    <a:pt x="1138" y="862"/>
                    <a:pt x="1138" y="862"/>
                    <a:pt x="1138" y="862"/>
                  </a:cubicBezTo>
                  <a:cubicBezTo>
                    <a:pt x="1122" y="894"/>
                    <a:pt x="1122" y="894"/>
                    <a:pt x="1122" y="894"/>
                  </a:cubicBezTo>
                  <a:lnTo>
                    <a:pt x="1122" y="894"/>
                  </a:lnTo>
                  <a:cubicBezTo>
                    <a:pt x="1130" y="894"/>
                    <a:pt x="1146" y="909"/>
                    <a:pt x="1154" y="909"/>
                  </a:cubicBezTo>
                  <a:cubicBezTo>
                    <a:pt x="1162" y="917"/>
                    <a:pt x="1170" y="917"/>
                    <a:pt x="1170" y="925"/>
                  </a:cubicBezTo>
                  <a:cubicBezTo>
                    <a:pt x="1170" y="933"/>
                    <a:pt x="1162" y="949"/>
                    <a:pt x="1154" y="973"/>
                  </a:cubicBezTo>
                  <a:cubicBezTo>
                    <a:pt x="1154" y="981"/>
                    <a:pt x="1154" y="981"/>
                    <a:pt x="1154" y="981"/>
                  </a:cubicBezTo>
                  <a:cubicBezTo>
                    <a:pt x="1146" y="989"/>
                    <a:pt x="1146" y="996"/>
                    <a:pt x="1146" y="996"/>
                  </a:cubicBezTo>
                  <a:cubicBezTo>
                    <a:pt x="1146" y="1004"/>
                    <a:pt x="1154" y="1004"/>
                    <a:pt x="1170" y="1004"/>
                  </a:cubicBezTo>
                  <a:cubicBezTo>
                    <a:pt x="1177" y="1004"/>
                    <a:pt x="1185" y="1004"/>
                    <a:pt x="1193" y="1004"/>
                  </a:cubicBezTo>
                  <a:cubicBezTo>
                    <a:pt x="1209" y="1004"/>
                    <a:pt x="1217" y="1012"/>
                    <a:pt x="1217" y="1020"/>
                  </a:cubicBezTo>
                  <a:cubicBezTo>
                    <a:pt x="1225" y="1044"/>
                    <a:pt x="1217" y="1067"/>
                    <a:pt x="1193" y="1091"/>
                  </a:cubicBezTo>
                  <a:cubicBezTo>
                    <a:pt x="1162" y="1115"/>
                    <a:pt x="1162" y="1115"/>
                    <a:pt x="1130" y="1123"/>
                  </a:cubicBezTo>
                  <a:lnTo>
                    <a:pt x="1130" y="1123"/>
                  </a:lnTo>
                  <a:cubicBezTo>
                    <a:pt x="1114" y="1123"/>
                    <a:pt x="1114" y="1131"/>
                    <a:pt x="1106" y="1139"/>
                  </a:cubicBezTo>
                  <a:cubicBezTo>
                    <a:pt x="1106" y="1154"/>
                    <a:pt x="1106" y="1162"/>
                    <a:pt x="1090" y="1178"/>
                  </a:cubicBezTo>
                  <a:cubicBezTo>
                    <a:pt x="1067" y="1202"/>
                    <a:pt x="1067" y="1202"/>
                    <a:pt x="1067" y="1210"/>
                  </a:cubicBezTo>
                  <a:cubicBezTo>
                    <a:pt x="1067" y="1210"/>
                    <a:pt x="1059" y="1218"/>
                    <a:pt x="1059" y="1226"/>
                  </a:cubicBezTo>
                  <a:cubicBezTo>
                    <a:pt x="1059" y="1234"/>
                    <a:pt x="1051" y="1241"/>
                    <a:pt x="1043" y="1241"/>
                  </a:cubicBezTo>
                  <a:cubicBezTo>
                    <a:pt x="1035" y="1241"/>
                    <a:pt x="1027" y="1234"/>
                    <a:pt x="1019" y="1226"/>
                  </a:cubicBezTo>
                  <a:cubicBezTo>
                    <a:pt x="1011" y="1210"/>
                    <a:pt x="1003" y="1210"/>
                    <a:pt x="1003" y="1210"/>
                  </a:cubicBezTo>
                  <a:cubicBezTo>
                    <a:pt x="1003" y="1210"/>
                    <a:pt x="1003" y="1210"/>
                    <a:pt x="1003" y="1226"/>
                  </a:cubicBezTo>
                  <a:cubicBezTo>
                    <a:pt x="1003" y="1234"/>
                    <a:pt x="1003" y="1234"/>
                    <a:pt x="1003" y="1234"/>
                  </a:cubicBezTo>
                  <a:cubicBezTo>
                    <a:pt x="996" y="1257"/>
                    <a:pt x="996" y="1281"/>
                    <a:pt x="980" y="1281"/>
                  </a:cubicBezTo>
                  <a:lnTo>
                    <a:pt x="980" y="1281"/>
                  </a:lnTo>
                  <a:cubicBezTo>
                    <a:pt x="972" y="1281"/>
                    <a:pt x="964" y="1281"/>
                    <a:pt x="956" y="1320"/>
                  </a:cubicBezTo>
                  <a:cubicBezTo>
                    <a:pt x="956" y="1328"/>
                    <a:pt x="956" y="1344"/>
                    <a:pt x="940" y="1344"/>
                  </a:cubicBezTo>
                  <a:cubicBezTo>
                    <a:pt x="940" y="1344"/>
                    <a:pt x="932" y="1336"/>
                    <a:pt x="924" y="1328"/>
                  </a:cubicBezTo>
                  <a:cubicBezTo>
                    <a:pt x="917" y="1320"/>
                    <a:pt x="917" y="1320"/>
                    <a:pt x="909" y="1320"/>
                  </a:cubicBezTo>
                  <a:cubicBezTo>
                    <a:pt x="893" y="1305"/>
                    <a:pt x="893" y="1305"/>
                    <a:pt x="893" y="1297"/>
                  </a:cubicBezTo>
                  <a:cubicBezTo>
                    <a:pt x="901" y="1289"/>
                    <a:pt x="901" y="1289"/>
                    <a:pt x="893" y="1281"/>
                  </a:cubicBezTo>
                  <a:cubicBezTo>
                    <a:pt x="885" y="1273"/>
                    <a:pt x="885" y="1273"/>
                    <a:pt x="877" y="1273"/>
                  </a:cubicBezTo>
                  <a:cubicBezTo>
                    <a:pt x="869" y="1273"/>
                    <a:pt x="861" y="1281"/>
                    <a:pt x="845" y="1289"/>
                  </a:cubicBezTo>
                  <a:lnTo>
                    <a:pt x="837" y="1297"/>
                  </a:lnTo>
                  <a:cubicBezTo>
                    <a:pt x="830" y="1305"/>
                    <a:pt x="822" y="1305"/>
                    <a:pt x="822" y="1313"/>
                  </a:cubicBezTo>
                  <a:cubicBezTo>
                    <a:pt x="830" y="1313"/>
                    <a:pt x="837" y="1313"/>
                    <a:pt x="837" y="1305"/>
                  </a:cubicBezTo>
                  <a:cubicBezTo>
                    <a:pt x="845" y="1297"/>
                    <a:pt x="869" y="1297"/>
                    <a:pt x="901" y="1320"/>
                  </a:cubicBezTo>
                  <a:cubicBezTo>
                    <a:pt x="909" y="1320"/>
                    <a:pt x="909" y="1328"/>
                    <a:pt x="909" y="1336"/>
                  </a:cubicBezTo>
                  <a:cubicBezTo>
                    <a:pt x="909" y="1344"/>
                    <a:pt x="909" y="1352"/>
                    <a:pt x="893" y="1368"/>
                  </a:cubicBezTo>
                  <a:cubicBezTo>
                    <a:pt x="877" y="1392"/>
                    <a:pt x="869" y="1400"/>
                    <a:pt x="861" y="1400"/>
                  </a:cubicBezTo>
                  <a:cubicBezTo>
                    <a:pt x="861" y="1400"/>
                    <a:pt x="853" y="1407"/>
                    <a:pt x="837" y="1407"/>
                  </a:cubicBezTo>
                  <a:cubicBezTo>
                    <a:pt x="830" y="1407"/>
                    <a:pt x="822" y="1400"/>
                    <a:pt x="822" y="1392"/>
                  </a:cubicBezTo>
                  <a:lnTo>
                    <a:pt x="822" y="1384"/>
                  </a:lnTo>
                  <a:cubicBezTo>
                    <a:pt x="814" y="1368"/>
                    <a:pt x="814" y="1368"/>
                    <a:pt x="806" y="1368"/>
                  </a:cubicBezTo>
                  <a:cubicBezTo>
                    <a:pt x="806" y="1368"/>
                    <a:pt x="806" y="1368"/>
                    <a:pt x="798" y="1368"/>
                  </a:cubicBezTo>
                  <a:cubicBezTo>
                    <a:pt x="798" y="1368"/>
                    <a:pt x="790" y="1368"/>
                    <a:pt x="790" y="1376"/>
                  </a:cubicBezTo>
                  <a:cubicBezTo>
                    <a:pt x="790" y="1384"/>
                    <a:pt x="806" y="1400"/>
                    <a:pt x="814" y="1415"/>
                  </a:cubicBezTo>
                  <a:cubicBezTo>
                    <a:pt x="814" y="1415"/>
                    <a:pt x="822" y="1415"/>
                    <a:pt x="822" y="1423"/>
                  </a:cubicBezTo>
                  <a:cubicBezTo>
                    <a:pt x="830" y="1431"/>
                    <a:pt x="830" y="1431"/>
                    <a:pt x="822" y="1439"/>
                  </a:cubicBezTo>
                  <a:cubicBezTo>
                    <a:pt x="822" y="1439"/>
                    <a:pt x="814" y="1447"/>
                    <a:pt x="806" y="1447"/>
                  </a:cubicBezTo>
                  <a:cubicBezTo>
                    <a:pt x="798" y="1447"/>
                    <a:pt x="782" y="1439"/>
                    <a:pt x="774" y="1439"/>
                  </a:cubicBezTo>
                  <a:cubicBezTo>
                    <a:pt x="759" y="1431"/>
                    <a:pt x="759" y="1431"/>
                    <a:pt x="750" y="1431"/>
                  </a:cubicBezTo>
                  <a:lnTo>
                    <a:pt x="750" y="1431"/>
                  </a:lnTo>
                  <a:cubicBezTo>
                    <a:pt x="743" y="1431"/>
                    <a:pt x="743" y="1431"/>
                    <a:pt x="743" y="1431"/>
                  </a:cubicBezTo>
                  <a:cubicBezTo>
                    <a:pt x="743" y="1431"/>
                    <a:pt x="743" y="1431"/>
                    <a:pt x="735" y="1431"/>
                  </a:cubicBezTo>
                  <a:cubicBezTo>
                    <a:pt x="719" y="1431"/>
                    <a:pt x="711" y="1415"/>
                    <a:pt x="703" y="1392"/>
                  </a:cubicBezTo>
                  <a:lnTo>
                    <a:pt x="703" y="1392"/>
                  </a:lnTo>
                  <a:cubicBezTo>
                    <a:pt x="703" y="1392"/>
                    <a:pt x="703" y="1384"/>
                    <a:pt x="695" y="1384"/>
                  </a:cubicBezTo>
                  <a:cubicBezTo>
                    <a:pt x="695" y="1376"/>
                    <a:pt x="695" y="1368"/>
                    <a:pt x="687" y="1360"/>
                  </a:cubicBezTo>
                  <a:cubicBezTo>
                    <a:pt x="687" y="1368"/>
                    <a:pt x="687" y="1368"/>
                    <a:pt x="687" y="1376"/>
                  </a:cubicBezTo>
                  <a:cubicBezTo>
                    <a:pt x="687" y="1392"/>
                    <a:pt x="679" y="1407"/>
                    <a:pt x="679" y="1407"/>
                  </a:cubicBezTo>
                  <a:cubicBezTo>
                    <a:pt x="671" y="1415"/>
                    <a:pt x="671" y="1423"/>
                    <a:pt x="671" y="1431"/>
                  </a:cubicBezTo>
                  <a:cubicBezTo>
                    <a:pt x="671" y="1439"/>
                    <a:pt x="671" y="1439"/>
                    <a:pt x="671" y="1439"/>
                  </a:cubicBezTo>
                  <a:cubicBezTo>
                    <a:pt x="664" y="1439"/>
                    <a:pt x="664" y="1439"/>
                    <a:pt x="664" y="1439"/>
                  </a:cubicBezTo>
                  <a:lnTo>
                    <a:pt x="664" y="1439"/>
                  </a:lnTo>
                  <a:cubicBezTo>
                    <a:pt x="664" y="1439"/>
                    <a:pt x="656" y="1439"/>
                    <a:pt x="648" y="1455"/>
                  </a:cubicBezTo>
                  <a:cubicBezTo>
                    <a:pt x="624" y="1494"/>
                    <a:pt x="640" y="1550"/>
                    <a:pt x="648" y="1581"/>
                  </a:cubicBezTo>
                  <a:cubicBezTo>
                    <a:pt x="648" y="1589"/>
                    <a:pt x="656" y="1597"/>
                    <a:pt x="656" y="1605"/>
                  </a:cubicBezTo>
                  <a:cubicBezTo>
                    <a:pt x="656" y="1621"/>
                    <a:pt x="656" y="1629"/>
                    <a:pt x="632" y="1637"/>
                  </a:cubicBezTo>
                  <a:cubicBezTo>
                    <a:pt x="624" y="1637"/>
                    <a:pt x="624" y="1637"/>
                    <a:pt x="616" y="1645"/>
                  </a:cubicBezTo>
                  <a:cubicBezTo>
                    <a:pt x="608" y="1645"/>
                    <a:pt x="600" y="1645"/>
                    <a:pt x="600" y="1645"/>
                  </a:cubicBezTo>
                  <a:cubicBezTo>
                    <a:pt x="584" y="1645"/>
                    <a:pt x="584" y="1645"/>
                    <a:pt x="577" y="1637"/>
                  </a:cubicBezTo>
                  <a:cubicBezTo>
                    <a:pt x="569" y="1637"/>
                    <a:pt x="561" y="1637"/>
                    <a:pt x="553" y="1637"/>
                  </a:cubicBezTo>
                  <a:cubicBezTo>
                    <a:pt x="545" y="1637"/>
                    <a:pt x="545" y="1637"/>
                    <a:pt x="537" y="1637"/>
                  </a:cubicBezTo>
                  <a:cubicBezTo>
                    <a:pt x="537" y="1645"/>
                    <a:pt x="545" y="1653"/>
                    <a:pt x="545" y="1660"/>
                  </a:cubicBezTo>
                  <a:lnTo>
                    <a:pt x="545" y="1668"/>
                  </a:lnTo>
                  <a:cubicBezTo>
                    <a:pt x="553" y="1700"/>
                    <a:pt x="553" y="1708"/>
                    <a:pt x="545" y="1716"/>
                  </a:cubicBezTo>
                  <a:cubicBezTo>
                    <a:pt x="537" y="1716"/>
                    <a:pt x="537" y="1716"/>
                    <a:pt x="537" y="1716"/>
                  </a:cubicBezTo>
                  <a:cubicBezTo>
                    <a:pt x="529" y="1724"/>
                    <a:pt x="529" y="1724"/>
                    <a:pt x="521" y="1724"/>
                  </a:cubicBezTo>
                  <a:cubicBezTo>
                    <a:pt x="513" y="1724"/>
                    <a:pt x="506" y="1708"/>
                    <a:pt x="490" y="1692"/>
                  </a:cubicBezTo>
                  <a:cubicBezTo>
                    <a:pt x="490" y="1684"/>
                    <a:pt x="490" y="1684"/>
                    <a:pt x="482" y="1684"/>
                  </a:cubicBezTo>
                  <a:lnTo>
                    <a:pt x="482" y="1684"/>
                  </a:lnTo>
                  <a:cubicBezTo>
                    <a:pt x="474" y="1692"/>
                    <a:pt x="474" y="1708"/>
                    <a:pt x="482" y="1716"/>
                  </a:cubicBezTo>
                  <a:cubicBezTo>
                    <a:pt x="482" y="1740"/>
                    <a:pt x="482" y="1740"/>
                    <a:pt x="474" y="1747"/>
                  </a:cubicBezTo>
                  <a:cubicBezTo>
                    <a:pt x="474" y="1747"/>
                    <a:pt x="466" y="1747"/>
                    <a:pt x="466" y="1755"/>
                  </a:cubicBezTo>
                  <a:cubicBezTo>
                    <a:pt x="466" y="1763"/>
                    <a:pt x="466" y="1763"/>
                    <a:pt x="474" y="1771"/>
                  </a:cubicBezTo>
                  <a:cubicBezTo>
                    <a:pt x="474" y="1779"/>
                    <a:pt x="482" y="1787"/>
                    <a:pt x="474" y="1803"/>
                  </a:cubicBezTo>
                  <a:cubicBezTo>
                    <a:pt x="474" y="1803"/>
                    <a:pt x="474" y="1811"/>
                    <a:pt x="466" y="1811"/>
                  </a:cubicBezTo>
                  <a:close/>
                  <a:moveTo>
                    <a:pt x="434" y="1763"/>
                  </a:moveTo>
                  <a:lnTo>
                    <a:pt x="434" y="1763"/>
                  </a:lnTo>
                  <a:cubicBezTo>
                    <a:pt x="442" y="1763"/>
                    <a:pt x="458" y="1779"/>
                    <a:pt x="458" y="1787"/>
                  </a:cubicBezTo>
                  <a:cubicBezTo>
                    <a:pt x="466" y="1795"/>
                    <a:pt x="466" y="1795"/>
                    <a:pt x="466" y="1803"/>
                  </a:cubicBezTo>
                  <a:cubicBezTo>
                    <a:pt x="466" y="1795"/>
                    <a:pt x="466" y="1795"/>
                    <a:pt x="466" y="1795"/>
                  </a:cubicBezTo>
                  <a:cubicBezTo>
                    <a:pt x="474" y="1787"/>
                    <a:pt x="466" y="1779"/>
                    <a:pt x="466" y="1771"/>
                  </a:cubicBezTo>
                  <a:cubicBezTo>
                    <a:pt x="458" y="1771"/>
                    <a:pt x="458" y="1763"/>
                    <a:pt x="458" y="1755"/>
                  </a:cubicBezTo>
                  <a:cubicBezTo>
                    <a:pt x="466" y="1747"/>
                    <a:pt x="466" y="1740"/>
                    <a:pt x="474" y="1740"/>
                  </a:cubicBezTo>
                  <a:cubicBezTo>
                    <a:pt x="474" y="1740"/>
                    <a:pt x="474" y="1731"/>
                    <a:pt x="474" y="1724"/>
                  </a:cubicBezTo>
                  <a:cubicBezTo>
                    <a:pt x="466" y="1708"/>
                    <a:pt x="466" y="1692"/>
                    <a:pt x="474" y="1684"/>
                  </a:cubicBezTo>
                  <a:cubicBezTo>
                    <a:pt x="482" y="1676"/>
                    <a:pt x="482" y="1676"/>
                    <a:pt x="482" y="1676"/>
                  </a:cubicBezTo>
                  <a:cubicBezTo>
                    <a:pt x="490" y="1676"/>
                    <a:pt x="497" y="1676"/>
                    <a:pt x="497" y="1684"/>
                  </a:cubicBezTo>
                  <a:cubicBezTo>
                    <a:pt x="506" y="1700"/>
                    <a:pt x="521" y="1716"/>
                    <a:pt x="521" y="1716"/>
                  </a:cubicBezTo>
                  <a:cubicBezTo>
                    <a:pt x="529" y="1716"/>
                    <a:pt x="529" y="1716"/>
                    <a:pt x="529" y="1716"/>
                  </a:cubicBezTo>
                  <a:cubicBezTo>
                    <a:pt x="529" y="1708"/>
                    <a:pt x="537" y="1708"/>
                    <a:pt x="537" y="1708"/>
                  </a:cubicBezTo>
                  <a:cubicBezTo>
                    <a:pt x="545" y="1700"/>
                    <a:pt x="545" y="1700"/>
                    <a:pt x="545" y="1676"/>
                  </a:cubicBezTo>
                  <a:cubicBezTo>
                    <a:pt x="537" y="1668"/>
                    <a:pt x="537" y="1668"/>
                    <a:pt x="537" y="1660"/>
                  </a:cubicBezTo>
                  <a:cubicBezTo>
                    <a:pt x="537" y="1645"/>
                    <a:pt x="529" y="1637"/>
                    <a:pt x="537" y="1637"/>
                  </a:cubicBezTo>
                  <a:cubicBezTo>
                    <a:pt x="537" y="1629"/>
                    <a:pt x="545" y="1629"/>
                    <a:pt x="553" y="1629"/>
                  </a:cubicBezTo>
                  <a:cubicBezTo>
                    <a:pt x="561" y="1629"/>
                    <a:pt x="569" y="1629"/>
                    <a:pt x="577" y="1637"/>
                  </a:cubicBezTo>
                  <a:cubicBezTo>
                    <a:pt x="584" y="1637"/>
                    <a:pt x="592" y="1637"/>
                    <a:pt x="600" y="1637"/>
                  </a:cubicBezTo>
                  <a:cubicBezTo>
                    <a:pt x="600" y="1637"/>
                    <a:pt x="608" y="1637"/>
                    <a:pt x="616" y="1637"/>
                  </a:cubicBezTo>
                  <a:lnTo>
                    <a:pt x="624" y="1629"/>
                  </a:lnTo>
                  <a:cubicBezTo>
                    <a:pt x="648" y="1621"/>
                    <a:pt x="648" y="1621"/>
                    <a:pt x="648" y="1605"/>
                  </a:cubicBezTo>
                  <a:cubicBezTo>
                    <a:pt x="648" y="1597"/>
                    <a:pt x="640" y="1589"/>
                    <a:pt x="640" y="1589"/>
                  </a:cubicBezTo>
                  <a:cubicBezTo>
                    <a:pt x="632" y="1558"/>
                    <a:pt x="616" y="1494"/>
                    <a:pt x="640" y="1455"/>
                  </a:cubicBezTo>
                  <a:cubicBezTo>
                    <a:pt x="648" y="1439"/>
                    <a:pt x="656" y="1431"/>
                    <a:pt x="664" y="1431"/>
                  </a:cubicBezTo>
                  <a:lnTo>
                    <a:pt x="664" y="1431"/>
                  </a:lnTo>
                  <a:cubicBezTo>
                    <a:pt x="664" y="1415"/>
                    <a:pt x="664" y="1415"/>
                    <a:pt x="671" y="1407"/>
                  </a:cubicBezTo>
                  <a:cubicBezTo>
                    <a:pt x="671" y="1400"/>
                    <a:pt x="679" y="1392"/>
                    <a:pt x="679" y="1376"/>
                  </a:cubicBezTo>
                  <a:cubicBezTo>
                    <a:pt x="679" y="1360"/>
                    <a:pt x="679" y="1352"/>
                    <a:pt x="687" y="1352"/>
                  </a:cubicBezTo>
                  <a:cubicBezTo>
                    <a:pt x="695" y="1352"/>
                    <a:pt x="695" y="1360"/>
                    <a:pt x="703" y="1384"/>
                  </a:cubicBezTo>
                  <a:cubicBezTo>
                    <a:pt x="711" y="1384"/>
                    <a:pt x="711" y="1392"/>
                    <a:pt x="711" y="1392"/>
                  </a:cubicBezTo>
                  <a:lnTo>
                    <a:pt x="711" y="1392"/>
                  </a:lnTo>
                  <a:cubicBezTo>
                    <a:pt x="719" y="1407"/>
                    <a:pt x="727" y="1423"/>
                    <a:pt x="735" y="1423"/>
                  </a:cubicBezTo>
                  <a:cubicBezTo>
                    <a:pt x="743" y="1423"/>
                    <a:pt x="743" y="1423"/>
                    <a:pt x="743" y="1423"/>
                  </a:cubicBezTo>
                  <a:lnTo>
                    <a:pt x="743" y="1423"/>
                  </a:lnTo>
                  <a:cubicBezTo>
                    <a:pt x="750" y="1423"/>
                    <a:pt x="750" y="1423"/>
                    <a:pt x="759" y="1423"/>
                  </a:cubicBezTo>
                  <a:lnTo>
                    <a:pt x="759" y="1423"/>
                  </a:lnTo>
                  <a:cubicBezTo>
                    <a:pt x="759" y="1423"/>
                    <a:pt x="766" y="1431"/>
                    <a:pt x="774" y="1431"/>
                  </a:cubicBezTo>
                  <a:cubicBezTo>
                    <a:pt x="782" y="1439"/>
                    <a:pt x="798" y="1439"/>
                    <a:pt x="806" y="1439"/>
                  </a:cubicBezTo>
                  <a:cubicBezTo>
                    <a:pt x="814" y="1439"/>
                    <a:pt x="822" y="1439"/>
                    <a:pt x="822" y="1431"/>
                  </a:cubicBezTo>
                  <a:cubicBezTo>
                    <a:pt x="822" y="1431"/>
                    <a:pt x="822" y="1431"/>
                    <a:pt x="814" y="1423"/>
                  </a:cubicBezTo>
                  <a:cubicBezTo>
                    <a:pt x="814" y="1423"/>
                    <a:pt x="814" y="1415"/>
                    <a:pt x="806" y="1415"/>
                  </a:cubicBezTo>
                  <a:cubicBezTo>
                    <a:pt x="798" y="1400"/>
                    <a:pt x="782" y="1384"/>
                    <a:pt x="790" y="1376"/>
                  </a:cubicBezTo>
                  <a:cubicBezTo>
                    <a:pt x="790" y="1368"/>
                    <a:pt x="790" y="1360"/>
                    <a:pt x="798" y="1360"/>
                  </a:cubicBezTo>
                  <a:lnTo>
                    <a:pt x="806" y="1360"/>
                  </a:lnTo>
                  <a:cubicBezTo>
                    <a:pt x="822" y="1360"/>
                    <a:pt x="822" y="1368"/>
                    <a:pt x="830" y="1384"/>
                  </a:cubicBezTo>
                  <a:lnTo>
                    <a:pt x="830" y="1392"/>
                  </a:lnTo>
                  <a:cubicBezTo>
                    <a:pt x="830" y="1400"/>
                    <a:pt x="837" y="1400"/>
                    <a:pt x="837" y="1400"/>
                  </a:cubicBezTo>
                  <a:cubicBezTo>
                    <a:pt x="845" y="1400"/>
                    <a:pt x="861" y="1392"/>
                    <a:pt x="861" y="1392"/>
                  </a:cubicBezTo>
                  <a:lnTo>
                    <a:pt x="861" y="1392"/>
                  </a:lnTo>
                  <a:cubicBezTo>
                    <a:pt x="861" y="1392"/>
                    <a:pt x="869" y="1392"/>
                    <a:pt x="885" y="1368"/>
                  </a:cubicBezTo>
                  <a:cubicBezTo>
                    <a:pt x="901" y="1352"/>
                    <a:pt x="901" y="1344"/>
                    <a:pt x="901" y="1336"/>
                  </a:cubicBezTo>
                  <a:cubicBezTo>
                    <a:pt x="901" y="1328"/>
                    <a:pt x="901" y="1328"/>
                    <a:pt x="893" y="1328"/>
                  </a:cubicBezTo>
                  <a:cubicBezTo>
                    <a:pt x="877" y="1313"/>
                    <a:pt x="861" y="1305"/>
                    <a:pt x="853" y="1305"/>
                  </a:cubicBezTo>
                  <a:cubicBezTo>
                    <a:pt x="853" y="1305"/>
                    <a:pt x="845" y="1305"/>
                    <a:pt x="845" y="1313"/>
                  </a:cubicBezTo>
                  <a:cubicBezTo>
                    <a:pt x="845" y="1313"/>
                    <a:pt x="837" y="1320"/>
                    <a:pt x="830" y="1320"/>
                  </a:cubicBezTo>
                  <a:cubicBezTo>
                    <a:pt x="822" y="1320"/>
                    <a:pt x="822" y="1313"/>
                    <a:pt x="822" y="1313"/>
                  </a:cubicBezTo>
                  <a:cubicBezTo>
                    <a:pt x="814" y="1305"/>
                    <a:pt x="814" y="1305"/>
                    <a:pt x="830" y="1289"/>
                  </a:cubicBezTo>
                  <a:cubicBezTo>
                    <a:pt x="837" y="1289"/>
                    <a:pt x="837" y="1289"/>
                    <a:pt x="837" y="1281"/>
                  </a:cubicBezTo>
                  <a:cubicBezTo>
                    <a:pt x="853" y="1273"/>
                    <a:pt x="869" y="1265"/>
                    <a:pt x="877" y="1265"/>
                  </a:cubicBezTo>
                  <a:cubicBezTo>
                    <a:pt x="885" y="1265"/>
                    <a:pt x="893" y="1265"/>
                    <a:pt x="901" y="1273"/>
                  </a:cubicBezTo>
                  <a:cubicBezTo>
                    <a:pt x="909" y="1281"/>
                    <a:pt x="901" y="1289"/>
                    <a:pt x="901" y="1297"/>
                  </a:cubicBezTo>
                  <a:cubicBezTo>
                    <a:pt x="901" y="1297"/>
                    <a:pt x="901" y="1305"/>
                    <a:pt x="917" y="1313"/>
                  </a:cubicBezTo>
                  <a:lnTo>
                    <a:pt x="924" y="1320"/>
                  </a:lnTo>
                  <a:cubicBezTo>
                    <a:pt x="932" y="1328"/>
                    <a:pt x="940" y="1336"/>
                    <a:pt x="940" y="1336"/>
                  </a:cubicBezTo>
                  <a:cubicBezTo>
                    <a:pt x="948" y="1336"/>
                    <a:pt x="948" y="1328"/>
                    <a:pt x="948" y="1313"/>
                  </a:cubicBezTo>
                  <a:cubicBezTo>
                    <a:pt x="956" y="1281"/>
                    <a:pt x="964" y="1273"/>
                    <a:pt x="980" y="1273"/>
                  </a:cubicBezTo>
                  <a:lnTo>
                    <a:pt x="980" y="1273"/>
                  </a:lnTo>
                  <a:cubicBezTo>
                    <a:pt x="988" y="1273"/>
                    <a:pt x="988" y="1249"/>
                    <a:pt x="996" y="1234"/>
                  </a:cubicBezTo>
                  <a:cubicBezTo>
                    <a:pt x="996" y="1226"/>
                    <a:pt x="996" y="1226"/>
                    <a:pt x="996" y="1226"/>
                  </a:cubicBezTo>
                  <a:cubicBezTo>
                    <a:pt x="996" y="1218"/>
                    <a:pt x="996" y="1202"/>
                    <a:pt x="1003" y="1202"/>
                  </a:cubicBezTo>
                  <a:cubicBezTo>
                    <a:pt x="1011" y="1202"/>
                    <a:pt x="1011" y="1210"/>
                    <a:pt x="1019" y="1218"/>
                  </a:cubicBezTo>
                  <a:cubicBezTo>
                    <a:pt x="1027" y="1226"/>
                    <a:pt x="1035" y="1234"/>
                    <a:pt x="1043" y="1234"/>
                  </a:cubicBezTo>
                  <a:cubicBezTo>
                    <a:pt x="1043" y="1234"/>
                    <a:pt x="1051" y="1234"/>
                    <a:pt x="1051" y="1226"/>
                  </a:cubicBezTo>
                  <a:cubicBezTo>
                    <a:pt x="1059" y="1218"/>
                    <a:pt x="1059" y="1210"/>
                    <a:pt x="1059" y="1210"/>
                  </a:cubicBezTo>
                  <a:cubicBezTo>
                    <a:pt x="1059" y="1202"/>
                    <a:pt x="1059" y="1194"/>
                    <a:pt x="1083" y="1178"/>
                  </a:cubicBezTo>
                  <a:cubicBezTo>
                    <a:pt x="1098" y="1162"/>
                    <a:pt x="1098" y="1147"/>
                    <a:pt x="1106" y="1139"/>
                  </a:cubicBezTo>
                  <a:cubicBezTo>
                    <a:pt x="1106" y="1131"/>
                    <a:pt x="1106" y="1115"/>
                    <a:pt x="1130" y="1115"/>
                  </a:cubicBezTo>
                  <a:lnTo>
                    <a:pt x="1130" y="1115"/>
                  </a:lnTo>
                  <a:cubicBezTo>
                    <a:pt x="1162" y="1115"/>
                    <a:pt x="1162" y="1115"/>
                    <a:pt x="1193" y="1083"/>
                  </a:cubicBezTo>
                  <a:cubicBezTo>
                    <a:pt x="1209" y="1067"/>
                    <a:pt x="1217" y="1044"/>
                    <a:pt x="1209" y="1028"/>
                  </a:cubicBezTo>
                  <a:cubicBezTo>
                    <a:pt x="1209" y="1020"/>
                    <a:pt x="1201" y="1012"/>
                    <a:pt x="1193" y="1012"/>
                  </a:cubicBezTo>
                  <a:cubicBezTo>
                    <a:pt x="1185" y="1012"/>
                    <a:pt x="1177" y="1012"/>
                    <a:pt x="1170" y="1012"/>
                  </a:cubicBezTo>
                  <a:cubicBezTo>
                    <a:pt x="1154" y="1012"/>
                    <a:pt x="1146" y="1012"/>
                    <a:pt x="1138" y="1004"/>
                  </a:cubicBezTo>
                  <a:cubicBezTo>
                    <a:pt x="1138" y="996"/>
                    <a:pt x="1138" y="989"/>
                    <a:pt x="1146" y="973"/>
                  </a:cubicBezTo>
                  <a:lnTo>
                    <a:pt x="1146" y="973"/>
                  </a:lnTo>
                  <a:cubicBezTo>
                    <a:pt x="1162" y="949"/>
                    <a:pt x="1170" y="933"/>
                    <a:pt x="1162" y="925"/>
                  </a:cubicBezTo>
                  <a:cubicBezTo>
                    <a:pt x="1162" y="925"/>
                    <a:pt x="1162" y="917"/>
                    <a:pt x="1154" y="917"/>
                  </a:cubicBezTo>
                  <a:cubicBezTo>
                    <a:pt x="1138" y="909"/>
                    <a:pt x="1122" y="901"/>
                    <a:pt x="1122" y="894"/>
                  </a:cubicBezTo>
                  <a:cubicBezTo>
                    <a:pt x="1114" y="909"/>
                    <a:pt x="1098" y="925"/>
                    <a:pt x="1083" y="925"/>
                  </a:cubicBezTo>
                  <a:lnTo>
                    <a:pt x="1083" y="925"/>
                  </a:lnTo>
                  <a:cubicBezTo>
                    <a:pt x="1067" y="925"/>
                    <a:pt x="1035" y="894"/>
                    <a:pt x="996" y="846"/>
                  </a:cubicBezTo>
                  <a:lnTo>
                    <a:pt x="988" y="838"/>
                  </a:lnTo>
                  <a:cubicBezTo>
                    <a:pt x="980" y="830"/>
                    <a:pt x="980" y="807"/>
                    <a:pt x="980" y="783"/>
                  </a:cubicBezTo>
                  <a:cubicBezTo>
                    <a:pt x="980" y="759"/>
                    <a:pt x="980" y="736"/>
                    <a:pt x="972" y="720"/>
                  </a:cubicBezTo>
                  <a:cubicBezTo>
                    <a:pt x="964" y="712"/>
                    <a:pt x="956" y="712"/>
                    <a:pt x="948" y="712"/>
                  </a:cubicBezTo>
                  <a:cubicBezTo>
                    <a:pt x="940" y="712"/>
                    <a:pt x="932" y="712"/>
                    <a:pt x="924" y="720"/>
                  </a:cubicBezTo>
                  <a:cubicBezTo>
                    <a:pt x="909" y="720"/>
                    <a:pt x="893" y="728"/>
                    <a:pt x="885" y="728"/>
                  </a:cubicBezTo>
                  <a:cubicBezTo>
                    <a:pt x="877" y="728"/>
                    <a:pt x="861" y="720"/>
                    <a:pt x="861" y="720"/>
                  </a:cubicBezTo>
                  <a:cubicBezTo>
                    <a:pt x="822" y="688"/>
                    <a:pt x="814" y="633"/>
                    <a:pt x="814" y="633"/>
                  </a:cubicBezTo>
                  <a:cubicBezTo>
                    <a:pt x="814" y="633"/>
                    <a:pt x="664" y="222"/>
                    <a:pt x="648" y="166"/>
                  </a:cubicBezTo>
                  <a:cubicBezTo>
                    <a:pt x="624" y="111"/>
                    <a:pt x="529" y="40"/>
                    <a:pt x="482" y="16"/>
                  </a:cubicBezTo>
                  <a:cubicBezTo>
                    <a:pt x="466" y="16"/>
                    <a:pt x="458" y="8"/>
                    <a:pt x="450" y="8"/>
                  </a:cubicBezTo>
                  <a:cubicBezTo>
                    <a:pt x="434" y="8"/>
                    <a:pt x="434" y="24"/>
                    <a:pt x="426" y="40"/>
                  </a:cubicBezTo>
                  <a:cubicBezTo>
                    <a:pt x="419" y="40"/>
                    <a:pt x="419" y="40"/>
                    <a:pt x="419" y="48"/>
                  </a:cubicBezTo>
                  <a:cubicBezTo>
                    <a:pt x="403" y="71"/>
                    <a:pt x="300" y="143"/>
                    <a:pt x="260" y="143"/>
                  </a:cubicBezTo>
                  <a:cubicBezTo>
                    <a:pt x="253" y="143"/>
                    <a:pt x="244" y="143"/>
                    <a:pt x="244" y="143"/>
                  </a:cubicBezTo>
                  <a:cubicBezTo>
                    <a:pt x="229" y="127"/>
                    <a:pt x="213" y="111"/>
                    <a:pt x="197" y="87"/>
                  </a:cubicBezTo>
                  <a:cubicBezTo>
                    <a:pt x="189" y="71"/>
                    <a:pt x="181" y="56"/>
                    <a:pt x="173" y="48"/>
                  </a:cubicBezTo>
                  <a:lnTo>
                    <a:pt x="166" y="48"/>
                  </a:lnTo>
                  <a:cubicBezTo>
                    <a:pt x="150" y="48"/>
                    <a:pt x="126" y="87"/>
                    <a:pt x="118" y="127"/>
                  </a:cubicBezTo>
                  <a:cubicBezTo>
                    <a:pt x="110" y="135"/>
                    <a:pt x="110" y="150"/>
                    <a:pt x="102" y="174"/>
                  </a:cubicBezTo>
                  <a:cubicBezTo>
                    <a:pt x="79" y="253"/>
                    <a:pt x="47" y="388"/>
                    <a:pt x="23" y="427"/>
                  </a:cubicBezTo>
                  <a:cubicBezTo>
                    <a:pt x="7" y="451"/>
                    <a:pt x="15" y="467"/>
                    <a:pt x="15" y="498"/>
                  </a:cubicBezTo>
                  <a:cubicBezTo>
                    <a:pt x="23" y="506"/>
                    <a:pt x="31" y="530"/>
                    <a:pt x="31" y="546"/>
                  </a:cubicBezTo>
                  <a:cubicBezTo>
                    <a:pt x="31" y="554"/>
                    <a:pt x="31" y="561"/>
                    <a:pt x="31" y="561"/>
                  </a:cubicBezTo>
                  <a:cubicBezTo>
                    <a:pt x="379" y="1747"/>
                    <a:pt x="379" y="1747"/>
                    <a:pt x="379" y="1747"/>
                  </a:cubicBezTo>
                  <a:cubicBezTo>
                    <a:pt x="379" y="1740"/>
                    <a:pt x="379" y="1740"/>
                    <a:pt x="387" y="1740"/>
                  </a:cubicBezTo>
                  <a:cubicBezTo>
                    <a:pt x="403" y="1747"/>
                    <a:pt x="403" y="1755"/>
                    <a:pt x="411" y="1771"/>
                  </a:cubicBezTo>
                  <a:lnTo>
                    <a:pt x="411" y="1779"/>
                  </a:lnTo>
                  <a:cubicBezTo>
                    <a:pt x="411" y="1779"/>
                    <a:pt x="411" y="1779"/>
                    <a:pt x="419" y="1771"/>
                  </a:cubicBezTo>
                  <a:cubicBezTo>
                    <a:pt x="426" y="1771"/>
                    <a:pt x="426" y="1763"/>
                    <a:pt x="434" y="17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0" name="Freeform 755"/>
            <p:cNvSpPr>
              <a:spLocks noChangeArrowheads="1"/>
            </p:cNvSpPr>
            <p:nvPr/>
          </p:nvSpPr>
          <p:spPr bwMode="auto">
            <a:xfrm>
              <a:off x="21817951" y="4523965"/>
              <a:ext cx="278317" cy="890613"/>
            </a:xfrm>
            <a:custGeom>
              <a:avLst/>
              <a:gdLst>
                <a:gd name="T0" fmla="*/ 340 w 531"/>
                <a:gd name="T1" fmla="*/ 1534 h 1693"/>
                <a:gd name="T2" fmla="*/ 340 w 531"/>
                <a:gd name="T3" fmla="*/ 1534 h 1693"/>
                <a:gd name="T4" fmla="*/ 364 w 531"/>
                <a:gd name="T5" fmla="*/ 1692 h 1693"/>
                <a:gd name="T6" fmla="*/ 380 w 531"/>
                <a:gd name="T7" fmla="*/ 1676 h 1693"/>
                <a:gd name="T8" fmla="*/ 419 w 531"/>
                <a:gd name="T9" fmla="*/ 1613 h 1693"/>
                <a:gd name="T10" fmla="*/ 435 w 531"/>
                <a:gd name="T11" fmla="*/ 1510 h 1693"/>
                <a:gd name="T12" fmla="*/ 490 w 531"/>
                <a:gd name="T13" fmla="*/ 1376 h 1693"/>
                <a:gd name="T14" fmla="*/ 490 w 531"/>
                <a:gd name="T15" fmla="*/ 1321 h 1693"/>
                <a:gd name="T16" fmla="*/ 490 w 531"/>
                <a:gd name="T17" fmla="*/ 1257 h 1693"/>
                <a:gd name="T18" fmla="*/ 530 w 531"/>
                <a:gd name="T19" fmla="*/ 1186 h 1693"/>
                <a:gd name="T20" fmla="*/ 182 w 531"/>
                <a:gd name="T21" fmla="*/ 0 h 1693"/>
                <a:gd name="T22" fmla="*/ 127 w 531"/>
                <a:gd name="T23" fmla="*/ 103 h 1693"/>
                <a:gd name="T24" fmla="*/ 159 w 531"/>
                <a:gd name="T25" fmla="*/ 167 h 1693"/>
                <a:gd name="T26" fmla="*/ 159 w 531"/>
                <a:gd name="T27" fmla="*/ 238 h 1693"/>
                <a:gd name="T28" fmla="*/ 190 w 531"/>
                <a:gd name="T29" fmla="*/ 325 h 1693"/>
                <a:gd name="T30" fmla="*/ 127 w 531"/>
                <a:gd name="T31" fmla="*/ 412 h 1693"/>
                <a:gd name="T32" fmla="*/ 103 w 531"/>
                <a:gd name="T33" fmla="*/ 530 h 1693"/>
                <a:gd name="T34" fmla="*/ 79 w 531"/>
                <a:gd name="T35" fmla="*/ 578 h 1693"/>
                <a:gd name="T36" fmla="*/ 48 w 531"/>
                <a:gd name="T37" fmla="*/ 617 h 1693"/>
                <a:gd name="T38" fmla="*/ 24 w 531"/>
                <a:gd name="T39" fmla="*/ 609 h 1693"/>
                <a:gd name="T40" fmla="*/ 0 w 531"/>
                <a:gd name="T41" fmla="*/ 657 h 1693"/>
                <a:gd name="T42" fmla="*/ 261 w 531"/>
                <a:gd name="T43" fmla="*/ 1447 h 1693"/>
                <a:gd name="T44" fmla="*/ 340 w 531"/>
                <a:gd name="T45" fmla="*/ 1534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1" h="1693">
                  <a:moveTo>
                    <a:pt x="340" y="1534"/>
                  </a:moveTo>
                  <a:lnTo>
                    <a:pt x="340" y="1534"/>
                  </a:lnTo>
                  <a:cubicBezTo>
                    <a:pt x="364" y="1542"/>
                    <a:pt x="340" y="1653"/>
                    <a:pt x="364" y="1692"/>
                  </a:cubicBezTo>
                  <a:cubicBezTo>
                    <a:pt x="364" y="1684"/>
                    <a:pt x="372" y="1684"/>
                    <a:pt x="380" y="1676"/>
                  </a:cubicBezTo>
                  <a:cubicBezTo>
                    <a:pt x="419" y="1645"/>
                    <a:pt x="419" y="1653"/>
                    <a:pt x="419" y="1613"/>
                  </a:cubicBezTo>
                  <a:cubicBezTo>
                    <a:pt x="419" y="1574"/>
                    <a:pt x="451" y="1542"/>
                    <a:pt x="435" y="1510"/>
                  </a:cubicBezTo>
                  <a:cubicBezTo>
                    <a:pt x="419" y="1479"/>
                    <a:pt x="514" y="1392"/>
                    <a:pt x="490" y="1376"/>
                  </a:cubicBezTo>
                  <a:cubicBezTo>
                    <a:pt x="467" y="1360"/>
                    <a:pt x="498" y="1368"/>
                    <a:pt x="490" y="1321"/>
                  </a:cubicBezTo>
                  <a:cubicBezTo>
                    <a:pt x="475" y="1273"/>
                    <a:pt x="459" y="1273"/>
                    <a:pt x="490" y="1257"/>
                  </a:cubicBezTo>
                  <a:cubicBezTo>
                    <a:pt x="506" y="1234"/>
                    <a:pt x="514" y="1194"/>
                    <a:pt x="530" y="1186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48"/>
                    <a:pt x="143" y="72"/>
                    <a:pt x="127" y="103"/>
                  </a:cubicBezTo>
                  <a:cubicBezTo>
                    <a:pt x="111" y="135"/>
                    <a:pt x="159" y="143"/>
                    <a:pt x="159" y="167"/>
                  </a:cubicBezTo>
                  <a:cubicBezTo>
                    <a:pt x="166" y="182"/>
                    <a:pt x="103" y="190"/>
                    <a:pt x="159" y="238"/>
                  </a:cubicBezTo>
                  <a:cubicBezTo>
                    <a:pt x="214" y="285"/>
                    <a:pt x="174" y="309"/>
                    <a:pt x="190" y="325"/>
                  </a:cubicBezTo>
                  <a:cubicBezTo>
                    <a:pt x="198" y="340"/>
                    <a:pt x="143" y="372"/>
                    <a:pt x="127" y="412"/>
                  </a:cubicBezTo>
                  <a:cubicBezTo>
                    <a:pt x="103" y="443"/>
                    <a:pt x="79" y="483"/>
                    <a:pt x="103" y="530"/>
                  </a:cubicBezTo>
                  <a:cubicBezTo>
                    <a:pt x="119" y="570"/>
                    <a:pt x="79" y="562"/>
                    <a:pt x="79" y="578"/>
                  </a:cubicBezTo>
                  <a:cubicBezTo>
                    <a:pt x="79" y="593"/>
                    <a:pt x="48" y="617"/>
                    <a:pt x="48" y="617"/>
                  </a:cubicBezTo>
                  <a:cubicBezTo>
                    <a:pt x="48" y="617"/>
                    <a:pt x="32" y="546"/>
                    <a:pt x="24" y="609"/>
                  </a:cubicBezTo>
                  <a:cubicBezTo>
                    <a:pt x="16" y="633"/>
                    <a:pt x="8" y="649"/>
                    <a:pt x="0" y="657"/>
                  </a:cubicBezTo>
                  <a:cubicBezTo>
                    <a:pt x="261" y="1447"/>
                    <a:pt x="261" y="1447"/>
                    <a:pt x="261" y="1447"/>
                  </a:cubicBezTo>
                  <a:cubicBezTo>
                    <a:pt x="261" y="1447"/>
                    <a:pt x="317" y="1526"/>
                    <a:pt x="340" y="1534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756"/>
            <p:cNvSpPr>
              <a:spLocks noChangeArrowheads="1"/>
            </p:cNvSpPr>
            <p:nvPr/>
          </p:nvSpPr>
          <p:spPr bwMode="auto">
            <a:xfrm>
              <a:off x="21815631" y="4514688"/>
              <a:ext cx="287594" cy="902209"/>
            </a:xfrm>
            <a:custGeom>
              <a:avLst/>
              <a:gdLst>
                <a:gd name="T0" fmla="*/ 372 w 547"/>
                <a:gd name="T1" fmla="*/ 1715 h 1716"/>
                <a:gd name="T2" fmla="*/ 356 w 547"/>
                <a:gd name="T3" fmla="*/ 1620 h 1716"/>
                <a:gd name="T4" fmla="*/ 269 w 547"/>
                <a:gd name="T5" fmla="*/ 1462 h 1716"/>
                <a:gd name="T6" fmla="*/ 0 w 547"/>
                <a:gd name="T7" fmla="*/ 664 h 1716"/>
                <a:gd name="T8" fmla="*/ 24 w 547"/>
                <a:gd name="T9" fmla="*/ 624 h 1716"/>
                <a:gd name="T10" fmla="*/ 64 w 547"/>
                <a:gd name="T11" fmla="*/ 624 h 1716"/>
                <a:gd name="T12" fmla="*/ 95 w 547"/>
                <a:gd name="T13" fmla="*/ 577 h 1716"/>
                <a:gd name="T14" fmla="*/ 127 w 547"/>
                <a:gd name="T15" fmla="*/ 427 h 1716"/>
                <a:gd name="T16" fmla="*/ 167 w 547"/>
                <a:gd name="T17" fmla="*/ 379 h 1716"/>
                <a:gd name="T18" fmla="*/ 190 w 547"/>
                <a:gd name="T19" fmla="*/ 316 h 1716"/>
                <a:gd name="T20" fmla="*/ 143 w 547"/>
                <a:gd name="T21" fmla="*/ 221 h 1716"/>
                <a:gd name="T22" fmla="*/ 167 w 547"/>
                <a:gd name="T23" fmla="*/ 182 h 1716"/>
                <a:gd name="T24" fmla="*/ 135 w 547"/>
                <a:gd name="T25" fmla="*/ 118 h 1716"/>
                <a:gd name="T26" fmla="*/ 190 w 547"/>
                <a:gd name="T27" fmla="*/ 15 h 1716"/>
                <a:gd name="T28" fmla="*/ 546 w 547"/>
                <a:gd name="T29" fmla="*/ 1201 h 1716"/>
                <a:gd name="T30" fmla="*/ 522 w 547"/>
                <a:gd name="T31" fmla="*/ 1233 h 1716"/>
                <a:gd name="T32" fmla="*/ 491 w 547"/>
                <a:gd name="T33" fmla="*/ 1304 h 1716"/>
                <a:gd name="T34" fmla="*/ 498 w 547"/>
                <a:gd name="T35" fmla="*/ 1375 h 1716"/>
                <a:gd name="T36" fmla="*/ 506 w 547"/>
                <a:gd name="T37" fmla="*/ 1391 h 1716"/>
                <a:gd name="T38" fmla="*/ 443 w 547"/>
                <a:gd name="T39" fmla="*/ 1525 h 1716"/>
                <a:gd name="T40" fmla="*/ 435 w 547"/>
                <a:gd name="T41" fmla="*/ 1628 h 1716"/>
                <a:gd name="T42" fmla="*/ 396 w 547"/>
                <a:gd name="T43" fmla="*/ 1691 h 1716"/>
                <a:gd name="T44" fmla="*/ 372 w 547"/>
                <a:gd name="T45" fmla="*/ 1715 h 1716"/>
                <a:gd name="T46" fmla="*/ 277 w 547"/>
                <a:gd name="T47" fmla="*/ 1462 h 1716"/>
                <a:gd name="T48" fmla="*/ 364 w 547"/>
                <a:gd name="T49" fmla="*/ 1620 h 1716"/>
                <a:gd name="T50" fmla="*/ 388 w 547"/>
                <a:gd name="T51" fmla="*/ 1684 h 1716"/>
                <a:gd name="T52" fmla="*/ 427 w 547"/>
                <a:gd name="T53" fmla="*/ 1628 h 1716"/>
                <a:gd name="T54" fmla="*/ 443 w 547"/>
                <a:gd name="T55" fmla="*/ 1533 h 1716"/>
                <a:gd name="T56" fmla="*/ 498 w 547"/>
                <a:gd name="T57" fmla="*/ 1399 h 1716"/>
                <a:gd name="T58" fmla="*/ 491 w 547"/>
                <a:gd name="T59" fmla="*/ 1375 h 1716"/>
                <a:gd name="T60" fmla="*/ 483 w 547"/>
                <a:gd name="T61" fmla="*/ 1304 h 1716"/>
                <a:gd name="T62" fmla="*/ 514 w 547"/>
                <a:gd name="T63" fmla="*/ 1233 h 1716"/>
                <a:gd name="T64" fmla="*/ 190 w 547"/>
                <a:gd name="T65" fmla="*/ 31 h 1716"/>
                <a:gd name="T66" fmla="*/ 143 w 547"/>
                <a:gd name="T67" fmla="*/ 118 h 1716"/>
                <a:gd name="T68" fmla="*/ 174 w 547"/>
                <a:gd name="T69" fmla="*/ 182 h 1716"/>
                <a:gd name="T70" fmla="*/ 151 w 547"/>
                <a:gd name="T71" fmla="*/ 221 h 1716"/>
                <a:gd name="T72" fmla="*/ 198 w 547"/>
                <a:gd name="T73" fmla="*/ 324 h 1716"/>
                <a:gd name="T74" fmla="*/ 167 w 547"/>
                <a:gd name="T75" fmla="*/ 387 h 1716"/>
                <a:gd name="T76" fmla="*/ 135 w 547"/>
                <a:gd name="T77" fmla="*/ 427 h 1716"/>
                <a:gd name="T78" fmla="*/ 103 w 547"/>
                <a:gd name="T79" fmla="*/ 585 h 1716"/>
                <a:gd name="T80" fmla="*/ 64 w 547"/>
                <a:gd name="T81" fmla="*/ 632 h 1716"/>
                <a:gd name="T82" fmla="*/ 56 w 547"/>
                <a:gd name="T83" fmla="*/ 632 h 1716"/>
                <a:gd name="T84" fmla="*/ 32 w 547"/>
                <a:gd name="T85" fmla="*/ 624 h 1716"/>
                <a:gd name="T86" fmla="*/ 277 w 547"/>
                <a:gd name="T87" fmla="*/ 146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1716">
                  <a:moveTo>
                    <a:pt x="372" y="1715"/>
                  </a:moveTo>
                  <a:lnTo>
                    <a:pt x="372" y="1715"/>
                  </a:lnTo>
                  <a:cubicBezTo>
                    <a:pt x="364" y="1707"/>
                    <a:pt x="364" y="1707"/>
                    <a:pt x="364" y="1707"/>
                  </a:cubicBezTo>
                  <a:cubicBezTo>
                    <a:pt x="356" y="1691"/>
                    <a:pt x="356" y="1652"/>
                    <a:pt x="356" y="1620"/>
                  </a:cubicBezTo>
                  <a:cubicBezTo>
                    <a:pt x="356" y="1589"/>
                    <a:pt x="356" y="1557"/>
                    <a:pt x="348" y="1549"/>
                  </a:cubicBezTo>
                  <a:cubicBezTo>
                    <a:pt x="317" y="1541"/>
                    <a:pt x="269" y="1462"/>
                    <a:pt x="269" y="1462"/>
                  </a:cubicBezTo>
                  <a:lnTo>
                    <a:pt x="269" y="1462"/>
                  </a:lnTo>
                  <a:cubicBezTo>
                    <a:pt x="0" y="664"/>
                    <a:pt x="0" y="664"/>
                    <a:pt x="0" y="664"/>
                  </a:cubicBezTo>
                  <a:lnTo>
                    <a:pt x="0" y="664"/>
                  </a:lnTo>
                  <a:cubicBezTo>
                    <a:pt x="16" y="656"/>
                    <a:pt x="24" y="648"/>
                    <a:pt x="24" y="624"/>
                  </a:cubicBezTo>
                  <a:cubicBezTo>
                    <a:pt x="32" y="601"/>
                    <a:pt x="32" y="593"/>
                    <a:pt x="40" y="593"/>
                  </a:cubicBezTo>
                  <a:cubicBezTo>
                    <a:pt x="48" y="593"/>
                    <a:pt x="56" y="616"/>
                    <a:pt x="64" y="624"/>
                  </a:cubicBezTo>
                  <a:cubicBezTo>
                    <a:pt x="72" y="616"/>
                    <a:pt x="87" y="608"/>
                    <a:pt x="87" y="593"/>
                  </a:cubicBezTo>
                  <a:cubicBezTo>
                    <a:pt x="87" y="585"/>
                    <a:pt x="87" y="585"/>
                    <a:pt x="95" y="577"/>
                  </a:cubicBezTo>
                  <a:cubicBezTo>
                    <a:pt x="103" y="577"/>
                    <a:pt x="119" y="569"/>
                    <a:pt x="103" y="545"/>
                  </a:cubicBezTo>
                  <a:cubicBezTo>
                    <a:pt x="87" y="498"/>
                    <a:pt x="111" y="458"/>
                    <a:pt x="127" y="427"/>
                  </a:cubicBezTo>
                  <a:lnTo>
                    <a:pt x="127" y="427"/>
                  </a:lnTo>
                  <a:cubicBezTo>
                    <a:pt x="135" y="411"/>
                    <a:pt x="151" y="395"/>
                    <a:pt x="167" y="379"/>
                  </a:cubicBezTo>
                  <a:cubicBezTo>
                    <a:pt x="182" y="363"/>
                    <a:pt x="198" y="348"/>
                    <a:pt x="190" y="340"/>
                  </a:cubicBezTo>
                  <a:cubicBezTo>
                    <a:pt x="190" y="332"/>
                    <a:pt x="190" y="324"/>
                    <a:pt x="190" y="316"/>
                  </a:cubicBezTo>
                  <a:cubicBezTo>
                    <a:pt x="190" y="308"/>
                    <a:pt x="198" y="284"/>
                    <a:pt x="167" y="261"/>
                  </a:cubicBezTo>
                  <a:cubicBezTo>
                    <a:pt x="151" y="245"/>
                    <a:pt x="143" y="229"/>
                    <a:pt x="143" y="221"/>
                  </a:cubicBezTo>
                  <a:cubicBezTo>
                    <a:pt x="143" y="213"/>
                    <a:pt x="151" y="205"/>
                    <a:pt x="158" y="197"/>
                  </a:cubicBezTo>
                  <a:cubicBezTo>
                    <a:pt x="158" y="190"/>
                    <a:pt x="167" y="182"/>
                    <a:pt x="167" y="182"/>
                  </a:cubicBezTo>
                  <a:cubicBezTo>
                    <a:pt x="167" y="174"/>
                    <a:pt x="158" y="166"/>
                    <a:pt x="151" y="166"/>
                  </a:cubicBezTo>
                  <a:cubicBezTo>
                    <a:pt x="135" y="150"/>
                    <a:pt x="119" y="142"/>
                    <a:pt x="135" y="118"/>
                  </a:cubicBezTo>
                  <a:cubicBezTo>
                    <a:pt x="143" y="110"/>
                    <a:pt x="143" y="103"/>
                    <a:pt x="151" y="87"/>
                  </a:cubicBezTo>
                  <a:cubicBezTo>
                    <a:pt x="167" y="71"/>
                    <a:pt x="182" y="47"/>
                    <a:pt x="190" y="15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546" y="1201"/>
                    <a:pt x="546" y="1201"/>
                    <a:pt x="546" y="1201"/>
                  </a:cubicBezTo>
                  <a:cubicBezTo>
                    <a:pt x="538" y="1209"/>
                    <a:pt x="538" y="1209"/>
                    <a:pt x="538" y="1209"/>
                  </a:cubicBezTo>
                  <a:cubicBezTo>
                    <a:pt x="530" y="1209"/>
                    <a:pt x="530" y="1225"/>
                    <a:pt x="522" y="1233"/>
                  </a:cubicBezTo>
                  <a:cubicBezTo>
                    <a:pt x="514" y="1249"/>
                    <a:pt x="506" y="1265"/>
                    <a:pt x="498" y="1272"/>
                  </a:cubicBezTo>
                  <a:cubicBezTo>
                    <a:pt x="483" y="1288"/>
                    <a:pt x="483" y="1288"/>
                    <a:pt x="491" y="1304"/>
                  </a:cubicBezTo>
                  <a:cubicBezTo>
                    <a:pt x="491" y="1312"/>
                    <a:pt x="491" y="1320"/>
                    <a:pt x="498" y="1336"/>
                  </a:cubicBezTo>
                  <a:cubicBezTo>
                    <a:pt x="506" y="1360"/>
                    <a:pt x="498" y="1367"/>
                    <a:pt x="498" y="1375"/>
                  </a:cubicBezTo>
                  <a:cubicBezTo>
                    <a:pt x="491" y="1383"/>
                    <a:pt x="491" y="1383"/>
                    <a:pt x="498" y="1391"/>
                  </a:cubicBezTo>
                  <a:cubicBezTo>
                    <a:pt x="506" y="1391"/>
                    <a:pt x="506" y="1391"/>
                    <a:pt x="506" y="1391"/>
                  </a:cubicBezTo>
                  <a:cubicBezTo>
                    <a:pt x="506" y="1407"/>
                    <a:pt x="498" y="1423"/>
                    <a:pt x="483" y="1447"/>
                  </a:cubicBezTo>
                  <a:cubicBezTo>
                    <a:pt x="459" y="1478"/>
                    <a:pt x="435" y="1510"/>
                    <a:pt x="443" y="1525"/>
                  </a:cubicBezTo>
                  <a:cubicBezTo>
                    <a:pt x="459" y="1549"/>
                    <a:pt x="451" y="1565"/>
                    <a:pt x="443" y="1589"/>
                  </a:cubicBezTo>
                  <a:cubicBezTo>
                    <a:pt x="435" y="1597"/>
                    <a:pt x="435" y="1612"/>
                    <a:pt x="435" y="1628"/>
                  </a:cubicBezTo>
                  <a:cubicBezTo>
                    <a:pt x="435" y="1660"/>
                    <a:pt x="435" y="1660"/>
                    <a:pt x="411" y="1676"/>
                  </a:cubicBezTo>
                  <a:cubicBezTo>
                    <a:pt x="411" y="1676"/>
                    <a:pt x="404" y="1684"/>
                    <a:pt x="396" y="1691"/>
                  </a:cubicBezTo>
                  <a:cubicBezTo>
                    <a:pt x="380" y="1699"/>
                    <a:pt x="372" y="1707"/>
                    <a:pt x="372" y="1707"/>
                  </a:cubicBezTo>
                  <a:lnTo>
                    <a:pt x="372" y="1715"/>
                  </a:lnTo>
                  <a:close/>
                  <a:moveTo>
                    <a:pt x="277" y="1462"/>
                  </a:moveTo>
                  <a:lnTo>
                    <a:pt x="277" y="1462"/>
                  </a:lnTo>
                  <a:cubicBezTo>
                    <a:pt x="285" y="1478"/>
                    <a:pt x="325" y="1541"/>
                    <a:pt x="348" y="1541"/>
                  </a:cubicBezTo>
                  <a:cubicBezTo>
                    <a:pt x="364" y="1549"/>
                    <a:pt x="364" y="1573"/>
                    <a:pt x="364" y="1620"/>
                  </a:cubicBezTo>
                  <a:cubicBezTo>
                    <a:pt x="364" y="1652"/>
                    <a:pt x="364" y="1684"/>
                    <a:pt x="372" y="1699"/>
                  </a:cubicBezTo>
                  <a:cubicBezTo>
                    <a:pt x="372" y="1699"/>
                    <a:pt x="380" y="1691"/>
                    <a:pt x="388" y="1684"/>
                  </a:cubicBezTo>
                  <a:cubicBezTo>
                    <a:pt x="396" y="1676"/>
                    <a:pt x="404" y="1676"/>
                    <a:pt x="411" y="1668"/>
                  </a:cubicBezTo>
                  <a:cubicBezTo>
                    <a:pt x="427" y="1660"/>
                    <a:pt x="427" y="1660"/>
                    <a:pt x="427" y="1628"/>
                  </a:cubicBezTo>
                  <a:cubicBezTo>
                    <a:pt x="427" y="1612"/>
                    <a:pt x="427" y="1597"/>
                    <a:pt x="435" y="1581"/>
                  </a:cubicBezTo>
                  <a:cubicBezTo>
                    <a:pt x="443" y="1565"/>
                    <a:pt x="451" y="1549"/>
                    <a:pt x="443" y="1533"/>
                  </a:cubicBezTo>
                  <a:cubicBezTo>
                    <a:pt x="427" y="1510"/>
                    <a:pt x="451" y="1478"/>
                    <a:pt x="475" y="1447"/>
                  </a:cubicBezTo>
                  <a:cubicBezTo>
                    <a:pt x="483" y="1423"/>
                    <a:pt x="498" y="1407"/>
                    <a:pt x="498" y="1399"/>
                  </a:cubicBezTo>
                  <a:cubicBezTo>
                    <a:pt x="498" y="1391"/>
                    <a:pt x="498" y="1391"/>
                    <a:pt x="498" y="1391"/>
                  </a:cubicBezTo>
                  <a:cubicBezTo>
                    <a:pt x="483" y="1383"/>
                    <a:pt x="483" y="1383"/>
                    <a:pt x="491" y="1375"/>
                  </a:cubicBezTo>
                  <a:cubicBezTo>
                    <a:pt x="491" y="1367"/>
                    <a:pt x="498" y="1360"/>
                    <a:pt x="491" y="1336"/>
                  </a:cubicBezTo>
                  <a:cubicBezTo>
                    <a:pt x="491" y="1320"/>
                    <a:pt x="483" y="1312"/>
                    <a:pt x="483" y="1304"/>
                  </a:cubicBezTo>
                  <a:cubicBezTo>
                    <a:pt x="475" y="1288"/>
                    <a:pt x="475" y="1280"/>
                    <a:pt x="491" y="1265"/>
                  </a:cubicBezTo>
                  <a:cubicBezTo>
                    <a:pt x="506" y="1257"/>
                    <a:pt x="514" y="1241"/>
                    <a:pt x="514" y="1233"/>
                  </a:cubicBezTo>
                  <a:cubicBezTo>
                    <a:pt x="522" y="1217"/>
                    <a:pt x="530" y="1209"/>
                    <a:pt x="538" y="120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90" y="63"/>
                    <a:pt x="174" y="79"/>
                    <a:pt x="158" y="95"/>
                  </a:cubicBezTo>
                  <a:cubicBezTo>
                    <a:pt x="151" y="103"/>
                    <a:pt x="143" y="110"/>
                    <a:pt x="143" y="118"/>
                  </a:cubicBezTo>
                  <a:cubicBezTo>
                    <a:pt x="127" y="142"/>
                    <a:pt x="143" y="142"/>
                    <a:pt x="151" y="158"/>
                  </a:cubicBezTo>
                  <a:cubicBezTo>
                    <a:pt x="158" y="166"/>
                    <a:pt x="174" y="166"/>
                    <a:pt x="174" y="182"/>
                  </a:cubicBezTo>
                  <a:cubicBezTo>
                    <a:pt x="174" y="190"/>
                    <a:pt x="167" y="197"/>
                    <a:pt x="158" y="197"/>
                  </a:cubicBezTo>
                  <a:cubicBezTo>
                    <a:pt x="151" y="205"/>
                    <a:pt x="143" y="213"/>
                    <a:pt x="151" y="221"/>
                  </a:cubicBezTo>
                  <a:cubicBezTo>
                    <a:pt x="151" y="229"/>
                    <a:pt x="151" y="237"/>
                    <a:pt x="167" y="253"/>
                  </a:cubicBezTo>
                  <a:cubicBezTo>
                    <a:pt x="206" y="284"/>
                    <a:pt x="198" y="308"/>
                    <a:pt x="198" y="324"/>
                  </a:cubicBezTo>
                  <a:cubicBezTo>
                    <a:pt x="198" y="324"/>
                    <a:pt x="198" y="332"/>
                    <a:pt x="198" y="340"/>
                  </a:cubicBezTo>
                  <a:cubicBezTo>
                    <a:pt x="206" y="355"/>
                    <a:pt x="190" y="371"/>
                    <a:pt x="167" y="387"/>
                  </a:cubicBezTo>
                  <a:cubicBezTo>
                    <a:pt x="158" y="403"/>
                    <a:pt x="143" y="411"/>
                    <a:pt x="135" y="427"/>
                  </a:cubicBezTo>
                  <a:lnTo>
                    <a:pt x="135" y="427"/>
                  </a:lnTo>
                  <a:cubicBezTo>
                    <a:pt x="111" y="458"/>
                    <a:pt x="95" y="498"/>
                    <a:pt x="111" y="545"/>
                  </a:cubicBezTo>
                  <a:cubicBezTo>
                    <a:pt x="127" y="569"/>
                    <a:pt x="111" y="577"/>
                    <a:pt x="103" y="585"/>
                  </a:cubicBezTo>
                  <a:cubicBezTo>
                    <a:pt x="95" y="593"/>
                    <a:pt x="95" y="593"/>
                    <a:pt x="95" y="593"/>
                  </a:cubicBezTo>
                  <a:cubicBezTo>
                    <a:pt x="95" y="616"/>
                    <a:pt x="64" y="632"/>
                    <a:pt x="64" y="632"/>
                  </a:cubicBezTo>
                  <a:cubicBezTo>
                    <a:pt x="56" y="640"/>
                    <a:pt x="56" y="640"/>
                    <a:pt x="56" y="640"/>
                  </a:cubicBezTo>
                  <a:cubicBezTo>
                    <a:pt x="56" y="632"/>
                    <a:pt x="56" y="632"/>
                    <a:pt x="56" y="632"/>
                  </a:cubicBezTo>
                  <a:cubicBezTo>
                    <a:pt x="48" y="616"/>
                    <a:pt x="48" y="601"/>
                    <a:pt x="40" y="601"/>
                  </a:cubicBezTo>
                  <a:cubicBezTo>
                    <a:pt x="40" y="601"/>
                    <a:pt x="40" y="601"/>
                    <a:pt x="32" y="624"/>
                  </a:cubicBezTo>
                  <a:cubicBezTo>
                    <a:pt x="24" y="648"/>
                    <a:pt x="24" y="664"/>
                    <a:pt x="8" y="672"/>
                  </a:cubicBezTo>
                  <a:lnTo>
                    <a:pt x="277" y="1462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Freeform 757"/>
            <p:cNvSpPr>
              <a:spLocks noChangeArrowheads="1"/>
            </p:cNvSpPr>
            <p:nvPr/>
          </p:nvSpPr>
          <p:spPr bwMode="auto">
            <a:xfrm>
              <a:off x="21674154" y="4869541"/>
              <a:ext cx="336299" cy="670280"/>
            </a:xfrm>
            <a:custGeom>
              <a:avLst/>
              <a:gdLst>
                <a:gd name="T0" fmla="*/ 182 w 641"/>
                <a:gd name="T1" fmla="*/ 174 h 1273"/>
                <a:gd name="T2" fmla="*/ 182 w 641"/>
                <a:gd name="T3" fmla="*/ 174 h 1273"/>
                <a:gd name="T4" fmla="*/ 166 w 641"/>
                <a:gd name="T5" fmla="*/ 300 h 1273"/>
                <a:gd name="T6" fmla="*/ 213 w 641"/>
                <a:gd name="T7" fmla="*/ 379 h 1273"/>
                <a:gd name="T8" fmla="*/ 102 w 641"/>
                <a:gd name="T9" fmla="*/ 569 h 1273"/>
                <a:gd name="T10" fmla="*/ 102 w 641"/>
                <a:gd name="T11" fmla="*/ 711 h 1273"/>
                <a:gd name="T12" fmla="*/ 79 w 641"/>
                <a:gd name="T13" fmla="*/ 964 h 1273"/>
                <a:gd name="T14" fmla="*/ 102 w 641"/>
                <a:gd name="T15" fmla="*/ 1099 h 1273"/>
                <a:gd name="T16" fmla="*/ 87 w 641"/>
                <a:gd name="T17" fmla="*/ 1193 h 1273"/>
                <a:gd name="T18" fmla="*/ 118 w 641"/>
                <a:gd name="T19" fmla="*/ 1265 h 1273"/>
                <a:gd name="T20" fmla="*/ 458 w 641"/>
                <a:gd name="T21" fmla="*/ 1201 h 1273"/>
                <a:gd name="T22" fmla="*/ 529 w 641"/>
                <a:gd name="T23" fmla="*/ 1162 h 1273"/>
                <a:gd name="T24" fmla="*/ 640 w 641"/>
                <a:gd name="T25" fmla="*/ 1035 h 1273"/>
                <a:gd name="T26" fmla="*/ 616 w 641"/>
                <a:gd name="T27" fmla="*/ 877 h 1273"/>
                <a:gd name="T28" fmla="*/ 537 w 641"/>
                <a:gd name="T29" fmla="*/ 790 h 1273"/>
                <a:gd name="T30" fmla="*/ 276 w 641"/>
                <a:gd name="T31" fmla="*/ 0 h 1273"/>
                <a:gd name="T32" fmla="*/ 213 w 641"/>
                <a:gd name="T33" fmla="*/ 8 h 1273"/>
                <a:gd name="T34" fmla="*/ 182 w 641"/>
                <a:gd name="T35" fmla="*/ 126 h 1273"/>
                <a:gd name="T36" fmla="*/ 182 w 641"/>
                <a:gd name="T37" fmla="*/ 174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1" h="1273">
                  <a:moveTo>
                    <a:pt x="182" y="174"/>
                  </a:moveTo>
                  <a:lnTo>
                    <a:pt x="182" y="174"/>
                  </a:lnTo>
                  <a:cubicBezTo>
                    <a:pt x="182" y="197"/>
                    <a:pt x="142" y="269"/>
                    <a:pt x="166" y="300"/>
                  </a:cubicBezTo>
                  <a:cubicBezTo>
                    <a:pt x="197" y="324"/>
                    <a:pt x="229" y="355"/>
                    <a:pt x="213" y="379"/>
                  </a:cubicBezTo>
                  <a:cubicBezTo>
                    <a:pt x="189" y="395"/>
                    <a:pt x="0" y="529"/>
                    <a:pt x="102" y="569"/>
                  </a:cubicBezTo>
                  <a:cubicBezTo>
                    <a:pt x="197" y="608"/>
                    <a:pt x="118" y="664"/>
                    <a:pt x="102" y="711"/>
                  </a:cubicBezTo>
                  <a:cubicBezTo>
                    <a:pt x="87" y="751"/>
                    <a:pt x="47" y="877"/>
                    <a:pt x="79" y="964"/>
                  </a:cubicBezTo>
                  <a:cubicBezTo>
                    <a:pt x="110" y="1043"/>
                    <a:pt x="110" y="1067"/>
                    <a:pt x="102" y="1099"/>
                  </a:cubicBezTo>
                  <a:cubicBezTo>
                    <a:pt x="102" y="1138"/>
                    <a:pt x="71" y="1162"/>
                    <a:pt x="87" y="1193"/>
                  </a:cubicBezTo>
                  <a:cubicBezTo>
                    <a:pt x="102" y="1233"/>
                    <a:pt x="102" y="1265"/>
                    <a:pt x="118" y="1265"/>
                  </a:cubicBezTo>
                  <a:cubicBezTo>
                    <a:pt x="134" y="1272"/>
                    <a:pt x="411" y="1201"/>
                    <a:pt x="458" y="1201"/>
                  </a:cubicBezTo>
                  <a:cubicBezTo>
                    <a:pt x="514" y="1193"/>
                    <a:pt x="514" y="1193"/>
                    <a:pt x="529" y="1162"/>
                  </a:cubicBezTo>
                  <a:cubicBezTo>
                    <a:pt x="545" y="1138"/>
                    <a:pt x="640" y="1035"/>
                    <a:pt x="640" y="1035"/>
                  </a:cubicBezTo>
                  <a:cubicBezTo>
                    <a:pt x="616" y="996"/>
                    <a:pt x="640" y="885"/>
                    <a:pt x="616" y="877"/>
                  </a:cubicBezTo>
                  <a:cubicBezTo>
                    <a:pt x="593" y="869"/>
                    <a:pt x="537" y="790"/>
                    <a:pt x="537" y="79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53" y="16"/>
                    <a:pt x="229" y="0"/>
                    <a:pt x="213" y="8"/>
                  </a:cubicBezTo>
                  <a:cubicBezTo>
                    <a:pt x="189" y="8"/>
                    <a:pt x="182" y="79"/>
                    <a:pt x="182" y="126"/>
                  </a:cubicBezTo>
                  <a:cubicBezTo>
                    <a:pt x="182" y="126"/>
                    <a:pt x="182" y="150"/>
                    <a:pt x="182" y="174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3" name="Freeform 758"/>
            <p:cNvSpPr>
              <a:spLocks noChangeArrowheads="1"/>
            </p:cNvSpPr>
            <p:nvPr/>
          </p:nvSpPr>
          <p:spPr bwMode="auto">
            <a:xfrm>
              <a:off x="21699666" y="4864902"/>
              <a:ext cx="313107" cy="672599"/>
            </a:xfrm>
            <a:custGeom>
              <a:avLst/>
              <a:gdLst>
                <a:gd name="T0" fmla="*/ 71 w 594"/>
                <a:gd name="T1" fmla="*/ 1280 h 1281"/>
                <a:gd name="T2" fmla="*/ 71 w 594"/>
                <a:gd name="T3" fmla="*/ 1280 h 1281"/>
                <a:gd name="T4" fmla="*/ 40 w 594"/>
                <a:gd name="T5" fmla="*/ 1201 h 1281"/>
                <a:gd name="T6" fmla="*/ 55 w 594"/>
                <a:gd name="T7" fmla="*/ 1107 h 1281"/>
                <a:gd name="T8" fmla="*/ 32 w 594"/>
                <a:gd name="T9" fmla="*/ 972 h 1281"/>
                <a:gd name="T10" fmla="*/ 55 w 594"/>
                <a:gd name="T11" fmla="*/ 711 h 1281"/>
                <a:gd name="T12" fmla="*/ 95 w 594"/>
                <a:gd name="T13" fmla="*/ 616 h 1281"/>
                <a:gd name="T14" fmla="*/ 24 w 594"/>
                <a:gd name="T15" fmla="*/ 545 h 1281"/>
                <a:gd name="T16" fmla="*/ 158 w 594"/>
                <a:gd name="T17" fmla="*/ 379 h 1281"/>
                <a:gd name="T18" fmla="*/ 119 w 594"/>
                <a:gd name="T19" fmla="*/ 308 h 1281"/>
                <a:gd name="T20" fmla="*/ 135 w 594"/>
                <a:gd name="T21" fmla="*/ 182 h 1281"/>
                <a:gd name="T22" fmla="*/ 127 w 594"/>
                <a:gd name="T23" fmla="*/ 134 h 1281"/>
                <a:gd name="T24" fmla="*/ 166 w 594"/>
                <a:gd name="T25" fmla="*/ 8 h 1281"/>
                <a:gd name="T26" fmla="*/ 198 w 594"/>
                <a:gd name="T27" fmla="*/ 8 h 1281"/>
                <a:gd name="T28" fmla="*/ 229 w 594"/>
                <a:gd name="T29" fmla="*/ 0 h 1281"/>
                <a:gd name="T30" fmla="*/ 498 w 594"/>
                <a:gd name="T31" fmla="*/ 798 h 1281"/>
                <a:gd name="T32" fmla="*/ 585 w 594"/>
                <a:gd name="T33" fmla="*/ 956 h 1281"/>
                <a:gd name="T34" fmla="*/ 593 w 594"/>
                <a:gd name="T35" fmla="*/ 1043 h 1281"/>
                <a:gd name="T36" fmla="*/ 490 w 594"/>
                <a:gd name="T37" fmla="*/ 1170 h 1281"/>
                <a:gd name="T38" fmla="*/ 411 w 594"/>
                <a:gd name="T39" fmla="*/ 1209 h 1281"/>
                <a:gd name="T40" fmla="*/ 71 w 594"/>
                <a:gd name="T41" fmla="*/ 1280 h 1281"/>
                <a:gd name="T42" fmla="*/ 135 w 594"/>
                <a:gd name="T43" fmla="*/ 134 h 1281"/>
                <a:gd name="T44" fmla="*/ 135 w 594"/>
                <a:gd name="T45" fmla="*/ 213 h 1281"/>
                <a:gd name="T46" fmla="*/ 135 w 594"/>
                <a:gd name="T47" fmla="*/ 316 h 1281"/>
                <a:gd name="T48" fmla="*/ 142 w 594"/>
                <a:gd name="T49" fmla="*/ 411 h 1281"/>
                <a:gd name="T50" fmla="*/ 55 w 594"/>
                <a:gd name="T51" fmla="*/ 569 h 1281"/>
                <a:gd name="T52" fmla="*/ 79 w 594"/>
                <a:gd name="T53" fmla="*/ 680 h 1281"/>
                <a:gd name="T54" fmla="*/ 55 w 594"/>
                <a:gd name="T55" fmla="*/ 719 h 1281"/>
                <a:gd name="T56" fmla="*/ 63 w 594"/>
                <a:gd name="T57" fmla="*/ 1107 h 1281"/>
                <a:gd name="T58" fmla="*/ 48 w 594"/>
                <a:gd name="T59" fmla="*/ 1146 h 1281"/>
                <a:gd name="T60" fmla="*/ 55 w 594"/>
                <a:gd name="T61" fmla="*/ 1233 h 1281"/>
                <a:gd name="T62" fmla="*/ 221 w 594"/>
                <a:gd name="T63" fmla="*/ 1241 h 1281"/>
                <a:gd name="T64" fmla="*/ 419 w 594"/>
                <a:gd name="T65" fmla="*/ 1201 h 1281"/>
                <a:gd name="T66" fmla="*/ 585 w 594"/>
                <a:gd name="T67" fmla="*/ 1043 h 1281"/>
                <a:gd name="T68" fmla="*/ 569 w 594"/>
                <a:gd name="T69" fmla="*/ 885 h 1281"/>
                <a:gd name="T70" fmla="*/ 490 w 594"/>
                <a:gd name="T71" fmla="*/ 798 h 1281"/>
                <a:gd name="T72" fmla="*/ 198 w 594"/>
                <a:gd name="T73" fmla="*/ 16 h 1281"/>
                <a:gd name="T74" fmla="*/ 166 w 594"/>
                <a:gd name="T75" fmla="*/ 16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4" h="1281">
                  <a:moveTo>
                    <a:pt x="71" y="1280"/>
                  </a:moveTo>
                  <a:lnTo>
                    <a:pt x="71" y="1280"/>
                  </a:lnTo>
                  <a:lnTo>
                    <a:pt x="71" y="1280"/>
                  </a:lnTo>
                  <a:lnTo>
                    <a:pt x="71" y="1280"/>
                  </a:lnTo>
                  <a:cubicBezTo>
                    <a:pt x="63" y="1280"/>
                    <a:pt x="55" y="1257"/>
                    <a:pt x="48" y="1233"/>
                  </a:cubicBezTo>
                  <a:cubicBezTo>
                    <a:pt x="48" y="1225"/>
                    <a:pt x="40" y="1217"/>
                    <a:pt x="40" y="1201"/>
                  </a:cubicBezTo>
                  <a:cubicBezTo>
                    <a:pt x="24" y="1178"/>
                    <a:pt x="32" y="1162"/>
                    <a:pt x="40" y="1146"/>
                  </a:cubicBezTo>
                  <a:cubicBezTo>
                    <a:pt x="48" y="1130"/>
                    <a:pt x="55" y="1122"/>
                    <a:pt x="55" y="1107"/>
                  </a:cubicBezTo>
                  <a:lnTo>
                    <a:pt x="55" y="1107"/>
                  </a:lnTo>
                  <a:cubicBezTo>
                    <a:pt x="55" y="1075"/>
                    <a:pt x="63" y="1051"/>
                    <a:pt x="32" y="972"/>
                  </a:cubicBezTo>
                  <a:cubicBezTo>
                    <a:pt x="0" y="893"/>
                    <a:pt x="40" y="767"/>
                    <a:pt x="48" y="719"/>
                  </a:cubicBezTo>
                  <a:cubicBezTo>
                    <a:pt x="55" y="711"/>
                    <a:pt x="55" y="711"/>
                    <a:pt x="55" y="711"/>
                  </a:cubicBezTo>
                  <a:cubicBezTo>
                    <a:pt x="55" y="703"/>
                    <a:pt x="63" y="687"/>
                    <a:pt x="71" y="680"/>
                  </a:cubicBezTo>
                  <a:cubicBezTo>
                    <a:pt x="87" y="656"/>
                    <a:pt x="103" y="632"/>
                    <a:pt x="95" y="616"/>
                  </a:cubicBezTo>
                  <a:cubicBezTo>
                    <a:pt x="95" y="601"/>
                    <a:pt x="79" y="593"/>
                    <a:pt x="55" y="577"/>
                  </a:cubicBezTo>
                  <a:cubicBezTo>
                    <a:pt x="32" y="569"/>
                    <a:pt x="24" y="561"/>
                    <a:pt x="24" y="545"/>
                  </a:cubicBezTo>
                  <a:cubicBezTo>
                    <a:pt x="16" y="506"/>
                    <a:pt x="95" y="435"/>
                    <a:pt x="135" y="403"/>
                  </a:cubicBezTo>
                  <a:cubicBezTo>
                    <a:pt x="150" y="395"/>
                    <a:pt x="158" y="387"/>
                    <a:pt x="158" y="379"/>
                  </a:cubicBezTo>
                  <a:cubicBezTo>
                    <a:pt x="174" y="363"/>
                    <a:pt x="158" y="348"/>
                    <a:pt x="135" y="324"/>
                  </a:cubicBezTo>
                  <a:cubicBezTo>
                    <a:pt x="127" y="316"/>
                    <a:pt x="119" y="308"/>
                    <a:pt x="119" y="308"/>
                  </a:cubicBezTo>
                  <a:cubicBezTo>
                    <a:pt x="95" y="284"/>
                    <a:pt x="111" y="237"/>
                    <a:pt x="127" y="205"/>
                  </a:cubicBezTo>
                  <a:cubicBezTo>
                    <a:pt x="127" y="197"/>
                    <a:pt x="135" y="182"/>
                    <a:pt x="135" y="182"/>
                  </a:cubicBezTo>
                  <a:cubicBezTo>
                    <a:pt x="135" y="158"/>
                    <a:pt x="127" y="134"/>
                    <a:pt x="127" y="134"/>
                  </a:cubicBezTo>
                  <a:lnTo>
                    <a:pt x="127" y="134"/>
                  </a:lnTo>
                  <a:lnTo>
                    <a:pt x="127" y="134"/>
                  </a:lnTo>
                  <a:cubicBezTo>
                    <a:pt x="127" y="103"/>
                    <a:pt x="142" y="16"/>
                    <a:pt x="166" y="8"/>
                  </a:cubicBezTo>
                  <a:cubicBezTo>
                    <a:pt x="174" y="8"/>
                    <a:pt x="174" y="8"/>
                    <a:pt x="182" y="8"/>
                  </a:cubicBezTo>
                  <a:cubicBezTo>
                    <a:pt x="182" y="8"/>
                    <a:pt x="190" y="8"/>
                    <a:pt x="198" y="8"/>
                  </a:cubicBezTo>
                  <a:cubicBezTo>
                    <a:pt x="206" y="8"/>
                    <a:pt x="214" y="8"/>
                    <a:pt x="221" y="0"/>
                  </a:cubicBezTo>
                  <a:cubicBezTo>
                    <a:pt x="229" y="0"/>
                    <a:pt x="229" y="0"/>
                    <a:pt x="229" y="0"/>
                  </a:cubicBezTo>
                  <a:lnTo>
                    <a:pt x="229" y="0"/>
                  </a:lnTo>
                  <a:cubicBezTo>
                    <a:pt x="498" y="798"/>
                    <a:pt x="498" y="798"/>
                    <a:pt x="498" y="798"/>
                  </a:cubicBezTo>
                  <a:cubicBezTo>
                    <a:pt x="506" y="814"/>
                    <a:pt x="546" y="877"/>
                    <a:pt x="569" y="877"/>
                  </a:cubicBezTo>
                  <a:cubicBezTo>
                    <a:pt x="585" y="885"/>
                    <a:pt x="585" y="909"/>
                    <a:pt x="585" y="956"/>
                  </a:cubicBezTo>
                  <a:cubicBezTo>
                    <a:pt x="585" y="988"/>
                    <a:pt x="585" y="1020"/>
                    <a:pt x="593" y="1043"/>
                  </a:cubicBezTo>
                  <a:lnTo>
                    <a:pt x="593" y="1043"/>
                  </a:lnTo>
                  <a:lnTo>
                    <a:pt x="593" y="1043"/>
                  </a:lnTo>
                  <a:cubicBezTo>
                    <a:pt x="593" y="1043"/>
                    <a:pt x="506" y="1146"/>
                    <a:pt x="490" y="1170"/>
                  </a:cubicBezTo>
                  <a:cubicBezTo>
                    <a:pt x="474" y="1201"/>
                    <a:pt x="467" y="1201"/>
                    <a:pt x="427" y="1209"/>
                  </a:cubicBezTo>
                  <a:cubicBezTo>
                    <a:pt x="411" y="1209"/>
                    <a:pt x="411" y="1209"/>
                    <a:pt x="411" y="1209"/>
                  </a:cubicBezTo>
                  <a:cubicBezTo>
                    <a:pt x="388" y="1209"/>
                    <a:pt x="301" y="1233"/>
                    <a:pt x="221" y="1249"/>
                  </a:cubicBezTo>
                  <a:cubicBezTo>
                    <a:pt x="135" y="1265"/>
                    <a:pt x="79" y="1280"/>
                    <a:pt x="71" y="1280"/>
                  </a:cubicBezTo>
                  <a:close/>
                  <a:moveTo>
                    <a:pt x="135" y="134"/>
                  </a:moveTo>
                  <a:lnTo>
                    <a:pt x="135" y="134"/>
                  </a:lnTo>
                  <a:cubicBezTo>
                    <a:pt x="135" y="134"/>
                    <a:pt x="142" y="158"/>
                    <a:pt x="142" y="182"/>
                  </a:cubicBezTo>
                  <a:cubicBezTo>
                    <a:pt x="142" y="190"/>
                    <a:pt x="135" y="197"/>
                    <a:pt x="135" y="213"/>
                  </a:cubicBezTo>
                  <a:cubicBezTo>
                    <a:pt x="119" y="237"/>
                    <a:pt x="103" y="284"/>
                    <a:pt x="127" y="300"/>
                  </a:cubicBezTo>
                  <a:cubicBezTo>
                    <a:pt x="127" y="308"/>
                    <a:pt x="135" y="308"/>
                    <a:pt x="135" y="316"/>
                  </a:cubicBezTo>
                  <a:cubicBezTo>
                    <a:pt x="158" y="340"/>
                    <a:pt x="182" y="363"/>
                    <a:pt x="166" y="387"/>
                  </a:cubicBezTo>
                  <a:cubicBezTo>
                    <a:pt x="166" y="395"/>
                    <a:pt x="158" y="395"/>
                    <a:pt x="142" y="411"/>
                  </a:cubicBezTo>
                  <a:cubicBezTo>
                    <a:pt x="103" y="443"/>
                    <a:pt x="24" y="506"/>
                    <a:pt x="32" y="545"/>
                  </a:cubicBezTo>
                  <a:cubicBezTo>
                    <a:pt x="32" y="553"/>
                    <a:pt x="40" y="569"/>
                    <a:pt x="55" y="569"/>
                  </a:cubicBezTo>
                  <a:cubicBezTo>
                    <a:pt x="79" y="585"/>
                    <a:pt x="95" y="601"/>
                    <a:pt x="103" y="616"/>
                  </a:cubicBezTo>
                  <a:cubicBezTo>
                    <a:pt x="111" y="640"/>
                    <a:pt x="95" y="656"/>
                    <a:pt x="79" y="680"/>
                  </a:cubicBezTo>
                  <a:cubicBezTo>
                    <a:pt x="71" y="696"/>
                    <a:pt x="63" y="703"/>
                    <a:pt x="55" y="719"/>
                  </a:cubicBezTo>
                  <a:lnTo>
                    <a:pt x="55" y="719"/>
                  </a:lnTo>
                  <a:cubicBezTo>
                    <a:pt x="48" y="767"/>
                    <a:pt x="8" y="893"/>
                    <a:pt x="40" y="972"/>
                  </a:cubicBezTo>
                  <a:cubicBezTo>
                    <a:pt x="63" y="1051"/>
                    <a:pt x="63" y="1075"/>
                    <a:pt x="63" y="1107"/>
                  </a:cubicBezTo>
                  <a:lnTo>
                    <a:pt x="63" y="1107"/>
                  </a:lnTo>
                  <a:cubicBezTo>
                    <a:pt x="55" y="1122"/>
                    <a:pt x="55" y="1138"/>
                    <a:pt x="48" y="1146"/>
                  </a:cubicBezTo>
                  <a:cubicBezTo>
                    <a:pt x="40" y="1162"/>
                    <a:pt x="32" y="1178"/>
                    <a:pt x="40" y="1201"/>
                  </a:cubicBezTo>
                  <a:cubicBezTo>
                    <a:pt x="48" y="1209"/>
                    <a:pt x="48" y="1225"/>
                    <a:pt x="55" y="1233"/>
                  </a:cubicBezTo>
                  <a:cubicBezTo>
                    <a:pt x="63" y="1257"/>
                    <a:pt x="63" y="1273"/>
                    <a:pt x="71" y="1273"/>
                  </a:cubicBezTo>
                  <a:cubicBezTo>
                    <a:pt x="79" y="1273"/>
                    <a:pt x="150" y="1257"/>
                    <a:pt x="221" y="1241"/>
                  </a:cubicBezTo>
                  <a:cubicBezTo>
                    <a:pt x="293" y="1225"/>
                    <a:pt x="388" y="1209"/>
                    <a:pt x="411" y="1201"/>
                  </a:cubicBezTo>
                  <a:cubicBezTo>
                    <a:pt x="419" y="1201"/>
                    <a:pt x="419" y="1201"/>
                    <a:pt x="419" y="1201"/>
                  </a:cubicBezTo>
                  <a:cubicBezTo>
                    <a:pt x="467" y="1194"/>
                    <a:pt x="467" y="1194"/>
                    <a:pt x="482" y="1170"/>
                  </a:cubicBezTo>
                  <a:cubicBezTo>
                    <a:pt x="498" y="1146"/>
                    <a:pt x="577" y="1059"/>
                    <a:pt x="585" y="1043"/>
                  </a:cubicBezTo>
                  <a:cubicBezTo>
                    <a:pt x="577" y="1020"/>
                    <a:pt x="577" y="988"/>
                    <a:pt x="577" y="956"/>
                  </a:cubicBezTo>
                  <a:cubicBezTo>
                    <a:pt x="577" y="925"/>
                    <a:pt x="577" y="893"/>
                    <a:pt x="569" y="885"/>
                  </a:cubicBezTo>
                  <a:cubicBezTo>
                    <a:pt x="538" y="877"/>
                    <a:pt x="490" y="798"/>
                    <a:pt x="490" y="798"/>
                  </a:cubicBezTo>
                  <a:lnTo>
                    <a:pt x="490" y="798"/>
                  </a:lnTo>
                  <a:cubicBezTo>
                    <a:pt x="229" y="8"/>
                    <a:pt x="229" y="8"/>
                    <a:pt x="229" y="8"/>
                  </a:cubicBezTo>
                  <a:cubicBezTo>
                    <a:pt x="214" y="16"/>
                    <a:pt x="206" y="16"/>
                    <a:pt x="198" y="16"/>
                  </a:cubicBezTo>
                  <a:cubicBezTo>
                    <a:pt x="190" y="16"/>
                    <a:pt x="182" y="16"/>
                    <a:pt x="182" y="16"/>
                  </a:cubicBezTo>
                  <a:cubicBezTo>
                    <a:pt x="174" y="16"/>
                    <a:pt x="174" y="16"/>
                    <a:pt x="166" y="16"/>
                  </a:cubicBezTo>
                  <a:cubicBezTo>
                    <a:pt x="150" y="16"/>
                    <a:pt x="135" y="79"/>
                    <a:pt x="135" y="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4" name="Freeform 759"/>
            <p:cNvSpPr>
              <a:spLocks noChangeArrowheads="1"/>
            </p:cNvSpPr>
            <p:nvPr/>
          </p:nvSpPr>
          <p:spPr bwMode="auto">
            <a:xfrm>
              <a:off x="21453820" y="4934482"/>
              <a:ext cx="340939" cy="640128"/>
            </a:xfrm>
            <a:custGeom>
              <a:avLst/>
              <a:gdLst>
                <a:gd name="T0" fmla="*/ 15 w 649"/>
                <a:gd name="T1" fmla="*/ 269 h 1219"/>
                <a:gd name="T2" fmla="*/ 15 w 649"/>
                <a:gd name="T3" fmla="*/ 269 h 1219"/>
                <a:gd name="T4" fmla="*/ 23 w 649"/>
                <a:gd name="T5" fmla="*/ 364 h 1219"/>
                <a:gd name="T6" fmla="*/ 63 w 649"/>
                <a:gd name="T7" fmla="*/ 419 h 1219"/>
                <a:gd name="T8" fmla="*/ 102 w 649"/>
                <a:gd name="T9" fmla="*/ 522 h 1219"/>
                <a:gd name="T10" fmla="*/ 95 w 649"/>
                <a:gd name="T11" fmla="*/ 617 h 1219"/>
                <a:gd name="T12" fmla="*/ 118 w 649"/>
                <a:gd name="T13" fmla="*/ 743 h 1219"/>
                <a:gd name="T14" fmla="*/ 150 w 649"/>
                <a:gd name="T15" fmla="*/ 838 h 1219"/>
                <a:gd name="T16" fmla="*/ 190 w 649"/>
                <a:gd name="T17" fmla="*/ 838 h 1219"/>
                <a:gd name="T18" fmla="*/ 237 w 649"/>
                <a:gd name="T19" fmla="*/ 988 h 1219"/>
                <a:gd name="T20" fmla="*/ 284 w 649"/>
                <a:gd name="T21" fmla="*/ 1210 h 1219"/>
                <a:gd name="T22" fmla="*/ 537 w 649"/>
                <a:gd name="T23" fmla="*/ 1139 h 1219"/>
                <a:gd name="T24" fmla="*/ 506 w 649"/>
                <a:gd name="T25" fmla="*/ 1067 h 1219"/>
                <a:gd name="T26" fmla="*/ 521 w 649"/>
                <a:gd name="T27" fmla="*/ 973 h 1219"/>
                <a:gd name="T28" fmla="*/ 498 w 649"/>
                <a:gd name="T29" fmla="*/ 838 h 1219"/>
                <a:gd name="T30" fmla="*/ 521 w 649"/>
                <a:gd name="T31" fmla="*/ 585 h 1219"/>
                <a:gd name="T32" fmla="*/ 521 w 649"/>
                <a:gd name="T33" fmla="*/ 443 h 1219"/>
                <a:gd name="T34" fmla="*/ 632 w 649"/>
                <a:gd name="T35" fmla="*/ 253 h 1219"/>
                <a:gd name="T36" fmla="*/ 585 w 649"/>
                <a:gd name="T37" fmla="*/ 174 h 1219"/>
                <a:gd name="T38" fmla="*/ 601 w 649"/>
                <a:gd name="T39" fmla="*/ 48 h 1219"/>
                <a:gd name="T40" fmla="*/ 601 w 649"/>
                <a:gd name="T41" fmla="*/ 0 h 1219"/>
                <a:gd name="T42" fmla="*/ 0 w 649"/>
                <a:gd name="T43" fmla="*/ 174 h 1219"/>
                <a:gd name="T44" fmla="*/ 15 w 649"/>
                <a:gd name="T45" fmla="*/ 26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9" h="1219">
                  <a:moveTo>
                    <a:pt x="15" y="269"/>
                  </a:moveTo>
                  <a:lnTo>
                    <a:pt x="15" y="269"/>
                  </a:lnTo>
                  <a:cubicBezTo>
                    <a:pt x="23" y="285"/>
                    <a:pt x="15" y="324"/>
                    <a:pt x="23" y="364"/>
                  </a:cubicBezTo>
                  <a:cubicBezTo>
                    <a:pt x="31" y="396"/>
                    <a:pt x="55" y="396"/>
                    <a:pt x="63" y="419"/>
                  </a:cubicBezTo>
                  <a:cubicBezTo>
                    <a:pt x="79" y="443"/>
                    <a:pt x="95" y="498"/>
                    <a:pt x="102" y="522"/>
                  </a:cubicBezTo>
                  <a:cubicBezTo>
                    <a:pt x="102" y="553"/>
                    <a:pt x="79" y="577"/>
                    <a:pt x="95" y="617"/>
                  </a:cubicBezTo>
                  <a:cubicBezTo>
                    <a:pt x="110" y="656"/>
                    <a:pt x="118" y="720"/>
                    <a:pt x="118" y="743"/>
                  </a:cubicBezTo>
                  <a:cubicBezTo>
                    <a:pt x="118" y="767"/>
                    <a:pt x="126" y="830"/>
                    <a:pt x="150" y="838"/>
                  </a:cubicBezTo>
                  <a:cubicBezTo>
                    <a:pt x="174" y="838"/>
                    <a:pt x="174" y="807"/>
                    <a:pt x="190" y="838"/>
                  </a:cubicBezTo>
                  <a:cubicBezTo>
                    <a:pt x="205" y="862"/>
                    <a:pt x="221" y="933"/>
                    <a:pt x="237" y="988"/>
                  </a:cubicBezTo>
                  <a:cubicBezTo>
                    <a:pt x="253" y="1044"/>
                    <a:pt x="284" y="1202"/>
                    <a:pt x="284" y="1210"/>
                  </a:cubicBezTo>
                  <a:cubicBezTo>
                    <a:pt x="292" y="1218"/>
                    <a:pt x="537" y="1139"/>
                    <a:pt x="537" y="1139"/>
                  </a:cubicBezTo>
                  <a:cubicBezTo>
                    <a:pt x="521" y="1139"/>
                    <a:pt x="521" y="1107"/>
                    <a:pt x="506" y="1067"/>
                  </a:cubicBezTo>
                  <a:cubicBezTo>
                    <a:pt x="490" y="1036"/>
                    <a:pt x="521" y="1012"/>
                    <a:pt x="521" y="973"/>
                  </a:cubicBezTo>
                  <a:cubicBezTo>
                    <a:pt x="529" y="941"/>
                    <a:pt x="529" y="917"/>
                    <a:pt x="498" y="838"/>
                  </a:cubicBezTo>
                  <a:cubicBezTo>
                    <a:pt x="466" y="751"/>
                    <a:pt x="506" y="625"/>
                    <a:pt x="521" y="585"/>
                  </a:cubicBezTo>
                  <a:cubicBezTo>
                    <a:pt x="537" y="538"/>
                    <a:pt x="616" y="482"/>
                    <a:pt x="521" y="443"/>
                  </a:cubicBezTo>
                  <a:cubicBezTo>
                    <a:pt x="419" y="403"/>
                    <a:pt x="608" y="269"/>
                    <a:pt x="632" y="253"/>
                  </a:cubicBezTo>
                  <a:cubicBezTo>
                    <a:pt x="648" y="229"/>
                    <a:pt x="616" y="198"/>
                    <a:pt x="585" y="174"/>
                  </a:cubicBezTo>
                  <a:cubicBezTo>
                    <a:pt x="561" y="143"/>
                    <a:pt x="601" y="71"/>
                    <a:pt x="601" y="48"/>
                  </a:cubicBezTo>
                  <a:cubicBezTo>
                    <a:pt x="601" y="24"/>
                    <a:pt x="601" y="0"/>
                    <a:pt x="601" y="0"/>
                  </a:cubicBezTo>
                  <a:cubicBezTo>
                    <a:pt x="593" y="24"/>
                    <a:pt x="292" y="103"/>
                    <a:pt x="0" y="174"/>
                  </a:cubicBezTo>
                  <a:cubicBezTo>
                    <a:pt x="0" y="198"/>
                    <a:pt x="8" y="253"/>
                    <a:pt x="15" y="269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5" name="Freeform 760"/>
            <p:cNvSpPr>
              <a:spLocks noChangeArrowheads="1"/>
            </p:cNvSpPr>
            <p:nvPr/>
          </p:nvSpPr>
          <p:spPr bwMode="auto">
            <a:xfrm>
              <a:off x="21453820" y="4922886"/>
              <a:ext cx="340939" cy="654044"/>
            </a:xfrm>
            <a:custGeom>
              <a:avLst/>
              <a:gdLst>
                <a:gd name="T0" fmla="*/ 292 w 649"/>
                <a:gd name="T1" fmla="*/ 1242 h 1243"/>
                <a:gd name="T2" fmla="*/ 253 w 649"/>
                <a:gd name="T3" fmla="*/ 1091 h 1243"/>
                <a:gd name="T4" fmla="*/ 190 w 649"/>
                <a:gd name="T5" fmla="*/ 862 h 1243"/>
                <a:gd name="T6" fmla="*/ 174 w 649"/>
                <a:gd name="T7" fmla="*/ 854 h 1243"/>
                <a:gd name="T8" fmla="*/ 150 w 649"/>
                <a:gd name="T9" fmla="*/ 862 h 1243"/>
                <a:gd name="T10" fmla="*/ 95 w 649"/>
                <a:gd name="T11" fmla="*/ 641 h 1243"/>
                <a:gd name="T12" fmla="*/ 95 w 649"/>
                <a:gd name="T13" fmla="*/ 554 h 1243"/>
                <a:gd name="T14" fmla="*/ 47 w 649"/>
                <a:gd name="T15" fmla="*/ 427 h 1243"/>
                <a:gd name="T16" fmla="*/ 15 w 649"/>
                <a:gd name="T17" fmla="*/ 340 h 1243"/>
                <a:gd name="T18" fmla="*/ 0 w 649"/>
                <a:gd name="T19" fmla="*/ 198 h 1243"/>
                <a:gd name="T20" fmla="*/ 0 w 649"/>
                <a:gd name="T21" fmla="*/ 190 h 1243"/>
                <a:gd name="T22" fmla="*/ 593 w 649"/>
                <a:gd name="T23" fmla="*/ 0 h 1243"/>
                <a:gd name="T24" fmla="*/ 608 w 649"/>
                <a:gd name="T25" fmla="*/ 72 h 1243"/>
                <a:gd name="T26" fmla="*/ 593 w 649"/>
                <a:gd name="T27" fmla="*/ 190 h 1243"/>
                <a:gd name="T28" fmla="*/ 632 w 649"/>
                <a:gd name="T29" fmla="*/ 277 h 1243"/>
                <a:gd name="T30" fmla="*/ 498 w 649"/>
                <a:gd name="T31" fmla="*/ 435 h 1243"/>
                <a:gd name="T32" fmla="*/ 569 w 649"/>
                <a:gd name="T33" fmla="*/ 506 h 1243"/>
                <a:gd name="T34" fmla="*/ 521 w 649"/>
                <a:gd name="T35" fmla="*/ 609 h 1243"/>
                <a:gd name="T36" fmla="*/ 506 w 649"/>
                <a:gd name="T37" fmla="*/ 862 h 1243"/>
                <a:gd name="T38" fmla="*/ 529 w 649"/>
                <a:gd name="T39" fmla="*/ 997 h 1243"/>
                <a:gd name="T40" fmla="*/ 506 w 649"/>
                <a:gd name="T41" fmla="*/ 1091 h 1243"/>
                <a:gd name="T42" fmla="*/ 537 w 649"/>
                <a:gd name="T43" fmla="*/ 1163 h 1243"/>
                <a:gd name="T44" fmla="*/ 537 w 649"/>
                <a:gd name="T45" fmla="*/ 1170 h 1243"/>
                <a:gd name="T46" fmla="*/ 181 w 649"/>
                <a:gd name="T47" fmla="*/ 846 h 1243"/>
                <a:gd name="T48" fmla="*/ 197 w 649"/>
                <a:gd name="T49" fmla="*/ 854 h 1243"/>
                <a:gd name="T50" fmla="*/ 261 w 649"/>
                <a:gd name="T51" fmla="*/ 1091 h 1243"/>
                <a:gd name="T52" fmla="*/ 529 w 649"/>
                <a:gd name="T53" fmla="*/ 1163 h 1243"/>
                <a:gd name="T54" fmla="*/ 506 w 649"/>
                <a:gd name="T55" fmla="*/ 1091 h 1243"/>
                <a:gd name="T56" fmla="*/ 521 w 649"/>
                <a:gd name="T57" fmla="*/ 997 h 1243"/>
                <a:gd name="T58" fmla="*/ 498 w 649"/>
                <a:gd name="T59" fmla="*/ 862 h 1243"/>
                <a:gd name="T60" fmla="*/ 521 w 649"/>
                <a:gd name="T61" fmla="*/ 601 h 1243"/>
                <a:gd name="T62" fmla="*/ 561 w 649"/>
                <a:gd name="T63" fmla="*/ 506 h 1243"/>
                <a:gd name="T64" fmla="*/ 490 w 649"/>
                <a:gd name="T65" fmla="*/ 435 h 1243"/>
                <a:gd name="T66" fmla="*/ 624 w 649"/>
                <a:gd name="T67" fmla="*/ 269 h 1243"/>
                <a:gd name="T68" fmla="*/ 585 w 649"/>
                <a:gd name="T69" fmla="*/ 198 h 1243"/>
                <a:gd name="T70" fmla="*/ 601 w 649"/>
                <a:gd name="T71" fmla="*/ 72 h 1243"/>
                <a:gd name="T72" fmla="*/ 8 w 649"/>
                <a:gd name="T73" fmla="*/ 198 h 1243"/>
                <a:gd name="T74" fmla="*/ 23 w 649"/>
                <a:gd name="T75" fmla="*/ 340 h 1243"/>
                <a:gd name="T76" fmla="*/ 55 w 649"/>
                <a:gd name="T77" fmla="*/ 420 h 1243"/>
                <a:gd name="T78" fmla="*/ 102 w 649"/>
                <a:gd name="T79" fmla="*/ 546 h 1243"/>
                <a:gd name="T80" fmla="*/ 95 w 649"/>
                <a:gd name="T81" fmla="*/ 641 h 1243"/>
                <a:gd name="T82" fmla="*/ 150 w 649"/>
                <a:gd name="T83" fmla="*/ 854 h 1243"/>
                <a:gd name="T84" fmla="*/ 174 w 649"/>
                <a:gd name="T85" fmla="*/ 8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9" h="1243">
                  <a:moveTo>
                    <a:pt x="292" y="1242"/>
                  </a:moveTo>
                  <a:lnTo>
                    <a:pt x="292" y="1242"/>
                  </a:lnTo>
                  <a:cubicBezTo>
                    <a:pt x="292" y="1242"/>
                    <a:pt x="284" y="1242"/>
                    <a:pt x="284" y="1234"/>
                  </a:cubicBezTo>
                  <a:cubicBezTo>
                    <a:pt x="284" y="1234"/>
                    <a:pt x="276" y="1186"/>
                    <a:pt x="253" y="1091"/>
                  </a:cubicBezTo>
                  <a:cubicBezTo>
                    <a:pt x="245" y="1060"/>
                    <a:pt x="237" y="1028"/>
                    <a:pt x="237" y="1012"/>
                  </a:cubicBezTo>
                  <a:cubicBezTo>
                    <a:pt x="213" y="933"/>
                    <a:pt x="197" y="886"/>
                    <a:pt x="190" y="862"/>
                  </a:cubicBezTo>
                  <a:cubicBezTo>
                    <a:pt x="181" y="854"/>
                    <a:pt x="181" y="854"/>
                    <a:pt x="181" y="854"/>
                  </a:cubicBezTo>
                  <a:cubicBezTo>
                    <a:pt x="181" y="854"/>
                    <a:pt x="181" y="854"/>
                    <a:pt x="174" y="854"/>
                  </a:cubicBezTo>
                  <a:cubicBezTo>
                    <a:pt x="174" y="862"/>
                    <a:pt x="166" y="862"/>
                    <a:pt x="158" y="862"/>
                  </a:cubicBezTo>
                  <a:cubicBezTo>
                    <a:pt x="150" y="862"/>
                    <a:pt x="150" y="862"/>
                    <a:pt x="150" y="862"/>
                  </a:cubicBezTo>
                  <a:cubicBezTo>
                    <a:pt x="126" y="854"/>
                    <a:pt x="118" y="799"/>
                    <a:pt x="118" y="767"/>
                  </a:cubicBezTo>
                  <a:cubicBezTo>
                    <a:pt x="118" y="744"/>
                    <a:pt x="102" y="673"/>
                    <a:pt x="95" y="641"/>
                  </a:cubicBezTo>
                  <a:cubicBezTo>
                    <a:pt x="87" y="617"/>
                    <a:pt x="87" y="601"/>
                    <a:pt x="95" y="577"/>
                  </a:cubicBezTo>
                  <a:cubicBezTo>
                    <a:pt x="95" y="570"/>
                    <a:pt x="95" y="562"/>
                    <a:pt x="95" y="554"/>
                  </a:cubicBezTo>
                  <a:cubicBezTo>
                    <a:pt x="95" y="522"/>
                    <a:pt x="79" y="467"/>
                    <a:pt x="63" y="443"/>
                  </a:cubicBezTo>
                  <a:cubicBezTo>
                    <a:pt x="63" y="435"/>
                    <a:pt x="55" y="427"/>
                    <a:pt x="47" y="427"/>
                  </a:cubicBezTo>
                  <a:cubicBezTo>
                    <a:pt x="39" y="420"/>
                    <a:pt x="31" y="411"/>
                    <a:pt x="23" y="388"/>
                  </a:cubicBezTo>
                  <a:cubicBezTo>
                    <a:pt x="15" y="372"/>
                    <a:pt x="15" y="356"/>
                    <a:pt x="15" y="340"/>
                  </a:cubicBezTo>
                  <a:cubicBezTo>
                    <a:pt x="15" y="317"/>
                    <a:pt x="15" y="301"/>
                    <a:pt x="8" y="293"/>
                  </a:cubicBezTo>
                  <a:cubicBezTo>
                    <a:pt x="0" y="277"/>
                    <a:pt x="0" y="238"/>
                    <a:pt x="0" y="198"/>
                  </a:cubicBezTo>
                  <a:cubicBezTo>
                    <a:pt x="0" y="190"/>
                    <a:pt x="0" y="190"/>
                    <a:pt x="0" y="190"/>
                  </a:cubicBezTo>
                  <a:lnTo>
                    <a:pt x="0" y="190"/>
                  </a:lnTo>
                  <a:cubicBezTo>
                    <a:pt x="545" y="64"/>
                    <a:pt x="593" y="24"/>
                    <a:pt x="593" y="24"/>
                  </a:cubicBezTo>
                  <a:cubicBezTo>
                    <a:pt x="593" y="0"/>
                    <a:pt x="593" y="0"/>
                    <a:pt x="593" y="0"/>
                  </a:cubicBezTo>
                  <a:cubicBezTo>
                    <a:pt x="601" y="24"/>
                    <a:pt x="601" y="24"/>
                    <a:pt x="601" y="24"/>
                  </a:cubicBezTo>
                  <a:cubicBezTo>
                    <a:pt x="601" y="24"/>
                    <a:pt x="608" y="48"/>
                    <a:pt x="608" y="72"/>
                  </a:cubicBezTo>
                  <a:cubicBezTo>
                    <a:pt x="608" y="80"/>
                    <a:pt x="601" y="87"/>
                    <a:pt x="601" y="103"/>
                  </a:cubicBezTo>
                  <a:cubicBezTo>
                    <a:pt x="585" y="127"/>
                    <a:pt x="569" y="174"/>
                    <a:pt x="593" y="190"/>
                  </a:cubicBezTo>
                  <a:cubicBezTo>
                    <a:pt x="593" y="198"/>
                    <a:pt x="601" y="198"/>
                    <a:pt x="601" y="206"/>
                  </a:cubicBezTo>
                  <a:cubicBezTo>
                    <a:pt x="624" y="230"/>
                    <a:pt x="648" y="253"/>
                    <a:pt x="632" y="277"/>
                  </a:cubicBezTo>
                  <a:cubicBezTo>
                    <a:pt x="632" y="285"/>
                    <a:pt x="624" y="285"/>
                    <a:pt x="608" y="301"/>
                  </a:cubicBezTo>
                  <a:cubicBezTo>
                    <a:pt x="569" y="333"/>
                    <a:pt x="490" y="396"/>
                    <a:pt x="498" y="435"/>
                  </a:cubicBezTo>
                  <a:cubicBezTo>
                    <a:pt x="498" y="443"/>
                    <a:pt x="506" y="459"/>
                    <a:pt x="521" y="459"/>
                  </a:cubicBezTo>
                  <a:cubicBezTo>
                    <a:pt x="545" y="475"/>
                    <a:pt x="561" y="491"/>
                    <a:pt x="569" y="506"/>
                  </a:cubicBezTo>
                  <a:cubicBezTo>
                    <a:pt x="577" y="530"/>
                    <a:pt x="561" y="546"/>
                    <a:pt x="545" y="570"/>
                  </a:cubicBezTo>
                  <a:cubicBezTo>
                    <a:pt x="537" y="586"/>
                    <a:pt x="529" y="593"/>
                    <a:pt x="521" y="609"/>
                  </a:cubicBezTo>
                  <a:lnTo>
                    <a:pt x="521" y="609"/>
                  </a:lnTo>
                  <a:cubicBezTo>
                    <a:pt x="514" y="657"/>
                    <a:pt x="474" y="783"/>
                    <a:pt x="506" y="862"/>
                  </a:cubicBezTo>
                  <a:cubicBezTo>
                    <a:pt x="529" y="941"/>
                    <a:pt x="529" y="965"/>
                    <a:pt x="529" y="997"/>
                  </a:cubicBezTo>
                  <a:lnTo>
                    <a:pt x="529" y="997"/>
                  </a:lnTo>
                  <a:cubicBezTo>
                    <a:pt x="521" y="1012"/>
                    <a:pt x="521" y="1028"/>
                    <a:pt x="514" y="1036"/>
                  </a:cubicBezTo>
                  <a:cubicBezTo>
                    <a:pt x="506" y="1052"/>
                    <a:pt x="498" y="1068"/>
                    <a:pt x="506" y="1091"/>
                  </a:cubicBezTo>
                  <a:cubicBezTo>
                    <a:pt x="514" y="1099"/>
                    <a:pt x="514" y="1115"/>
                    <a:pt x="521" y="1123"/>
                  </a:cubicBezTo>
                  <a:cubicBezTo>
                    <a:pt x="529" y="1147"/>
                    <a:pt x="529" y="1163"/>
                    <a:pt x="537" y="1163"/>
                  </a:cubicBezTo>
                  <a:cubicBezTo>
                    <a:pt x="553" y="1163"/>
                    <a:pt x="553" y="1163"/>
                    <a:pt x="553" y="1163"/>
                  </a:cubicBezTo>
                  <a:cubicBezTo>
                    <a:pt x="537" y="1170"/>
                    <a:pt x="537" y="1170"/>
                    <a:pt x="537" y="1170"/>
                  </a:cubicBezTo>
                  <a:cubicBezTo>
                    <a:pt x="529" y="1170"/>
                    <a:pt x="316" y="1242"/>
                    <a:pt x="292" y="1242"/>
                  </a:cubicBezTo>
                  <a:close/>
                  <a:moveTo>
                    <a:pt x="181" y="846"/>
                  </a:moveTo>
                  <a:lnTo>
                    <a:pt x="181" y="846"/>
                  </a:lnTo>
                  <a:cubicBezTo>
                    <a:pt x="190" y="846"/>
                    <a:pt x="190" y="846"/>
                    <a:pt x="197" y="854"/>
                  </a:cubicBezTo>
                  <a:cubicBezTo>
                    <a:pt x="213" y="886"/>
                    <a:pt x="229" y="957"/>
                    <a:pt x="237" y="1012"/>
                  </a:cubicBezTo>
                  <a:cubicBezTo>
                    <a:pt x="245" y="1028"/>
                    <a:pt x="253" y="1060"/>
                    <a:pt x="261" y="1091"/>
                  </a:cubicBezTo>
                  <a:cubicBezTo>
                    <a:pt x="268" y="1147"/>
                    <a:pt x="284" y="1218"/>
                    <a:pt x="292" y="1234"/>
                  </a:cubicBezTo>
                  <a:cubicBezTo>
                    <a:pt x="308" y="1234"/>
                    <a:pt x="450" y="1186"/>
                    <a:pt x="529" y="1163"/>
                  </a:cubicBezTo>
                  <a:cubicBezTo>
                    <a:pt x="521" y="1155"/>
                    <a:pt x="521" y="1147"/>
                    <a:pt x="514" y="1123"/>
                  </a:cubicBezTo>
                  <a:cubicBezTo>
                    <a:pt x="514" y="1115"/>
                    <a:pt x="506" y="1107"/>
                    <a:pt x="506" y="1091"/>
                  </a:cubicBezTo>
                  <a:cubicBezTo>
                    <a:pt x="490" y="1068"/>
                    <a:pt x="498" y="1052"/>
                    <a:pt x="506" y="1036"/>
                  </a:cubicBezTo>
                  <a:cubicBezTo>
                    <a:pt x="514" y="1020"/>
                    <a:pt x="521" y="1012"/>
                    <a:pt x="521" y="997"/>
                  </a:cubicBezTo>
                  <a:lnTo>
                    <a:pt x="521" y="997"/>
                  </a:lnTo>
                  <a:cubicBezTo>
                    <a:pt x="521" y="965"/>
                    <a:pt x="529" y="941"/>
                    <a:pt x="498" y="862"/>
                  </a:cubicBezTo>
                  <a:cubicBezTo>
                    <a:pt x="466" y="783"/>
                    <a:pt x="506" y="657"/>
                    <a:pt x="514" y="609"/>
                  </a:cubicBezTo>
                  <a:cubicBezTo>
                    <a:pt x="521" y="601"/>
                    <a:pt x="521" y="601"/>
                    <a:pt x="521" y="601"/>
                  </a:cubicBezTo>
                  <a:cubicBezTo>
                    <a:pt x="521" y="593"/>
                    <a:pt x="529" y="577"/>
                    <a:pt x="537" y="570"/>
                  </a:cubicBezTo>
                  <a:cubicBezTo>
                    <a:pt x="553" y="546"/>
                    <a:pt x="569" y="522"/>
                    <a:pt x="561" y="506"/>
                  </a:cubicBezTo>
                  <a:cubicBezTo>
                    <a:pt x="561" y="491"/>
                    <a:pt x="545" y="483"/>
                    <a:pt x="521" y="467"/>
                  </a:cubicBezTo>
                  <a:cubicBezTo>
                    <a:pt x="498" y="459"/>
                    <a:pt x="490" y="451"/>
                    <a:pt x="490" y="435"/>
                  </a:cubicBezTo>
                  <a:cubicBezTo>
                    <a:pt x="482" y="396"/>
                    <a:pt x="561" y="325"/>
                    <a:pt x="601" y="293"/>
                  </a:cubicBezTo>
                  <a:cubicBezTo>
                    <a:pt x="616" y="285"/>
                    <a:pt x="624" y="277"/>
                    <a:pt x="624" y="269"/>
                  </a:cubicBezTo>
                  <a:cubicBezTo>
                    <a:pt x="640" y="253"/>
                    <a:pt x="624" y="238"/>
                    <a:pt x="601" y="214"/>
                  </a:cubicBezTo>
                  <a:cubicBezTo>
                    <a:pt x="593" y="206"/>
                    <a:pt x="585" y="198"/>
                    <a:pt x="585" y="198"/>
                  </a:cubicBezTo>
                  <a:cubicBezTo>
                    <a:pt x="561" y="174"/>
                    <a:pt x="577" y="127"/>
                    <a:pt x="593" y="95"/>
                  </a:cubicBezTo>
                  <a:cubicBezTo>
                    <a:pt x="593" y="87"/>
                    <a:pt x="601" y="72"/>
                    <a:pt x="601" y="72"/>
                  </a:cubicBezTo>
                  <a:cubicBezTo>
                    <a:pt x="601" y="56"/>
                    <a:pt x="601" y="40"/>
                    <a:pt x="593" y="32"/>
                  </a:cubicBezTo>
                  <a:cubicBezTo>
                    <a:pt x="577" y="48"/>
                    <a:pt x="474" y="87"/>
                    <a:pt x="8" y="198"/>
                  </a:cubicBezTo>
                  <a:cubicBezTo>
                    <a:pt x="8" y="246"/>
                    <a:pt x="8" y="277"/>
                    <a:pt x="15" y="293"/>
                  </a:cubicBezTo>
                  <a:cubicBezTo>
                    <a:pt x="23" y="301"/>
                    <a:pt x="23" y="317"/>
                    <a:pt x="23" y="340"/>
                  </a:cubicBezTo>
                  <a:cubicBezTo>
                    <a:pt x="23" y="356"/>
                    <a:pt x="23" y="372"/>
                    <a:pt x="31" y="380"/>
                  </a:cubicBezTo>
                  <a:cubicBezTo>
                    <a:pt x="31" y="404"/>
                    <a:pt x="47" y="411"/>
                    <a:pt x="55" y="420"/>
                  </a:cubicBezTo>
                  <a:cubicBezTo>
                    <a:pt x="55" y="427"/>
                    <a:pt x="63" y="435"/>
                    <a:pt x="71" y="443"/>
                  </a:cubicBezTo>
                  <a:cubicBezTo>
                    <a:pt x="87" y="459"/>
                    <a:pt x="102" y="522"/>
                    <a:pt x="102" y="546"/>
                  </a:cubicBezTo>
                  <a:cubicBezTo>
                    <a:pt x="102" y="562"/>
                    <a:pt x="102" y="570"/>
                    <a:pt x="95" y="586"/>
                  </a:cubicBezTo>
                  <a:cubicBezTo>
                    <a:pt x="95" y="601"/>
                    <a:pt x="87" y="617"/>
                    <a:pt x="95" y="641"/>
                  </a:cubicBezTo>
                  <a:cubicBezTo>
                    <a:pt x="110" y="673"/>
                    <a:pt x="126" y="736"/>
                    <a:pt x="126" y="767"/>
                  </a:cubicBezTo>
                  <a:cubicBezTo>
                    <a:pt x="126" y="807"/>
                    <a:pt x="134" y="854"/>
                    <a:pt x="150" y="854"/>
                  </a:cubicBezTo>
                  <a:lnTo>
                    <a:pt x="158" y="854"/>
                  </a:lnTo>
                  <a:cubicBezTo>
                    <a:pt x="166" y="854"/>
                    <a:pt x="166" y="854"/>
                    <a:pt x="174" y="846"/>
                  </a:cubicBezTo>
                  <a:cubicBezTo>
                    <a:pt x="174" y="846"/>
                    <a:pt x="174" y="846"/>
                    <a:pt x="181" y="8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6" name="Freeform 761"/>
            <p:cNvSpPr>
              <a:spLocks noChangeArrowheads="1"/>
            </p:cNvSpPr>
            <p:nvPr/>
          </p:nvSpPr>
          <p:spPr bwMode="auto">
            <a:xfrm>
              <a:off x="21602255" y="5412259"/>
              <a:ext cx="674919" cy="361812"/>
            </a:xfrm>
            <a:custGeom>
              <a:avLst/>
              <a:gdLst>
                <a:gd name="T0" fmla="*/ 1241 w 1282"/>
                <a:gd name="T1" fmla="*/ 404 h 689"/>
                <a:gd name="T2" fmla="*/ 1241 w 1282"/>
                <a:gd name="T3" fmla="*/ 404 h 689"/>
                <a:gd name="T4" fmla="*/ 1186 w 1282"/>
                <a:gd name="T5" fmla="*/ 324 h 689"/>
                <a:gd name="T6" fmla="*/ 1107 w 1282"/>
                <a:gd name="T7" fmla="*/ 309 h 689"/>
                <a:gd name="T8" fmla="*/ 1139 w 1282"/>
                <a:gd name="T9" fmla="*/ 340 h 689"/>
                <a:gd name="T10" fmla="*/ 1170 w 1282"/>
                <a:gd name="T11" fmla="*/ 364 h 689"/>
                <a:gd name="T12" fmla="*/ 1194 w 1282"/>
                <a:gd name="T13" fmla="*/ 388 h 689"/>
                <a:gd name="T14" fmla="*/ 1218 w 1282"/>
                <a:gd name="T15" fmla="*/ 427 h 689"/>
                <a:gd name="T16" fmla="*/ 1170 w 1282"/>
                <a:gd name="T17" fmla="*/ 451 h 689"/>
                <a:gd name="T18" fmla="*/ 1131 w 1282"/>
                <a:gd name="T19" fmla="*/ 482 h 689"/>
                <a:gd name="T20" fmla="*/ 1076 w 1282"/>
                <a:gd name="T21" fmla="*/ 475 h 689"/>
                <a:gd name="T22" fmla="*/ 1044 w 1282"/>
                <a:gd name="T23" fmla="*/ 467 h 689"/>
                <a:gd name="T24" fmla="*/ 1004 w 1282"/>
                <a:gd name="T25" fmla="*/ 419 h 689"/>
                <a:gd name="T26" fmla="*/ 965 w 1282"/>
                <a:gd name="T27" fmla="*/ 404 h 689"/>
                <a:gd name="T28" fmla="*/ 981 w 1282"/>
                <a:gd name="T29" fmla="*/ 356 h 689"/>
                <a:gd name="T30" fmla="*/ 854 w 1282"/>
                <a:gd name="T31" fmla="*/ 293 h 689"/>
                <a:gd name="T32" fmla="*/ 830 w 1282"/>
                <a:gd name="T33" fmla="*/ 253 h 689"/>
                <a:gd name="T34" fmla="*/ 862 w 1282"/>
                <a:gd name="T35" fmla="*/ 158 h 689"/>
                <a:gd name="T36" fmla="*/ 909 w 1282"/>
                <a:gd name="T37" fmla="*/ 119 h 689"/>
                <a:gd name="T38" fmla="*/ 886 w 1282"/>
                <a:gd name="T39" fmla="*/ 87 h 689"/>
                <a:gd name="T40" fmla="*/ 823 w 1282"/>
                <a:gd name="T41" fmla="*/ 79 h 689"/>
                <a:gd name="T42" fmla="*/ 783 w 1282"/>
                <a:gd name="T43" fmla="*/ 16 h 689"/>
                <a:gd name="T44" fmla="*/ 775 w 1282"/>
                <a:gd name="T45" fmla="*/ 8 h 689"/>
                <a:gd name="T46" fmla="*/ 775 w 1282"/>
                <a:gd name="T47" fmla="*/ 0 h 689"/>
                <a:gd name="T48" fmla="*/ 664 w 1282"/>
                <a:gd name="T49" fmla="*/ 127 h 689"/>
                <a:gd name="T50" fmla="*/ 593 w 1282"/>
                <a:gd name="T51" fmla="*/ 166 h 689"/>
                <a:gd name="T52" fmla="*/ 253 w 1282"/>
                <a:gd name="T53" fmla="*/ 230 h 689"/>
                <a:gd name="T54" fmla="*/ 0 w 1282"/>
                <a:gd name="T55" fmla="*/ 301 h 689"/>
                <a:gd name="T56" fmla="*/ 0 w 1282"/>
                <a:gd name="T57" fmla="*/ 625 h 689"/>
                <a:gd name="T58" fmla="*/ 16 w 1282"/>
                <a:gd name="T59" fmla="*/ 633 h 689"/>
                <a:gd name="T60" fmla="*/ 506 w 1282"/>
                <a:gd name="T61" fmla="*/ 506 h 689"/>
                <a:gd name="T62" fmla="*/ 585 w 1282"/>
                <a:gd name="T63" fmla="*/ 506 h 689"/>
                <a:gd name="T64" fmla="*/ 704 w 1282"/>
                <a:gd name="T65" fmla="*/ 475 h 689"/>
                <a:gd name="T66" fmla="*/ 759 w 1282"/>
                <a:gd name="T67" fmla="*/ 546 h 689"/>
                <a:gd name="T68" fmla="*/ 775 w 1282"/>
                <a:gd name="T69" fmla="*/ 554 h 689"/>
                <a:gd name="T70" fmla="*/ 838 w 1282"/>
                <a:gd name="T71" fmla="*/ 609 h 689"/>
                <a:gd name="T72" fmla="*/ 846 w 1282"/>
                <a:gd name="T73" fmla="*/ 672 h 689"/>
                <a:gd name="T74" fmla="*/ 925 w 1282"/>
                <a:gd name="T75" fmla="*/ 641 h 689"/>
                <a:gd name="T76" fmla="*/ 981 w 1282"/>
                <a:gd name="T77" fmla="*/ 546 h 689"/>
                <a:gd name="T78" fmla="*/ 1028 w 1282"/>
                <a:gd name="T79" fmla="*/ 585 h 689"/>
                <a:gd name="T80" fmla="*/ 1083 w 1282"/>
                <a:gd name="T81" fmla="*/ 593 h 689"/>
                <a:gd name="T82" fmla="*/ 1131 w 1282"/>
                <a:gd name="T83" fmla="*/ 530 h 689"/>
                <a:gd name="T84" fmla="*/ 1154 w 1282"/>
                <a:gd name="T85" fmla="*/ 530 h 689"/>
                <a:gd name="T86" fmla="*/ 1194 w 1282"/>
                <a:gd name="T87" fmla="*/ 498 h 689"/>
                <a:gd name="T88" fmla="*/ 1234 w 1282"/>
                <a:gd name="T89" fmla="*/ 498 h 689"/>
                <a:gd name="T90" fmla="*/ 1257 w 1282"/>
                <a:gd name="T91" fmla="*/ 475 h 689"/>
                <a:gd name="T92" fmla="*/ 1265 w 1282"/>
                <a:gd name="T93" fmla="*/ 554 h 689"/>
                <a:gd name="T94" fmla="*/ 1273 w 1282"/>
                <a:gd name="T95" fmla="*/ 530 h 689"/>
                <a:gd name="T96" fmla="*/ 1241 w 1282"/>
                <a:gd name="T97" fmla="*/ 404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2" h="689">
                  <a:moveTo>
                    <a:pt x="1241" y="404"/>
                  </a:moveTo>
                  <a:lnTo>
                    <a:pt x="1241" y="404"/>
                  </a:lnTo>
                  <a:cubicBezTo>
                    <a:pt x="1210" y="348"/>
                    <a:pt x="1218" y="332"/>
                    <a:pt x="1186" y="324"/>
                  </a:cubicBezTo>
                  <a:cubicBezTo>
                    <a:pt x="1154" y="317"/>
                    <a:pt x="1107" y="285"/>
                    <a:pt x="1107" y="309"/>
                  </a:cubicBezTo>
                  <a:cubicBezTo>
                    <a:pt x="1107" y="332"/>
                    <a:pt x="1115" y="332"/>
                    <a:pt x="1139" y="340"/>
                  </a:cubicBezTo>
                  <a:cubicBezTo>
                    <a:pt x="1154" y="340"/>
                    <a:pt x="1170" y="340"/>
                    <a:pt x="1170" y="364"/>
                  </a:cubicBezTo>
                  <a:cubicBezTo>
                    <a:pt x="1162" y="388"/>
                    <a:pt x="1178" y="388"/>
                    <a:pt x="1194" y="388"/>
                  </a:cubicBezTo>
                  <a:cubicBezTo>
                    <a:pt x="1210" y="388"/>
                    <a:pt x="1234" y="404"/>
                    <a:pt x="1218" y="427"/>
                  </a:cubicBezTo>
                  <a:cubicBezTo>
                    <a:pt x="1210" y="443"/>
                    <a:pt x="1178" y="435"/>
                    <a:pt x="1170" y="451"/>
                  </a:cubicBezTo>
                  <a:cubicBezTo>
                    <a:pt x="1162" y="475"/>
                    <a:pt x="1154" y="490"/>
                    <a:pt x="1131" y="482"/>
                  </a:cubicBezTo>
                  <a:cubicBezTo>
                    <a:pt x="1115" y="482"/>
                    <a:pt x="1083" y="467"/>
                    <a:pt x="1076" y="475"/>
                  </a:cubicBezTo>
                  <a:cubicBezTo>
                    <a:pt x="1060" y="490"/>
                    <a:pt x="1067" y="498"/>
                    <a:pt x="1044" y="467"/>
                  </a:cubicBezTo>
                  <a:cubicBezTo>
                    <a:pt x="1020" y="427"/>
                    <a:pt x="1028" y="419"/>
                    <a:pt x="1004" y="419"/>
                  </a:cubicBezTo>
                  <a:cubicBezTo>
                    <a:pt x="973" y="411"/>
                    <a:pt x="941" y="419"/>
                    <a:pt x="965" y="404"/>
                  </a:cubicBezTo>
                  <a:cubicBezTo>
                    <a:pt x="981" y="380"/>
                    <a:pt x="996" y="380"/>
                    <a:pt x="981" y="356"/>
                  </a:cubicBezTo>
                  <a:cubicBezTo>
                    <a:pt x="957" y="340"/>
                    <a:pt x="894" y="301"/>
                    <a:pt x="854" y="293"/>
                  </a:cubicBezTo>
                  <a:cubicBezTo>
                    <a:pt x="814" y="285"/>
                    <a:pt x="814" y="285"/>
                    <a:pt x="830" y="253"/>
                  </a:cubicBezTo>
                  <a:cubicBezTo>
                    <a:pt x="846" y="222"/>
                    <a:pt x="830" y="166"/>
                    <a:pt x="862" y="158"/>
                  </a:cubicBezTo>
                  <a:cubicBezTo>
                    <a:pt x="894" y="143"/>
                    <a:pt x="909" y="135"/>
                    <a:pt x="909" y="119"/>
                  </a:cubicBezTo>
                  <a:cubicBezTo>
                    <a:pt x="917" y="103"/>
                    <a:pt x="909" y="87"/>
                    <a:pt x="886" y="87"/>
                  </a:cubicBezTo>
                  <a:cubicBezTo>
                    <a:pt x="870" y="95"/>
                    <a:pt x="838" y="119"/>
                    <a:pt x="823" y="79"/>
                  </a:cubicBezTo>
                  <a:cubicBezTo>
                    <a:pt x="814" y="40"/>
                    <a:pt x="799" y="24"/>
                    <a:pt x="783" y="16"/>
                  </a:cubicBezTo>
                  <a:cubicBezTo>
                    <a:pt x="783" y="8"/>
                    <a:pt x="783" y="8"/>
                    <a:pt x="775" y="8"/>
                  </a:cubicBezTo>
                  <a:cubicBezTo>
                    <a:pt x="775" y="8"/>
                    <a:pt x="767" y="8"/>
                    <a:pt x="775" y="0"/>
                  </a:cubicBezTo>
                  <a:cubicBezTo>
                    <a:pt x="775" y="0"/>
                    <a:pt x="680" y="103"/>
                    <a:pt x="664" y="127"/>
                  </a:cubicBezTo>
                  <a:cubicBezTo>
                    <a:pt x="649" y="158"/>
                    <a:pt x="649" y="158"/>
                    <a:pt x="593" y="166"/>
                  </a:cubicBezTo>
                  <a:cubicBezTo>
                    <a:pt x="546" y="166"/>
                    <a:pt x="269" y="237"/>
                    <a:pt x="253" y="230"/>
                  </a:cubicBezTo>
                  <a:cubicBezTo>
                    <a:pt x="253" y="230"/>
                    <a:pt x="8" y="309"/>
                    <a:pt x="0" y="30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0" y="641"/>
                    <a:pt x="16" y="633"/>
                  </a:cubicBezTo>
                  <a:cubicBezTo>
                    <a:pt x="32" y="625"/>
                    <a:pt x="475" y="522"/>
                    <a:pt x="506" y="506"/>
                  </a:cubicBezTo>
                  <a:cubicBezTo>
                    <a:pt x="538" y="490"/>
                    <a:pt x="577" y="506"/>
                    <a:pt x="585" y="506"/>
                  </a:cubicBezTo>
                  <a:cubicBezTo>
                    <a:pt x="593" y="514"/>
                    <a:pt x="672" y="467"/>
                    <a:pt x="704" y="475"/>
                  </a:cubicBezTo>
                  <a:cubicBezTo>
                    <a:pt x="720" y="482"/>
                    <a:pt x="743" y="522"/>
                    <a:pt x="759" y="546"/>
                  </a:cubicBezTo>
                  <a:cubicBezTo>
                    <a:pt x="759" y="546"/>
                    <a:pt x="767" y="546"/>
                    <a:pt x="775" y="554"/>
                  </a:cubicBezTo>
                  <a:cubicBezTo>
                    <a:pt x="807" y="593"/>
                    <a:pt x="830" y="562"/>
                    <a:pt x="838" y="609"/>
                  </a:cubicBezTo>
                  <a:cubicBezTo>
                    <a:pt x="846" y="657"/>
                    <a:pt x="814" y="664"/>
                    <a:pt x="846" y="672"/>
                  </a:cubicBezTo>
                  <a:cubicBezTo>
                    <a:pt x="886" y="688"/>
                    <a:pt x="886" y="680"/>
                    <a:pt x="925" y="641"/>
                  </a:cubicBezTo>
                  <a:cubicBezTo>
                    <a:pt x="965" y="593"/>
                    <a:pt x="933" y="554"/>
                    <a:pt x="981" y="546"/>
                  </a:cubicBezTo>
                  <a:cubicBezTo>
                    <a:pt x="1028" y="538"/>
                    <a:pt x="1028" y="562"/>
                    <a:pt x="1028" y="585"/>
                  </a:cubicBezTo>
                  <a:cubicBezTo>
                    <a:pt x="1028" y="609"/>
                    <a:pt x="1067" y="617"/>
                    <a:pt x="1083" y="593"/>
                  </a:cubicBezTo>
                  <a:cubicBezTo>
                    <a:pt x="1091" y="562"/>
                    <a:pt x="1123" y="530"/>
                    <a:pt x="1131" y="530"/>
                  </a:cubicBezTo>
                  <a:cubicBezTo>
                    <a:pt x="1131" y="530"/>
                    <a:pt x="1139" y="562"/>
                    <a:pt x="1154" y="530"/>
                  </a:cubicBezTo>
                  <a:cubicBezTo>
                    <a:pt x="1178" y="498"/>
                    <a:pt x="1162" y="490"/>
                    <a:pt x="1194" y="498"/>
                  </a:cubicBezTo>
                  <a:cubicBezTo>
                    <a:pt x="1226" y="514"/>
                    <a:pt x="1234" y="522"/>
                    <a:pt x="1234" y="498"/>
                  </a:cubicBezTo>
                  <a:cubicBezTo>
                    <a:pt x="1234" y="482"/>
                    <a:pt x="1257" y="451"/>
                    <a:pt x="1257" y="475"/>
                  </a:cubicBezTo>
                  <a:cubicBezTo>
                    <a:pt x="1265" y="506"/>
                    <a:pt x="1249" y="530"/>
                    <a:pt x="1265" y="554"/>
                  </a:cubicBezTo>
                  <a:cubicBezTo>
                    <a:pt x="1273" y="570"/>
                    <a:pt x="1265" y="562"/>
                    <a:pt x="1273" y="530"/>
                  </a:cubicBezTo>
                  <a:cubicBezTo>
                    <a:pt x="1281" y="506"/>
                    <a:pt x="1273" y="451"/>
                    <a:pt x="1241" y="404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7" name="Freeform 762"/>
            <p:cNvSpPr>
              <a:spLocks noChangeArrowheads="1"/>
            </p:cNvSpPr>
            <p:nvPr/>
          </p:nvSpPr>
          <p:spPr bwMode="auto">
            <a:xfrm>
              <a:off x="21597617" y="5412259"/>
              <a:ext cx="679557" cy="361812"/>
            </a:xfrm>
            <a:custGeom>
              <a:avLst/>
              <a:gdLst>
                <a:gd name="T0" fmla="*/ 838 w 1290"/>
                <a:gd name="T1" fmla="*/ 664 h 689"/>
                <a:gd name="T2" fmla="*/ 783 w 1290"/>
                <a:gd name="T3" fmla="*/ 562 h 689"/>
                <a:gd name="T4" fmla="*/ 712 w 1290"/>
                <a:gd name="T5" fmla="*/ 482 h 689"/>
                <a:gd name="T6" fmla="*/ 514 w 1290"/>
                <a:gd name="T7" fmla="*/ 514 h 689"/>
                <a:gd name="T8" fmla="*/ 0 w 1290"/>
                <a:gd name="T9" fmla="*/ 625 h 689"/>
                <a:gd name="T10" fmla="*/ 261 w 1290"/>
                <a:gd name="T11" fmla="*/ 230 h 689"/>
                <a:gd name="T12" fmla="*/ 609 w 1290"/>
                <a:gd name="T13" fmla="*/ 158 h 689"/>
                <a:gd name="T14" fmla="*/ 783 w 1290"/>
                <a:gd name="T15" fmla="*/ 0 h 689"/>
                <a:gd name="T16" fmla="*/ 799 w 1290"/>
                <a:gd name="T17" fmla="*/ 8 h 689"/>
                <a:gd name="T18" fmla="*/ 878 w 1290"/>
                <a:gd name="T19" fmla="*/ 95 h 689"/>
                <a:gd name="T20" fmla="*/ 870 w 1290"/>
                <a:gd name="T21" fmla="*/ 158 h 689"/>
                <a:gd name="T22" fmla="*/ 854 w 1290"/>
                <a:gd name="T23" fmla="*/ 293 h 689"/>
                <a:gd name="T24" fmla="*/ 989 w 1290"/>
                <a:gd name="T25" fmla="*/ 388 h 689"/>
                <a:gd name="T26" fmla="*/ 1012 w 1290"/>
                <a:gd name="T27" fmla="*/ 411 h 689"/>
                <a:gd name="T28" fmla="*/ 1075 w 1290"/>
                <a:gd name="T29" fmla="*/ 482 h 689"/>
                <a:gd name="T30" fmla="*/ 1147 w 1290"/>
                <a:gd name="T31" fmla="*/ 482 h 689"/>
                <a:gd name="T32" fmla="*/ 1226 w 1290"/>
                <a:gd name="T33" fmla="*/ 404 h 689"/>
                <a:gd name="T34" fmla="*/ 1170 w 1290"/>
                <a:gd name="T35" fmla="*/ 348 h 689"/>
                <a:gd name="T36" fmla="*/ 1123 w 1290"/>
                <a:gd name="T37" fmla="*/ 301 h 689"/>
                <a:gd name="T38" fmla="*/ 1257 w 1290"/>
                <a:gd name="T39" fmla="*/ 395 h 689"/>
                <a:gd name="T40" fmla="*/ 1265 w 1290"/>
                <a:gd name="T41" fmla="*/ 554 h 689"/>
                <a:gd name="T42" fmla="*/ 1242 w 1290"/>
                <a:gd name="T43" fmla="*/ 498 h 689"/>
                <a:gd name="T44" fmla="*/ 1186 w 1290"/>
                <a:gd name="T45" fmla="*/ 498 h 689"/>
                <a:gd name="T46" fmla="*/ 1139 w 1290"/>
                <a:gd name="T47" fmla="*/ 538 h 689"/>
                <a:gd name="T48" fmla="*/ 1028 w 1290"/>
                <a:gd name="T49" fmla="*/ 585 h 689"/>
                <a:gd name="T50" fmla="*/ 965 w 1290"/>
                <a:gd name="T51" fmla="*/ 585 h 689"/>
                <a:gd name="T52" fmla="*/ 767 w 1290"/>
                <a:gd name="T53" fmla="*/ 538 h 689"/>
                <a:gd name="T54" fmla="*/ 846 w 1290"/>
                <a:gd name="T55" fmla="*/ 609 h 689"/>
                <a:gd name="T56" fmla="*/ 886 w 1290"/>
                <a:gd name="T57" fmla="*/ 680 h 689"/>
                <a:gd name="T58" fmla="*/ 989 w 1290"/>
                <a:gd name="T59" fmla="*/ 546 h 689"/>
                <a:gd name="T60" fmla="*/ 1068 w 1290"/>
                <a:gd name="T61" fmla="*/ 601 h 689"/>
                <a:gd name="T62" fmla="*/ 1147 w 1290"/>
                <a:gd name="T63" fmla="*/ 546 h 689"/>
                <a:gd name="T64" fmla="*/ 1202 w 1290"/>
                <a:gd name="T65" fmla="*/ 498 h 689"/>
                <a:gd name="T66" fmla="*/ 1265 w 1290"/>
                <a:gd name="T67" fmla="*/ 467 h 689"/>
                <a:gd name="T68" fmla="*/ 1273 w 1290"/>
                <a:gd name="T69" fmla="*/ 554 h 689"/>
                <a:gd name="T70" fmla="*/ 1226 w 1290"/>
                <a:gd name="T71" fmla="*/ 364 h 689"/>
                <a:gd name="T72" fmla="*/ 1115 w 1290"/>
                <a:gd name="T73" fmla="*/ 309 h 689"/>
                <a:gd name="T74" fmla="*/ 1178 w 1290"/>
                <a:gd name="T75" fmla="*/ 364 h 689"/>
                <a:gd name="T76" fmla="*/ 1234 w 1290"/>
                <a:gd name="T77" fmla="*/ 427 h 689"/>
                <a:gd name="T78" fmla="*/ 1139 w 1290"/>
                <a:gd name="T79" fmla="*/ 490 h 689"/>
                <a:gd name="T80" fmla="*/ 1075 w 1290"/>
                <a:gd name="T81" fmla="*/ 490 h 689"/>
                <a:gd name="T82" fmla="*/ 1012 w 1290"/>
                <a:gd name="T83" fmla="*/ 419 h 689"/>
                <a:gd name="T84" fmla="*/ 981 w 1290"/>
                <a:gd name="T85" fmla="*/ 380 h 689"/>
                <a:gd name="T86" fmla="*/ 854 w 1290"/>
                <a:gd name="T87" fmla="*/ 293 h 689"/>
                <a:gd name="T88" fmla="*/ 870 w 1290"/>
                <a:gd name="T89" fmla="*/ 151 h 689"/>
                <a:gd name="T90" fmla="*/ 886 w 1290"/>
                <a:gd name="T91" fmla="*/ 103 h 689"/>
                <a:gd name="T92" fmla="*/ 783 w 1290"/>
                <a:gd name="T93" fmla="*/ 8 h 689"/>
                <a:gd name="T94" fmla="*/ 617 w 1290"/>
                <a:gd name="T95" fmla="*/ 166 h 689"/>
                <a:gd name="T96" fmla="*/ 16 w 1290"/>
                <a:gd name="T97" fmla="*/ 309 h 689"/>
                <a:gd name="T98" fmla="*/ 135 w 1290"/>
                <a:gd name="T99" fmla="*/ 601 h 689"/>
                <a:gd name="T100" fmla="*/ 704 w 1290"/>
                <a:gd name="T101" fmla="*/ 47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0" h="689">
                  <a:moveTo>
                    <a:pt x="886" y="688"/>
                  </a:moveTo>
                  <a:lnTo>
                    <a:pt x="886" y="688"/>
                  </a:lnTo>
                  <a:cubicBezTo>
                    <a:pt x="878" y="688"/>
                    <a:pt x="870" y="680"/>
                    <a:pt x="854" y="680"/>
                  </a:cubicBezTo>
                  <a:cubicBezTo>
                    <a:pt x="846" y="672"/>
                    <a:pt x="838" y="672"/>
                    <a:pt x="838" y="664"/>
                  </a:cubicBezTo>
                  <a:cubicBezTo>
                    <a:pt x="831" y="664"/>
                    <a:pt x="838" y="657"/>
                    <a:pt x="838" y="648"/>
                  </a:cubicBezTo>
                  <a:cubicBezTo>
                    <a:pt x="838" y="641"/>
                    <a:pt x="846" y="633"/>
                    <a:pt x="846" y="609"/>
                  </a:cubicBezTo>
                  <a:cubicBezTo>
                    <a:pt x="838" y="585"/>
                    <a:pt x="831" y="585"/>
                    <a:pt x="822" y="585"/>
                  </a:cubicBezTo>
                  <a:cubicBezTo>
                    <a:pt x="807" y="577"/>
                    <a:pt x="799" y="577"/>
                    <a:pt x="783" y="562"/>
                  </a:cubicBezTo>
                  <a:cubicBezTo>
                    <a:pt x="767" y="546"/>
                    <a:pt x="767" y="546"/>
                    <a:pt x="767" y="546"/>
                  </a:cubicBezTo>
                  <a:cubicBezTo>
                    <a:pt x="759" y="546"/>
                    <a:pt x="759" y="546"/>
                    <a:pt x="759" y="546"/>
                  </a:cubicBezTo>
                  <a:lnTo>
                    <a:pt x="759" y="546"/>
                  </a:lnTo>
                  <a:cubicBezTo>
                    <a:pt x="744" y="506"/>
                    <a:pt x="720" y="482"/>
                    <a:pt x="712" y="482"/>
                  </a:cubicBezTo>
                  <a:cubicBezTo>
                    <a:pt x="704" y="482"/>
                    <a:pt x="704" y="482"/>
                    <a:pt x="704" y="482"/>
                  </a:cubicBezTo>
                  <a:cubicBezTo>
                    <a:pt x="680" y="482"/>
                    <a:pt x="649" y="490"/>
                    <a:pt x="625" y="498"/>
                  </a:cubicBezTo>
                  <a:cubicBezTo>
                    <a:pt x="609" y="514"/>
                    <a:pt x="593" y="514"/>
                    <a:pt x="593" y="514"/>
                  </a:cubicBezTo>
                  <a:cubicBezTo>
                    <a:pt x="562" y="498"/>
                    <a:pt x="530" y="498"/>
                    <a:pt x="514" y="514"/>
                  </a:cubicBezTo>
                  <a:cubicBezTo>
                    <a:pt x="491" y="522"/>
                    <a:pt x="277" y="577"/>
                    <a:pt x="135" y="609"/>
                  </a:cubicBezTo>
                  <a:cubicBezTo>
                    <a:pt x="79" y="625"/>
                    <a:pt x="24" y="633"/>
                    <a:pt x="24" y="641"/>
                  </a:cubicBezTo>
                  <a:lnTo>
                    <a:pt x="16" y="641"/>
                  </a:lnTo>
                  <a:cubicBezTo>
                    <a:pt x="8" y="641"/>
                    <a:pt x="0" y="633"/>
                    <a:pt x="0" y="625"/>
                  </a:cubicBezTo>
                  <a:cubicBezTo>
                    <a:pt x="8" y="293"/>
                    <a:pt x="8" y="293"/>
                    <a:pt x="8" y="293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32" y="293"/>
                    <a:pt x="182" y="253"/>
                    <a:pt x="261" y="230"/>
                  </a:cubicBezTo>
                  <a:lnTo>
                    <a:pt x="261" y="230"/>
                  </a:lnTo>
                  <a:lnTo>
                    <a:pt x="261" y="230"/>
                  </a:lnTo>
                  <a:cubicBezTo>
                    <a:pt x="269" y="230"/>
                    <a:pt x="340" y="214"/>
                    <a:pt x="411" y="198"/>
                  </a:cubicBezTo>
                  <a:cubicBezTo>
                    <a:pt x="483" y="182"/>
                    <a:pt x="578" y="166"/>
                    <a:pt x="601" y="158"/>
                  </a:cubicBezTo>
                  <a:cubicBezTo>
                    <a:pt x="609" y="158"/>
                    <a:pt x="609" y="158"/>
                    <a:pt x="609" y="158"/>
                  </a:cubicBezTo>
                  <a:cubicBezTo>
                    <a:pt x="657" y="151"/>
                    <a:pt x="657" y="151"/>
                    <a:pt x="672" y="127"/>
                  </a:cubicBezTo>
                  <a:cubicBezTo>
                    <a:pt x="688" y="95"/>
                    <a:pt x="775" y="0"/>
                    <a:pt x="775" y="0"/>
                  </a:cubicBezTo>
                  <a:cubicBezTo>
                    <a:pt x="783" y="0"/>
                    <a:pt x="783" y="0"/>
                    <a:pt x="783" y="0"/>
                  </a:cubicBezTo>
                  <a:lnTo>
                    <a:pt x="783" y="0"/>
                  </a:lnTo>
                  <a:lnTo>
                    <a:pt x="783" y="0"/>
                  </a:lnTo>
                  <a:cubicBezTo>
                    <a:pt x="791" y="8"/>
                    <a:pt x="791" y="8"/>
                    <a:pt x="791" y="8"/>
                  </a:cubicBezTo>
                  <a:lnTo>
                    <a:pt x="791" y="8"/>
                  </a:lnTo>
                  <a:cubicBezTo>
                    <a:pt x="799" y="8"/>
                    <a:pt x="799" y="8"/>
                    <a:pt x="799" y="8"/>
                  </a:cubicBezTo>
                  <a:lnTo>
                    <a:pt x="799" y="8"/>
                  </a:lnTo>
                  <a:cubicBezTo>
                    <a:pt x="815" y="24"/>
                    <a:pt x="822" y="48"/>
                    <a:pt x="838" y="79"/>
                  </a:cubicBezTo>
                  <a:cubicBezTo>
                    <a:pt x="838" y="95"/>
                    <a:pt x="846" y="103"/>
                    <a:pt x="854" y="103"/>
                  </a:cubicBezTo>
                  <a:cubicBezTo>
                    <a:pt x="862" y="103"/>
                    <a:pt x="870" y="95"/>
                    <a:pt x="878" y="95"/>
                  </a:cubicBezTo>
                  <a:cubicBezTo>
                    <a:pt x="886" y="87"/>
                    <a:pt x="886" y="87"/>
                    <a:pt x="894" y="87"/>
                  </a:cubicBezTo>
                  <a:cubicBezTo>
                    <a:pt x="902" y="87"/>
                    <a:pt x="909" y="87"/>
                    <a:pt x="917" y="95"/>
                  </a:cubicBezTo>
                  <a:cubicBezTo>
                    <a:pt x="925" y="103"/>
                    <a:pt x="925" y="111"/>
                    <a:pt x="925" y="119"/>
                  </a:cubicBezTo>
                  <a:cubicBezTo>
                    <a:pt x="925" y="135"/>
                    <a:pt x="902" y="151"/>
                    <a:pt x="870" y="158"/>
                  </a:cubicBezTo>
                  <a:cubicBezTo>
                    <a:pt x="854" y="166"/>
                    <a:pt x="854" y="182"/>
                    <a:pt x="854" y="206"/>
                  </a:cubicBezTo>
                  <a:cubicBezTo>
                    <a:pt x="846" y="222"/>
                    <a:pt x="846" y="237"/>
                    <a:pt x="838" y="253"/>
                  </a:cubicBezTo>
                  <a:cubicBezTo>
                    <a:pt x="838" y="269"/>
                    <a:pt x="831" y="277"/>
                    <a:pt x="831" y="285"/>
                  </a:cubicBezTo>
                  <a:cubicBezTo>
                    <a:pt x="831" y="285"/>
                    <a:pt x="838" y="285"/>
                    <a:pt x="854" y="293"/>
                  </a:cubicBezTo>
                  <a:cubicBezTo>
                    <a:pt x="862" y="293"/>
                    <a:pt x="862" y="293"/>
                    <a:pt x="862" y="293"/>
                  </a:cubicBezTo>
                  <a:cubicBezTo>
                    <a:pt x="902" y="301"/>
                    <a:pt x="965" y="340"/>
                    <a:pt x="989" y="356"/>
                  </a:cubicBezTo>
                  <a:cubicBezTo>
                    <a:pt x="997" y="364"/>
                    <a:pt x="997" y="372"/>
                    <a:pt x="997" y="372"/>
                  </a:cubicBezTo>
                  <a:cubicBezTo>
                    <a:pt x="997" y="380"/>
                    <a:pt x="997" y="388"/>
                    <a:pt x="989" y="388"/>
                  </a:cubicBezTo>
                  <a:cubicBezTo>
                    <a:pt x="989" y="395"/>
                    <a:pt x="981" y="395"/>
                    <a:pt x="973" y="404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81" y="411"/>
                    <a:pt x="989" y="411"/>
                  </a:cubicBezTo>
                  <a:cubicBezTo>
                    <a:pt x="997" y="411"/>
                    <a:pt x="1004" y="411"/>
                    <a:pt x="1012" y="411"/>
                  </a:cubicBezTo>
                  <a:cubicBezTo>
                    <a:pt x="1028" y="411"/>
                    <a:pt x="1036" y="419"/>
                    <a:pt x="1044" y="435"/>
                  </a:cubicBezTo>
                  <a:cubicBezTo>
                    <a:pt x="1044" y="443"/>
                    <a:pt x="1044" y="451"/>
                    <a:pt x="1052" y="467"/>
                  </a:cubicBezTo>
                  <a:cubicBezTo>
                    <a:pt x="1060" y="467"/>
                    <a:pt x="1068" y="482"/>
                    <a:pt x="1068" y="490"/>
                  </a:cubicBezTo>
                  <a:lnTo>
                    <a:pt x="1075" y="482"/>
                  </a:lnTo>
                  <a:lnTo>
                    <a:pt x="1075" y="475"/>
                  </a:lnTo>
                  <a:cubicBezTo>
                    <a:pt x="1084" y="475"/>
                    <a:pt x="1084" y="467"/>
                    <a:pt x="1091" y="467"/>
                  </a:cubicBezTo>
                  <a:cubicBezTo>
                    <a:pt x="1099" y="467"/>
                    <a:pt x="1115" y="475"/>
                    <a:pt x="1123" y="475"/>
                  </a:cubicBezTo>
                  <a:cubicBezTo>
                    <a:pt x="1131" y="475"/>
                    <a:pt x="1139" y="482"/>
                    <a:pt x="1147" y="482"/>
                  </a:cubicBezTo>
                  <a:cubicBezTo>
                    <a:pt x="1162" y="482"/>
                    <a:pt x="1170" y="475"/>
                    <a:pt x="1178" y="451"/>
                  </a:cubicBezTo>
                  <a:cubicBezTo>
                    <a:pt x="1178" y="443"/>
                    <a:pt x="1194" y="435"/>
                    <a:pt x="1202" y="435"/>
                  </a:cubicBezTo>
                  <a:cubicBezTo>
                    <a:pt x="1210" y="435"/>
                    <a:pt x="1218" y="435"/>
                    <a:pt x="1226" y="427"/>
                  </a:cubicBezTo>
                  <a:cubicBezTo>
                    <a:pt x="1234" y="419"/>
                    <a:pt x="1234" y="411"/>
                    <a:pt x="1226" y="404"/>
                  </a:cubicBezTo>
                  <a:cubicBezTo>
                    <a:pt x="1226" y="395"/>
                    <a:pt x="1210" y="388"/>
                    <a:pt x="1202" y="388"/>
                  </a:cubicBezTo>
                  <a:cubicBezTo>
                    <a:pt x="1194" y="388"/>
                    <a:pt x="1186" y="388"/>
                    <a:pt x="1178" y="380"/>
                  </a:cubicBezTo>
                  <a:cubicBezTo>
                    <a:pt x="1170" y="380"/>
                    <a:pt x="1170" y="372"/>
                    <a:pt x="1170" y="364"/>
                  </a:cubicBezTo>
                  <a:cubicBezTo>
                    <a:pt x="1170" y="356"/>
                    <a:pt x="1170" y="348"/>
                    <a:pt x="1170" y="348"/>
                  </a:cubicBezTo>
                  <a:cubicBezTo>
                    <a:pt x="1162" y="340"/>
                    <a:pt x="1155" y="340"/>
                    <a:pt x="1147" y="340"/>
                  </a:cubicBezTo>
                  <a:cubicBezTo>
                    <a:pt x="1139" y="340"/>
                    <a:pt x="1139" y="340"/>
                    <a:pt x="1139" y="340"/>
                  </a:cubicBezTo>
                  <a:cubicBezTo>
                    <a:pt x="1123" y="340"/>
                    <a:pt x="1107" y="340"/>
                    <a:pt x="1107" y="309"/>
                  </a:cubicBezTo>
                  <a:cubicBezTo>
                    <a:pt x="1107" y="301"/>
                    <a:pt x="1115" y="301"/>
                    <a:pt x="1123" y="301"/>
                  </a:cubicBezTo>
                  <a:cubicBezTo>
                    <a:pt x="1131" y="301"/>
                    <a:pt x="1147" y="309"/>
                    <a:pt x="1162" y="309"/>
                  </a:cubicBezTo>
                  <a:cubicBezTo>
                    <a:pt x="1178" y="317"/>
                    <a:pt x="1186" y="317"/>
                    <a:pt x="1194" y="324"/>
                  </a:cubicBezTo>
                  <a:cubicBezTo>
                    <a:pt x="1218" y="332"/>
                    <a:pt x="1226" y="340"/>
                    <a:pt x="1234" y="364"/>
                  </a:cubicBezTo>
                  <a:cubicBezTo>
                    <a:pt x="1242" y="372"/>
                    <a:pt x="1242" y="388"/>
                    <a:pt x="1257" y="395"/>
                  </a:cubicBezTo>
                  <a:cubicBezTo>
                    <a:pt x="1281" y="451"/>
                    <a:pt x="1289" y="506"/>
                    <a:pt x="1289" y="538"/>
                  </a:cubicBezTo>
                  <a:cubicBezTo>
                    <a:pt x="1281" y="538"/>
                    <a:pt x="1281" y="546"/>
                    <a:pt x="1281" y="554"/>
                  </a:cubicBezTo>
                  <a:cubicBezTo>
                    <a:pt x="1281" y="562"/>
                    <a:pt x="1281" y="570"/>
                    <a:pt x="1273" y="570"/>
                  </a:cubicBezTo>
                  <a:cubicBezTo>
                    <a:pt x="1273" y="570"/>
                    <a:pt x="1273" y="562"/>
                    <a:pt x="1265" y="554"/>
                  </a:cubicBezTo>
                  <a:cubicBezTo>
                    <a:pt x="1257" y="538"/>
                    <a:pt x="1265" y="522"/>
                    <a:pt x="1265" y="506"/>
                  </a:cubicBezTo>
                  <a:cubicBezTo>
                    <a:pt x="1265" y="498"/>
                    <a:pt x="1265" y="490"/>
                    <a:pt x="1265" y="482"/>
                  </a:cubicBezTo>
                  <a:cubicBezTo>
                    <a:pt x="1265" y="475"/>
                    <a:pt x="1265" y="475"/>
                    <a:pt x="1265" y="475"/>
                  </a:cubicBezTo>
                  <a:cubicBezTo>
                    <a:pt x="1257" y="475"/>
                    <a:pt x="1242" y="490"/>
                    <a:pt x="1242" y="498"/>
                  </a:cubicBezTo>
                  <a:cubicBezTo>
                    <a:pt x="1242" y="506"/>
                    <a:pt x="1242" y="514"/>
                    <a:pt x="1234" y="514"/>
                  </a:cubicBezTo>
                  <a:lnTo>
                    <a:pt x="1226" y="514"/>
                  </a:lnTo>
                  <a:cubicBezTo>
                    <a:pt x="1218" y="514"/>
                    <a:pt x="1210" y="506"/>
                    <a:pt x="1202" y="506"/>
                  </a:cubicBezTo>
                  <a:cubicBezTo>
                    <a:pt x="1194" y="506"/>
                    <a:pt x="1186" y="498"/>
                    <a:pt x="1186" y="498"/>
                  </a:cubicBezTo>
                  <a:cubicBezTo>
                    <a:pt x="1178" y="498"/>
                    <a:pt x="1178" y="498"/>
                    <a:pt x="1178" y="506"/>
                  </a:cubicBezTo>
                  <a:cubicBezTo>
                    <a:pt x="1178" y="514"/>
                    <a:pt x="1170" y="522"/>
                    <a:pt x="1162" y="530"/>
                  </a:cubicBezTo>
                  <a:cubicBezTo>
                    <a:pt x="1162" y="546"/>
                    <a:pt x="1155" y="546"/>
                    <a:pt x="1147" y="546"/>
                  </a:cubicBezTo>
                  <a:cubicBezTo>
                    <a:pt x="1147" y="546"/>
                    <a:pt x="1139" y="546"/>
                    <a:pt x="1139" y="538"/>
                  </a:cubicBezTo>
                  <a:lnTo>
                    <a:pt x="1139" y="538"/>
                  </a:lnTo>
                  <a:cubicBezTo>
                    <a:pt x="1131" y="538"/>
                    <a:pt x="1107" y="570"/>
                    <a:pt x="1091" y="593"/>
                  </a:cubicBezTo>
                  <a:cubicBezTo>
                    <a:pt x="1084" y="601"/>
                    <a:pt x="1075" y="609"/>
                    <a:pt x="1068" y="609"/>
                  </a:cubicBezTo>
                  <a:cubicBezTo>
                    <a:pt x="1052" y="609"/>
                    <a:pt x="1036" y="601"/>
                    <a:pt x="1028" y="585"/>
                  </a:cubicBezTo>
                  <a:cubicBezTo>
                    <a:pt x="1028" y="577"/>
                    <a:pt x="1028" y="577"/>
                    <a:pt x="1028" y="577"/>
                  </a:cubicBezTo>
                  <a:cubicBezTo>
                    <a:pt x="1028" y="562"/>
                    <a:pt x="1028" y="554"/>
                    <a:pt x="1012" y="554"/>
                  </a:cubicBezTo>
                  <a:cubicBezTo>
                    <a:pt x="1004" y="554"/>
                    <a:pt x="997" y="554"/>
                    <a:pt x="989" y="554"/>
                  </a:cubicBezTo>
                  <a:cubicBezTo>
                    <a:pt x="965" y="554"/>
                    <a:pt x="965" y="570"/>
                    <a:pt x="965" y="585"/>
                  </a:cubicBezTo>
                  <a:cubicBezTo>
                    <a:pt x="957" y="601"/>
                    <a:pt x="957" y="617"/>
                    <a:pt x="941" y="641"/>
                  </a:cubicBezTo>
                  <a:cubicBezTo>
                    <a:pt x="933" y="648"/>
                    <a:pt x="933" y="648"/>
                    <a:pt x="933" y="648"/>
                  </a:cubicBezTo>
                  <a:cubicBezTo>
                    <a:pt x="909" y="672"/>
                    <a:pt x="902" y="688"/>
                    <a:pt x="886" y="688"/>
                  </a:cubicBezTo>
                  <a:close/>
                  <a:moveTo>
                    <a:pt x="767" y="538"/>
                  </a:moveTo>
                  <a:lnTo>
                    <a:pt x="767" y="538"/>
                  </a:lnTo>
                  <a:cubicBezTo>
                    <a:pt x="775" y="546"/>
                    <a:pt x="775" y="546"/>
                    <a:pt x="783" y="554"/>
                  </a:cubicBezTo>
                  <a:cubicBezTo>
                    <a:pt x="799" y="570"/>
                    <a:pt x="815" y="570"/>
                    <a:pt x="822" y="577"/>
                  </a:cubicBezTo>
                  <a:cubicBezTo>
                    <a:pt x="838" y="577"/>
                    <a:pt x="846" y="585"/>
                    <a:pt x="846" y="609"/>
                  </a:cubicBezTo>
                  <a:cubicBezTo>
                    <a:pt x="854" y="633"/>
                    <a:pt x="846" y="648"/>
                    <a:pt x="846" y="657"/>
                  </a:cubicBezTo>
                  <a:cubicBezTo>
                    <a:pt x="838" y="657"/>
                    <a:pt x="838" y="664"/>
                    <a:pt x="838" y="664"/>
                  </a:cubicBezTo>
                  <a:cubicBezTo>
                    <a:pt x="846" y="664"/>
                    <a:pt x="854" y="672"/>
                    <a:pt x="854" y="672"/>
                  </a:cubicBezTo>
                  <a:cubicBezTo>
                    <a:pt x="870" y="672"/>
                    <a:pt x="878" y="680"/>
                    <a:pt x="886" y="680"/>
                  </a:cubicBezTo>
                  <a:cubicBezTo>
                    <a:pt x="894" y="680"/>
                    <a:pt x="902" y="672"/>
                    <a:pt x="925" y="641"/>
                  </a:cubicBezTo>
                  <a:cubicBezTo>
                    <a:pt x="933" y="641"/>
                    <a:pt x="933" y="641"/>
                    <a:pt x="933" y="641"/>
                  </a:cubicBezTo>
                  <a:cubicBezTo>
                    <a:pt x="949" y="617"/>
                    <a:pt x="949" y="601"/>
                    <a:pt x="957" y="585"/>
                  </a:cubicBezTo>
                  <a:cubicBezTo>
                    <a:pt x="957" y="570"/>
                    <a:pt x="957" y="554"/>
                    <a:pt x="989" y="546"/>
                  </a:cubicBezTo>
                  <a:cubicBezTo>
                    <a:pt x="997" y="546"/>
                    <a:pt x="1004" y="546"/>
                    <a:pt x="1012" y="546"/>
                  </a:cubicBezTo>
                  <a:cubicBezTo>
                    <a:pt x="1036" y="546"/>
                    <a:pt x="1036" y="562"/>
                    <a:pt x="1036" y="577"/>
                  </a:cubicBezTo>
                  <a:cubicBezTo>
                    <a:pt x="1036" y="577"/>
                    <a:pt x="1036" y="577"/>
                    <a:pt x="1036" y="585"/>
                  </a:cubicBezTo>
                  <a:cubicBezTo>
                    <a:pt x="1044" y="593"/>
                    <a:pt x="1052" y="601"/>
                    <a:pt x="1068" y="601"/>
                  </a:cubicBezTo>
                  <a:cubicBezTo>
                    <a:pt x="1068" y="601"/>
                    <a:pt x="1084" y="601"/>
                    <a:pt x="1084" y="593"/>
                  </a:cubicBezTo>
                  <a:cubicBezTo>
                    <a:pt x="1099" y="562"/>
                    <a:pt x="1123" y="530"/>
                    <a:pt x="1139" y="530"/>
                  </a:cubicBezTo>
                  <a:cubicBezTo>
                    <a:pt x="1139" y="530"/>
                    <a:pt x="1139" y="530"/>
                    <a:pt x="1147" y="538"/>
                  </a:cubicBezTo>
                  <a:lnTo>
                    <a:pt x="1147" y="546"/>
                  </a:lnTo>
                  <a:cubicBezTo>
                    <a:pt x="1147" y="546"/>
                    <a:pt x="1155" y="538"/>
                    <a:pt x="1162" y="530"/>
                  </a:cubicBezTo>
                  <a:cubicBezTo>
                    <a:pt x="1162" y="522"/>
                    <a:pt x="1170" y="514"/>
                    <a:pt x="1170" y="506"/>
                  </a:cubicBezTo>
                  <a:cubicBezTo>
                    <a:pt x="1170" y="498"/>
                    <a:pt x="1178" y="498"/>
                    <a:pt x="1186" y="498"/>
                  </a:cubicBezTo>
                  <a:cubicBezTo>
                    <a:pt x="1186" y="498"/>
                    <a:pt x="1194" y="498"/>
                    <a:pt x="1202" y="498"/>
                  </a:cubicBezTo>
                  <a:cubicBezTo>
                    <a:pt x="1218" y="498"/>
                    <a:pt x="1226" y="506"/>
                    <a:pt x="1226" y="506"/>
                  </a:cubicBezTo>
                  <a:cubicBezTo>
                    <a:pt x="1234" y="506"/>
                    <a:pt x="1234" y="506"/>
                    <a:pt x="1234" y="506"/>
                  </a:cubicBezTo>
                  <a:cubicBezTo>
                    <a:pt x="1234" y="506"/>
                    <a:pt x="1234" y="506"/>
                    <a:pt x="1234" y="498"/>
                  </a:cubicBezTo>
                  <a:cubicBezTo>
                    <a:pt x="1242" y="490"/>
                    <a:pt x="1249" y="467"/>
                    <a:pt x="1265" y="467"/>
                  </a:cubicBezTo>
                  <a:cubicBezTo>
                    <a:pt x="1265" y="467"/>
                    <a:pt x="1273" y="467"/>
                    <a:pt x="1273" y="475"/>
                  </a:cubicBezTo>
                  <a:cubicBezTo>
                    <a:pt x="1273" y="490"/>
                    <a:pt x="1273" y="498"/>
                    <a:pt x="1273" y="506"/>
                  </a:cubicBezTo>
                  <a:cubicBezTo>
                    <a:pt x="1273" y="522"/>
                    <a:pt x="1265" y="538"/>
                    <a:pt x="1273" y="554"/>
                  </a:cubicBezTo>
                  <a:lnTo>
                    <a:pt x="1273" y="554"/>
                  </a:lnTo>
                  <a:lnTo>
                    <a:pt x="1273" y="554"/>
                  </a:lnTo>
                  <a:cubicBezTo>
                    <a:pt x="1273" y="546"/>
                    <a:pt x="1281" y="538"/>
                    <a:pt x="1281" y="530"/>
                  </a:cubicBezTo>
                  <a:cubicBezTo>
                    <a:pt x="1289" y="506"/>
                    <a:pt x="1273" y="451"/>
                    <a:pt x="1249" y="404"/>
                  </a:cubicBezTo>
                  <a:cubicBezTo>
                    <a:pt x="1242" y="388"/>
                    <a:pt x="1234" y="372"/>
                    <a:pt x="1226" y="364"/>
                  </a:cubicBezTo>
                  <a:cubicBezTo>
                    <a:pt x="1218" y="340"/>
                    <a:pt x="1210" y="332"/>
                    <a:pt x="1194" y="332"/>
                  </a:cubicBezTo>
                  <a:cubicBezTo>
                    <a:pt x="1186" y="324"/>
                    <a:pt x="1170" y="324"/>
                    <a:pt x="1162" y="317"/>
                  </a:cubicBezTo>
                  <a:cubicBezTo>
                    <a:pt x="1147" y="309"/>
                    <a:pt x="1131" y="309"/>
                    <a:pt x="1123" y="309"/>
                  </a:cubicBezTo>
                  <a:lnTo>
                    <a:pt x="1115" y="309"/>
                  </a:lnTo>
                  <a:cubicBezTo>
                    <a:pt x="1115" y="332"/>
                    <a:pt x="1123" y="332"/>
                    <a:pt x="1139" y="332"/>
                  </a:cubicBezTo>
                  <a:cubicBezTo>
                    <a:pt x="1147" y="332"/>
                    <a:pt x="1147" y="332"/>
                    <a:pt x="1147" y="332"/>
                  </a:cubicBezTo>
                  <a:cubicBezTo>
                    <a:pt x="1155" y="332"/>
                    <a:pt x="1162" y="332"/>
                    <a:pt x="1170" y="340"/>
                  </a:cubicBezTo>
                  <a:cubicBezTo>
                    <a:pt x="1178" y="348"/>
                    <a:pt x="1178" y="356"/>
                    <a:pt x="1178" y="364"/>
                  </a:cubicBezTo>
                  <a:cubicBezTo>
                    <a:pt x="1178" y="372"/>
                    <a:pt x="1178" y="372"/>
                    <a:pt x="1186" y="380"/>
                  </a:cubicBezTo>
                  <a:cubicBezTo>
                    <a:pt x="1186" y="380"/>
                    <a:pt x="1194" y="388"/>
                    <a:pt x="1202" y="388"/>
                  </a:cubicBezTo>
                  <a:cubicBezTo>
                    <a:pt x="1210" y="388"/>
                    <a:pt x="1226" y="388"/>
                    <a:pt x="1234" y="404"/>
                  </a:cubicBezTo>
                  <a:cubicBezTo>
                    <a:pt x="1242" y="411"/>
                    <a:pt x="1242" y="419"/>
                    <a:pt x="1234" y="427"/>
                  </a:cubicBezTo>
                  <a:cubicBezTo>
                    <a:pt x="1226" y="443"/>
                    <a:pt x="1210" y="443"/>
                    <a:pt x="1202" y="443"/>
                  </a:cubicBezTo>
                  <a:cubicBezTo>
                    <a:pt x="1194" y="443"/>
                    <a:pt x="1186" y="451"/>
                    <a:pt x="1186" y="451"/>
                  </a:cubicBezTo>
                  <a:cubicBezTo>
                    <a:pt x="1178" y="467"/>
                    <a:pt x="1170" y="490"/>
                    <a:pt x="1147" y="490"/>
                  </a:cubicBezTo>
                  <a:cubicBezTo>
                    <a:pt x="1147" y="490"/>
                    <a:pt x="1147" y="490"/>
                    <a:pt x="1139" y="490"/>
                  </a:cubicBezTo>
                  <a:cubicBezTo>
                    <a:pt x="1139" y="490"/>
                    <a:pt x="1131" y="482"/>
                    <a:pt x="1123" y="482"/>
                  </a:cubicBezTo>
                  <a:cubicBezTo>
                    <a:pt x="1115" y="482"/>
                    <a:pt x="1099" y="475"/>
                    <a:pt x="1091" y="475"/>
                  </a:cubicBezTo>
                  <a:cubicBezTo>
                    <a:pt x="1091" y="475"/>
                    <a:pt x="1084" y="475"/>
                    <a:pt x="1084" y="482"/>
                  </a:cubicBezTo>
                  <a:cubicBezTo>
                    <a:pt x="1084" y="482"/>
                    <a:pt x="1084" y="482"/>
                    <a:pt x="1075" y="490"/>
                  </a:cubicBezTo>
                  <a:cubicBezTo>
                    <a:pt x="1075" y="490"/>
                    <a:pt x="1075" y="490"/>
                    <a:pt x="1068" y="490"/>
                  </a:cubicBezTo>
                  <a:cubicBezTo>
                    <a:pt x="1068" y="490"/>
                    <a:pt x="1060" y="490"/>
                    <a:pt x="1044" y="467"/>
                  </a:cubicBezTo>
                  <a:cubicBezTo>
                    <a:pt x="1044" y="459"/>
                    <a:pt x="1036" y="443"/>
                    <a:pt x="1036" y="435"/>
                  </a:cubicBezTo>
                  <a:cubicBezTo>
                    <a:pt x="1028" y="427"/>
                    <a:pt x="1028" y="419"/>
                    <a:pt x="1012" y="419"/>
                  </a:cubicBezTo>
                  <a:cubicBezTo>
                    <a:pt x="1004" y="419"/>
                    <a:pt x="997" y="419"/>
                    <a:pt x="989" y="419"/>
                  </a:cubicBezTo>
                  <a:cubicBezTo>
                    <a:pt x="973" y="419"/>
                    <a:pt x="965" y="419"/>
                    <a:pt x="965" y="411"/>
                  </a:cubicBezTo>
                  <a:cubicBezTo>
                    <a:pt x="957" y="411"/>
                    <a:pt x="965" y="404"/>
                    <a:pt x="973" y="395"/>
                  </a:cubicBezTo>
                  <a:cubicBezTo>
                    <a:pt x="973" y="395"/>
                    <a:pt x="981" y="388"/>
                    <a:pt x="981" y="380"/>
                  </a:cubicBezTo>
                  <a:cubicBezTo>
                    <a:pt x="989" y="380"/>
                    <a:pt x="997" y="380"/>
                    <a:pt x="997" y="372"/>
                  </a:cubicBezTo>
                  <a:cubicBezTo>
                    <a:pt x="997" y="372"/>
                    <a:pt x="989" y="364"/>
                    <a:pt x="981" y="364"/>
                  </a:cubicBezTo>
                  <a:cubicBezTo>
                    <a:pt x="965" y="340"/>
                    <a:pt x="894" y="309"/>
                    <a:pt x="862" y="301"/>
                  </a:cubicBezTo>
                  <a:cubicBezTo>
                    <a:pt x="854" y="293"/>
                    <a:pt x="854" y="293"/>
                    <a:pt x="854" y="293"/>
                  </a:cubicBezTo>
                  <a:cubicBezTo>
                    <a:pt x="838" y="293"/>
                    <a:pt x="831" y="293"/>
                    <a:pt x="822" y="285"/>
                  </a:cubicBezTo>
                  <a:cubicBezTo>
                    <a:pt x="822" y="277"/>
                    <a:pt x="822" y="269"/>
                    <a:pt x="838" y="253"/>
                  </a:cubicBezTo>
                  <a:cubicBezTo>
                    <a:pt x="838" y="237"/>
                    <a:pt x="838" y="222"/>
                    <a:pt x="846" y="206"/>
                  </a:cubicBezTo>
                  <a:cubicBezTo>
                    <a:pt x="846" y="182"/>
                    <a:pt x="846" y="158"/>
                    <a:pt x="870" y="151"/>
                  </a:cubicBezTo>
                  <a:cubicBezTo>
                    <a:pt x="902" y="143"/>
                    <a:pt x="917" y="135"/>
                    <a:pt x="917" y="119"/>
                  </a:cubicBezTo>
                  <a:cubicBezTo>
                    <a:pt x="917" y="111"/>
                    <a:pt x="917" y="103"/>
                    <a:pt x="909" y="95"/>
                  </a:cubicBezTo>
                  <a:cubicBezTo>
                    <a:pt x="909" y="95"/>
                    <a:pt x="902" y="95"/>
                    <a:pt x="894" y="95"/>
                  </a:cubicBezTo>
                  <a:cubicBezTo>
                    <a:pt x="894" y="95"/>
                    <a:pt x="886" y="95"/>
                    <a:pt x="886" y="103"/>
                  </a:cubicBezTo>
                  <a:cubicBezTo>
                    <a:pt x="870" y="103"/>
                    <a:pt x="862" y="111"/>
                    <a:pt x="854" y="111"/>
                  </a:cubicBezTo>
                  <a:cubicBezTo>
                    <a:pt x="838" y="111"/>
                    <a:pt x="831" y="103"/>
                    <a:pt x="831" y="87"/>
                  </a:cubicBezTo>
                  <a:cubicBezTo>
                    <a:pt x="815" y="55"/>
                    <a:pt x="807" y="32"/>
                    <a:pt x="791" y="16"/>
                  </a:cubicBezTo>
                  <a:cubicBezTo>
                    <a:pt x="791" y="16"/>
                    <a:pt x="783" y="16"/>
                    <a:pt x="783" y="8"/>
                  </a:cubicBezTo>
                  <a:lnTo>
                    <a:pt x="783" y="8"/>
                  </a:lnTo>
                  <a:lnTo>
                    <a:pt x="775" y="8"/>
                  </a:lnTo>
                  <a:cubicBezTo>
                    <a:pt x="759" y="32"/>
                    <a:pt x="688" y="111"/>
                    <a:pt x="680" y="127"/>
                  </a:cubicBezTo>
                  <a:cubicBezTo>
                    <a:pt x="664" y="158"/>
                    <a:pt x="657" y="158"/>
                    <a:pt x="617" y="166"/>
                  </a:cubicBezTo>
                  <a:cubicBezTo>
                    <a:pt x="601" y="166"/>
                    <a:pt x="601" y="166"/>
                    <a:pt x="601" y="166"/>
                  </a:cubicBezTo>
                  <a:cubicBezTo>
                    <a:pt x="578" y="166"/>
                    <a:pt x="491" y="190"/>
                    <a:pt x="411" y="206"/>
                  </a:cubicBezTo>
                  <a:cubicBezTo>
                    <a:pt x="325" y="222"/>
                    <a:pt x="269" y="237"/>
                    <a:pt x="261" y="237"/>
                  </a:cubicBezTo>
                  <a:cubicBezTo>
                    <a:pt x="245" y="245"/>
                    <a:pt x="48" y="301"/>
                    <a:pt x="16" y="309"/>
                  </a:cubicBezTo>
                  <a:cubicBezTo>
                    <a:pt x="8" y="625"/>
                    <a:pt x="8" y="625"/>
                    <a:pt x="8" y="625"/>
                  </a:cubicBezTo>
                  <a:cubicBezTo>
                    <a:pt x="8" y="625"/>
                    <a:pt x="8" y="633"/>
                    <a:pt x="16" y="633"/>
                  </a:cubicBezTo>
                  <a:cubicBezTo>
                    <a:pt x="16" y="633"/>
                    <a:pt x="16" y="633"/>
                    <a:pt x="24" y="633"/>
                  </a:cubicBezTo>
                  <a:cubicBezTo>
                    <a:pt x="24" y="625"/>
                    <a:pt x="64" y="617"/>
                    <a:pt x="135" y="601"/>
                  </a:cubicBezTo>
                  <a:cubicBezTo>
                    <a:pt x="269" y="570"/>
                    <a:pt x="491" y="514"/>
                    <a:pt x="514" y="506"/>
                  </a:cubicBezTo>
                  <a:cubicBezTo>
                    <a:pt x="530" y="490"/>
                    <a:pt x="562" y="490"/>
                    <a:pt x="593" y="506"/>
                  </a:cubicBezTo>
                  <a:cubicBezTo>
                    <a:pt x="601" y="506"/>
                    <a:pt x="609" y="498"/>
                    <a:pt x="625" y="498"/>
                  </a:cubicBezTo>
                  <a:cubicBezTo>
                    <a:pt x="649" y="482"/>
                    <a:pt x="680" y="475"/>
                    <a:pt x="704" y="475"/>
                  </a:cubicBezTo>
                  <a:lnTo>
                    <a:pt x="712" y="475"/>
                  </a:lnTo>
                  <a:cubicBezTo>
                    <a:pt x="728" y="482"/>
                    <a:pt x="751" y="514"/>
                    <a:pt x="767" y="5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8" name="Freeform 765"/>
            <p:cNvSpPr>
              <a:spLocks noChangeArrowheads="1"/>
            </p:cNvSpPr>
            <p:nvPr/>
          </p:nvSpPr>
          <p:spPr bwMode="auto">
            <a:xfrm>
              <a:off x="21606894" y="5672021"/>
              <a:ext cx="340939" cy="345577"/>
            </a:xfrm>
            <a:custGeom>
              <a:avLst/>
              <a:gdLst>
                <a:gd name="T0" fmla="*/ 8 w 649"/>
                <a:gd name="T1" fmla="*/ 222 h 658"/>
                <a:gd name="T2" fmla="*/ 8 w 649"/>
                <a:gd name="T3" fmla="*/ 222 h 658"/>
                <a:gd name="T4" fmla="*/ 32 w 649"/>
                <a:gd name="T5" fmla="*/ 325 h 658"/>
                <a:gd name="T6" fmla="*/ 63 w 649"/>
                <a:gd name="T7" fmla="*/ 459 h 658"/>
                <a:gd name="T8" fmla="*/ 79 w 649"/>
                <a:gd name="T9" fmla="*/ 506 h 658"/>
                <a:gd name="T10" fmla="*/ 71 w 649"/>
                <a:gd name="T11" fmla="*/ 554 h 658"/>
                <a:gd name="T12" fmla="*/ 32 w 649"/>
                <a:gd name="T13" fmla="*/ 617 h 658"/>
                <a:gd name="T14" fmla="*/ 63 w 649"/>
                <a:gd name="T15" fmla="*/ 657 h 658"/>
                <a:gd name="T16" fmla="*/ 127 w 649"/>
                <a:gd name="T17" fmla="*/ 601 h 658"/>
                <a:gd name="T18" fmla="*/ 269 w 649"/>
                <a:gd name="T19" fmla="*/ 475 h 658"/>
                <a:gd name="T20" fmla="*/ 514 w 649"/>
                <a:gd name="T21" fmla="*/ 388 h 658"/>
                <a:gd name="T22" fmla="*/ 648 w 649"/>
                <a:gd name="T23" fmla="*/ 325 h 658"/>
                <a:gd name="T24" fmla="*/ 593 w 649"/>
                <a:gd name="T25" fmla="*/ 80 h 658"/>
                <a:gd name="T26" fmla="*/ 585 w 649"/>
                <a:gd name="T27" fmla="*/ 16 h 658"/>
                <a:gd name="T28" fmla="*/ 577 w 649"/>
                <a:gd name="T29" fmla="*/ 16 h 658"/>
                <a:gd name="T30" fmla="*/ 498 w 649"/>
                <a:gd name="T31" fmla="*/ 16 h 658"/>
                <a:gd name="T32" fmla="*/ 8 w 649"/>
                <a:gd name="T33" fmla="*/ 143 h 658"/>
                <a:gd name="T34" fmla="*/ 0 w 649"/>
                <a:gd name="T35" fmla="*/ 143 h 658"/>
                <a:gd name="T36" fmla="*/ 0 w 649"/>
                <a:gd name="T37" fmla="*/ 143 h 658"/>
                <a:gd name="T38" fmla="*/ 8 w 649"/>
                <a:gd name="T39" fmla="*/ 22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9" h="658">
                  <a:moveTo>
                    <a:pt x="8" y="222"/>
                  </a:moveTo>
                  <a:lnTo>
                    <a:pt x="8" y="222"/>
                  </a:lnTo>
                  <a:cubicBezTo>
                    <a:pt x="8" y="230"/>
                    <a:pt x="16" y="293"/>
                    <a:pt x="32" y="325"/>
                  </a:cubicBezTo>
                  <a:cubicBezTo>
                    <a:pt x="48" y="364"/>
                    <a:pt x="63" y="435"/>
                    <a:pt x="63" y="459"/>
                  </a:cubicBezTo>
                  <a:cubicBezTo>
                    <a:pt x="63" y="483"/>
                    <a:pt x="71" y="491"/>
                    <a:pt x="79" y="506"/>
                  </a:cubicBezTo>
                  <a:cubicBezTo>
                    <a:pt x="87" y="522"/>
                    <a:pt x="87" y="546"/>
                    <a:pt x="71" y="554"/>
                  </a:cubicBezTo>
                  <a:cubicBezTo>
                    <a:pt x="56" y="570"/>
                    <a:pt x="32" y="601"/>
                    <a:pt x="32" y="617"/>
                  </a:cubicBezTo>
                  <a:cubicBezTo>
                    <a:pt x="40" y="625"/>
                    <a:pt x="56" y="641"/>
                    <a:pt x="63" y="657"/>
                  </a:cubicBezTo>
                  <a:cubicBezTo>
                    <a:pt x="87" y="641"/>
                    <a:pt x="111" y="625"/>
                    <a:pt x="127" y="601"/>
                  </a:cubicBezTo>
                  <a:cubicBezTo>
                    <a:pt x="158" y="562"/>
                    <a:pt x="222" y="514"/>
                    <a:pt x="269" y="475"/>
                  </a:cubicBezTo>
                  <a:cubicBezTo>
                    <a:pt x="324" y="435"/>
                    <a:pt x="475" y="396"/>
                    <a:pt x="514" y="388"/>
                  </a:cubicBezTo>
                  <a:cubicBezTo>
                    <a:pt x="530" y="380"/>
                    <a:pt x="593" y="348"/>
                    <a:pt x="648" y="325"/>
                  </a:cubicBezTo>
                  <a:cubicBezTo>
                    <a:pt x="633" y="230"/>
                    <a:pt x="593" y="95"/>
                    <a:pt x="593" y="80"/>
                  </a:cubicBezTo>
                  <a:cubicBezTo>
                    <a:pt x="585" y="72"/>
                    <a:pt x="585" y="40"/>
                    <a:pt x="585" y="16"/>
                  </a:cubicBezTo>
                  <a:cubicBezTo>
                    <a:pt x="577" y="16"/>
                    <a:pt x="577" y="16"/>
                    <a:pt x="577" y="16"/>
                  </a:cubicBezTo>
                  <a:cubicBezTo>
                    <a:pt x="569" y="16"/>
                    <a:pt x="530" y="0"/>
                    <a:pt x="498" y="16"/>
                  </a:cubicBezTo>
                  <a:cubicBezTo>
                    <a:pt x="467" y="32"/>
                    <a:pt x="24" y="135"/>
                    <a:pt x="8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51"/>
                    <a:pt x="0" y="214"/>
                    <a:pt x="8" y="22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9" name="Freeform 766"/>
            <p:cNvSpPr>
              <a:spLocks noChangeArrowheads="1"/>
            </p:cNvSpPr>
            <p:nvPr/>
          </p:nvSpPr>
          <p:spPr bwMode="auto">
            <a:xfrm>
              <a:off x="21602255" y="5672021"/>
              <a:ext cx="345577" cy="350216"/>
            </a:xfrm>
            <a:custGeom>
              <a:avLst/>
              <a:gdLst>
                <a:gd name="T0" fmla="*/ 71 w 657"/>
                <a:gd name="T1" fmla="*/ 664 h 665"/>
                <a:gd name="T2" fmla="*/ 71 w 657"/>
                <a:gd name="T3" fmla="*/ 664 h 665"/>
                <a:gd name="T4" fmla="*/ 71 w 657"/>
                <a:gd name="T5" fmla="*/ 657 h 665"/>
                <a:gd name="T6" fmla="*/ 40 w 657"/>
                <a:gd name="T7" fmla="*/ 617 h 665"/>
                <a:gd name="T8" fmla="*/ 79 w 657"/>
                <a:gd name="T9" fmla="*/ 554 h 665"/>
                <a:gd name="T10" fmla="*/ 79 w 657"/>
                <a:gd name="T11" fmla="*/ 506 h 665"/>
                <a:gd name="T12" fmla="*/ 71 w 657"/>
                <a:gd name="T13" fmla="*/ 491 h 665"/>
                <a:gd name="T14" fmla="*/ 64 w 657"/>
                <a:gd name="T15" fmla="*/ 459 h 665"/>
                <a:gd name="T16" fmla="*/ 40 w 657"/>
                <a:gd name="T17" fmla="*/ 332 h 665"/>
                <a:gd name="T18" fmla="*/ 16 w 657"/>
                <a:gd name="T19" fmla="*/ 245 h 665"/>
                <a:gd name="T20" fmla="*/ 8 w 657"/>
                <a:gd name="T21" fmla="*/ 222 h 665"/>
                <a:gd name="T22" fmla="*/ 8 w 657"/>
                <a:gd name="T23" fmla="*/ 174 h 665"/>
                <a:gd name="T24" fmla="*/ 0 w 657"/>
                <a:gd name="T25" fmla="*/ 151 h 665"/>
                <a:gd name="T26" fmla="*/ 0 w 657"/>
                <a:gd name="T27" fmla="*/ 143 h 665"/>
                <a:gd name="T28" fmla="*/ 0 w 657"/>
                <a:gd name="T29" fmla="*/ 143 h 665"/>
                <a:gd name="T30" fmla="*/ 8 w 657"/>
                <a:gd name="T31" fmla="*/ 143 h 665"/>
                <a:gd name="T32" fmla="*/ 16 w 657"/>
                <a:gd name="T33" fmla="*/ 143 h 665"/>
                <a:gd name="T34" fmla="*/ 127 w 657"/>
                <a:gd name="T35" fmla="*/ 111 h 665"/>
                <a:gd name="T36" fmla="*/ 506 w 657"/>
                <a:gd name="T37" fmla="*/ 16 h 665"/>
                <a:gd name="T38" fmla="*/ 585 w 657"/>
                <a:gd name="T39" fmla="*/ 16 h 665"/>
                <a:gd name="T40" fmla="*/ 585 w 657"/>
                <a:gd name="T41" fmla="*/ 16 h 665"/>
                <a:gd name="T42" fmla="*/ 593 w 657"/>
                <a:gd name="T43" fmla="*/ 16 h 665"/>
                <a:gd name="T44" fmla="*/ 593 w 657"/>
                <a:gd name="T45" fmla="*/ 16 h 665"/>
                <a:gd name="T46" fmla="*/ 601 w 657"/>
                <a:gd name="T47" fmla="*/ 80 h 665"/>
                <a:gd name="T48" fmla="*/ 656 w 657"/>
                <a:gd name="T49" fmla="*/ 325 h 665"/>
                <a:gd name="T50" fmla="*/ 656 w 657"/>
                <a:gd name="T51" fmla="*/ 325 h 665"/>
                <a:gd name="T52" fmla="*/ 656 w 657"/>
                <a:gd name="T53" fmla="*/ 325 h 665"/>
                <a:gd name="T54" fmla="*/ 617 w 657"/>
                <a:gd name="T55" fmla="*/ 340 h 665"/>
                <a:gd name="T56" fmla="*/ 522 w 657"/>
                <a:gd name="T57" fmla="*/ 388 h 665"/>
                <a:gd name="T58" fmla="*/ 490 w 657"/>
                <a:gd name="T59" fmla="*/ 404 h 665"/>
                <a:gd name="T60" fmla="*/ 285 w 657"/>
                <a:gd name="T61" fmla="*/ 483 h 665"/>
                <a:gd name="T62" fmla="*/ 143 w 657"/>
                <a:gd name="T63" fmla="*/ 601 h 665"/>
                <a:gd name="T64" fmla="*/ 87 w 657"/>
                <a:gd name="T65" fmla="*/ 649 h 665"/>
                <a:gd name="T66" fmla="*/ 79 w 657"/>
                <a:gd name="T67" fmla="*/ 657 h 665"/>
                <a:gd name="T68" fmla="*/ 71 w 657"/>
                <a:gd name="T69" fmla="*/ 664 h 665"/>
                <a:gd name="T70" fmla="*/ 8 w 657"/>
                <a:gd name="T71" fmla="*/ 151 h 665"/>
                <a:gd name="T72" fmla="*/ 8 w 657"/>
                <a:gd name="T73" fmla="*/ 151 h 665"/>
                <a:gd name="T74" fmla="*/ 16 w 657"/>
                <a:gd name="T75" fmla="*/ 174 h 665"/>
                <a:gd name="T76" fmla="*/ 16 w 657"/>
                <a:gd name="T77" fmla="*/ 214 h 665"/>
                <a:gd name="T78" fmla="*/ 24 w 657"/>
                <a:gd name="T79" fmla="*/ 245 h 665"/>
                <a:gd name="T80" fmla="*/ 40 w 657"/>
                <a:gd name="T81" fmla="*/ 325 h 665"/>
                <a:gd name="T82" fmla="*/ 71 w 657"/>
                <a:gd name="T83" fmla="*/ 459 h 665"/>
                <a:gd name="T84" fmla="*/ 79 w 657"/>
                <a:gd name="T85" fmla="*/ 491 h 665"/>
                <a:gd name="T86" fmla="*/ 87 w 657"/>
                <a:gd name="T87" fmla="*/ 506 h 665"/>
                <a:gd name="T88" fmla="*/ 79 w 657"/>
                <a:gd name="T89" fmla="*/ 562 h 665"/>
                <a:gd name="T90" fmla="*/ 48 w 657"/>
                <a:gd name="T91" fmla="*/ 617 h 665"/>
                <a:gd name="T92" fmla="*/ 71 w 657"/>
                <a:gd name="T93" fmla="*/ 649 h 665"/>
                <a:gd name="T94" fmla="*/ 87 w 657"/>
                <a:gd name="T95" fmla="*/ 641 h 665"/>
                <a:gd name="T96" fmla="*/ 135 w 657"/>
                <a:gd name="T97" fmla="*/ 601 h 665"/>
                <a:gd name="T98" fmla="*/ 277 w 657"/>
                <a:gd name="T99" fmla="*/ 475 h 665"/>
                <a:gd name="T100" fmla="*/ 483 w 657"/>
                <a:gd name="T101" fmla="*/ 396 h 665"/>
                <a:gd name="T102" fmla="*/ 514 w 657"/>
                <a:gd name="T103" fmla="*/ 380 h 665"/>
                <a:gd name="T104" fmla="*/ 617 w 657"/>
                <a:gd name="T105" fmla="*/ 340 h 665"/>
                <a:gd name="T106" fmla="*/ 649 w 657"/>
                <a:gd name="T107" fmla="*/ 317 h 665"/>
                <a:gd name="T108" fmla="*/ 593 w 657"/>
                <a:gd name="T109" fmla="*/ 80 h 665"/>
                <a:gd name="T110" fmla="*/ 585 w 657"/>
                <a:gd name="T111" fmla="*/ 24 h 665"/>
                <a:gd name="T112" fmla="*/ 585 w 657"/>
                <a:gd name="T113" fmla="*/ 24 h 665"/>
                <a:gd name="T114" fmla="*/ 506 w 657"/>
                <a:gd name="T115" fmla="*/ 24 h 665"/>
                <a:gd name="T116" fmla="*/ 127 w 657"/>
                <a:gd name="T117" fmla="*/ 119 h 665"/>
                <a:gd name="T118" fmla="*/ 16 w 657"/>
                <a:gd name="T119" fmla="*/ 151 h 665"/>
                <a:gd name="T120" fmla="*/ 8 w 657"/>
                <a:gd name="T121" fmla="*/ 15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7" h="665">
                  <a:moveTo>
                    <a:pt x="71" y="664"/>
                  </a:moveTo>
                  <a:lnTo>
                    <a:pt x="71" y="664"/>
                  </a:lnTo>
                  <a:cubicBezTo>
                    <a:pt x="71" y="657"/>
                    <a:pt x="71" y="657"/>
                    <a:pt x="71" y="657"/>
                  </a:cubicBezTo>
                  <a:cubicBezTo>
                    <a:pt x="48" y="641"/>
                    <a:pt x="40" y="625"/>
                    <a:pt x="40" y="617"/>
                  </a:cubicBezTo>
                  <a:cubicBezTo>
                    <a:pt x="40" y="601"/>
                    <a:pt x="64" y="570"/>
                    <a:pt x="79" y="554"/>
                  </a:cubicBezTo>
                  <a:cubicBezTo>
                    <a:pt x="95" y="546"/>
                    <a:pt x="87" y="514"/>
                    <a:pt x="79" y="506"/>
                  </a:cubicBezTo>
                  <a:cubicBezTo>
                    <a:pt x="79" y="498"/>
                    <a:pt x="79" y="498"/>
                    <a:pt x="71" y="491"/>
                  </a:cubicBezTo>
                  <a:cubicBezTo>
                    <a:pt x="71" y="483"/>
                    <a:pt x="64" y="475"/>
                    <a:pt x="64" y="459"/>
                  </a:cubicBezTo>
                  <a:cubicBezTo>
                    <a:pt x="64" y="443"/>
                    <a:pt x="56" y="372"/>
                    <a:pt x="40" y="332"/>
                  </a:cubicBezTo>
                  <a:cubicBezTo>
                    <a:pt x="24" y="301"/>
                    <a:pt x="16" y="269"/>
                    <a:pt x="16" y="245"/>
                  </a:cubicBezTo>
                  <a:cubicBezTo>
                    <a:pt x="16" y="230"/>
                    <a:pt x="8" y="222"/>
                    <a:pt x="8" y="222"/>
                  </a:cubicBezTo>
                  <a:cubicBezTo>
                    <a:pt x="8" y="222"/>
                    <a:pt x="8" y="206"/>
                    <a:pt x="8" y="174"/>
                  </a:cubicBezTo>
                  <a:cubicBezTo>
                    <a:pt x="8" y="158"/>
                    <a:pt x="0" y="151"/>
                    <a:pt x="0" y="151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8" y="143"/>
                    <a:pt x="16" y="143"/>
                  </a:cubicBezTo>
                  <a:cubicBezTo>
                    <a:pt x="16" y="135"/>
                    <a:pt x="56" y="127"/>
                    <a:pt x="127" y="111"/>
                  </a:cubicBezTo>
                  <a:cubicBezTo>
                    <a:pt x="261" y="80"/>
                    <a:pt x="483" y="24"/>
                    <a:pt x="506" y="16"/>
                  </a:cubicBezTo>
                  <a:cubicBezTo>
                    <a:pt x="522" y="0"/>
                    <a:pt x="554" y="0"/>
                    <a:pt x="585" y="16"/>
                  </a:cubicBezTo>
                  <a:lnTo>
                    <a:pt x="585" y="16"/>
                  </a:lnTo>
                  <a:cubicBezTo>
                    <a:pt x="593" y="16"/>
                    <a:pt x="593" y="16"/>
                    <a:pt x="593" y="16"/>
                  </a:cubicBezTo>
                  <a:lnTo>
                    <a:pt x="593" y="16"/>
                  </a:lnTo>
                  <a:cubicBezTo>
                    <a:pt x="601" y="64"/>
                    <a:pt x="601" y="72"/>
                    <a:pt x="601" y="80"/>
                  </a:cubicBezTo>
                  <a:cubicBezTo>
                    <a:pt x="609" y="95"/>
                    <a:pt x="649" y="230"/>
                    <a:pt x="656" y="325"/>
                  </a:cubicBezTo>
                  <a:lnTo>
                    <a:pt x="656" y="325"/>
                  </a:lnTo>
                  <a:lnTo>
                    <a:pt x="656" y="325"/>
                  </a:lnTo>
                  <a:cubicBezTo>
                    <a:pt x="641" y="332"/>
                    <a:pt x="633" y="340"/>
                    <a:pt x="617" y="340"/>
                  </a:cubicBezTo>
                  <a:cubicBezTo>
                    <a:pt x="577" y="364"/>
                    <a:pt x="538" y="388"/>
                    <a:pt x="522" y="388"/>
                  </a:cubicBezTo>
                  <a:cubicBezTo>
                    <a:pt x="514" y="396"/>
                    <a:pt x="498" y="396"/>
                    <a:pt x="490" y="404"/>
                  </a:cubicBezTo>
                  <a:cubicBezTo>
                    <a:pt x="427" y="420"/>
                    <a:pt x="324" y="451"/>
                    <a:pt x="285" y="483"/>
                  </a:cubicBezTo>
                  <a:cubicBezTo>
                    <a:pt x="230" y="514"/>
                    <a:pt x="174" y="570"/>
                    <a:pt x="143" y="601"/>
                  </a:cubicBezTo>
                  <a:cubicBezTo>
                    <a:pt x="127" y="625"/>
                    <a:pt x="103" y="633"/>
                    <a:pt x="87" y="649"/>
                  </a:cubicBezTo>
                  <a:cubicBezTo>
                    <a:pt x="87" y="657"/>
                    <a:pt x="79" y="657"/>
                    <a:pt x="79" y="657"/>
                  </a:cubicBezTo>
                  <a:lnTo>
                    <a:pt x="71" y="664"/>
                  </a:lnTo>
                  <a:close/>
                  <a:moveTo>
                    <a:pt x="8" y="151"/>
                  </a:moveTo>
                  <a:lnTo>
                    <a:pt x="8" y="151"/>
                  </a:lnTo>
                  <a:cubicBezTo>
                    <a:pt x="8" y="151"/>
                    <a:pt x="8" y="158"/>
                    <a:pt x="16" y="174"/>
                  </a:cubicBezTo>
                  <a:cubicBezTo>
                    <a:pt x="16" y="190"/>
                    <a:pt x="16" y="214"/>
                    <a:pt x="16" y="214"/>
                  </a:cubicBezTo>
                  <a:cubicBezTo>
                    <a:pt x="16" y="222"/>
                    <a:pt x="16" y="230"/>
                    <a:pt x="24" y="245"/>
                  </a:cubicBezTo>
                  <a:cubicBezTo>
                    <a:pt x="24" y="269"/>
                    <a:pt x="32" y="301"/>
                    <a:pt x="40" y="325"/>
                  </a:cubicBezTo>
                  <a:cubicBezTo>
                    <a:pt x="64" y="364"/>
                    <a:pt x="71" y="435"/>
                    <a:pt x="71" y="459"/>
                  </a:cubicBezTo>
                  <a:cubicBezTo>
                    <a:pt x="71" y="475"/>
                    <a:pt x="79" y="483"/>
                    <a:pt x="79" y="491"/>
                  </a:cubicBezTo>
                  <a:cubicBezTo>
                    <a:pt x="87" y="491"/>
                    <a:pt x="87" y="498"/>
                    <a:pt x="87" y="506"/>
                  </a:cubicBezTo>
                  <a:cubicBezTo>
                    <a:pt x="95" y="514"/>
                    <a:pt x="103" y="546"/>
                    <a:pt x="79" y="562"/>
                  </a:cubicBezTo>
                  <a:cubicBezTo>
                    <a:pt x="64" y="570"/>
                    <a:pt x="48" y="601"/>
                    <a:pt x="48" y="617"/>
                  </a:cubicBezTo>
                  <a:cubicBezTo>
                    <a:pt x="48" y="617"/>
                    <a:pt x="48" y="625"/>
                    <a:pt x="71" y="649"/>
                  </a:cubicBezTo>
                  <a:cubicBezTo>
                    <a:pt x="79" y="649"/>
                    <a:pt x="79" y="649"/>
                    <a:pt x="87" y="641"/>
                  </a:cubicBezTo>
                  <a:cubicBezTo>
                    <a:pt x="103" y="633"/>
                    <a:pt x="119" y="617"/>
                    <a:pt x="135" y="601"/>
                  </a:cubicBezTo>
                  <a:cubicBezTo>
                    <a:pt x="166" y="562"/>
                    <a:pt x="230" y="514"/>
                    <a:pt x="277" y="475"/>
                  </a:cubicBezTo>
                  <a:cubicBezTo>
                    <a:pt x="324" y="443"/>
                    <a:pt x="427" y="411"/>
                    <a:pt x="483" y="396"/>
                  </a:cubicBezTo>
                  <a:cubicBezTo>
                    <a:pt x="498" y="388"/>
                    <a:pt x="514" y="388"/>
                    <a:pt x="514" y="380"/>
                  </a:cubicBezTo>
                  <a:cubicBezTo>
                    <a:pt x="538" y="380"/>
                    <a:pt x="577" y="356"/>
                    <a:pt x="617" y="340"/>
                  </a:cubicBezTo>
                  <a:cubicBezTo>
                    <a:pt x="625" y="332"/>
                    <a:pt x="641" y="325"/>
                    <a:pt x="649" y="317"/>
                  </a:cubicBezTo>
                  <a:cubicBezTo>
                    <a:pt x="641" y="230"/>
                    <a:pt x="601" y="95"/>
                    <a:pt x="593" y="80"/>
                  </a:cubicBezTo>
                  <a:cubicBezTo>
                    <a:pt x="593" y="72"/>
                    <a:pt x="593" y="56"/>
                    <a:pt x="585" y="24"/>
                  </a:cubicBezTo>
                  <a:lnTo>
                    <a:pt x="585" y="24"/>
                  </a:lnTo>
                  <a:cubicBezTo>
                    <a:pt x="554" y="8"/>
                    <a:pt x="522" y="8"/>
                    <a:pt x="506" y="24"/>
                  </a:cubicBezTo>
                  <a:cubicBezTo>
                    <a:pt x="483" y="32"/>
                    <a:pt x="269" y="87"/>
                    <a:pt x="127" y="119"/>
                  </a:cubicBezTo>
                  <a:cubicBezTo>
                    <a:pt x="71" y="135"/>
                    <a:pt x="16" y="143"/>
                    <a:pt x="16" y="151"/>
                  </a:cubicBezTo>
                  <a:lnTo>
                    <a:pt x="8" y="151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0" name="Freeform 767"/>
            <p:cNvSpPr>
              <a:spLocks noChangeArrowheads="1"/>
            </p:cNvSpPr>
            <p:nvPr/>
          </p:nvSpPr>
          <p:spPr bwMode="auto">
            <a:xfrm>
              <a:off x="20468116" y="5027254"/>
              <a:ext cx="1484356" cy="1097032"/>
            </a:xfrm>
            <a:custGeom>
              <a:avLst/>
              <a:gdLst>
                <a:gd name="T0" fmla="*/ 2807 w 2823"/>
                <a:gd name="T1" fmla="*/ 1692 h 2088"/>
                <a:gd name="T2" fmla="*/ 2688 w 2823"/>
                <a:gd name="T3" fmla="*/ 1731 h 2088"/>
                <a:gd name="T4" fmla="*/ 2656 w 2823"/>
                <a:gd name="T5" fmla="*/ 1723 h 2088"/>
                <a:gd name="T6" fmla="*/ 2577 w 2823"/>
                <a:gd name="T7" fmla="*/ 1779 h 2088"/>
                <a:gd name="T8" fmla="*/ 2388 w 2823"/>
                <a:gd name="T9" fmla="*/ 1842 h 2088"/>
                <a:gd name="T10" fmla="*/ 2229 w 2823"/>
                <a:gd name="T11" fmla="*/ 1921 h 2088"/>
                <a:gd name="T12" fmla="*/ 2229 w 2823"/>
                <a:gd name="T13" fmla="*/ 1882 h 2088"/>
                <a:gd name="T14" fmla="*/ 2237 w 2823"/>
                <a:gd name="T15" fmla="*/ 1779 h 2088"/>
                <a:gd name="T16" fmla="*/ 2229 w 2823"/>
                <a:gd name="T17" fmla="*/ 1684 h 2088"/>
                <a:gd name="T18" fmla="*/ 2174 w 2823"/>
                <a:gd name="T19" fmla="*/ 1447 h 2088"/>
                <a:gd name="T20" fmla="*/ 2166 w 2823"/>
                <a:gd name="T21" fmla="*/ 1368 h 2088"/>
                <a:gd name="T22" fmla="*/ 2158 w 2823"/>
                <a:gd name="T23" fmla="*/ 1036 h 2088"/>
                <a:gd name="T24" fmla="*/ 2064 w 2823"/>
                <a:gd name="T25" fmla="*/ 664 h 2088"/>
                <a:gd name="T26" fmla="*/ 1992 w 2823"/>
                <a:gd name="T27" fmla="*/ 569 h 2088"/>
                <a:gd name="T28" fmla="*/ 1976 w 2823"/>
                <a:gd name="T29" fmla="*/ 348 h 2088"/>
                <a:gd name="T30" fmla="*/ 1897 w 2823"/>
                <a:gd name="T31" fmla="*/ 190 h 2088"/>
                <a:gd name="T32" fmla="*/ 1874 w 2823"/>
                <a:gd name="T33" fmla="*/ 0 h 2088"/>
                <a:gd name="T34" fmla="*/ 1123 w 2823"/>
                <a:gd name="T35" fmla="*/ 451 h 2088"/>
                <a:gd name="T36" fmla="*/ 1044 w 2823"/>
                <a:gd name="T37" fmla="*/ 561 h 2088"/>
                <a:gd name="T38" fmla="*/ 1020 w 2823"/>
                <a:gd name="T39" fmla="*/ 656 h 2088"/>
                <a:gd name="T40" fmla="*/ 1067 w 2823"/>
                <a:gd name="T41" fmla="*/ 672 h 2088"/>
                <a:gd name="T42" fmla="*/ 1059 w 2823"/>
                <a:gd name="T43" fmla="*/ 727 h 2088"/>
                <a:gd name="T44" fmla="*/ 1067 w 2823"/>
                <a:gd name="T45" fmla="*/ 806 h 2088"/>
                <a:gd name="T46" fmla="*/ 1059 w 2823"/>
                <a:gd name="T47" fmla="*/ 917 h 2088"/>
                <a:gd name="T48" fmla="*/ 988 w 2823"/>
                <a:gd name="T49" fmla="*/ 957 h 2088"/>
                <a:gd name="T50" fmla="*/ 933 w 2823"/>
                <a:gd name="T51" fmla="*/ 1028 h 2088"/>
                <a:gd name="T52" fmla="*/ 870 w 2823"/>
                <a:gd name="T53" fmla="*/ 1083 h 2088"/>
                <a:gd name="T54" fmla="*/ 743 w 2823"/>
                <a:gd name="T55" fmla="*/ 1083 h 2088"/>
                <a:gd name="T56" fmla="*/ 641 w 2823"/>
                <a:gd name="T57" fmla="*/ 1123 h 2088"/>
                <a:gd name="T58" fmla="*/ 206 w 2823"/>
                <a:gd name="T59" fmla="*/ 1186 h 2088"/>
                <a:gd name="T60" fmla="*/ 182 w 2823"/>
                <a:gd name="T61" fmla="*/ 1305 h 2088"/>
                <a:gd name="T62" fmla="*/ 237 w 2823"/>
                <a:gd name="T63" fmla="*/ 1383 h 2088"/>
                <a:gd name="T64" fmla="*/ 229 w 2823"/>
                <a:gd name="T65" fmla="*/ 1478 h 2088"/>
                <a:gd name="T66" fmla="*/ 0 w 2823"/>
                <a:gd name="T67" fmla="*/ 1731 h 2088"/>
                <a:gd name="T68" fmla="*/ 1439 w 2823"/>
                <a:gd name="T69" fmla="*/ 1565 h 2088"/>
                <a:gd name="T70" fmla="*/ 1644 w 2823"/>
                <a:gd name="T71" fmla="*/ 1605 h 2088"/>
                <a:gd name="T72" fmla="*/ 1787 w 2823"/>
                <a:gd name="T73" fmla="*/ 1763 h 2088"/>
                <a:gd name="T74" fmla="*/ 2103 w 2823"/>
                <a:gd name="T75" fmla="*/ 1882 h 2088"/>
                <a:gd name="T76" fmla="*/ 2135 w 2823"/>
                <a:gd name="T77" fmla="*/ 2008 h 2088"/>
                <a:gd name="T78" fmla="*/ 2166 w 2823"/>
                <a:gd name="T79" fmla="*/ 2079 h 2088"/>
                <a:gd name="T80" fmla="*/ 2609 w 2823"/>
                <a:gd name="T81" fmla="*/ 1850 h 2088"/>
                <a:gd name="T82" fmla="*/ 2807 w 2823"/>
                <a:gd name="T83" fmla="*/ 1692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3" h="2088">
                  <a:moveTo>
                    <a:pt x="2807" y="1692"/>
                  </a:moveTo>
                  <a:lnTo>
                    <a:pt x="2807" y="1692"/>
                  </a:lnTo>
                  <a:cubicBezTo>
                    <a:pt x="2791" y="1684"/>
                    <a:pt x="2767" y="1716"/>
                    <a:pt x="2728" y="1700"/>
                  </a:cubicBezTo>
                  <a:cubicBezTo>
                    <a:pt x="2696" y="1676"/>
                    <a:pt x="2696" y="1716"/>
                    <a:pt x="2688" y="1731"/>
                  </a:cubicBezTo>
                  <a:cubicBezTo>
                    <a:pt x="2688" y="1739"/>
                    <a:pt x="2641" y="1795"/>
                    <a:pt x="2625" y="1795"/>
                  </a:cubicBezTo>
                  <a:cubicBezTo>
                    <a:pt x="2617" y="1787"/>
                    <a:pt x="2648" y="1747"/>
                    <a:pt x="2656" y="1723"/>
                  </a:cubicBezTo>
                  <a:cubicBezTo>
                    <a:pt x="2672" y="1700"/>
                    <a:pt x="2664" y="1652"/>
                    <a:pt x="2656" y="1676"/>
                  </a:cubicBezTo>
                  <a:cubicBezTo>
                    <a:pt x="2648" y="1708"/>
                    <a:pt x="2609" y="1755"/>
                    <a:pt x="2577" y="1779"/>
                  </a:cubicBezTo>
                  <a:cubicBezTo>
                    <a:pt x="2538" y="1795"/>
                    <a:pt x="2490" y="1803"/>
                    <a:pt x="2467" y="1803"/>
                  </a:cubicBezTo>
                  <a:cubicBezTo>
                    <a:pt x="2435" y="1810"/>
                    <a:pt x="2403" y="1810"/>
                    <a:pt x="2388" y="1842"/>
                  </a:cubicBezTo>
                  <a:cubicBezTo>
                    <a:pt x="2372" y="1874"/>
                    <a:pt x="2340" y="1866"/>
                    <a:pt x="2308" y="1874"/>
                  </a:cubicBezTo>
                  <a:cubicBezTo>
                    <a:pt x="2277" y="1882"/>
                    <a:pt x="2253" y="1913"/>
                    <a:pt x="2229" y="1921"/>
                  </a:cubicBezTo>
                  <a:cubicBezTo>
                    <a:pt x="2206" y="1937"/>
                    <a:pt x="2182" y="1937"/>
                    <a:pt x="2206" y="1905"/>
                  </a:cubicBezTo>
                  <a:cubicBezTo>
                    <a:pt x="2214" y="1897"/>
                    <a:pt x="2222" y="1889"/>
                    <a:pt x="2229" y="1882"/>
                  </a:cubicBezTo>
                  <a:cubicBezTo>
                    <a:pt x="2222" y="1866"/>
                    <a:pt x="2206" y="1850"/>
                    <a:pt x="2198" y="1842"/>
                  </a:cubicBezTo>
                  <a:cubicBezTo>
                    <a:pt x="2198" y="1826"/>
                    <a:pt x="2222" y="1795"/>
                    <a:pt x="2237" y="1779"/>
                  </a:cubicBezTo>
                  <a:cubicBezTo>
                    <a:pt x="2253" y="1771"/>
                    <a:pt x="2253" y="1747"/>
                    <a:pt x="2245" y="1731"/>
                  </a:cubicBezTo>
                  <a:cubicBezTo>
                    <a:pt x="2237" y="1716"/>
                    <a:pt x="2229" y="1708"/>
                    <a:pt x="2229" y="1684"/>
                  </a:cubicBezTo>
                  <a:cubicBezTo>
                    <a:pt x="2229" y="1660"/>
                    <a:pt x="2214" y="1589"/>
                    <a:pt x="2198" y="1550"/>
                  </a:cubicBezTo>
                  <a:cubicBezTo>
                    <a:pt x="2182" y="1518"/>
                    <a:pt x="2174" y="1455"/>
                    <a:pt x="2174" y="1447"/>
                  </a:cubicBezTo>
                  <a:cubicBezTo>
                    <a:pt x="2166" y="1439"/>
                    <a:pt x="2166" y="1376"/>
                    <a:pt x="2166" y="1368"/>
                  </a:cubicBezTo>
                  <a:lnTo>
                    <a:pt x="2166" y="1368"/>
                  </a:lnTo>
                  <a:cubicBezTo>
                    <a:pt x="2158" y="1368"/>
                    <a:pt x="2158" y="1360"/>
                    <a:pt x="2158" y="1360"/>
                  </a:cubicBezTo>
                  <a:cubicBezTo>
                    <a:pt x="2158" y="1036"/>
                    <a:pt x="2158" y="1036"/>
                    <a:pt x="2158" y="1036"/>
                  </a:cubicBezTo>
                  <a:cubicBezTo>
                    <a:pt x="2158" y="1028"/>
                    <a:pt x="2127" y="870"/>
                    <a:pt x="2111" y="814"/>
                  </a:cubicBezTo>
                  <a:cubicBezTo>
                    <a:pt x="2095" y="759"/>
                    <a:pt x="2079" y="688"/>
                    <a:pt x="2064" y="664"/>
                  </a:cubicBezTo>
                  <a:cubicBezTo>
                    <a:pt x="2048" y="633"/>
                    <a:pt x="2048" y="664"/>
                    <a:pt x="2024" y="664"/>
                  </a:cubicBezTo>
                  <a:cubicBezTo>
                    <a:pt x="2000" y="656"/>
                    <a:pt x="1992" y="593"/>
                    <a:pt x="1992" y="569"/>
                  </a:cubicBezTo>
                  <a:cubicBezTo>
                    <a:pt x="1992" y="546"/>
                    <a:pt x="1984" y="482"/>
                    <a:pt x="1969" y="443"/>
                  </a:cubicBezTo>
                  <a:cubicBezTo>
                    <a:pt x="1953" y="403"/>
                    <a:pt x="1976" y="379"/>
                    <a:pt x="1976" y="348"/>
                  </a:cubicBezTo>
                  <a:cubicBezTo>
                    <a:pt x="1969" y="324"/>
                    <a:pt x="1953" y="269"/>
                    <a:pt x="1937" y="245"/>
                  </a:cubicBezTo>
                  <a:cubicBezTo>
                    <a:pt x="1929" y="222"/>
                    <a:pt x="1905" y="222"/>
                    <a:pt x="1897" y="190"/>
                  </a:cubicBezTo>
                  <a:cubicBezTo>
                    <a:pt x="1889" y="150"/>
                    <a:pt x="1897" y="111"/>
                    <a:pt x="1889" y="95"/>
                  </a:cubicBezTo>
                  <a:cubicBezTo>
                    <a:pt x="1882" y="79"/>
                    <a:pt x="1874" y="24"/>
                    <a:pt x="1874" y="0"/>
                  </a:cubicBezTo>
                  <a:cubicBezTo>
                    <a:pt x="1629" y="55"/>
                    <a:pt x="1399" y="111"/>
                    <a:pt x="1384" y="111"/>
                  </a:cubicBezTo>
                  <a:cubicBezTo>
                    <a:pt x="1344" y="119"/>
                    <a:pt x="1123" y="411"/>
                    <a:pt x="1123" y="451"/>
                  </a:cubicBezTo>
                  <a:cubicBezTo>
                    <a:pt x="1123" y="482"/>
                    <a:pt x="1067" y="530"/>
                    <a:pt x="1028" y="561"/>
                  </a:cubicBezTo>
                  <a:cubicBezTo>
                    <a:pt x="1044" y="561"/>
                    <a:pt x="1044" y="561"/>
                    <a:pt x="1044" y="561"/>
                  </a:cubicBezTo>
                  <a:cubicBezTo>
                    <a:pt x="1028" y="577"/>
                    <a:pt x="980" y="633"/>
                    <a:pt x="980" y="640"/>
                  </a:cubicBezTo>
                  <a:cubicBezTo>
                    <a:pt x="980" y="648"/>
                    <a:pt x="1012" y="664"/>
                    <a:pt x="1020" y="656"/>
                  </a:cubicBezTo>
                  <a:cubicBezTo>
                    <a:pt x="1028" y="648"/>
                    <a:pt x="1059" y="640"/>
                    <a:pt x="1052" y="664"/>
                  </a:cubicBezTo>
                  <a:cubicBezTo>
                    <a:pt x="1052" y="680"/>
                    <a:pt x="1052" y="688"/>
                    <a:pt x="1067" y="672"/>
                  </a:cubicBezTo>
                  <a:cubicBezTo>
                    <a:pt x="1083" y="664"/>
                    <a:pt x="1107" y="680"/>
                    <a:pt x="1083" y="688"/>
                  </a:cubicBezTo>
                  <a:cubicBezTo>
                    <a:pt x="1067" y="696"/>
                    <a:pt x="1052" y="719"/>
                    <a:pt x="1059" y="727"/>
                  </a:cubicBezTo>
                  <a:cubicBezTo>
                    <a:pt x="1059" y="727"/>
                    <a:pt x="1052" y="735"/>
                    <a:pt x="1052" y="759"/>
                  </a:cubicBezTo>
                  <a:cubicBezTo>
                    <a:pt x="1052" y="775"/>
                    <a:pt x="1059" y="790"/>
                    <a:pt x="1067" y="806"/>
                  </a:cubicBezTo>
                  <a:cubicBezTo>
                    <a:pt x="1075" y="830"/>
                    <a:pt x="1091" y="846"/>
                    <a:pt x="1083" y="862"/>
                  </a:cubicBezTo>
                  <a:cubicBezTo>
                    <a:pt x="1083" y="886"/>
                    <a:pt x="1083" y="917"/>
                    <a:pt x="1059" y="917"/>
                  </a:cubicBezTo>
                  <a:cubicBezTo>
                    <a:pt x="1044" y="917"/>
                    <a:pt x="1028" y="901"/>
                    <a:pt x="1020" y="925"/>
                  </a:cubicBezTo>
                  <a:cubicBezTo>
                    <a:pt x="1012" y="941"/>
                    <a:pt x="1004" y="957"/>
                    <a:pt x="988" y="957"/>
                  </a:cubicBezTo>
                  <a:cubicBezTo>
                    <a:pt x="980" y="965"/>
                    <a:pt x="965" y="965"/>
                    <a:pt x="965" y="980"/>
                  </a:cubicBezTo>
                  <a:cubicBezTo>
                    <a:pt x="957" y="996"/>
                    <a:pt x="949" y="1012"/>
                    <a:pt x="933" y="1028"/>
                  </a:cubicBezTo>
                  <a:cubicBezTo>
                    <a:pt x="909" y="1036"/>
                    <a:pt x="894" y="1052"/>
                    <a:pt x="885" y="1059"/>
                  </a:cubicBezTo>
                  <a:cubicBezTo>
                    <a:pt x="878" y="1075"/>
                    <a:pt x="885" y="1083"/>
                    <a:pt x="870" y="1083"/>
                  </a:cubicBezTo>
                  <a:cubicBezTo>
                    <a:pt x="854" y="1075"/>
                    <a:pt x="846" y="1075"/>
                    <a:pt x="822" y="1075"/>
                  </a:cubicBezTo>
                  <a:cubicBezTo>
                    <a:pt x="799" y="1075"/>
                    <a:pt x="759" y="1075"/>
                    <a:pt x="743" y="1083"/>
                  </a:cubicBezTo>
                  <a:cubicBezTo>
                    <a:pt x="727" y="1099"/>
                    <a:pt x="696" y="1107"/>
                    <a:pt x="680" y="1115"/>
                  </a:cubicBezTo>
                  <a:cubicBezTo>
                    <a:pt x="672" y="1130"/>
                    <a:pt x="656" y="1139"/>
                    <a:pt x="641" y="1123"/>
                  </a:cubicBezTo>
                  <a:cubicBezTo>
                    <a:pt x="617" y="1107"/>
                    <a:pt x="593" y="1091"/>
                    <a:pt x="577" y="1099"/>
                  </a:cubicBezTo>
                  <a:cubicBezTo>
                    <a:pt x="554" y="1099"/>
                    <a:pt x="340" y="1083"/>
                    <a:pt x="206" y="1186"/>
                  </a:cubicBezTo>
                  <a:cubicBezTo>
                    <a:pt x="190" y="1202"/>
                    <a:pt x="174" y="1210"/>
                    <a:pt x="158" y="1217"/>
                  </a:cubicBezTo>
                  <a:cubicBezTo>
                    <a:pt x="174" y="1249"/>
                    <a:pt x="182" y="1281"/>
                    <a:pt x="182" y="1305"/>
                  </a:cubicBezTo>
                  <a:cubicBezTo>
                    <a:pt x="190" y="1328"/>
                    <a:pt x="221" y="1376"/>
                    <a:pt x="229" y="1392"/>
                  </a:cubicBezTo>
                  <a:cubicBezTo>
                    <a:pt x="237" y="1392"/>
                    <a:pt x="237" y="1392"/>
                    <a:pt x="237" y="1383"/>
                  </a:cubicBezTo>
                  <a:cubicBezTo>
                    <a:pt x="237" y="1383"/>
                    <a:pt x="277" y="1392"/>
                    <a:pt x="269" y="1407"/>
                  </a:cubicBezTo>
                  <a:cubicBezTo>
                    <a:pt x="261" y="1423"/>
                    <a:pt x="253" y="1463"/>
                    <a:pt x="229" y="1478"/>
                  </a:cubicBezTo>
                  <a:cubicBezTo>
                    <a:pt x="206" y="1494"/>
                    <a:pt x="126" y="1613"/>
                    <a:pt x="95" y="1652"/>
                  </a:cubicBezTo>
                  <a:cubicBezTo>
                    <a:pt x="79" y="1660"/>
                    <a:pt x="48" y="1700"/>
                    <a:pt x="0" y="1731"/>
                  </a:cubicBezTo>
                  <a:cubicBezTo>
                    <a:pt x="24" y="1842"/>
                    <a:pt x="24" y="1842"/>
                    <a:pt x="24" y="1842"/>
                  </a:cubicBezTo>
                  <a:cubicBezTo>
                    <a:pt x="24" y="1842"/>
                    <a:pt x="1415" y="1581"/>
                    <a:pt x="1439" y="1565"/>
                  </a:cubicBezTo>
                  <a:cubicBezTo>
                    <a:pt x="1471" y="1557"/>
                    <a:pt x="1494" y="1526"/>
                    <a:pt x="1542" y="1565"/>
                  </a:cubicBezTo>
                  <a:cubicBezTo>
                    <a:pt x="1589" y="1597"/>
                    <a:pt x="1613" y="1597"/>
                    <a:pt x="1644" y="1605"/>
                  </a:cubicBezTo>
                  <a:cubicBezTo>
                    <a:pt x="1676" y="1605"/>
                    <a:pt x="1700" y="1716"/>
                    <a:pt x="1716" y="1747"/>
                  </a:cubicBezTo>
                  <a:cubicBezTo>
                    <a:pt x="1739" y="1779"/>
                    <a:pt x="1739" y="1755"/>
                    <a:pt x="1787" y="1763"/>
                  </a:cubicBezTo>
                  <a:cubicBezTo>
                    <a:pt x="1826" y="1771"/>
                    <a:pt x="1842" y="1779"/>
                    <a:pt x="1866" y="1810"/>
                  </a:cubicBezTo>
                  <a:cubicBezTo>
                    <a:pt x="1889" y="1834"/>
                    <a:pt x="2079" y="1882"/>
                    <a:pt x="2103" y="1882"/>
                  </a:cubicBezTo>
                  <a:cubicBezTo>
                    <a:pt x="2127" y="1889"/>
                    <a:pt x="2142" y="1897"/>
                    <a:pt x="2150" y="1913"/>
                  </a:cubicBezTo>
                  <a:cubicBezTo>
                    <a:pt x="2158" y="1929"/>
                    <a:pt x="2135" y="1992"/>
                    <a:pt x="2135" y="2008"/>
                  </a:cubicBezTo>
                  <a:cubicBezTo>
                    <a:pt x="2127" y="2018"/>
                    <a:pt x="2119" y="2040"/>
                    <a:pt x="2119" y="2056"/>
                  </a:cubicBezTo>
                  <a:cubicBezTo>
                    <a:pt x="2135" y="2063"/>
                    <a:pt x="2119" y="2087"/>
                    <a:pt x="2166" y="2079"/>
                  </a:cubicBezTo>
                  <a:cubicBezTo>
                    <a:pt x="2214" y="2071"/>
                    <a:pt x="2324" y="2008"/>
                    <a:pt x="2403" y="1976"/>
                  </a:cubicBezTo>
                  <a:cubicBezTo>
                    <a:pt x="2482" y="1937"/>
                    <a:pt x="2538" y="1882"/>
                    <a:pt x="2609" y="1850"/>
                  </a:cubicBezTo>
                  <a:cubicBezTo>
                    <a:pt x="2680" y="1818"/>
                    <a:pt x="2688" y="1803"/>
                    <a:pt x="2719" y="1779"/>
                  </a:cubicBezTo>
                  <a:cubicBezTo>
                    <a:pt x="2751" y="1747"/>
                    <a:pt x="2822" y="1700"/>
                    <a:pt x="2807" y="169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1" name="Freeform 768"/>
            <p:cNvSpPr>
              <a:spLocks noChangeArrowheads="1"/>
            </p:cNvSpPr>
            <p:nvPr/>
          </p:nvSpPr>
          <p:spPr bwMode="auto">
            <a:xfrm>
              <a:off x="20468116" y="5022615"/>
              <a:ext cx="1479717" cy="1101671"/>
            </a:xfrm>
            <a:custGeom>
              <a:avLst/>
              <a:gdLst>
                <a:gd name="T0" fmla="*/ 2119 w 2815"/>
                <a:gd name="T1" fmla="*/ 2064 h 2096"/>
                <a:gd name="T2" fmla="*/ 2142 w 2815"/>
                <a:gd name="T3" fmla="*/ 1921 h 2096"/>
                <a:gd name="T4" fmla="*/ 1747 w 2815"/>
                <a:gd name="T5" fmla="*/ 1771 h 2096"/>
                <a:gd name="T6" fmla="*/ 1644 w 2815"/>
                <a:gd name="T7" fmla="*/ 1613 h 2096"/>
                <a:gd name="T8" fmla="*/ 32 w 2815"/>
                <a:gd name="T9" fmla="*/ 1858 h 2096"/>
                <a:gd name="T10" fmla="*/ 150 w 2815"/>
                <a:gd name="T11" fmla="*/ 1581 h 2096"/>
                <a:gd name="T12" fmla="*/ 245 w 2815"/>
                <a:gd name="T13" fmla="*/ 1400 h 2096"/>
                <a:gd name="T14" fmla="*/ 182 w 2815"/>
                <a:gd name="T15" fmla="*/ 1313 h 2096"/>
                <a:gd name="T16" fmla="*/ 546 w 2815"/>
                <a:gd name="T17" fmla="*/ 1099 h 2096"/>
                <a:gd name="T18" fmla="*/ 680 w 2815"/>
                <a:gd name="T19" fmla="*/ 1123 h 2096"/>
                <a:gd name="T20" fmla="*/ 870 w 2815"/>
                <a:gd name="T21" fmla="*/ 1083 h 2096"/>
                <a:gd name="T22" fmla="*/ 957 w 2815"/>
                <a:gd name="T23" fmla="*/ 988 h 2096"/>
                <a:gd name="T24" fmla="*/ 1036 w 2815"/>
                <a:gd name="T25" fmla="*/ 917 h 2096"/>
                <a:gd name="T26" fmla="*/ 1075 w 2815"/>
                <a:gd name="T27" fmla="*/ 838 h 2096"/>
                <a:gd name="T28" fmla="*/ 1052 w 2815"/>
                <a:gd name="T29" fmla="*/ 735 h 2096"/>
                <a:gd name="T30" fmla="*/ 1067 w 2815"/>
                <a:gd name="T31" fmla="*/ 688 h 2096"/>
                <a:gd name="T32" fmla="*/ 1044 w 2815"/>
                <a:gd name="T33" fmla="*/ 664 h 2096"/>
                <a:gd name="T34" fmla="*/ 1028 w 2815"/>
                <a:gd name="T35" fmla="*/ 569 h 2096"/>
                <a:gd name="T36" fmla="*/ 1384 w 2815"/>
                <a:gd name="T37" fmla="*/ 119 h 2096"/>
                <a:gd name="T38" fmla="*/ 1897 w 2815"/>
                <a:gd name="T39" fmla="*/ 150 h 2096"/>
                <a:gd name="T40" fmla="*/ 1969 w 2815"/>
                <a:gd name="T41" fmla="*/ 396 h 2096"/>
                <a:gd name="T42" fmla="*/ 2055 w 2815"/>
                <a:gd name="T43" fmla="*/ 656 h 2096"/>
                <a:gd name="T44" fmla="*/ 2166 w 2815"/>
                <a:gd name="T45" fmla="*/ 1044 h 2096"/>
                <a:gd name="T46" fmla="*/ 2166 w 2815"/>
                <a:gd name="T47" fmla="*/ 1376 h 2096"/>
                <a:gd name="T48" fmla="*/ 2229 w 2815"/>
                <a:gd name="T49" fmla="*/ 1692 h 2096"/>
                <a:gd name="T50" fmla="*/ 2237 w 2815"/>
                <a:gd name="T51" fmla="*/ 1890 h 2096"/>
                <a:gd name="T52" fmla="*/ 2206 w 2815"/>
                <a:gd name="T53" fmla="*/ 1937 h 2096"/>
                <a:gd name="T54" fmla="*/ 2388 w 2815"/>
                <a:gd name="T55" fmla="*/ 1850 h 2096"/>
                <a:gd name="T56" fmla="*/ 2664 w 2815"/>
                <a:gd name="T57" fmla="*/ 1676 h 2096"/>
                <a:gd name="T58" fmla="*/ 2633 w 2815"/>
                <a:gd name="T59" fmla="*/ 1795 h 2096"/>
                <a:gd name="T60" fmla="*/ 2751 w 2815"/>
                <a:gd name="T61" fmla="*/ 1708 h 2096"/>
                <a:gd name="T62" fmla="*/ 2751 w 2815"/>
                <a:gd name="T63" fmla="*/ 1763 h 2096"/>
                <a:gd name="T64" fmla="*/ 2411 w 2815"/>
                <a:gd name="T65" fmla="*/ 1984 h 2096"/>
                <a:gd name="T66" fmla="*/ 2119 w 2815"/>
                <a:gd name="T67" fmla="*/ 2064 h 2096"/>
                <a:gd name="T68" fmla="*/ 2308 w 2815"/>
                <a:gd name="T69" fmla="*/ 2024 h 2096"/>
                <a:gd name="T70" fmla="*/ 2719 w 2815"/>
                <a:gd name="T71" fmla="*/ 1779 h 2096"/>
                <a:gd name="T72" fmla="*/ 2751 w 2815"/>
                <a:gd name="T73" fmla="*/ 1716 h 2096"/>
                <a:gd name="T74" fmla="*/ 2633 w 2815"/>
                <a:gd name="T75" fmla="*/ 1803 h 2096"/>
                <a:gd name="T76" fmla="*/ 2656 w 2815"/>
                <a:gd name="T77" fmla="*/ 1684 h 2096"/>
                <a:gd name="T78" fmla="*/ 2332 w 2815"/>
                <a:gd name="T79" fmla="*/ 1882 h 2096"/>
                <a:gd name="T80" fmla="*/ 2190 w 2815"/>
                <a:gd name="T81" fmla="*/ 1937 h 2096"/>
                <a:gd name="T82" fmla="*/ 2237 w 2815"/>
                <a:gd name="T83" fmla="*/ 1739 h 2096"/>
                <a:gd name="T84" fmla="*/ 2166 w 2815"/>
                <a:gd name="T85" fmla="*/ 1455 h 2096"/>
                <a:gd name="T86" fmla="*/ 2150 w 2815"/>
                <a:gd name="T87" fmla="*/ 1368 h 2096"/>
                <a:gd name="T88" fmla="*/ 2055 w 2815"/>
                <a:gd name="T89" fmla="*/ 664 h 2096"/>
                <a:gd name="T90" fmla="*/ 1969 w 2815"/>
                <a:gd name="T91" fmla="*/ 451 h 2096"/>
                <a:gd name="T92" fmla="*/ 1897 w 2815"/>
                <a:gd name="T93" fmla="*/ 198 h 2096"/>
                <a:gd name="T94" fmla="*/ 1123 w 2815"/>
                <a:gd name="T95" fmla="*/ 459 h 2096"/>
                <a:gd name="T96" fmla="*/ 980 w 2815"/>
                <a:gd name="T97" fmla="*/ 648 h 2096"/>
                <a:gd name="T98" fmla="*/ 1059 w 2815"/>
                <a:gd name="T99" fmla="*/ 672 h 2096"/>
                <a:gd name="T100" fmla="*/ 1091 w 2815"/>
                <a:gd name="T101" fmla="*/ 696 h 2096"/>
                <a:gd name="T102" fmla="*/ 1067 w 2815"/>
                <a:gd name="T103" fmla="*/ 814 h 2096"/>
                <a:gd name="T104" fmla="*/ 1044 w 2815"/>
                <a:gd name="T105" fmla="*/ 925 h 2096"/>
                <a:gd name="T106" fmla="*/ 965 w 2815"/>
                <a:gd name="T107" fmla="*/ 988 h 2096"/>
                <a:gd name="T108" fmla="*/ 862 w 2815"/>
                <a:gd name="T109" fmla="*/ 1091 h 2096"/>
                <a:gd name="T110" fmla="*/ 632 w 2815"/>
                <a:gd name="T111" fmla="*/ 1138 h 2096"/>
                <a:gd name="T112" fmla="*/ 206 w 2815"/>
                <a:gd name="T113" fmla="*/ 1202 h 2096"/>
                <a:gd name="T114" fmla="*/ 237 w 2815"/>
                <a:gd name="T115" fmla="*/ 1391 h 2096"/>
                <a:gd name="T116" fmla="*/ 261 w 2815"/>
                <a:gd name="T117" fmla="*/ 1431 h 2096"/>
                <a:gd name="T118" fmla="*/ 32 w 2815"/>
                <a:gd name="T119" fmla="*/ 1850 h 2096"/>
                <a:gd name="T120" fmla="*/ 1644 w 2815"/>
                <a:gd name="T121" fmla="*/ 1605 h 2096"/>
                <a:gd name="T122" fmla="*/ 1747 w 2815"/>
                <a:gd name="T123" fmla="*/ 1763 h 2096"/>
                <a:gd name="T124" fmla="*/ 2150 w 2815"/>
                <a:gd name="T125" fmla="*/ 1921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5" h="2096">
                  <a:moveTo>
                    <a:pt x="2150" y="2095"/>
                  </a:moveTo>
                  <a:lnTo>
                    <a:pt x="2150" y="2095"/>
                  </a:lnTo>
                  <a:lnTo>
                    <a:pt x="2150" y="2095"/>
                  </a:lnTo>
                  <a:cubicBezTo>
                    <a:pt x="2135" y="2095"/>
                    <a:pt x="2127" y="2087"/>
                    <a:pt x="2127" y="2079"/>
                  </a:cubicBezTo>
                  <a:cubicBezTo>
                    <a:pt x="2127" y="2071"/>
                    <a:pt x="2119" y="2071"/>
                    <a:pt x="2119" y="2064"/>
                  </a:cubicBezTo>
                  <a:cubicBezTo>
                    <a:pt x="2111" y="2064"/>
                    <a:pt x="2111" y="2064"/>
                    <a:pt x="2111" y="2064"/>
                  </a:cubicBezTo>
                  <a:lnTo>
                    <a:pt x="2111" y="2064"/>
                  </a:lnTo>
                  <a:cubicBezTo>
                    <a:pt x="2119" y="2048"/>
                    <a:pt x="2127" y="2024"/>
                    <a:pt x="2127" y="2018"/>
                  </a:cubicBezTo>
                  <a:cubicBezTo>
                    <a:pt x="2127" y="2008"/>
                    <a:pt x="2135" y="2008"/>
                    <a:pt x="2135" y="2000"/>
                  </a:cubicBezTo>
                  <a:cubicBezTo>
                    <a:pt x="2135" y="1977"/>
                    <a:pt x="2150" y="1937"/>
                    <a:pt x="2142" y="1921"/>
                  </a:cubicBezTo>
                  <a:cubicBezTo>
                    <a:pt x="2142" y="1905"/>
                    <a:pt x="2127" y="1897"/>
                    <a:pt x="2103" y="1897"/>
                  </a:cubicBezTo>
                  <a:cubicBezTo>
                    <a:pt x="2087" y="1890"/>
                    <a:pt x="1889" y="1850"/>
                    <a:pt x="1866" y="1818"/>
                  </a:cubicBezTo>
                  <a:cubicBezTo>
                    <a:pt x="1842" y="1795"/>
                    <a:pt x="1826" y="1787"/>
                    <a:pt x="1787" y="1771"/>
                  </a:cubicBezTo>
                  <a:cubicBezTo>
                    <a:pt x="1779" y="1771"/>
                    <a:pt x="1771" y="1771"/>
                    <a:pt x="1763" y="1771"/>
                  </a:cubicBezTo>
                  <a:cubicBezTo>
                    <a:pt x="1755" y="1771"/>
                    <a:pt x="1755" y="1771"/>
                    <a:pt x="1747" y="1771"/>
                  </a:cubicBezTo>
                  <a:lnTo>
                    <a:pt x="1739" y="1771"/>
                  </a:lnTo>
                  <a:cubicBezTo>
                    <a:pt x="1731" y="1771"/>
                    <a:pt x="1724" y="1771"/>
                    <a:pt x="1716" y="1755"/>
                  </a:cubicBezTo>
                  <a:cubicBezTo>
                    <a:pt x="1708" y="1747"/>
                    <a:pt x="1700" y="1724"/>
                    <a:pt x="1692" y="1708"/>
                  </a:cubicBezTo>
                  <a:cubicBezTo>
                    <a:pt x="1676" y="1668"/>
                    <a:pt x="1660" y="1613"/>
                    <a:pt x="1644" y="1613"/>
                  </a:cubicBezTo>
                  <a:lnTo>
                    <a:pt x="1644" y="1613"/>
                  </a:lnTo>
                  <a:cubicBezTo>
                    <a:pt x="1613" y="1613"/>
                    <a:pt x="1589" y="1613"/>
                    <a:pt x="1542" y="1573"/>
                  </a:cubicBezTo>
                  <a:cubicBezTo>
                    <a:pt x="1526" y="1558"/>
                    <a:pt x="1510" y="1558"/>
                    <a:pt x="1502" y="1558"/>
                  </a:cubicBezTo>
                  <a:cubicBezTo>
                    <a:pt x="1486" y="1558"/>
                    <a:pt x="1471" y="1565"/>
                    <a:pt x="1463" y="1565"/>
                  </a:cubicBezTo>
                  <a:cubicBezTo>
                    <a:pt x="1455" y="1573"/>
                    <a:pt x="1447" y="1573"/>
                    <a:pt x="1439" y="1581"/>
                  </a:cubicBezTo>
                  <a:cubicBezTo>
                    <a:pt x="1415" y="1589"/>
                    <a:pt x="87" y="1842"/>
                    <a:pt x="32" y="1858"/>
                  </a:cubicBezTo>
                  <a:cubicBezTo>
                    <a:pt x="24" y="1858"/>
                    <a:pt x="24" y="1858"/>
                    <a:pt x="24" y="1858"/>
                  </a:cubicBezTo>
                  <a:cubicBezTo>
                    <a:pt x="0" y="1739"/>
                    <a:pt x="0" y="1739"/>
                    <a:pt x="0" y="1739"/>
                  </a:cubicBezTo>
                  <a:lnTo>
                    <a:pt x="0" y="1739"/>
                  </a:lnTo>
                  <a:cubicBezTo>
                    <a:pt x="40" y="1700"/>
                    <a:pt x="79" y="1668"/>
                    <a:pt x="87" y="1653"/>
                  </a:cubicBezTo>
                  <a:cubicBezTo>
                    <a:pt x="103" y="1637"/>
                    <a:pt x="126" y="1613"/>
                    <a:pt x="150" y="1581"/>
                  </a:cubicBezTo>
                  <a:cubicBezTo>
                    <a:pt x="182" y="1542"/>
                    <a:pt x="214" y="1494"/>
                    <a:pt x="229" y="1486"/>
                  </a:cubicBezTo>
                  <a:cubicBezTo>
                    <a:pt x="245" y="1471"/>
                    <a:pt x="253" y="1447"/>
                    <a:pt x="261" y="1431"/>
                  </a:cubicBezTo>
                  <a:cubicBezTo>
                    <a:pt x="261" y="1423"/>
                    <a:pt x="261" y="1415"/>
                    <a:pt x="261" y="1415"/>
                  </a:cubicBezTo>
                  <a:cubicBezTo>
                    <a:pt x="261" y="1407"/>
                    <a:pt x="261" y="1407"/>
                    <a:pt x="261" y="1407"/>
                  </a:cubicBezTo>
                  <a:cubicBezTo>
                    <a:pt x="261" y="1400"/>
                    <a:pt x="253" y="1400"/>
                    <a:pt x="245" y="1400"/>
                  </a:cubicBezTo>
                  <a:cubicBezTo>
                    <a:pt x="237" y="1400"/>
                    <a:pt x="237" y="1407"/>
                    <a:pt x="229" y="1407"/>
                  </a:cubicBezTo>
                  <a:lnTo>
                    <a:pt x="229" y="1407"/>
                  </a:lnTo>
                  <a:lnTo>
                    <a:pt x="229" y="1407"/>
                  </a:lnTo>
                  <a:cubicBezTo>
                    <a:pt x="214" y="1384"/>
                    <a:pt x="182" y="1336"/>
                    <a:pt x="182" y="1313"/>
                  </a:cubicBezTo>
                  <a:lnTo>
                    <a:pt x="182" y="1313"/>
                  </a:lnTo>
                  <a:cubicBezTo>
                    <a:pt x="174" y="1289"/>
                    <a:pt x="166" y="1257"/>
                    <a:pt x="158" y="1225"/>
                  </a:cubicBezTo>
                  <a:lnTo>
                    <a:pt x="158" y="1225"/>
                  </a:lnTo>
                  <a:lnTo>
                    <a:pt x="158" y="1225"/>
                  </a:lnTo>
                  <a:cubicBezTo>
                    <a:pt x="174" y="1218"/>
                    <a:pt x="190" y="1202"/>
                    <a:pt x="206" y="1194"/>
                  </a:cubicBezTo>
                  <a:cubicBezTo>
                    <a:pt x="316" y="1107"/>
                    <a:pt x="474" y="1107"/>
                    <a:pt x="546" y="1099"/>
                  </a:cubicBezTo>
                  <a:cubicBezTo>
                    <a:pt x="561" y="1099"/>
                    <a:pt x="569" y="1099"/>
                    <a:pt x="577" y="1099"/>
                  </a:cubicBezTo>
                  <a:lnTo>
                    <a:pt x="585" y="1099"/>
                  </a:lnTo>
                  <a:cubicBezTo>
                    <a:pt x="601" y="1099"/>
                    <a:pt x="625" y="1115"/>
                    <a:pt x="641" y="1131"/>
                  </a:cubicBezTo>
                  <a:lnTo>
                    <a:pt x="641" y="1131"/>
                  </a:lnTo>
                  <a:cubicBezTo>
                    <a:pt x="656" y="1138"/>
                    <a:pt x="664" y="1138"/>
                    <a:pt x="680" y="1123"/>
                  </a:cubicBezTo>
                  <a:cubicBezTo>
                    <a:pt x="688" y="1115"/>
                    <a:pt x="704" y="1107"/>
                    <a:pt x="719" y="1099"/>
                  </a:cubicBezTo>
                  <a:cubicBezTo>
                    <a:pt x="727" y="1099"/>
                    <a:pt x="735" y="1091"/>
                    <a:pt x="743" y="1091"/>
                  </a:cubicBezTo>
                  <a:cubicBezTo>
                    <a:pt x="759" y="1083"/>
                    <a:pt x="791" y="1075"/>
                    <a:pt x="822" y="1075"/>
                  </a:cubicBezTo>
                  <a:cubicBezTo>
                    <a:pt x="838" y="1075"/>
                    <a:pt x="854" y="1075"/>
                    <a:pt x="862" y="1083"/>
                  </a:cubicBezTo>
                  <a:lnTo>
                    <a:pt x="870" y="1083"/>
                  </a:lnTo>
                  <a:cubicBezTo>
                    <a:pt x="870" y="1083"/>
                    <a:pt x="870" y="1083"/>
                    <a:pt x="878" y="1083"/>
                  </a:cubicBezTo>
                  <a:lnTo>
                    <a:pt x="878" y="1083"/>
                  </a:lnTo>
                  <a:cubicBezTo>
                    <a:pt x="878" y="1075"/>
                    <a:pt x="878" y="1075"/>
                    <a:pt x="885" y="1067"/>
                  </a:cubicBezTo>
                  <a:cubicBezTo>
                    <a:pt x="894" y="1060"/>
                    <a:pt x="909" y="1044"/>
                    <a:pt x="925" y="1028"/>
                  </a:cubicBezTo>
                  <a:cubicBezTo>
                    <a:pt x="949" y="1020"/>
                    <a:pt x="957" y="1004"/>
                    <a:pt x="957" y="988"/>
                  </a:cubicBezTo>
                  <a:cubicBezTo>
                    <a:pt x="965" y="973"/>
                    <a:pt x="980" y="965"/>
                    <a:pt x="988" y="965"/>
                  </a:cubicBezTo>
                  <a:lnTo>
                    <a:pt x="988" y="965"/>
                  </a:lnTo>
                  <a:cubicBezTo>
                    <a:pt x="996" y="965"/>
                    <a:pt x="1004" y="949"/>
                    <a:pt x="1012" y="933"/>
                  </a:cubicBezTo>
                  <a:cubicBezTo>
                    <a:pt x="1012" y="933"/>
                    <a:pt x="1012" y="933"/>
                    <a:pt x="1012" y="925"/>
                  </a:cubicBezTo>
                  <a:cubicBezTo>
                    <a:pt x="1020" y="917"/>
                    <a:pt x="1028" y="917"/>
                    <a:pt x="1036" y="917"/>
                  </a:cubicBezTo>
                  <a:lnTo>
                    <a:pt x="1044" y="917"/>
                  </a:lnTo>
                  <a:cubicBezTo>
                    <a:pt x="1052" y="917"/>
                    <a:pt x="1059" y="917"/>
                    <a:pt x="1059" y="917"/>
                  </a:cubicBezTo>
                  <a:cubicBezTo>
                    <a:pt x="1075" y="917"/>
                    <a:pt x="1075" y="909"/>
                    <a:pt x="1083" y="886"/>
                  </a:cubicBezTo>
                  <a:cubicBezTo>
                    <a:pt x="1083" y="886"/>
                    <a:pt x="1083" y="878"/>
                    <a:pt x="1083" y="870"/>
                  </a:cubicBezTo>
                  <a:cubicBezTo>
                    <a:pt x="1083" y="862"/>
                    <a:pt x="1083" y="846"/>
                    <a:pt x="1075" y="838"/>
                  </a:cubicBezTo>
                  <a:cubicBezTo>
                    <a:pt x="1067" y="830"/>
                    <a:pt x="1067" y="822"/>
                    <a:pt x="1067" y="814"/>
                  </a:cubicBezTo>
                  <a:cubicBezTo>
                    <a:pt x="1059" y="814"/>
                    <a:pt x="1059" y="807"/>
                    <a:pt x="1059" y="807"/>
                  </a:cubicBezTo>
                  <a:cubicBezTo>
                    <a:pt x="1052" y="791"/>
                    <a:pt x="1044" y="775"/>
                    <a:pt x="1044" y="759"/>
                  </a:cubicBezTo>
                  <a:cubicBezTo>
                    <a:pt x="1052" y="751"/>
                    <a:pt x="1052" y="743"/>
                    <a:pt x="1052" y="743"/>
                  </a:cubicBezTo>
                  <a:cubicBezTo>
                    <a:pt x="1052" y="735"/>
                    <a:pt x="1052" y="735"/>
                    <a:pt x="1052" y="735"/>
                  </a:cubicBezTo>
                  <a:lnTo>
                    <a:pt x="1052" y="727"/>
                  </a:lnTo>
                  <a:cubicBezTo>
                    <a:pt x="1059" y="712"/>
                    <a:pt x="1067" y="696"/>
                    <a:pt x="1083" y="696"/>
                  </a:cubicBezTo>
                  <a:cubicBezTo>
                    <a:pt x="1083" y="688"/>
                    <a:pt x="1091" y="688"/>
                    <a:pt x="1091" y="688"/>
                  </a:cubicBezTo>
                  <a:cubicBezTo>
                    <a:pt x="1091" y="680"/>
                    <a:pt x="1083" y="680"/>
                    <a:pt x="1075" y="680"/>
                  </a:cubicBezTo>
                  <a:cubicBezTo>
                    <a:pt x="1075" y="680"/>
                    <a:pt x="1067" y="680"/>
                    <a:pt x="1067" y="688"/>
                  </a:cubicBezTo>
                  <a:cubicBezTo>
                    <a:pt x="1059" y="688"/>
                    <a:pt x="1059" y="688"/>
                    <a:pt x="1052" y="688"/>
                  </a:cubicBezTo>
                  <a:lnTo>
                    <a:pt x="1052" y="688"/>
                  </a:lnTo>
                  <a:cubicBezTo>
                    <a:pt x="1044" y="688"/>
                    <a:pt x="1044" y="680"/>
                    <a:pt x="1052" y="672"/>
                  </a:cubicBezTo>
                  <a:cubicBezTo>
                    <a:pt x="1052" y="664"/>
                    <a:pt x="1052" y="664"/>
                    <a:pt x="1052" y="664"/>
                  </a:cubicBezTo>
                  <a:cubicBezTo>
                    <a:pt x="1044" y="664"/>
                    <a:pt x="1044" y="664"/>
                    <a:pt x="1044" y="664"/>
                  </a:cubicBezTo>
                  <a:cubicBezTo>
                    <a:pt x="1036" y="664"/>
                    <a:pt x="1028" y="664"/>
                    <a:pt x="1028" y="664"/>
                  </a:cubicBezTo>
                  <a:cubicBezTo>
                    <a:pt x="1020" y="672"/>
                    <a:pt x="1020" y="672"/>
                    <a:pt x="1012" y="672"/>
                  </a:cubicBezTo>
                  <a:cubicBezTo>
                    <a:pt x="996" y="672"/>
                    <a:pt x="972" y="664"/>
                    <a:pt x="972" y="648"/>
                  </a:cubicBezTo>
                  <a:cubicBezTo>
                    <a:pt x="972" y="633"/>
                    <a:pt x="1020" y="585"/>
                    <a:pt x="1036" y="569"/>
                  </a:cubicBezTo>
                  <a:cubicBezTo>
                    <a:pt x="1036" y="569"/>
                    <a:pt x="1036" y="569"/>
                    <a:pt x="1028" y="569"/>
                  </a:cubicBezTo>
                  <a:cubicBezTo>
                    <a:pt x="1020" y="569"/>
                    <a:pt x="1020" y="569"/>
                    <a:pt x="1020" y="569"/>
                  </a:cubicBezTo>
                  <a:cubicBezTo>
                    <a:pt x="1028" y="561"/>
                    <a:pt x="1028" y="561"/>
                    <a:pt x="1028" y="561"/>
                  </a:cubicBezTo>
                  <a:cubicBezTo>
                    <a:pt x="1036" y="561"/>
                    <a:pt x="1036" y="554"/>
                    <a:pt x="1044" y="554"/>
                  </a:cubicBezTo>
                  <a:cubicBezTo>
                    <a:pt x="1075" y="522"/>
                    <a:pt x="1115" y="483"/>
                    <a:pt x="1115" y="459"/>
                  </a:cubicBezTo>
                  <a:cubicBezTo>
                    <a:pt x="1115" y="411"/>
                    <a:pt x="1344" y="127"/>
                    <a:pt x="1384" y="119"/>
                  </a:cubicBezTo>
                  <a:cubicBezTo>
                    <a:pt x="1399" y="119"/>
                    <a:pt x="1629" y="63"/>
                    <a:pt x="1874" y="0"/>
                  </a:cubicBezTo>
                  <a:cubicBezTo>
                    <a:pt x="1882" y="0"/>
                    <a:pt x="1882" y="0"/>
                    <a:pt x="1882" y="0"/>
                  </a:cubicBezTo>
                  <a:cubicBezTo>
                    <a:pt x="1882" y="8"/>
                    <a:pt x="1882" y="8"/>
                    <a:pt x="1882" y="8"/>
                  </a:cubicBezTo>
                  <a:cubicBezTo>
                    <a:pt x="1882" y="56"/>
                    <a:pt x="1882" y="87"/>
                    <a:pt x="1889" y="103"/>
                  </a:cubicBezTo>
                  <a:cubicBezTo>
                    <a:pt x="1897" y="111"/>
                    <a:pt x="1897" y="127"/>
                    <a:pt x="1897" y="150"/>
                  </a:cubicBezTo>
                  <a:cubicBezTo>
                    <a:pt x="1897" y="166"/>
                    <a:pt x="1897" y="182"/>
                    <a:pt x="1905" y="190"/>
                  </a:cubicBezTo>
                  <a:cubicBezTo>
                    <a:pt x="1905" y="214"/>
                    <a:pt x="1921" y="221"/>
                    <a:pt x="1929" y="230"/>
                  </a:cubicBezTo>
                  <a:cubicBezTo>
                    <a:pt x="1929" y="237"/>
                    <a:pt x="1937" y="245"/>
                    <a:pt x="1945" y="253"/>
                  </a:cubicBezTo>
                  <a:cubicBezTo>
                    <a:pt x="1961" y="269"/>
                    <a:pt x="1976" y="332"/>
                    <a:pt x="1976" y="356"/>
                  </a:cubicBezTo>
                  <a:cubicBezTo>
                    <a:pt x="1976" y="372"/>
                    <a:pt x="1976" y="380"/>
                    <a:pt x="1969" y="396"/>
                  </a:cubicBezTo>
                  <a:cubicBezTo>
                    <a:pt x="1969" y="411"/>
                    <a:pt x="1961" y="427"/>
                    <a:pt x="1969" y="451"/>
                  </a:cubicBezTo>
                  <a:cubicBezTo>
                    <a:pt x="1984" y="483"/>
                    <a:pt x="2000" y="546"/>
                    <a:pt x="2000" y="577"/>
                  </a:cubicBezTo>
                  <a:cubicBezTo>
                    <a:pt x="2000" y="617"/>
                    <a:pt x="2008" y="664"/>
                    <a:pt x="2024" y="664"/>
                  </a:cubicBezTo>
                  <a:cubicBezTo>
                    <a:pt x="2032" y="664"/>
                    <a:pt x="2040" y="664"/>
                    <a:pt x="2048" y="656"/>
                  </a:cubicBezTo>
                  <a:cubicBezTo>
                    <a:pt x="2048" y="656"/>
                    <a:pt x="2048" y="656"/>
                    <a:pt x="2055" y="656"/>
                  </a:cubicBezTo>
                  <a:cubicBezTo>
                    <a:pt x="2064" y="656"/>
                    <a:pt x="2064" y="656"/>
                    <a:pt x="2071" y="664"/>
                  </a:cubicBezTo>
                  <a:cubicBezTo>
                    <a:pt x="2087" y="696"/>
                    <a:pt x="2103" y="767"/>
                    <a:pt x="2111" y="822"/>
                  </a:cubicBezTo>
                  <a:cubicBezTo>
                    <a:pt x="2119" y="838"/>
                    <a:pt x="2127" y="870"/>
                    <a:pt x="2135" y="901"/>
                  </a:cubicBezTo>
                  <a:cubicBezTo>
                    <a:pt x="2142" y="957"/>
                    <a:pt x="2166" y="1036"/>
                    <a:pt x="2166" y="1044"/>
                  </a:cubicBezTo>
                  <a:lnTo>
                    <a:pt x="2166" y="1044"/>
                  </a:lnTo>
                  <a:lnTo>
                    <a:pt x="2166" y="1044"/>
                  </a:lnTo>
                  <a:cubicBezTo>
                    <a:pt x="2158" y="1368"/>
                    <a:pt x="2158" y="1368"/>
                    <a:pt x="2158" y="1368"/>
                  </a:cubicBezTo>
                  <a:cubicBezTo>
                    <a:pt x="2158" y="1368"/>
                    <a:pt x="2158" y="1376"/>
                    <a:pt x="2166" y="1376"/>
                  </a:cubicBezTo>
                  <a:lnTo>
                    <a:pt x="2166" y="1376"/>
                  </a:lnTo>
                  <a:lnTo>
                    <a:pt x="2166" y="1376"/>
                  </a:lnTo>
                  <a:cubicBezTo>
                    <a:pt x="2166" y="1384"/>
                    <a:pt x="2166" y="1384"/>
                    <a:pt x="2174" y="1407"/>
                  </a:cubicBezTo>
                  <a:cubicBezTo>
                    <a:pt x="2174" y="1423"/>
                    <a:pt x="2174" y="1447"/>
                    <a:pt x="2174" y="1447"/>
                  </a:cubicBezTo>
                  <a:cubicBezTo>
                    <a:pt x="2174" y="1455"/>
                    <a:pt x="2174" y="1463"/>
                    <a:pt x="2182" y="1478"/>
                  </a:cubicBezTo>
                  <a:cubicBezTo>
                    <a:pt x="2182" y="1502"/>
                    <a:pt x="2190" y="1534"/>
                    <a:pt x="2198" y="1558"/>
                  </a:cubicBezTo>
                  <a:cubicBezTo>
                    <a:pt x="2222" y="1597"/>
                    <a:pt x="2229" y="1668"/>
                    <a:pt x="2229" y="1692"/>
                  </a:cubicBezTo>
                  <a:cubicBezTo>
                    <a:pt x="2229" y="1708"/>
                    <a:pt x="2237" y="1716"/>
                    <a:pt x="2237" y="1724"/>
                  </a:cubicBezTo>
                  <a:cubicBezTo>
                    <a:pt x="2245" y="1724"/>
                    <a:pt x="2245" y="1731"/>
                    <a:pt x="2245" y="1739"/>
                  </a:cubicBezTo>
                  <a:cubicBezTo>
                    <a:pt x="2253" y="1747"/>
                    <a:pt x="2261" y="1779"/>
                    <a:pt x="2237" y="1795"/>
                  </a:cubicBezTo>
                  <a:cubicBezTo>
                    <a:pt x="2222" y="1803"/>
                    <a:pt x="2206" y="1834"/>
                    <a:pt x="2206" y="1850"/>
                  </a:cubicBezTo>
                  <a:cubicBezTo>
                    <a:pt x="2206" y="1850"/>
                    <a:pt x="2206" y="1858"/>
                    <a:pt x="2237" y="1890"/>
                  </a:cubicBezTo>
                  <a:lnTo>
                    <a:pt x="2237" y="1890"/>
                  </a:lnTo>
                  <a:lnTo>
                    <a:pt x="2237" y="1890"/>
                  </a:lnTo>
                  <a:cubicBezTo>
                    <a:pt x="2229" y="1897"/>
                    <a:pt x="2214" y="1905"/>
                    <a:pt x="2206" y="1913"/>
                  </a:cubicBezTo>
                  <a:cubicBezTo>
                    <a:pt x="2198" y="1929"/>
                    <a:pt x="2198" y="1937"/>
                    <a:pt x="2198" y="1937"/>
                  </a:cubicBezTo>
                  <a:cubicBezTo>
                    <a:pt x="2198" y="1937"/>
                    <a:pt x="2198" y="1937"/>
                    <a:pt x="2206" y="1937"/>
                  </a:cubicBezTo>
                  <a:cubicBezTo>
                    <a:pt x="2206" y="1937"/>
                    <a:pt x="2214" y="1929"/>
                    <a:pt x="2229" y="1929"/>
                  </a:cubicBezTo>
                  <a:cubicBezTo>
                    <a:pt x="2237" y="1921"/>
                    <a:pt x="2245" y="1913"/>
                    <a:pt x="2261" y="1905"/>
                  </a:cubicBezTo>
                  <a:cubicBezTo>
                    <a:pt x="2277" y="1897"/>
                    <a:pt x="2285" y="1890"/>
                    <a:pt x="2308" y="1882"/>
                  </a:cubicBezTo>
                  <a:cubicBezTo>
                    <a:pt x="2316" y="1882"/>
                    <a:pt x="2324" y="1874"/>
                    <a:pt x="2332" y="1874"/>
                  </a:cubicBezTo>
                  <a:cubicBezTo>
                    <a:pt x="2356" y="1874"/>
                    <a:pt x="2380" y="1866"/>
                    <a:pt x="2388" y="1850"/>
                  </a:cubicBezTo>
                  <a:cubicBezTo>
                    <a:pt x="2403" y="1818"/>
                    <a:pt x="2435" y="1811"/>
                    <a:pt x="2467" y="1811"/>
                  </a:cubicBezTo>
                  <a:cubicBezTo>
                    <a:pt x="2490" y="1811"/>
                    <a:pt x="2538" y="1803"/>
                    <a:pt x="2569" y="1779"/>
                  </a:cubicBezTo>
                  <a:cubicBezTo>
                    <a:pt x="2609" y="1763"/>
                    <a:pt x="2641" y="1716"/>
                    <a:pt x="2648" y="1684"/>
                  </a:cubicBezTo>
                  <a:lnTo>
                    <a:pt x="2656" y="1676"/>
                  </a:lnTo>
                  <a:cubicBezTo>
                    <a:pt x="2664" y="1676"/>
                    <a:pt x="2664" y="1676"/>
                    <a:pt x="2664" y="1676"/>
                  </a:cubicBezTo>
                  <a:cubicBezTo>
                    <a:pt x="2672" y="1684"/>
                    <a:pt x="2672" y="1716"/>
                    <a:pt x="2664" y="1731"/>
                  </a:cubicBezTo>
                  <a:cubicBezTo>
                    <a:pt x="2656" y="1747"/>
                    <a:pt x="2648" y="1755"/>
                    <a:pt x="2648" y="1763"/>
                  </a:cubicBezTo>
                  <a:cubicBezTo>
                    <a:pt x="2641" y="1779"/>
                    <a:pt x="2625" y="1795"/>
                    <a:pt x="2633" y="1795"/>
                  </a:cubicBezTo>
                  <a:lnTo>
                    <a:pt x="2633" y="1795"/>
                  </a:lnTo>
                  <a:lnTo>
                    <a:pt x="2633" y="1795"/>
                  </a:lnTo>
                  <a:cubicBezTo>
                    <a:pt x="2641" y="1795"/>
                    <a:pt x="2680" y="1747"/>
                    <a:pt x="2688" y="1731"/>
                  </a:cubicBezTo>
                  <a:lnTo>
                    <a:pt x="2688" y="1731"/>
                  </a:lnTo>
                  <a:cubicBezTo>
                    <a:pt x="2688" y="1716"/>
                    <a:pt x="2696" y="1700"/>
                    <a:pt x="2712" y="1700"/>
                  </a:cubicBezTo>
                  <a:cubicBezTo>
                    <a:pt x="2719" y="1700"/>
                    <a:pt x="2728" y="1700"/>
                    <a:pt x="2735" y="1700"/>
                  </a:cubicBezTo>
                  <a:cubicBezTo>
                    <a:pt x="2735" y="1708"/>
                    <a:pt x="2743" y="1708"/>
                    <a:pt x="2751" y="1708"/>
                  </a:cubicBezTo>
                  <a:cubicBezTo>
                    <a:pt x="2759" y="1708"/>
                    <a:pt x="2767" y="1700"/>
                    <a:pt x="2775" y="1700"/>
                  </a:cubicBezTo>
                  <a:cubicBezTo>
                    <a:pt x="2783" y="1700"/>
                    <a:pt x="2791" y="1692"/>
                    <a:pt x="2799" y="1692"/>
                  </a:cubicBezTo>
                  <a:cubicBezTo>
                    <a:pt x="2799" y="1692"/>
                    <a:pt x="2807" y="1692"/>
                    <a:pt x="2807" y="1700"/>
                  </a:cubicBezTo>
                  <a:cubicBezTo>
                    <a:pt x="2807" y="1700"/>
                    <a:pt x="2807" y="1700"/>
                    <a:pt x="2814" y="1708"/>
                  </a:cubicBezTo>
                  <a:cubicBezTo>
                    <a:pt x="2814" y="1716"/>
                    <a:pt x="2791" y="1731"/>
                    <a:pt x="2751" y="1763"/>
                  </a:cubicBezTo>
                  <a:cubicBezTo>
                    <a:pt x="2743" y="1771"/>
                    <a:pt x="2735" y="1779"/>
                    <a:pt x="2728" y="1787"/>
                  </a:cubicBezTo>
                  <a:cubicBezTo>
                    <a:pt x="2719" y="1795"/>
                    <a:pt x="2712" y="1795"/>
                    <a:pt x="2704" y="1803"/>
                  </a:cubicBezTo>
                  <a:cubicBezTo>
                    <a:pt x="2688" y="1818"/>
                    <a:pt x="2672" y="1834"/>
                    <a:pt x="2609" y="1866"/>
                  </a:cubicBezTo>
                  <a:cubicBezTo>
                    <a:pt x="2577" y="1882"/>
                    <a:pt x="2546" y="1897"/>
                    <a:pt x="2514" y="1921"/>
                  </a:cubicBezTo>
                  <a:cubicBezTo>
                    <a:pt x="2482" y="1945"/>
                    <a:pt x="2451" y="1969"/>
                    <a:pt x="2411" y="1984"/>
                  </a:cubicBezTo>
                  <a:cubicBezTo>
                    <a:pt x="2380" y="2000"/>
                    <a:pt x="2340" y="2018"/>
                    <a:pt x="2308" y="2032"/>
                  </a:cubicBezTo>
                  <a:cubicBezTo>
                    <a:pt x="2253" y="2064"/>
                    <a:pt x="2198" y="2087"/>
                    <a:pt x="2166" y="2095"/>
                  </a:cubicBezTo>
                  <a:cubicBezTo>
                    <a:pt x="2166" y="2095"/>
                    <a:pt x="2158" y="2095"/>
                    <a:pt x="2150" y="2095"/>
                  </a:cubicBezTo>
                  <a:close/>
                  <a:moveTo>
                    <a:pt x="2119" y="2064"/>
                  </a:moveTo>
                  <a:lnTo>
                    <a:pt x="2119" y="2064"/>
                  </a:lnTo>
                  <a:cubicBezTo>
                    <a:pt x="2127" y="2064"/>
                    <a:pt x="2127" y="2071"/>
                    <a:pt x="2135" y="2079"/>
                  </a:cubicBezTo>
                  <a:cubicBezTo>
                    <a:pt x="2135" y="2079"/>
                    <a:pt x="2135" y="2087"/>
                    <a:pt x="2150" y="2087"/>
                  </a:cubicBezTo>
                  <a:lnTo>
                    <a:pt x="2150" y="2087"/>
                  </a:lnTo>
                  <a:cubicBezTo>
                    <a:pt x="2158" y="2087"/>
                    <a:pt x="2158" y="2087"/>
                    <a:pt x="2166" y="2087"/>
                  </a:cubicBezTo>
                  <a:cubicBezTo>
                    <a:pt x="2198" y="2079"/>
                    <a:pt x="2253" y="2055"/>
                    <a:pt x="2308" y="2024"/>
                  </a:cubicBezTo>
                  <a:cubicBezTo>
                    <a:pt x="2340" y="2008"/>
                    <a:pt x="2372" y="1992"/>
                    <a:pt x="2403" y="1977"/>
                  </a:cubicBezTo>
                  <a:cubicBezTo>
                    <a:pt x="2443" y="1961"/>
                    <a:pt x="2482" y="1937"/>
                    <a:pt x="2514" y="1913"/>
                  </a:cubicBezTo>
                  <a:cubicBezTo>
                    <a:pt x="2546" y="1890"/>
                    <a:pt x="2577" y="1874"/>
                    <a:pt x="2609" y="1858"/>
                  </a:cubicBezTo>
                  <a:cubicBezTo>
                    <a:pt x="2664" y="1834"/>
                    <a:pt x="2680" y="1818"/>
                    <a:pt x="2704" y="1795"/>
                  </a:cubicBezTo>
                  <a:cubicBezTo>
                    <a:pt x="2704" y="1795"/>
                    <a:pt x="2712" y="1787"/>
                    <a:pt x="2719" y="1779"/>
                  </a:cubicBezTo>
                  <a:cubicBezTo>
                    <a:pt x="2728" y="1771"/>
                    <a:pt x="2735" y="1763"/>
                    <a:pt x="2751" y="1755"/>
                  </a:cubicBezTo>
                  <a:cubicBezTo>
                    <a:pt x="2775" y="1739"/>
                    <a:pt x="2807" y="1716"/>
                    <a:pt x="2807" y="1708"/>
                  </a:cubicBezTo>
                  <a:cubicBezTo>
                    <a:pt x="2807" y="1700"/>
                    <a:pt x="2807" y="1700"/>
                    <a:pt x="2807" y="1700"/>
                  </a:cubicBezTo>
                  <a:cubicBezTo>
                    <a:pt x="2799" y="1700"/>
                    <a:pt x="2791" y="1700"/>
                    <a:pt x="2783" y="1708"/>
                  </a:cubicBezTo>
                  <a:cubicBezTo>
                    <a:pt x="2775" y="1708"/>
                    <a:pt x="2759" y="1716"/>
                    <a:pt x="2751" y="1716"/>
                  </a:cubicBezTo>
                  <a:cubicBezTo>
                    <a:pt x="2743" y="1716"/>
                    <a:pt x="2735" y="1708"/>
                    <a:pt x="2728" y="1708"/>
                  </a:cubicBezTo>
                  <a:cubicBezTo>
                    <a:pt x="2719" y="1708"/>
                    <a:pt x="2719" y="1700"/>
                    <a:pt x="2712" y="1700"/>
                  </a:cubicBezTo>
                  <a:cubicBezTo>
                    <a:pt x="2704" y="1700"/>
                    <a:pt x="2696" y="1716"/>
                    <a:pt x="2696" y="1731"/>
                  </a:cubicBezTo>
                  <a:lnTo>
                    <a:pt x="2696" y="1739"/>
                  </a:lnTo>
                  <a:cubicBezTo>
                    <a:pt x="2688" y="1747"/>
                    <a:pt x="2648" y="1803"/>
                    <a:pt x="2633" y="1803"/>
                  </a:cubicBezTo>
                  <a:lnTo>
                    <a:pt x="2625" y="1803"/>
                  </a:lnTo>
                  <a:cubicBezTo>
                    <a:pt x="2625" y="1803"/>
                    <a:pt x="2625" y="1803"/>
                    <a:pt x="2625" y="1795"/>
                  </a:cubicBezTo>
                  <a:cubicBezTo>
                    <a:pt x="2617" y="1787"/>
                    <a:pt x="2625" y="1779"/>
                    <a:pt x="2641" y="1763"/>
                  </a:cubicBezTo>
                  <a:cubicBezTo>
                    <a:pt x="2648" y="1747"/>
                    <a:pt x="2656" y="1739"/>
                    <a:pt x="2656" y="1731"/>
                  </a:cubicBezTo>
                  <a:cubicBezTo>
                    <a:pt x="2664" y="1716"/>
                    <a:pt x="2664" y="1692"/>
                    <a:pt x="2656" y="1684"/>
                  </a:cubicBezTo>
                  <a:cubicBezTo>
                    <a:pt x="2656" y="1684"/>
                    <a:pt x="2656" y="1684"/>
                    <a:pt x="2656" y="1692"/>
                  </a:cubicBezTo>
                  <a:cubicBezTo>
                    <a:pt x="2648" y="1716"/>
                    <a:pt x="2609" y="1771"/>
                    <a:pt x="2577" y="1787"/>
                  </a:cubicBezTo>
                  <a:cubicBezTo>
                    <a:pt x="2546" y="1811"/>
                    <a:pt x="2490" y="1811"/>
                    <a:pt x="2467" y="1818"/>
                  </a:cubicBezTo>
                  <a:cubicBezTo>
                    <a:pt x="2435" y="1818"/>
                    <a:pt x="2403" y="1826"/>
                    <a:pt x="2395" y="1850"/>
                  </a:cubicBezTo>
                  <a:cubicBezTo>
                    <a:pt x="2380" y="1874"/>
                    <a:pt x="2356" y="1882"/>
                    <a:pt x="2332" y="1882"/>
                  </a:cubicBezTo>
                  <a:cubicBezTo>
                    <a:pt x="2324" y="1882"/>
                    <a:pt x="2316" y="1890"/>
                    <a:pt x="2308" y="1890"/>
                  </a:cubicBezTo>
                  <a:cubicBezTo>
                    <a:pt x="2293" y="1890"/>
                    <a:pt x="2277" y="1905"/>
                    <a:pt x="2261" y="1913"/>
                  </a:cubicBezTo>
                  <a:cubicBezTo>
                    <a:pt x="2253" y="1921"/>
                    <a:pt x="2237" y="1929"/>
                    <a:pt x="2229" y="1937"/>
                  </a:cubicBezTo>
                  <a:cubicBezTo>
                    <a:pt x="2222" y="1937"/>
                    <a:pt x="2214" y="1945"/>
                    <a:pt x="2206" y="1945"/>
                  </a:cubicBezTo>
                  <a:cubicBezTo>
                    <a:pt x="2198" y="1945"/>
                    <a:pt x="2198" y="1937"/>
                    <a:pt x="2190" y="1937"/>
                  </a:cubicBezTo>
                  <a:cubicBezTo>
                    <a:pt x="2190" y="1929"/>
                    <a:pt x="2198" y="1921"/>
                    <a:pt x="2206" y="1913"/>
                  </a:cubicBezTo>
                  <a:cubicBezTo>
                    <a:pt x="2214" y="1905"/>
                    <a:pt x="2222" y="1897"/>
                    <a:pt x="2229" y="1890"/>
                  </a:cubicBezTo>
                  <a:cubicBezTo>
                    <a:pt x="2206" y="1874"/>
                    <a:pt x="2198" y="1858"/>
                    <a:pt x="2198" y="1850"/>
                  </a:cubicBezTo>
                  <a:cubicBezTo>
                    <a:pt x="2198" y="1834"/>
                    <a:pt x="2222" y="1803"/>
                    <a:pt x="2237" y="1787"/>
                  </a:cubicBezTo>
                  <a:cubicBezTo>
                    <a:pt x="2253" y="1779"/>
                    <a:pt x="2245" y="1747"/>
                    <a:pt x="2237" y="1739"/>
                  </a:cubicBezTo>
                  <a:cubicBezTo>
                    <a:pt x="2237" y="1731"/>
                    <a:pt x="2237" y="1731"/>
                    <a:pt x="2229" y="1724"/>
                  </a:cubicBezTo>
                  <a:cubicBezTo>
                    <a:pt x="2229" y="1716"/>
                    <a:pt x="2222" y="1708"/>
                    <a:pt x="2222" y="1692"/>
                  </a:cubicBezTo>
                  <a:cubicBezTo>
                    <a:pt x="2222" y="1676"/>
                    <a:pt x="2214" y="1605"/>
                    <a:pt x="2198" y="1565"/>
                  </a:cubicBezTo>
                  <a:cubicBezTo>
                    <a:pt x="2182" y="1534"/>
                    <a:pt x="2174" y="1502"/>
                    <a:pt x="2174" y="1478"/>
                  </a:cubicBezTo>
                  <a:cubicBezTo>
                    <a:pt x="2174" y="1463"/>
                    <a:pt x="2166" y="1455"/>
                    <a:pt x="2166" y="1455"/>
                  </a:cubicBezTo>
                  <a:cubicBezTo>
                    <a:pt x="2166" y="1455"/>
                    <a:pt x="2166" y="1439"/>
                    <a:pt x="2166" y="1407"/>
                  </a:cubicBezTo>
                  <a:cubicBezTo>
                    <a:pt x="2166" y="1391"/>
                    <a:pt x="2158" y="1384"/>
                    <a:pt x="2158" y="1384"/>
                  </a:cubicBezTo>
                  <a:cubicBezTo>
                    <a:pt x="2150" y="1376"/>
                    <a:pt x="2150" y="1368"/>
                    <a:pt x="2150" y="1368"/>
                  </a:cubicBezTo>
                  <a:lnTo>
                    <a:pt x="2150" y="1368"/>
                  </a:lnTo>
                  <a:lnTo>
                    <a:pt x="2150" y="1368"/>
                  </a:lnTo>
                  <a:cubicBezTo>
                    <a:pt x="2158" y="1044"/>
                    <a:pt x="2158" y="1044"/>
                    <a:pt x="2158" y="1044"/>
                  </a:cubicBezTo>
                  <a:cubicBezTo>
                    <a:pt x="2158" y="1036"/>
                    <a:pt x="2142" y="996"/>
                    <a:pt x="2127" y="901"/>
                  </a:cubicBezTo>
                  <a:cubicBezTo>
                    <a:pt x="2119" y="870"/>
                    <a:pt x="2111" y="838"/>
                    <a:pt x="2111" y="822"/>
                  </a:cubicBezTo>
                  <a:cubicBezTo>
                    <a:pt x="2087" y="743"/>
                    <a:pt x="2071" y="696"/>
                    <a:pt x="2064" y="672"/>
                  </a:cubicBezTo>
                  <a:cubicBezTo>
                    <a:pt x="2055" y="664"/>
                    <a:pt x="2055" y="664"/>
                    <a:pt x="2055" y="664"/>
                  </a:cubicBezTo>
                  <a:cubicBezTo>
                    <a:pt x="2055" y="664"/>
                    <a:pt x="2055" y="664"/>
                    <a:pt x="2048" y="664"/>
                  </a:cubicBezTo>
                  <a:cubicBezTo>
                    <a:pt x="2048" y="672"/>
                    <a:pt x="2040" y="672"/>
                    <a:pt x="2032" y="672"/>
                  </a:cubicBezTo>
                  <a:cubicBezTo>
                    <a:pt x="2024" y="672"/>
                    <a:pt x="2024" y="672"/>
                    <a:pt x="2024" y="672"/>
                  </a:cubicBezTo>
                  <a:cubicBezTo>
                    <a:pt x="2000" y="664"/>
                    <a:pt x="1992" y="609"/>
                    <a:pt x="1992" y="577"/>
                  </a:cubicBezTo>
                  <a:cubicBezTo>
                    <a:pt x="1992" y="554"/>
                    <a:pt x="1976" y="483"/>
                    <a:pt x="1969" y="451"/>
                  </a:cubicBezTo>
                  <a:cubicBezTo>
                    <a:pt x="1961" y="427"/>
                    <a:pt x="1961" y="411"/>
                    <a:pt x="1969" y="387"/>
                  </a:cubicBezTo>
                  <a:cubicBezTo>
                    <a:pt x="1969" y="380"/>
                    <a:pt x="1969" y="372"/>
                    <a:pt x="1969" y="364"/>
                  </a:cubicBezTo>
                  <a:cubicBezTo>
                    <a:pt x="1969" y="332"/>
                    <a:pt x="1953" y="277"/>
                    <a:pt x="1937" y="253"/>
                  </a:cubicBezTo>
                  <a:cubicBezTo>
                    <a:pt x="1937" y="245"/>
                    <a:pt x="1929" y="237"/>
                    <a:pt x="1921" y="237"/>
                  </a:cubicBezTo>
                  <a:cubicBezTo>
                    <a:pt x="1913" y="230"/>
                    <a:pt x="1905" y="221"/>
                    <a:pt x="1897" y="198"/>
                  </a:cubicBezTo>
                  <a:cubicBezTo>
                    <a:pt x="1889" y="182"/>
                    <a:pt x="1889" y="166"/>
                    <a:pt x="1889" y="150"/>
                  </a:cubicBezTo>
                  <a:cubicBezTo>
                    <a:pt x="1889" y="127"/>
                    <a:pt x="1889" y="111"/>
                    <a:pt x="1882" y="103"/>
                  </a:cubicBezTo>
                  <a:cubicBezTo>
                    <a:pt x="1874" y="95"/>
                    <a:pt x="1874" y="48"/>
                    <a:pt x="1874" y="8"/>
                  </a:cubicBezTo>
                  <a:cubicBezTo>
                    <a:pt x="1629" y="71"/>
                    <a:pt x="1399" y="119"/>
                    <a:pt x="1384" y="127"/>
                  </a:cubicBezTo>
                  <a:cubicBezTo>
                    <a:pt x="1344" y="135"/>
                    <a:pt x="1123" y="419"/>
                    <a:pt x="1123" y="459"/>
                  </a:cubicBezTo>
                  <a:cubicBezTo>
                    <a:pt x="1123" y="490"/>
                    <a:pt x="1083" y="522"/>
                    <a:pt x="1044" y="554"/>
                  </a:cubicBezTo>
                  <a:cubicBezTo>
                    <a:pt x="1044" y="561"/>
                    <a:pt x="1044" y="561"/>
                    <a:pt x="1036" y="561"/>
                  </a:cubicBezTo>
                  <a:cubicBezTo>
                    <a:pt x="1044" y="561"/>
                    <a:pt x="1044" y="569"/>
                    <a:pt x="1044" y="569"/>
                  </a:cubicBezTo>
                  <a:cubicBezTo>
                    <a:pt x="1052" y="569"/>
                    <a:pt x="1044" y="569"/>
                    <a:pt x="1044" y="577"/>
                  </a:cubicBezTo>
                  <a:cubicBezTo>
                    <a:pt x="1028" y="585"/>
                    <a:pt x="980" y="641"/>
                    <a:pt x="980" y="648"/>
                  </a:cubicBezTo>
                  <a:cubicBezTo>
                    <a:pt x="980" y="656"/>
                    <a:pt x="996" y="664"/>
                    <a:pt x="1012" y="664"/>
                  </a:cubicBezTo>
                  <a:cubicBezTo>
                    <a:pt x="1020" y="664"/>
                    <a:pt x="1020" y="664"/>
                    <a:pt x="1020" y="664"/>
                  </a:cubicBezTo>
                  <a:cubicBezTo>
                    <a:pt x="1028" y="656"/>
                    <a:pt x="1036" y="656"/>
                    <a:pt x="1044" y="656"/>
                  </a:cubicBezTo>
                  <a:lnTo>
                    <a:pt x="1052" y="656"/>
                  </a:lnTo>
                  <a:cubicBezTo>
                    <a:pt x="1059" y="664"/>
                    <a:pt x="1059" y="664"/>
                    <a:pt x="1059" y="672"/>
                  </a:cubicBezTo>
                  <a:cubicBezTo>
                    <a:pt x="1052" y="680"/>
                    <a:pt x="1052" y="680"/>
                    <a:pt x="1052" y="680"/>
                  </a:cubicBezTo>
                  <a:cubicBezTo>
                    <a:pt x="1052" y="680"/>
                    <a:pt x="1059" y="680"/>
                    <a:pt x="1067" y="680"/>
                  </a:cubicBezTo>
                  <a:cubicBezTo>
                    <a:pt x="1067" y="672"/>
                    <a:pt x="1075" y="672"/>
                    <a:pt x="1075" y="672"/>
                  </a:cubicBezTo>
                  <a:cubicBezTo>
                    <a:pt x="1091" y="672"/>
                    <a:pt x="1099" y="680"/>
                    <a:pt x="1099" y="688"/>
                  </a:cubicBezTo>
                  <a:cubicBezTo>
                    <a:pt x="1099" y="688"/>
                    <a:pt x="1099" y="696"/>
                    <a:pt x="1091" y="696"/>
                  </a:cubicBezTo>
                  <a:cubicBezTo>
                    <a:pt x="1067" y="704"/>
                    <a:pt x="1059" y="727"/>
                    <a:pt x="1059" y="735"/>
                  </a:cubicBezTo>
                  <a:lnTo>
                    <a:pt x="1059" y="743"/>
                  </a:lnTo>
                  <a:cubicBezTo>
                    <a:pt x="1059" y="751"/>
                    <a:pt x="1052" y="751"/>
                    <a:pt x="1052" y="767"/>
                  </a:cubicBezTo>
                  <a:cubicBezTo>
                    <a:pt x="1052" y="775"/>
                    <a:pt x="1059" y="791"/>
                    <a:pt x="1067" y="798"/>
                  </a:cubicBezTo>
                  <a:cubicBezTo>
                    <a:pt x="1067" y="807"/>
                    <a:pt x="1067" y="807"/>
                    <a:pt x="1067" y="814"/>
                  </a:cubicBezTo>
                  <a:cubicBezTo>
                    <a:pt x="1075" y="822"/>
                    <a:pt x="1075" y="830"/>
                    <a:pt x="1083" y="830"/>
                  </a:cubicBezTo>
                  <a:cubicBezTo>
                    <a:pt x="1083" y="846"/>
                    <a:pt x="1091" y="862"/>
                    <a:pt x="1091" y="878"/>
                  </a:cubicBezTo>
                  <a:cubicBezTo>
                    <a:pt x="1091" y="878"/>
                    <a:pt x="1091" y="886"/>
                    <a:pt x="1083" y="886"/>
                  </a:cubicBezTo>
                  <a:cubicBezTo>
                    <a:pt x="1083" y="909"/>
                    <a:pt x="1083" y="925"/>
                    <a:pt x="1059" y="925"/>
                  </a:cubicBezTo>
                  <a:cubicBezTo>
                    <a:pt x="1059" y="925"/>
                    <a:pt x="1052" y="925"/>
                    <a:pt x="1044" y="925"/>
                  </a:cubicBezTo>
                  <a:cubicBezTo>
                    <a:pt x="1036" y="925"/>
                    <a:pt x="1028" y="917"/>
                    <a:pt x="1020" y="933"/>
                  </a:cubicBezTo>
                  <a:cubicBezTo>
                    <a:pt x="1020" y="933"/>
                    <a:pt x="1020" y="933"/>
                    <a:pt x="1020" y="941"/>
                  </a:cubicBezTo>
                  <a:cubicBezTo>
                    <a:pt x="1012" y="957"/>
                    <a:pt x="1004" y="965"/>
                    <a:pt x="988" y="973"/>
                  </a:cubicBezTo>
                  <a:lnTo>
                    <a:pt x="988" y="973"/>
                  </a:lnTo>
                  <a:cubicBezTo>
                    <a:pt x="980" y="973"/>
                    <a:pt x="965" y="980"/>
                    <a:pt x="965" y="988"/>
                  </a:cubicBezTo>
                  <a:cubicBezTo>
                    <a:pt x="957" y="1004"/>
                    <a:pt x="949" y="1028"/>
                    <a:pt x="933" y="1036"/>
                  </a:cubicBezTo>
                  <a:cubicBezTo>
                    <a:pt x="909" y="1044"/>
                    <a:pt x="894" y="1060"/>
                    <a:pt x="885" y="1075"/>
                  </a:cubicBezTo>
                  <a:cubicBezTo>
                    <a:pt x="885" y="1075"/>
                    <a:pt x="885" y="1075"/>
                    <a:pt x="885" y="1083"/>
                  </a:cubicBezTo>
                  <a:cubicBezTo>
                    <a:pt x="885" y="1091"/>
                    <a:pt x="885" y="1099"/>
                    <a:pt x="870" y="1091"/>
                  </a:cubicBezTo>
                  <a:lnTo>
                    <a:pt x="862" y="1091"/>
                  </a:lnTo>
                  <a:cubicBezTo>
                    <a:pt x="846" y="1083"/>
                    <a:pt x="838" y="1083"/>
                    <a:pt x="822" y="1083"/>
                  </a:cubicBezTo>
                  <a:cubicBezTo>
                    <a:pt x="791" y="1083"/>
                    <a:pt x="759" y="1091"/>
                    <a:pt x="743" y="1099"/>
                  </a:cubicBezTo>
                  <a:cubicBezTo>
                    <a:pt x="743" y="1099"/>
                    <a:pt x="735" y="1107"/>
                    <a:pt x="727" y="1107"/>
                  </a:cubicBezTo>
                  <a:cubicBezTo>
                    <a:pt x="712" y="1115"/>
                    <a:pt x="696" y="1123"/>
                    <a:pt x="688" y="1131"/>
                  </a:cubicBezTo>
                  <a:cubicBezTo>
                    <a:pt x="672" y="1147"/>
                    <a:pt x="656" y="1147"/>
                    <a:pt x="632" y="1138"/>
                  </a:cubicBezTo>
                  <a:lnTo>
                    <a:pt x="632" y="1138"/>
                  </a:lnTo>
                  <a:cubicBezTo>
                    <a:pt x="617" y="1123"/>
                    <a:pt x="601" y="1107"/>
                    <a:pt x="585" y="1107"/>
                  </a:cubicBezTo>
                  <a:lnTo>
                    <a:pt x="577" y="1107"/>
                  </a:lnTo>
                  <a:cubicBezTo>
                    <a:pt x="577" y="1107"/>
                    <a:pt x="561" y="1107"/>
                    <a:pt x="546" y="1107"/>
                  </a:cubicBezTo>
                  <a:cubicBezTo>
                    <a:pt x="474" y="1115"/>
                    <a:pt x="316" y="1115"/>
                    <a:pt x="206" y="1202"/>
                  </a:cubicBezTo>
                  <a:cubicBezTo>
                    <a:pt x="190" y="1210"/>
                    <a:pt x="182" y="1218"/>
                    <a:pt x="166" y="1225"/>
                  </a:cubicBezTo>
                  <a:cubicBezTo>
                    <a:pt x="174" y="1257"/>
                    <a:pt x="182" y="1289"/>
                    <a:pt x="190" y="1305"/>
                  </a:cubicBezTo>
                  <a:cubicBezTo>
                    <a:pt x="190" y="1313"/>
                    <a:pt x="190" y="1313"/>
                    <a:pt x="190" y="1313"/>
                  </a:cubicBezTo>
                  <a:cubicBezTo>
                    <a:pt x="190" y="1336"/>
                    <a:pt x="221" y="1376"/>
                    <a:pt x="229" y="1400"/>
                  </a:cubicBezTo>
                  <a:cubicBezTo>
                    <a:pt x="237" y="1400"/>
                    <a:pt x="237" y="1400"/>
                    <a:pt x="237" y="1391"/>
                  </a:cubicBezTo>
                  <a:lnTo>
                    <a:pt x="237" y="1391"/>
                  </a:lnTo>
                  <a:lnTo>
                    <a:pt x="237" y="1391"/>
                  </a:lnTo>
                  <a:cubicBezTo>
                    <a:pt x="245" y="1391"/>
                    <a:pt x="261" y="1391"/>
                    <a:pt x="269" y="1400"/>
                  </a:cubicBezTo>
                  <a:cubicBezTo>
                    <a:pt x="269" y="1407"/>
                    <a:pt x="269" y="1407"/>
                    <a:pt x="269" y="1415"/>
                  </a:cubicBezTo>
                  <a:cubicBezTo>
                    <a:pt x="269" y="1415"/>
                    <a:pt x="269" y="1423"/>
                    <a:pt x="261" y="1431"/>
                  </a:cubicBezTo>
                  <a:cubicBezTo>
                    <a:pt x="261" y="1447"/>
                    <a:pt x="253" y="1478"/>
                    <a:pt x="237" y="1486"/>
                  </a:cubicBezTo>
                  <a:cubicBezTo>
                    <a:pt x="221" y="1502"/>
                    <a:pt x="182" y="1542"/>
                    <a:pt x="150" y="1589"/>
                  </a:cubicBezTo>
                  <a:cubicBezTo>
                    <a:pt x="126" y="1613"/>
                    <a:pt x="111" y="1644"/>
                    <a:pt x="95" y="1660"/>
                  </a:cubicBezTo>
                  <a:cubicBezTo>
                    <a:pt x="79" y="1676"/>
                    <a:pt x="48" y="1708"/>
                    <a:pt x="8" y="1739"/>
                  </a:cubicBezTo>
                  <a:cubicBezTo>
                    <a:pt x="32" y="1850"/>
                    <a:pt x="32" y="1850"/>
                    <a:pt x="32" y="1850"/>
                  </a:cubicBezTo>
                  <a:cubicBezTo>
                    <a:pt x="111" y="1834"/>
                    <a:pt x="1415" y="1581"/>
                    <a:pt x="1439" y="1573"/>
                  </a:cubicBezTo>
                  <a:cubicBezTo>
                    <a:pt x="1447" y="1573"/>
                    <a:pt x="1455" y="1565"/>
                    <a:pt x="1455" y="1565"/>
                  </a:cubicBezTo>
                  <a:cubicBezTo>
                    <a:pt x="1471" y="1558"/>
                    <a:pt x="1486" y="1550"/>
                    <a:pt x="1502" y="1550"/>
                  </a:cubicBezTo>
                  <a:cubicBezTo>
                    <a:pt x="1510" y="1550"/>
                    <a:pt x="1526" y="1558"/>
                    <a:pt x="1542" y="1565"/>
                  </a:cubicBezTo>
                  <a:cubicBezTo>
                    <a:pt x="1589" y="1605"/>
                    <a:pt x="1613" y="1605"/>
                    <a:pt x="1644" y="1605"/>
                  </a:cubicBezTo>
                  <a:lnTo>
                    <a:pt x="1644" y="1605"/>
                  </a:lnTo>
                  <a:cubicBezTo>
                    <a:pt x="1668" y="1605"/>
                    <a:pt x="1684" y="1653"/>
                    <a:pt x="1700" y="1700"/>
                  </a:cubicBezTo>
                  <a:cubicBezTo>
                    <a:pt x="1708" y="1724"/>
                    <a:pt x="1716" y="1739"/>
                    <a:pt x="1724" y="1755"/>
                  </a:cubicBezTo>
                  <a:cubicBezTo>
                    <a:pt x="1731" y="1763"/>
                    <a:pt x="1731" y="1763"/>
                    <a:pt x="1739" y="1763"/>
                  </a:cubicBezTo>
                  <a:cubicBezTo>
                    <a:pt x="1739" y="1763"/>
                    <a:pt x="1739" y="1763"/>
                    <a:pt x="1747" y="1763"/>
                  </a:cubicBezTo>
                  <a:cubicBezTo>
                    <a:pt x="1747" y="1763"/>
                    <a:pt x="1755" y="1763"/>
                    <a:pt x="1763" y="1763"/>
                  </a:cubicBezTo>
                  <a:cubicBezTo>
                    <a:pt x="1771" y="1763"/>
                    <a:pt x="1779" y="1763"/>
                    <a:pt x="1787" y="1763"/>
                  </a:cubicBezTo>
                  <a:cubicBezTo>
                    <a:pt x="1826" y="1779"/>
                    <a:pt x="1842" y="1787"/>
                    <a:pt x="1874" y="1811"/>
                  </a:cubicBezTo>
                  <a:cubicBezTo>
                    <a:pt x="1897" y="1842"/>
                    <a:pt x="2079" y="1882"/>
                    <a:pt x="2103" y="1890"/>
                  </a:cubicBezTo>
                  <a:cubicBezTo>
                    <a:pt x="2127" y="1890"/>
                    <a:pt x="2142" y="1905"/>
                    <a:pt x="2150" y="1921"/>
                  </a:cubicBezTo>
                  <a:cubicBezTo>
                    <a:pt x="2158" y="1929"/>
                    <a:pt x="2150" y="1969"/>
                    <a:pt x="2142" y="2000"/>
                  </a:cubicBezTo>
                  <a:cubicBezTo>
                    <a:pt x="2135" y="2008"/>
                    <a:pt x="2135" y="2008"/>
                    <a:pt x="2135" y="2018"/>
                  </a:cubicBezTo>
                  <a:cubicBezTo>
                    <a:pt x="2135" y="2024"/>
                    <a:pt x="2127" y="2048"/>
                    <a:pt x="2119" y="20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2" name="Freeform 769"/>
            <p:cNvSpPr>
              <a:spLocks noChangeArrowheads="1"/>
            </p:cNvSpPr>
            <p:nvPr/>
          </p:nvSpPr>
          <p:spPr bwMode="auto">
            <a:xfrm>
              <a:off x="21358729" y="5966573"/>
              <a:ext cx="294551" cy="598381"/>
            </a:xfrm>
            <a:custGeom>
              <a:avLst/>
              <a:gdLst>
                <a:gd name="T0" fmla="*/ 450 w 562"/>
                <a:gd name="T1" fmla="*/ 371 h 1139"/>
                <a:gd name="T2" fmla="*/ 450 w 562"/>
                <a:gd name="T3" fmla="*/ 371 h 1139"/>
                <a:gd name="T4" fmla="*/ 387 w 562"/>
                <a:gd name="T5" fmla="*/ 332 h 1139"/>
                <a:gd name="T6" fmla="*/ 427 w 562"/>
                <a:gd name="T7" fmla="*/ 269 h 1139"/>
                <a:gd name="T8" fmla="*/ 427 w 562"/>
                <a:gd name="T9" fmla="*/ 269 h 1139"/>
                <a:gd name="T10" fmla="*/ 443 w 562"/>
                <a:gd name="T11" fmla="*/ 221 h 1139"/>
                <a:gd name="T12" fmla="*/ 458 w 562"/>
                <a:gd name="T13" fmla="*/ 126 h 1139"/>
                <a:gd name="T14" fmla="*/ 411 w 562"/>
                <a:gd name="T15" fmla="*/ 95 h 1139"/>
                <a:gd name="T16" fmla="*/ 174 w 562"/>
                <a:gd name="T17" fmla="*/ 23 h 1139"/>
                <a:gd name="T18" fmla="*/ 150 w 562"/>
                <a:gd name="T19" fmla="*/ 0 h 1139"/>
                <a:gd name="T20" fmla="*/ 95 w 562"/>
                <a:gd name="T21" fmla="*/ 63 h 1139"/>
                <a:gd name="T22" fmla="*/ 87 w 562"/>
                <a:gd name="T23" fmla="*/ 134 h 1139"/>
                <a:gd name="T24" fmla="*/ 39 w 562"/>
                <a:gd name="T25" fmla="*/ 245 h 1139"/>
                <a:gd name="T26" fmla="*/ 79 w 562"/>
                <a:gd name="T27" fmla="*/ 269 h 1139"/>
                <a:gd name="T28" fmla="*/ 55 w 562"/>
                <a:gd name="T29" fmla="*/ 316 h 1139"/>
                <a:gd name="T30" fmla="*/ 39 w 562"/>
                <a:gd name="T31" fmla="*/ 371 h 1139"/>
                <a:gd name="T32" fmla="*/ 245 w 562"/>
                <a:gd name="T33" fmla="*/ 545 h 1139"/>
                <a:gd name="T34" fmla="*/ 190 w 562"/>
                <a:gd name="T35" fmla="*/ 616 h 1139"/>
                <a:gd name="T36" fmla="*/ 158 w 562"/>
                <a:gd name="T37" fmla="*/ 703 h 1139"/>
                <a:gd name="T38" fmla="*/ 110 w 562"/>
                <a:gd name="T39" fmla="*/ 751 h 1139"/>
                <a:gd name="T40" fmla="*/ 47 w 562"/>
                <a:gd name="T41" fmla="*/ 846 h 1139"/>
                <a:gd name="T42" fmla="*/ 87 w 562"/>
                <a:gd name="T43" fmla="*/ 964 h 1139"/>
                <a:gd name="T44" fmla="*/ 110 w 562"/>
                <a:gd name="T45" fmla="*/ 972 h 1139"/>
                <a:gd name="T46" fmla="*/ 158 w 562"/>
                <a:gd name="T47" fmla="*/ 1019 h 1139"/>
                <a:gd name="T48" fmla="*/ 253 w 562"/>
                <a:gd name="T49" fmla="*/ 1035 h 1139"/>
                <a:gd name="T50" fmla="*/ 284 w 562"/>
                <a:gd name="T51" fmla="*/ 1043 h 1139"/>
                <a:gd name="T52" fmla="*/ 316 w 562"/>
                <a:gd name="T53" fmla="*/ 1083 h 1139"/>
                <a:gd name="T54" fmla="*/ 316 w 562"/>
                <a:gd name="T55" fmla="*/ 1138 h 1139"/>
                <a:gd name="T56" fmla="*/ 363 w 562"/>
                <a:gd name="T57" fmla="*/ 1106 h 1139"/>
                <a:gd name="T58" fmla="*/ 411 w 562"/>
                <a:gd name="T59" fmla="*/ 1035 h 1139"/>
                <a:gd name="T60" fmla="*/ 419 w 562"/>
                <a:gd name="T61" fmla="*/ 940 h 1139"/>
                <a:gd name="T62" fmla="*/ 458 w 562"/>
                <a:gd name="T63" fmla="*/ 853 h 1139"/>
                <a:gd name="T64" fmla="*/ 482 w 562"/>
                <a:gd name="T65" fmla="*/ 782 h 1139"/>
                <a:gd name="T66" fmla="*/ 514 w 562"/>
                <a:gd name="T67" fmla="*/ 513 h 1139"/>
                <a:gd name="T68" fmla="*/ 450 w 562"/>
                <a:gd name="T69" fmla="*/ 37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2" h="1139">
                  <a:moveTo>
                    <a:pt x="450" y="371"/>
                  </a:moveTo>
                  <a:lnTo>
                    <a:pt x="450" y="371"/>
                  </a:lnTo>
                  <a:cubicBezTo>
                    <a:pt x="340" y="387"/>
                    <a:pt x="387" y="371"/>
                    <a:pt x="387" y="332"/>
                  </a:cubicBezTo>
                  <a:cubicBezTo>
                    <a:pt x="387" y="300"/>
                    <a:pt x="403" y="260"/>
                    <a:pt x="427" y="269"/>
                  </a:cubicBezTo>
                  <a:lnTo>
                    <a:pt x="427" y="269"/>
                  </a:lnTo>
                  <a:cubicBezTo>
                    <a:pt x="427" y="253"/>
                    <a:pt x="435" y="229"/>
                    <a:pt x="443" y="221"/>
                  </a:cubicBezTo>
                  <a:cubicBezTo>
                    <a:pt x="443" y="205"/>
                    <a:pt x="466" y="142"/>
                    <a:pt x="458" y="126"/>
                  </a:cubicBezTo>
                  <a:cubicBezTo>
                    <a:pt x="450" y="110"/>
                    <a:pt x="435" y="102"/>
                    <a:pt x="411" y="95"/>
                  </a:cubicBezTo>
                  <a:cubicBezTo>
                    <a:pt x="387" y="95"/>
                    <a:pt x="197" y="47"/>
                    <a:pt x="174" y="23"/>
                  </a:cubicBezTo>
                  <a:cubicBezTo>
                    <a:pt x="166" y="8"/>
                    <a:pt x="158" y="0"/>
                    <a:pt x="150" y="0"/>
                  </a:cubicBezTo>
                  <a:cubicBezTo>
                    <a:pt x="134" y="8"/>
                    <a:pt x="95" y="55"/>
                    <a:pt x="95" y="63"/>
                  </a:cubicBezTo>
                  <a:cubicBezTo>
                    <a:pt x="95" y="79"/>
                    <a:pt x="103" y="126"/>
                    <a:pt x="87" y="134"/>
                  </a:cubicBezTo>
                  <a:cubicBezTo>
                    <a:pt x="63" y="150"/>
                    <a:pt x="0" y="229"/>
                    <a:pt x="39" y="245"/>
                  </a:cubicBezTo>
                  <a:cubicBezTo>
                    <a:pt x="71" y="260"/>
                    <a:pt x="79" y="245"/>
                    <a:pt x="79" y="269"/>
                  </a:cubicBezTo>
                  <a:cubicBezTo>
                    <a:pt x="79" y="284"/>
                    <a:pt x="71" y="300"/>
                    <a:pt x="55" y="316"/>
                  </a:cubicBezTo>
                  <a:cubicBezTo>
                    <a:pt x="39" y="324"/>
                    <a:pt x="32" y="363"/>
                    <a:pt x="39" y="371"/>
                  </a:cubicBezTo>
                  <a:cubicBezTo>
                    <a:pt x="55" y="387"/>
                    <a:pt x="237" y="537"/>
                    <a:pt x="245" y="545"/>
                  </a:cubicBezTo>
                  <a:cubicBezTo>
                    <a:pt x="245" y="545"/>
                    <a:pt x="205" y="600"/>
                    <a:pt x="190" y="616"/>
                  </a:cubicBezTo>
                  <a:cubicBezTo>
                    <a:pt x="174" y="640"/>
                    <a:pt x="174" y="680"/>
                    <a:pt x="158" y="703"/>
                  </a:cubicBezTo>
                  <a:cubicBezTo>
                    <a:pt x="150" y="735"/>
                    <a:pt x="134" y="743"/>
                    <a:pt x="110" y="751"/>
                  </a:cubicBezTo>
                  <a:cubicBezTo>
                    <a:pt x="87" y="759"/>
                    <a:pt x="39" y="798"/>
                    <a:pt x="47" y="846"/>
                  </a:cubicBezTo>
                  <a:cubicBezTo>
                    <a:pt x="47" y="877"/>
                    <a:pt x="63" y="925"/>
                    <a:pt x="87" y="964"/>
                  </a:cubicBezTo>
                  <a:cubicBezTo>
                    <a:pt x="95" y="956"/>
                    <a:pt x="87" y="940"/>
                    <a:pt x="110" y="972"/>
                  </a:cubicBezTo>
                  <a:cubicBezTo>
                    <a:pt x="142" y="1004"/>
                    <a:pt x="87" y="996"/>
                    <a:pt x="158" y="1019"/>
                  </a:cubicBezTo>
                  <a:cubicBezTo>
                    <a:pt x="237" y="1051"/>
                    <a:pt x="229" y="1043"/>
                    <a:pt x="253" y="1035"/>
                  </a:cubicBezTo>
                  <a:cubicBezTo>
                    <a:pt x="277" y="1027"/>
                    <a:pt x="284" y="1012"/>
                    <a:pt x="284" y="1043"/>
                  </a:cubicBezTo>
                  <a:cubicBezTo>
                    <a:pt x="292" y="1075"/>
                    <a:pt x="340" y="1035"/>
                    <a:pt x="316" y="1083"/>
                  </a:cubicBezTo>
                  <a:cubicBezTo>
                    <a:pt x="292" y="1122"/>
                    <a:pt x="277" y="1138"/>
                    <a:pt x="316" y="1138"/>
                  </a:cubicBezTo>
                  <a:cubicBezTo>
                    <a:pt x="348" y="1130"/>
                    <a:pt x="356" y="1130"/>
                    <a:pt x="363" y="1106"/>
                  </a:cubicBezTo>
                  <a:cubicBezTo>
                    <a:pt x="379" y="1083"/>
                    <a:pt x="403" y="1075"/>
                    <a:pt x="411" y="1035"/>
                  </a:cubicBezTo>
                  <a:cubicBezTo>
                    <a:pt x="419" y="1004"/>
                    <a:pt x="395" y="972"/>
                    <a:pt x="419" y="940"/>
                  </a:cubicBezTo>
                  <a:cubicBezTo>
                    <a:pt x="443" y="909"/>
                    <a:pt x="450" y="893"/>
                    <a:pt x="458" y="853"/>
                  </a:cubicBezTo>
                  <a:cubicBezTo>
                    <a:pt x="474" y="814"/>
                    <a:pt x="450" y="798"/>
                    <a:pt x="482" y="782"/>
                  </a:cubicBezTo>
                  <a:cubicBezTo>
                    <a:pt x="514" y="766"/>
                    <a:pt x="522" y="561"/>
                    <a:pt x="514" y="513"/>
                  </a:cubicBezTo>
                  <a:cubicBezTo>
                    <a:pt x="506" y="458"/>
                    <a:pt x="561" y="348"/>
                    <a:pt x="450" y="371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3" name="Freeform 770"/>
            <p:cNvSpPr>
              <a:spLocks noChangeArrowheads="1"/>
            </p:cNvSpPr>
            <p:nvPr/>
          </p:nvSpPr>
          <p:spPr bwMode="auto">
            <a:xfrm>
              <a:off x="21365686" y="5961935"/>
              <a:ext cx="271359" cy="603020"/>
            </a:xfrm>
            <a:custGeom>
              <a:avLst/>
              <a:gdLst>
                <a:gd name="T0" fmla="*/ 276 w 515"/>
                <a:gd name="T1" fmla="*/ 1138 h 1147"/>
                <a:gd name="T2" fmla="*/ 300 w 515"/>
                <a:gd name="T3" fmla="*/ 1067 h 1147"/>
                <a:gd name="T4" fmla="*/ 261 w 515"/>
                <a:gd name="T5" fmla="*/ 1035 h 1147"/>
                <a:gd name="T6" fmla="*/ 229 w 515"/>
                <a:gd name="T7" fmla="*/ 1051 h 1147"/>
                <a:gd name="T8" fmla="*/ 103 w 515"/>
                <a:gd name="T9" fmla="*/ 1004 h 1147"/>
                <a:gd name="T10" fmla="*/ 71 w 515"/>
                <a:gd name="T11" fmla="*/ 972 h 1147"/>
                <a:gd name="T12" fmla="*/ 23 w 515"/>
                <a:gd name="T13" fmla="*/ 854 h 1147"/>
                <a:gd name="T14" fmla="*/ 150 w 515"/>
                <a:gd name="T15" fmla="*/ 680 h 1147"/>
                <a:gd name="T16" fmla="*/ 79 w 515"/>
                <a:gd name="T17" fmla="*/ 427 h 1147"/>
                <a:gd name="T18" fmla="*/ 39 w 515"/>
                <a:gd name="T19" fmla="*/ 316 h 1147"/>
                <a:gd name="T20" fmla="*/ 47 w 515"/>
                <a:gd name="T21" fmla="*/ 261 h 1147"/>
                <a:gd name="T22" fmla="*/ 63 w 515"/>
                <a:gd name="T23" fmla="*/ 142 h 1147"/>
                <a:gd name="T24" fmla="*/ 126 w 515"/>
                <a:gd name="T25" fmla="*/ 0 h 1147"/>
                <a:gd name="T26" fmla="*/ 166 w 515"/>
                <a:gd name="T27" fmla="*/ 24 h 1147"/>
                <a:gd name="T28" fmla="*/ 434 w 515"/>
                <a:gd name="T29" fmla="*/ 213 h 1147"/>
                <a:gd name="T30" fmla="*/ 411 w 515"/>
                <a:gd name="T31" fmla="*/ 284 h 1147"/>
                <a:gd name="T32" fmla="*/ 379 w 515"/>
                <a:gd name="T33" fmla="*/ 340 h 1147"/>
                <a:gd name="T34" fmla="*/ 379 w 515"/>
                <a:gd name="T35" fmla="*/ 379 h 1147"/>
                <a:gd name="T36" fmla="*/ 506 w 515"/>
                <a:gd name="T37" fmla="*/ 466 h 1147"/>
                <a:gd name="T38" fmla="*/ 450 w 515"/>
                <a:gd name="T39" fmla="*/ 830 h 1147"/>
                <a:gd name="T40" fmla="*/ 395 w 515"/>
                <a:gd name="T41" fmla="*/ 1004 h 1147"/>
                <a:gd name="T42" fmla="*/ 356 w 515"/>
                <a:gd name="T43" fmla="*/ 1114 h 1147"/>
                <a:gd name="T44" fmla="*/ 261 w 515"/>
                <a:gd name="T45" fmla="*/ 1027 h 1147"/>
                <a:gd name="T46" fmla="*/ 292 w 515"/>
                <a:gd name="T47" fmla="*/ 1059 h 1147"/>
                <a:gd name="T48" fmla="*/ 292 w 515"/>
                <a:gd name="T49" fmla="*/ 1114 h 1147"/>
                <a:gd name="T50" fmla="*/ 300 w 515"/>
                <a:gd name="T51" fmla="*/ 1138 h 1147"/>
                <a:gd name="T52" fmla="*/ 387 w 515"/>
                <a:gd name="T53" fmla="*/ 1043 h 1147"/>
                <a:gd name="T54" fmla="*/ 442 w 515"/>
                <a:gd name="T55" fmla="*/ 861 h 1147"/>
                <a:gd name="T56" fmla="*/ 498 w 515"/>
                <a:gd name="T57" fmla="*/ 521 h 1147"/>
                <a:gd name="T58" fmla="*/ 434 w 515"/>
                <a:gd name="T59" fmla="*/ 379 h 1147"/>
                <a:gd name="T60" fmla="*/ 363 w 515"/>
                <a:gd name="T61" fmla="*/ 363 h 1147"/>
                <a:gd name="T62" fmla="*/ 411 w 515"/>
                <a:gd name="T63" fmla="*/ 268 h 1147"/>
                <a:gd name="T64" fmla="*/ 434 w 515"/>
                <a:gd name="T65" fmla="*/ 134 h 1147"/>
                <a:gd name="T66" fmla="*/ 134 w 515"/>
                <a:gd name="T67" fmla="*/ 8 h 1147"/>
                <a:gd name="T68" fmla="*/ 71 w 515"/>
                <a:gd name="T69" fmla="*/ 142 h 1147"/>
                <a:gd name="T70" fmla="*/ 47 w 515"/>
                <a:gd name="T71" fmla="*/ 253 h 1147"/>
                <a:gd name="T72" fmla="*/ 23 w 515"/>
                <a:gd name="T73" fmla="*/ 363 h 1147"/>
                <a:gd name="T74" fmla="*/ 229 w 515"/>
                <a:gd name="T75" fmla="*/ 553 h 1147"/>
                <a:gd name="T76" fmla="*/ 150 w 515"/>
                <a:gd name="T77" fmla="*/ 711 h 1147"/>
                <a:gd name="T78" fmla="*/ 71 w 515"/>
                <a:gd name="T79" fmla="*/ 964 h 1147"/>
                <a:gd name="T80" fmla="*/ 94 w 515"/>
                <a:gd name="T81" fmla="*/ 980 h 1147"/>
                <a:gd name="T82" fmla="*/ 213 w 515"/>
                <a:gd name="T83" fmla="*/ 1043 h 1147"/>
                <a:gd name="T84" fmla="*/ 253 w 515"/>
                <a:gd name="T85" fmla="*/ 103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5" h="1147">
                  <a:moveTo>
                    <a:pt x="292" y="1146"/>
                  </a:moveTo>
                  <a:lnTo>
                    <a:pt x="292" y="1146"/>
                  </a:lnTo>
                  <a:cubicBezTo>
                    <a:pt x="284" y="1146"/>
                    <a:pt x="276" y="1146"/>
                    <a:pt x="276" y="1138"/>
                  </a:cubicBezTo>
                  <a:cubicBezTo>
                    <a:pt x="268" y="1130"/>
                    <a:pt x="276" y="1122"/>
                    <a:pt x="284" y="1107"/>
                  </a:cubicBezTo>
                  <a:cubicBezTo>
                    <a:pt x="292" y="1099"/>
                    <a:pt x="292" y="1099"/>
                    <a:pt x="300" y="1083"/>
                  </a:cubicBezTo>
                  <a:cubicBezTo>
                    <a:pt x="300" y="1075"/>
                    <a:pt x="300" y="1075"/>
                    <a:pt x="300" y="1067"/>
                  </a:cubicBezTo>
                  <a:lnTo>
                    <a:pt x="292" y="1067"/>
                  </a:lnTo>
                  <a:cubicBezTo>
                    <a:pt x="284" y="1067"/>
                    <a:pt x="268" y="1067"/>
                    <a:pt x="268" y="1051"/>
                  </a:cubicBezTo>
                  <a:cubicBezTo>
                    <a:pt x="268" y="1043"/>
                    <a:pt x="268" y="1035"/>
                    <a:pt x="261" y="1035"/>
                  </a:cubicBezTo>
                  <a:cubicBezTo>
                    <a:pt x="261" y="1035"/>
                    <a:pt x="261" y="1035"/>
                    <a:pt x="253" y="1035"/>
                  </a:cubicBezTo>
                  <a:cubicBezTo>
                    <a:pt x="253" y="1043"/>
                    <a:pt x="245" y="1043"/>
                    <a:pt x="237" y="1043"/>
                  </a:cubicBezTo>
                  <a:cubicBezTo>
                    <a:pt x="237" y="1043"/>
                    <a:pt x="237" y="1043"/>
                    <a:pt x="229" y="1051"/>
                  </a:cubicBezTo>
                  <a:cubicBezTo>
                    <a:pt x="229" y="1051"/>
                    <a:pt x="221" y="1051"/>
                    <a:pt x="213" y="1051"/>
                  </a:cubicBezTo>
                  <a:cubicBezTo>
                    <a:pt x="197" y="1051"/>
                    <a:pt x="181" y="1043"/>
                    <a:pt x="142" y="1035"/>
                  </a:cubicBezTo>
                  <a:cubicBezTo>
                    <a:pt x="103" y="1020"/>
                    <a:pt x="103" y="1012"/>
                    <a:pt x="103" y="1004"/>
                  </a:cubicBezTo>
                  <a:cubicBezTo>
                    <a:pt x="103" y="996"/>
                    <a:pt x="103" y="996"/>
                    <a:pt x="94" y="980"/>
                  </a:cubicBezTo>
                  <a:cubicBezTo>
                    <a:pt x="87" y="972"/>
                    <a:pt x="79" y="972"/>
                    <a:pt x="79" y="964"/>
                  </a:cubicBezTo>
                  <a:cubicBezTo>
                    <a:pt x="79" y="972"/>
                    <a:pt x="79" y="972"/>
                    <a:pt x="71" y="972"/>
                  </a:cubicBezTo>
                  <a:cubicBezTo>
                    <a:pt x="71" y="980"/>
                    <a:pt x="71" y="980"/>
                    <a:pt x="71" y="980"/>
                  </a:cubicBezTo>
                  <a:cubicBezTo>
                    <a:pt x="63" y="972"/>
                    <a:pt x="63" y="972"/>
                    <a:pt x="63" y="972"/>
                  </a:cubicBezTo>
                  <a:cubicBezTo>
                    <a:pt x="39" y="933"/>
                    <a:pt x="31" y="893"/>
                    <a:pt x="23" y="854"/>
                  </a:cubicBezTo>
                  <a:cubicBezTo>
                    <a:pt x="16" y="806"/>
                    <a:pt x="63" y="767"/>
                    <a:pt x="94" y="751"/>
                  </a:cubicBezTo>
                  <a:cubicBezTo>
                    <a:pt x="118" y="743"/>
                    <a:pt x="134" y="735"/>
                    <a:pt x="142" y="711"/>
                  </a:cubicBezTo>
                  <a:cubicBezTo>
                    <a:pt x="142" y="703"/>
                    <a:pt x="150" y="695"/>
                    <a:pt x="150" y="680"/>
                  </a:cubicBezTo>
                  <a:cubicBezTo>
                    <a:pt x="158" y="664"/>
                    <a:pt x="166" y="640"/>
                    <a:pt x="174" y="624"/>
                  </a:cubicBezTo>
                  <a:cubicBezTo>
                    <a:pt x="189" y="608"/>
                    <a:pt x="221" y="561"/>
                    <a:pt x="221" y="553"/>
                  </a:cubicBezTo>
                  <a:cubicBezTo>
                    <a:pt x="221" y="545"/>
                    <a:pt x="126" y="474"/>
                    <a:pt x="79" y="427"/>
                  </a:cubicBezTo>
                  <a:cubicBezTo>
                    <a:pt x="47" y="403"/>
                    <a:pt x="31" y="387"/>
                    <a:pt x="23" y="387"/>
                  </a:cubicBezTo>
                  <a:cubicBezTo>
                    <a:pt x="16" y="379"/>
                    <a:pt x="16" y="371"/>
                    <a:pt x="16" y="363"/>
                  </a:cubicBezTo>
                  <a:cubicBezTo>
                    <a:pt x="16" y="348"/>
                    <a:pt x="23" y="324"/>
                    <a:pt x="39" y="316"/>
                  </a:cubicBezTo>
                  <a:cubicBezTo>
                    <a:pt x="55" y="308"/>
                    <a:pt x="55" y="292"/>
                    <a:pt x="55" y="277"/>
                  </a:cubicBezTo>
                  <a:cubicBezTo>
                    <a:pt x="55" y="268"/>
                    <a:pt x="55" y="261"/>
                    <a:pt x="55" y="261"/>
                  </a:cubicBezTo>
                  <a:cubicBezTo>
                    <a:pt x="55" y="261"/>
                    <a:pt x="55" y="261"/>
                    <a:pt x="47" y="261"/>
                  </a:cubicBezTo>
                  <a:cubicBezTo>
                    <a:pt x="47" y="261"/>
                    <a:pt x="31" y="261"/>
                    <a:pt x="16" y="253"/>
                  </a:cubicBezTo>
                  <a:cubicBezTo>
                    <a:pt x="16" y="253"/>
                    <a:pt x="8" y="245"/>
                    <a:pt x="8" y="237"/>
                  </a:cubicBezTo>
                  <a:cubicBezTo>
                    <a:pt x="0" y="205"/>
                    <a:pt x="55" y="150"/>
                    <a:pt x="63" y="142"/>
                  </a:cubicBezTo>
                  <a:cubicBezTo>
                    <a:pt x="79" y="126"/>
                    <a:pt x="79" y="95"/>
                    <a:pt x="71" y="79"/>
                  </a:cubicBezTo>
                  <a:cubicBezTo>
                    <a:pt x="71" y="79"/>
                    <a:pt x="71" y="79"/>
                    <a:pt x="71" y="71"/>
                  </a:cubicBezTo>
                  <a:cubicBezTo>
                    <a:pt x="71" y="63"/>
                    <a:pt x="103" y="24"/>
                    <a:pt x="12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0"/>
                  </a:lnTo>
                  <a:cubicBezTo>
                    <a:pt x="142" y="8"/>
                    <a:pt x="150" y="16"/>
                    <a:pt x="166" y="24"/>
                  </a:cubicBezTo>
                  <a:cubicBezTo>
                    <a:pt x="189" y="55"/>
                    <a:pt x="371" y="95"/>
                    <a:pt x="395" y="103"/>
                  </a:cubicBezTo>
                  <a:cubicBezTo>
                    <a:pt x="419" y="103"/>
                    <a:pt x="434" y="118"/>
                    <a:pt x="442" y="134"/>
                  </a:cubicBezTo>
                  <a:cubicBezTo>
                    <a:pt x="450" y="142"/>
                    <a:pt x="442" y="182"/>
                    <a:pt x="434" y="213"/>
                  </a:cubicBezTo>
                  <a:cubicBezTo>
                    <a:pt x="427" y="221"/>
                    <a:pt x="427" y="221"/>
                    <a:pt x="427" y="229"/>
                  </a:cubicBezTo>
                  <a:cubicBezTo>
                    <a:pt x="427" y="237"/>
                    <a:pt x="419" y="261"/>
                    <a:pt x="411" y="277"/>
                  </a:cubicBezTo>
                  <a:cubicBezTo>
                    <a:pt x="411" y="284"/>
                    <a:pt x="411" y="284"/>
                    <a:pt x="411" y="284"/>
                  </a:cubicBezTo>
                  <a:cubicBezTo>
                    <a:pt x="411" y="277"/>
                    <a:pt x="411" y="277"/>
                    <a:pt x="411" y="277"/>
                  </a:cubicBezTo>
                  <a:cubicBezTo>
                    <a:pt x="403" y="277"/>
                    <a:pt x="403" y="277"/>
                    <a:pt x="403" y="277"/>
                  </a:cubicBezTo>
                  <a:cubicBezTo>
                    <a:pt x="387" y="277"/>
                    <a:pt x="379" y="308"/>
                    <a:pt x="379" y="340"/>
                  </a:cubicBezTo>
                  <a:cubicBezTo>
                    <a:pt x="379" y="356"/>
                    <a:pt x="371" y="363"/>
                    <a:pt x="371" y="371"/>
                  </a:cubicBezTo>
                  <a:lnTo>
                    <a:pt x="363" y="379"/>
                  </a:lnTo>
                  <a:cubicBezTo>
                    <a:pt x="363" y="379"/>
                    <a:pt x="371" y="379"/>
                    <a:pt x="379" y="379"/>
                  </a:cubicBezTo>
                  <a:cubicBezTo>
                    <a:pt x="387" y="379"/>
                    <a:pt x="403" y="379"/>
                    <a:pt x="434" y="371"/>
                  </a:cubicBezTo>
                  <a:cubicBezTo>
                    <a:pt x="466" y="371"/>
                    <a:pt x="482" y="371"/>
                    <a:pt x="498" y="387"/>
                  </a:cubicBezTo>
                  <a:cubicBezTo>
                    <a:pt x="514" y="403"/>
                    <a:pt x="514" y="435"/>
                    <a:pt x="506" y="466"/>
                  </a:cubicBezTo>
                  <a:cubicBezTo>
                    <a:pt x="506" y="490"/>
                    <a:pt x="506" y="506"/>
                    <a:pt x="506" y="521"/>
                  </a:cubicBezTo>
                  <a:cubicBezTo>
                    <a:pt x="514" y="569"/>
                    <a:pt x="506" y="774"/>
                    <a:pt x="474" y="790"/>
                  </a:cubicBezTo>
                  <a:cubicBezTo>
                    <a:pt x="450" y="798"/>
                    <a:pt x="450" y="814"/>
                    <a:pt x="450" y="830"/>
                  </a:cubicBezTo>
                  <a:cubicBezTo>
                    <a:pt x="450" y="838"/>
                    <a:pt x="450" y="854"/>
                    <a:pt x="450" y="861"/>
                  </a:cubicBezTo>
                  <a:cubicBezTo>
                    <a:pt x="434" y="909"/>
                    <a:pt x="434" y="917"/>
                    <a:pt x="411" y="948"/>
                  </a:cubicBezTo>
                  <a:cubicBezTo>
                    <a:pt x="395" y="972"/>
                    <a:pt x="395" y="988"/>
                    <a:pt x="395" y="1004"/>
                  </a:cubicBezTo>
                  <a:cubicBezTo>
                    <a:pt x="395" y="1020"/>
                    <a:pt x="403" y="1035"/>
                    <a:pt x="395" y="1043"/>
                  </a:cubicBezTo>
                  <a:cubicBezTo>
                    <a:pt x="387" y="1067"/>
                    <a:pt x="379" y="1083"/>
                    <a:pt x="371" y="1091"/>
                  </a:cubicBezTo>
                  <a:cubicBezTo>
                    <a:pt x="363" y="1099"/>
                    <a:pt x="356" y="1107"/>
                    <a:pt x="356" y="1114"/>
                  </a:cubicBezTo>
                  <a:cubicBezTo>
                    <a:pt x="347" y="1138"/>
                    <a:pt x="332" y="1146"/>
                    <a:pt x="300" y="1146"/>
                  </a:cubicBezTo>
                  <a:cubicBezTo>
                    <a:pt x="292" y="1146"/>
                    <a:pt x="292" y="1146"/>
                    <a:pt x="292" y="1146"/>
                  </a:cubicBezTo>
                  <a:close/>
                  <a:moveTo>
                    <a:pt x="261" y="1027"/>
                  </a:moveTo>
                  <a:lnTo>
                    <a:pt x="261" y="1027"/>
                  </a:lnTo>
                  <a:cubicBezTo>
                    <a:pt x="276" y="1027"/>
                    <a:pt x="276" y="1043"/>
                    <a:pt x="276" y="1051"/>
                  </a:cubicBezTo>
                  <a:cubicBezTo>
                    <a:pt x="276" y="1059"/>
                    <a:pt x="284" y="1059"/>
                    <a:pt x="292" y="1059"/>
                  </a:cubicBezTo>
                  <a:cubicBezTo>
                    <a:pt x="300" y="1059"/>
                    <a:pt x="308" y="1059"/>
                    <a:pt x="308" y="1067"/>
                  </a:cubicBezTo>
                  <a:cubicBezTo>
                    <a:pt x="308" y="1075"/>
                    <a:pt x="308" y="1075"/>
                    <a:pt x="300" y="1091"/>
                  </a:cubicBezTo>
                  <a:cubicBezTo>
                    <a:pt x="300" y="1099"/>
                    <a:pt x="292" y="1107"/>
                    <a:pt x="292" y="1114"/>
                  </a:cubicBezTo>
                  <a:cubicBezTo>
                    <a:pt x="284" y="1122"/>
                    <a:pt x="276" y="1130"/>
                    <a:pt x="284" y="1138"/>
                  </a:cubicBezTo>
                  <a:cubicBezTo>
                    <a:pt x="284" y="1138"/>
                    <a:pt x="284" y="1138"/>
                    <a:pt x="292" y="1138"/>
                  </a:cubicBezTo>
                  <a:cubicBezTo>
                    <a:pt x="292" y="1138"/>
                    <a:pt x="292" y="1138"/>
                    <a:pt x="300" y="1138"/>
                  </a:cubicBezTo>
                  <a:cubicBezTo>
                    <a:pt x="332" y="1138"/>
                    <a:pt x="340" y="1130"/>
                    <a:pt x="347" y="1114"/>
                  </a:cubicBezTo>
                  <a:cubicBezTo>
                    <a:pt x="356" y="1099"/>
                    <a:pt x="356" y="1099"/>
                    <a:pt x="363" y="1091"/>
                  </a:cubicBezTo>
                  <a:cubicBezTo>
                    <a:pt x="371" y="1075"/>
                    <a:pt x="387" y="1067"/>
                    <a:pt x="387" y="1043"/>
                  </a:cubicBezTo>
                  <a:cubicBezTo>
                    <a:pt x="395" y="1027"/>
                    <a:pt x="395" y="1020"/>
                    <a:pt x="387" y="1004"/>
                  </a:cubicBezTo>
                  <a:cubicBezTo>
                    <a:pt x="387" y="988"/>
                    <a:pt x="387" y="964"/>
                    <a:pt x="403" y="948"/>
                  </a:cubicBezTo>
                  <a:cubicBezTo>
                    <a:pt x="427" y="917"/>
                    <a:pt x="434" y="901"/>
                    <a:pt x="442" y="861"/>
                  </a:cubicBezTo>
                  <a:cubicBezTo>
                    <a:pt x="442" y="846"/>
                    <a:pt x="442" y="838"/>
                    <a:pt x="442" y="830"/>
                  </a:cubicBezTo>
                  <a:cubicBezTo>
                    <a:pt x="442" y="814"/>
                    <a:pt x="442" y="798"/>
                    <a:pt x="466" y="790"/>
                  </a:cubicBezTo>
                  <a:cubicBezTo>
                    <a:pt x="498" y="774"/>
                    <a:pt x="506" y="577"/>
                    <a:pt x="498" y="521"/>
                  </a:cubicBezTo>
                  <a:cubicBezTo>
                    <a:pt x="498" y="506"/>
                    <a:pt x="498" y="490"/>
                    <a:pt x="498" y="466"/>
                  </a:cubicBezTo>
                  <a:cubicBezTo>
                    <a:pt x="506" y="435"/>
                    <a:pt x="506" y="411"/>
                    <a:pt x="490" y="387"/>
                  </a:cubicBezTo>
                  <a:cubicBezTo>
                    <a:pt x="482" y="379"/>
                    <a:pt x="466" y="379"/>
                    <a:pt x="434" y="379"/>
                  </a:cubicBezTo>
                  <a:cubicBezTo>
                    <a:pt x="403" y="387"/>
                    <a:pt x="387" y="387"/>
                    <a:pt x="379" y="387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56" y="379"/>
                    <a:pt x="363" y="371"/>
                    <a:pt x="363" y="363"/>
                  </a:cubicBezTo>
                  <a:cubicBezTo>
                    <a:pt x="363" y="356"/>
                    <a:pt x="371" y="348"/>
                    <a:pt x="371" y="340"/>
                  </a:cubicBezTo>
                  <a:cubicBezTo>
                    <a:pt x="371" y="308"/>
                    <a:pt x="387" y="268"/>
                    <a:pt x="403" y="268"/>
                  </a:cubicBezTo>
                  <a:cubicBezTo>
                    <a:pt x="403" y="268"/>
                    <a:pt x="403" y="268"/>
                    <a:pt x="411" y="268"/>
                  </a:cubicBezTo>
                  <a:cubicBezTo>
                    <a:pt x="411" y="261"/>
                    <a:pt x="419" y="237"/>
                    <a:pt x="419" y="229"/>
                  </a:cubicBezTo>
                  <a:cubicBezTo>
                    <a:pt x="419" y="221"/>
                    <a:pt x="427" y="221"/>
                    <a:pt x="427" y="213"/>
                  </a:cubicBezTo>
                  <a:cubicBezTo>
                    <a:pt x="427" y="190"/>
                    <a:pt x="442" y="150"/>
                    <a:pt x="434" y="134"/>
                  </a:cubicBezTo>
                  <a:cubicBezTo>
                    <a:pt x="434" y="118"/>
                    <a:pt x="419" y="110"/>
                    <a:pt x="395" y="110"/>
                  </a:cubicBezTo>
                  <a:cubicBezTo>
                    <a:pt x="379" y="103"/>
                    <a:pt x="181" y="63"/>
                    <a:pt x="158" y="31"/>
                  </a:cubicBezTo>
                  <a:cubicBezTo>
                    <a:pt x="150" y="24"/>
                    <a:pt x="142" y="16"/>
                    <a:pt x="134" y="8"/>
                  </a:cubicBezTo>
                  <a:cubicBezTo>
                    <a:pt x="103" y="39"/>
                    <a:pt x="79" y="63"/>
                    <a:pt x="79" y="7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9" y="103"/>
                    <a:pt x="87" y="134"/>
                    <a:pt x="71" y="142"/>
                  </a:cubicBezTo>
                  <a:cubicBezTo>
                    <a:pt x="55" y="158"/>
                    <a:pt x="8" y="213"/>
                    <a:pt x="16" y="237"/>
                  </a:cubicBezTo>
                  <a:cubicBezTo>
                    <a:pt x="16" y="245"/>
                    <a:pt x="16" y="245"/>
                    <a:pt x="23" y="245"/>
                  </a:cubicBezTo>
                  <a:cubicBezTo>
                    <a:pt x="39" y="253"/>
                    <a:pt x="47" y="253"/>
                    <a:pt x="47" y="253"/>
                  </a:cubicBezTo>
                  <a:cubicBezTo>
                    <a:pt x="63" y="253"/>
                    <a:pt x="63" y="261"/>
                    <a:pt x="63" y="277"/>
                  </a:cubicBezTo>
                  <a:cubicBezTo>
                    <a:pt x="63" y="300"/>
                    <a:pt x="55" y="308"/>
                    <a:pt x="39" y="324"/>
                  </a:cubicBezTo>
                  <a:cubicBezTo>
                    <a:pt x="31" y="332"/>
                    <a:pt x="23" y="348"/>
                    <a:pt x="23" y="363"/>
                  </a:cubicBezTo>
                  <a:cubicBezTo>
                    <a:pt x="23" y="371"/>
                    <a:pt x="23" y="379"/>
                    <a:pt x="31" y="379"/>
                  </a:cubicBezTo>
                  <a:cubicBezTo>
                    <a:pt x="31" y="379"/>
                    <a:pt x="55" y="403"/>
                    <a:pt x="79" y="427"/>
                  </a:cubicBezTo>
                  <a:cubicBezTo>
                    <a:pt x="197" y="521"/>
                    <a:pt x="229" y="545"/>
                    <a:pt x="229" y="553"/>
                  </a:cubicBezTo>
                  <a:cubicBezTo>
                    <a:pt x="237" y="561"/>
                    <a:pt x="181" y="632"/>
                    <a:pt x="181" y="632"/>
                  </a:cubicBezTo>
                  <a:cubicBezTo>
                    <a:pt x="166" y="640"/>
                    <a:pt x="166" y="664"/>
                    <a:pt x="158" y="688"/>
                  </a:cubicBezTo>
                  <a:cubicBezTo>
                    <a:pt x="158" y="695"/>
                    <a:pt x="150" y="703"/>
                    <a:pt x="150" y="711"/>
                  </a:cubicBezTo>
                  <a:cubicBezTo>
                    <a:pt x="134" y="743"/>
                    <a:pt x="126" y="751"/>
                    <a:pt x="94" y="759"/>
                  </a:cubicBezTo>
                  <a:cubicBezTo>
                    <a:pt x="71" y="767"/>
                    <a:pt x="23" y="806"/>
                    <a:pt x="31" y="854"/>
                  </a:cubicBezTo>
                  <a:cubicBezTo>
                    <a:pt x="39" y="885"/>
                    <a:pt x="47" y="925"/>
                    <a:pt x="71" y="964"/>
                  </a:cubicBezTo>
                  <a:lnTo>
                    <a:pt x="71" y="964"/>
                  </a:lnTo>
                  <a:cubicBezTo>
                    <a:pt x="71" y="964"/>
                    <a:pt x="71" y="956"/>
                    <a:pt x="79" y="956"/>
                  </a:cubicBezTo>
                  <a:cubicBezTo>
                    <a:pt x="79" y="956"/>
                    <a:pt x="87" y="956"/>
                    <a:pt x="94" y="980"/>
                  </a:cubicBezTo>
                  <a:cubicBezTo>
                    <a:pt x="110" y="988"/>
                    <a:pt x="110" y="996"/>
                    <a:pt x="110" y="1004"/>
                  </a:cubicBezTo>
                  <a:cubicBezTo>
                    <a:pt x="110" y="1012"/>
                    <a:pt x="110" y="1012"/>
                    <a:pt x="150" y="1027"/>
                  </a:cubicBezTo>
                  <a:cubicBezTo>
                    <a:pt x="181" y="1035"/>
                    <a:pt x="205" y="1043"/>
                    <a:pt x="213" y="1043"/>
                  </a:cubicBezTo>
                  <a:cubicBezTo>
                    <a:pt x="221" y="1043"/>
                    <a:pt x="221" y="1043"/>
                    <a:pt x="229" y="1043"/>
                  </a:cubicBezTo>
                  <a:lnTo>
                    <a:pt x="237" y="1035"/>
                  </a:lnTo>
                  <a:cubicBezTo>
                    <a:pt x="245" y="1035"/>
                    <a:pt x="245" y="1035"/>
                    <a:pt x="253" y="1035"/>
                  </a:cubicBezTo>
                  <a:cubicBezTo>
                    <a:pt x="253" y="1027"/>
                    <a:pt x="261" y="1027"/>
                    <a:pt x="261" y="10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4" name="Freeform 771"/>
            <p:cNvSpPr>
              <a:spLocks noChangeArrowheads="1"/>
            </p:cNvSpPr>
            <p:nvPr/>
          </p:nvSpPr>
          <p:spPr bwMode="auto">
            <a:xfrm>
              <a:off x="21323939" y="6365494"/>
              <a:ext cx="220335" cy="361812"/>
            </a:xfrm>
            <a:custGeom>
              <a:avLst/>
              <a:gdLst>
                <a:gd name="T0" fmla="*/ 102 w 420"/>
                <a:gd name="T1" fmla="*/ 0 h 688"/>
                <a:gd name="T2" fmla="*/ 102 w 420"/>
                <a:gd name="T3" fmla="*/ 0 h 688"/>
                <a:gd name="T4" fmla="*/ 31 w 420"/>
                <a:gd name="T5" fmla="*/ 31 h 688"/>
                <a:gd name="T6" fmla="*/ 7 w 420"/>
                <a:gd name="T7" fmla="*/ 79 h 688"/>
                <a:gd name="T8" fmla="*/ 31 w 420"/>
                <a:gd name="T9" fmla="*/ 181 h 688"/>
                <a:gd name="T10" fmla="*/ 102 w 420"/>
                <a:gd name="T11" fmla="*/ 411 h 688"/>
                <a:gd name="T12" fmla="*/ 142 w 420"/>
                <a:gd name="T13" fmla="*/ 640 h 688"/>
                <a:gd name="T14" fmla="*/ 268 w 420"/>
                <a:gd name="T15" fmla="*/ 664 h 688"/>
                <a:gd name="T16" fmla="*/ 419 w 420"/>
                <a:gd name="T17" fmla="*/ 687 h 688"/>
                <a:gd name="T18" fmla="*/ 419 w 420"/>
                <a:gd name="T19" fmla="*/ 671 h 688"/>
                <a:gd name="T20" fmla="*/ 371 w 420"/>
                <a:gd name="T21" fmla="*/ 632 h 688"/>
                <a:gd name="T22" fmla="*/ 355 w 420"/>
                <a:gd name="T23" fmla="*/ 561 h 688"/>
                <a:gd name="T24" fmla="*/ 355 w 420"/>
                <a:gd name="T25" fmla="*/ 506 h 688"/>
                <a:gd name="T26" fmla="*/ 332 w 420"/>
                <a:gd name="T27" fmla="*/ 450 h 688"/>
                <a:gd name="T28" fmla="*/ 253 w 420"/>
                <a:gd name="T29" fmla="*/ 387 h 688"/>
                <a:gd name="T30" fmla="*/ 182 w 420"/>
                <a:gd name="T31" fmla="*/ 260 h 688"/>
                <a:gd name="T32" fmla="*/ 150 w 420"/>
                <a:gd name="T33" fmla="*/ 205 h 688"/>
                <a:gd name="T34" fmla="*/ 150 w 420"/>
                <a:gd name="T35" fmla="*/ 205 h 688"/>
                <a:gd name="T36" fmla="*/ 110 w 420"/>
                <a:gd name="T37" fmla="*/ 87 h 688"/>
                <a:gd name="T38" fmla="*/ 134 w 420"/>
                <a:gd name="T39" fmla="*/ 23 h 688"/>
                <a:gd name="T40" fmla="*/ 102 w 420"/>
                <a:gd name="T4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0" h="688">
                  <a:moveTo>
                    <a:pt x="102" y="0"/>
                  </a:moveTo>
                  <a:lnTo>
                    <a:pt x="102" y="0"/>
                  </a:lnTo>
                  <a:cubicBezTo>
                    <a:pt x="71" y="0"/>
                    <a:pt x="39" y="23"/>
                    <a:pt x="31" y="31"/>
                  </a:cubicBezTo>
                  <a:cubicBezTo>
                    <a:pt x="23" y="47"/>
                    <a:pt x="7" y="71"/>
                    <a:pt x="7" y="79"/>
                  </a:cubicBezTo>
                  <a:cubicBezTo>
                    <a:pt x="0" y="87"/>
                    <a:pt x="7" y="126"/>
                    <a:pt x="31" y="181"/>
                  </a:cubicBezTo>
                  <a:cubicBezTo>
                    <a:pt x="55" y="245"/>
                    <a:pt x="95" y="371"/>
                    <a:pt x="102" y="411"/>
                  </a:cubicBezTo>
                  <a:cubicBezTo>
                    <a:pt x="102" y="458"/>
                    <a:pt x="134" y="624"/>
                    <a:pt x="142" y="640"/>
                  </a:cubicBezTo>
                  <a:cubicBezTo>
                    <a:pt x="150" y="648"/>
                    <a:pt x="197" y="648"/>
                    <a:pt x="268" y="664"/>
                  </a:cubicBezTo>
                  <a:cubicBezTo>
                    <a:pt x="316" y="671"/>
                    <a:pt x="379" y="671"/>
                    <a:pt x="419" y="687"/>
                  </a:cubicBezTo>
                  <a:cubicBezTo>
                    <a:pt x="419" y="680"/>
                    <a:pt x="419" y="671"/>
                    <a:pt x="419" y="671"/>
                  </a:cubicBezTo>
                  <a:cubicBezTo>
                    <a:pt x="419" y="640"/>
                    <a:pt x="403" y="656"/>
                    <a:pt x="371" y="632"/>
                  </a:cubicBezTo>
                  <a:cubicBezTo>
                    <a:pt x="347" y="608"/>
                    <a:pt x="403" y="608"/>
                    <a:pt x="355" y="561"/>
                  </a:cubicBezTo>
                  <a:cubicBezTo>
                    <a:pt x="316" y="513"/>
                    <a:pt x="355" y="513"/>
                    <a:pt x="355" y="506"/>
                  </a:cubicBezTo>
                  <a:cubicBezTo>
                    <a:pt x="355" y="490"/>
                    <a:pt x="355" y="466"/>
                    <a:pt x="332" y="450"/>
                  </a:cubicBezTo>
                  <a:cubicBezTo>
                    <a:pt x="300" y="427"/>
                    <a:pt x="268" y="403"/>
                    <a:pt x="253" y="387"/>
                  </a:cubicBezTo>
                  <a:cubicBezTo>
                    <a:pt x="237" y="371"/>
                    <a:pt x="221" y="292"/>
                    <a:pt x="182" y="260"/>
                  </a:cubicBezTo>
                  <a:cubicBezTo>
                    <a:pt x="150" y="229"/>
                    <a:pt x="134" y="213"/>
                    <a:pt x="150" y="205"/>
                  </a:cubicBezTo>
                  <a:lnTo>
                    <a:pt x="150" y="205"/>
                  </a:lnTo>
                  <a:cubicBezTo>
                    <a:pt x="126" y="166"/>
                    <a:pt x="110" y="118"/>
                    <a:pt x="110" y="87"/>
                  </a:cubicBezTo>
                  <a:cubicBezTo>
                    <a:pt x="102" y="63"/>
                    <a:pt x="118" y="39"/>
                    <a:pt x="134" y="23"/>
                  </a:cubicBezTo>
                  <a:cubicBezTo>
                    <a:pt x="126" y="16"/>
                    <a:pt x="118" y="0"/>
                    <a:pt x="102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5" name="Freeform 772"/>
            <p:cNvSpPr>
              <a:spLocks noChangeArrowheads="1"/>
            </p:cNvSpPr>
            <p:nvPr/>
          </p:nvSpPr>
          <p:spPr bwMode="auto">
            <a:xfrm>
              <a:off x="21323939" y="6365494"/>
              <a:ext cx="220335" cy="366450"/>
            </a:xfrm>
            <a:custGeom>
              <a:avLst/>
              <a:gdLst>
                <a:gd name="T0" fmla="*/ 419 w 420"/>
                <a:gd name="T1" fmla="*/ 695 h 696"/>
                <a:gd name="T2" fmla="*/ 316 w 420"/>
                <a:gd name="T3" fmla="*/ 671 h 696"/>
                <a:gd name="T4" fmla="*/ 205 w 420"/>
                <a:gd name="T5" fmla="*/ 656 h 696"/>
                <a:gd name="T6" fmla="*/ 95 w 420"/>
                <a:gd name="T7" fmla="*/ 411 h 696"/>
                <a:gd name="T8" fmla="*/ 0 w 420"/>
                <a:gd name="T9" fmla="*/ 79 h 696"/>
                <a:gd name="T10" fmla="*/ 31 w 420"/>
                <a:gd name="T11" fmla="*/ 31 h 696"/>
                <a:gd name="T12" fmla="*/ 134 w 420"/>
                <a:gd name="T13" fmla="*/ 16 h 696"/>
                <a:gd name="T14" fmla="*/ 134 w 420"/>
                <a:gd name="T15" fmla="*/ 23 h 696"/>
                <a:gd name="T16" fmla="*/ 150 w 420"/>
                <a:gd name="T17" fmla="*/ 205 h 696"/>
                <a:gd name="T18" fmla="*/ 150 w 420"/>
                <a:gd name="T19" fmla="*/ 205 h 696"/>
                <a:gd name="T20" fmla="*/ 142 w 420"/>
                <a:gd name="T21" fmla="*/ 213 h 696"/>
                <a:gd name="T22" fmla="*/ 237 w 420"/>
                <a:gd name="T23" fmla="*/ 347 h 696"/>
                <a:gd name="T24" fmla="*/ 300 w 420"/>
                <a:gd name="T25" fmla="*/ 418 h 696"/>
                <a:gd name="T26" fmla="*/ 355 w 420"/>
                <a:gd name="T27" fmla="*/ 506 h 696"/>
                <a:gd name="T28" fmla="*/ 347 w 420"/>
                <a:gd name="T29" fmla="*/ 513 h 696"/>
                <a:gd name="T30" fmla="*/ 363 w 420"/>
                <a:gd name="T31" fmla="*/ 561 h 696"/>
                <a:gd name="T32" fmla="*/ 379 w 420"/>
                <a:gd name="T33" fmla="*/ 632 h 696"/>
                <a:gd name="T34" fmla="*/ 419 w 420"/>
                <a:gd name="T35" fmla="*/ 671 h 696"/>
                <a:gd name="T36" fmla="*/ 419 w 420"/>
                <a:gd name="T37" fmla="*/ 695 h 696"/>
                <a:gd name="T38" fmla="*/ 102 w 420"/>
                <a:gd name="T39" fmla="*/ 7 h 696"/>
                <a:gd name="T40" fmla="*/ 15 w 420"/>
                <a:gd name="T41" fmla="*/ 71 h 696"/>
                <a:gd name="T42" fmla="*/ 31 w 420"/>
                <a:gd name="T43" fmla="*/ 181 h 696"/>
                <a:gd name="T44" fmla="*/ 142 w 420"/>
                <a:gd name="T45" fmla="*/ 640 h 696"/>
                <a:gd name="T46" fmla="*/ 268 w 420"/>
                <a:gd name="T47" fmla="*/ 656 h 696"/>
                <a:gd name="T48" fmla="*/ 411 w 420"/>
                <a:gd name="T49" fmla="*/ 680 h 696"/>
                <a:gd name="T50" fmla="*/ 395 w 420"/>
                <a:gd name="T51" fmla="*/ 648 h 696"/>
                <a:gd name="T52" fmla="*/ 371 w 420"/>
                <a:gd name="T53" fmla="*/ 608 h 696"/>
                <a:gd name="T54" fmla="*/ 332 w 420"/>
                <a:gd name="T55" fmla="*/ 529 h 696"/>
                <a:gd name="T56" fmla="*/ 347 w 420"/>
                <a:gd name="T57" fmla="*/ 506 h 696"/>
                <a:gd name="T58" fmla="*/ 324 w 420"/>
                <a:gd name="T59" fmla="*/ 450 h 696"/>
                <a:gd name="T60" fmla="*/ 253 w 420"/>
                <a:gd name="T61" fmla="*/ 387 h 696"/>
                <a:gd name="T62" fmla="*/ 182 w 420"/>
                <a:gd name="T63" fmla="*/ 260 h 696"/>
                <a:gd name="T64" fmla="*/ 142 w 420"/>
                <a:gd name="T65" fmla="*/ 205 h 696"/>
                <a:gd name="T66" fmla="*/ 126 w 420"/>
                <a:gd name="T67" fmla="*/ 2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0" h="696">
                  <a:moveTo>
                    <a:pt x="419" y="695"/>
                  </a:moveTo>
                  <a:lnTo>
                    <a:pt x="419" y="695"/>
                  </a:lnTo>
                  <a:cubicBezTo>
                    <a:pt x="411" y="687"/>
                    <a:pt x="411" y="687"/>
                    <a:pt x="411" y="687"/>
                  </a:cubicBezTo>
                  <a:cubicBezTo>
                    <a:pt x="387" y="680"/>
                    <a:pt x="347" y="680"/>
                    <a:pt x="316" y="671"/>
                  </a:cubicBezTo>
                  <a:cubicBezTo>
                    <a:pt x="300" y="671"/>
                    <a:pt x="284" y="671"/>
                    <a:pt x="268" y="664"/>
                  </a:cubicBezTo>
                  <a:cubicBezTo>
                    <a:pt x="245" y="664"/>
                    <a:pt x="221" y="664"/>
                    <a:pt x="205" y="656"/>
                  </a:cubicBezTo>
                  <a:cubicBezTo>
                    <a:pt x="166" y="656"/>
                    <a:pt x="142" y="648"/>
                    <a:pt x="142" y="640"/>
                  </a:cubicBezTo>
                  <a:cubicBezTo>
                    <a:pt x="134" y="624"/>
                    <a:pt x="102" y="458"/>
                    <a:pt x="95" y="411"/>
                  </a:cubicBezTo>
                  <a:cubicBezTo>
                    <a:pt x="95" y="371"/>
                    <a:pt x="55" y="245"/>
                    <a:pt x="23" y="189"/>
                  </a:cubicBezTo>
                  <a:cubicBezTo>
                    <a:pt x="0" y="134"/>
                    <a:pt x="0" y="87"/>
                    <a:pt x="0" y="79"/>
                  </a:cubicBezTo>
                  <a:cubicBezTo>
                    <a:pt x="7" y="79"/>
                    <a:pt x="7" y="71"/>
                    <a:pt x="7" y="63"/>
                  </a:cubicBezTo>
                  <a:cubicBezTo>
                    <a:pt x="15" y="55"/>
                    <a:pt x="23" y="39"/>
                    <a:pt x="31" y="31"/>
                  </a:cubicBezTo>
                  <a:cubicBezTo>
                    <a:pt x="39" y="16"/>
                    <a:pt x="71" y="0"/>
                    <a:pt x="102" y="0"/>
                  </a:cubicBezTo>
                  <a:cubicBezTo>
                    <a:pt x="118" y="0"/>
                    <a:pt x="134" y="7"/>
                    <a:pt x="134" y="16"/>
                  </a:cubicBezTo>
                  <a:cubicBezTo>
                    <a:pt x="134" y="23"/>
                    <a:pt x="134" y="23"/>
                    <a:pt x="134" y="23"/>
                  </a:cubicBezTo>
                  <a:lnTo>
                    <a:pt x="134" y="23"/>
                  </a:lnTo>
                  <a:cubicBezTo>
                    <a:pt x="126" y="31"/>
                    <a:pt x="102" y="55"/>
                    <a:pt x="110" y="87"/>
                  </a:cubicBezTo>
                  <a:cubicBezTo>
                    <a:pt x="118" y="118"/>
                    <a:pt x="126" y="166"/>
                    <a:pt x="150" y="205"/>
                  </a:cubicBezTo>
                  <a:lnTo>
                    <a:pt x="150" y="205"/>
                  </a:lnTo>
                  <a:lnTo>
                    <a:pt x="150" y="205"/>
                  </a:lnTo>
                  <a:lnTo>
                    <a:pt x="150" y="205"/>
                  </a:lnTo>
                  <a:cubicBezTo>
                    <a:pt x="142" y="213"/>
                    <a:pt x="142" y="213"/>
                    <a:pt x="142" y="213"/>
                  </a:cubicBezTo>
                  <a:cubicBezTo>
                    <a:pt x="142" y="221"/>
                    <a:pt x="173" y="245"/>
                    <a:pt x="189" y="260"/>
                  </a:cubicBezTo>
                  <a:cubicBezTo>
                    <a:pt x="213" y="276"/>
                    <a:pt x="229" y="324"/>
                    <a:pt x="237" y="347"/>
                  </a:cubicBezTo>
                  <a:cubicBezTo>
                    <a:pt x="245" y="363"/>
                    <a:pt x="253" y="379"/>
                    <a:pt x="253" y="387"/>
                  </a:cubicBezTo>
                  <a:cubicBezTo>
                    <a:pt x="260" y="395"/>
                    <a:pt x="276" y="403"/>
                    <a:pt x="300" y="418"/>
                  </a:cubicBezTo>
                  <a:cubicBezTo>
                    <a:pt x="308" y="427"/>
                    <a:pt x="324" y="434"/>
                    <a:pt x="332" y="442"/>
                  </a:cubicBezTo>
                  <a:cubicBezTo>
                    <a:pt x="355" y="466"/>
                    <a:pt x="355" y="490"/>
                    <a:pt x="355" y="506"/>
                  </a:cubicBezTo>
                  <a:lnTo>
                    <a:pt x="355" y="506"/>
                  </a:lnTo>
                  <a:cubicBezTo>
                    <a:pt x="355" y="506"/>
                    <a:pt x="355" y="513"/>
                    <a:pt x="347" y="513"/>
                  </a:cubicBezTo>
                  <a:cubicBezTo>
                    <a:pt x="347" y="513"/>
                    <a:pt x="340" y="521"/>
                    <a:pt x="340" y="529"/>
                  </a:cubicBezTo>
                  <a:cubicBezTo>
                    <a:pt x="340" y="537"/>
                    <a:pt x="347" y="545"/>
                    <a:pt x="363" y="561"/>
                  </a:cubicBezTo>
                  <a:cubicBezTo>
                    <a:pt x="387" y="593"/>
                    <a:pt x="379" y="600"/>
                    <a:pt x="371" y="616"/>
                  </a:cubicBezTo>
                  <a:cubicBezTo>
                    <a:pt x="371" y="616"/>
                    <a:pt x="371" y="624"/>
                    <a:pt x="379" y="632"/>
                  </a:cubicBezTo>
                  <a:cubicBezTo>
                    <a:pt x="387" y="640"/>
                    <a:pt x="395" y="640"/>
                    <a:pt x="403" y="640"/>
                  </a:cubicBezTo>
                  <a:cubicBezTo>
                    <a:pt x="411" y="648"/>
                    <a:pt x="419" y="648"/>
                    <a:pt x="419" y="671"/>
                  </a:cubicBezTo>
                  <a:cubicBezTo>
                    <a:pt x="419" y="671"/>
                    <a:pt x="419" y="680"/>
                    <a:pt x="419" y="687"/>
                  </a:cubicBezTo>
                  <a:lnTo>
                    <a:pt x="419" y="695"/>
                  </a:lnTo>
                  <a:close/>
                  <a:moveTo>
                    <a:pt x="102" y="7"/>
                  </a:moveTo>
                  <a:lnTo>
                    <a:pt x="102" y="7"/>
                  </a:lnTo>
                  <a:cubicBezTo>
                    <a:pt x="71" y="7"/>
                    <a:pt x="39" y="23"/>
                    <a:pt x="39" y="39"/>
                  </a:cubicBezTo>
                  <a:cubicBezTo>
                    <a:pt x="31" y="39"/>
                    <a:pt x="23" y="55"/>
                    <a:pt x="15" y="71"/>
                  </a:cubicBezTo>
                  <a:cubicBezTo>
                    <a:pt x="15" y="71"/>
                    <a:pt x="7" y="79"/>
                    <a:pt x="7" y="87"/>
                  </a:cubicBezTo>
                  <a:cubicBezTo>
                    <a:pt x="7" y="87"/>
                    <a:pt x="7" y="126"/>
                    <a:pt x="31" y="181"/>
                  </a:cubicBezTo>
                  <a:cubicBezTo>
                    <a:pt x="63" y="245"/>
                    <a:pt x="102" y="371"/>
                    <a:pt x="102" y="411"/>
                  </a:cubicBezTo>
                  <a:cubicBezTo>
                    <a:pt x="102" y="458"/>
                    <a:pt x="142" y="624"/>
                    <a:pt x="142" y="640"/>
                  </a:cubicBezTo>
                  <a:cubicBezTo>
                    <a:pt x="150" y="648"/>
                    <a:pt x="173" y="648"/>
                    <a:pt x="205" y="648"/>
                  </a:cubicBezTo>
                  <a:cubicBezTo>
                    <a:pt x="229" y="656"/>
                    <a:pt x="245" y="656"/>
                    <a:pt x="268" y="656"/>
                  </a:cubicBezTo>
                  <a:cubicBezTo>
                    <a:pt x="284" y="664"/>
                    <a:pt x="300" y="664"/>
                    <a:pt x="316" y="664"/>
                  </a:cubicBezTo>
                  <a:cubicBezTo>
                    <a:pt x="347" y="671"/>
                    <a:pt x="387" y="671"/>
                    <a:pt x="411" y="680"/>
                  </a:cubicBezTo>
                  <a:lnTo>
                    <a:pt x="411" y="671"/>
                  </a:lnTo>
                  <a:cubicBezTo>
                    <a:pt x="411" y="656"/>
                    <a:pt x="411" y="656"/>
                    <a:pt x="395" y="648"/>
                  </a:cubicBezTo>
                  <a:cubicBezTo>
                    <a:pt x="395" y="648"/>
                    <a:pt x="379" y="640"/>
                    <a:pt x="371" y="632"/>
                  </a:cubicBezTo>
                  <a:cubicBezTo>
                    <a:pt x="363" y="624"/>
                    <a:pt x="363" y="616"/>
                    <a:pt x="371" y="608"/>
                  </a:cubicBezTo>
                  <a:cubicBezTo>
                    <a:pt x="371" y="600"/>
                    <a:pt x="379" y="593"/>
                    <a:pt x="355" y="569"/>
                  </a:cubicBezTo>
                  <a:cubicBezTo>
                    <a:pt x="340" y="545"/>
                    <a:pt x="332" y="537"/>
                    <a:pt x="332" y="529"/>
                  </a:cubicBezTo>
                  <a:cubicBezTo>
                    <a:pt x="332" y="513"/>
                    <a:pt x="340" y="513"/>
                    <a:pt x="347" y="506"/>
                  </a:cubicBezTo>
                  <a:lnTo>
                    <a:pt x="347" y="506"/>
                  </a:lnTo>
                  <a:lnTo>
                    <a:pt x="347" y="506"/>
                  </a:lnTo>
                  <a:cubicBezTo>
                    <a:pt x="347" y="490"/>
                    <a:pt x="347" y="466"/>
                    <a:pt x="324" y="450"/>
                  </a:cubicBezTo>
                  <a:cubicBezTo>
                    <a:pt x="316" y="442"/>
                    <a:pt x="308" y="434"/>
                    <a:pt x="292" y="427"/>
                  </a:cubicBezTo>
                  <a:cubicBezTo>
                    <a:pt x="276" y="411"/>
                    <a:pt x="260" y="395"/>
                    <a:pt x="253" y="387"/>
                  </a:cubicBezTo>
                  <a:cubicBezTo>
                    <a:pt x="245" y="387"/>
                    <a:pt x="237" y="371"/>
                    <a:pt x="237" y="355"/>
                  </a:cubicBezTo>
                  <a:cubicBezTo>
                    <a:pt x="221" y="324"/>
                    <a:pt x="205" y="284"/>
                    <a:pt x="182" y="260"/>
                  </a:cubicBezTo>
                  <a:cubicBezTo>
                    <a:pt x="150" y="237"/>
                    <a:pt x="134" y="221"/>
                    <a:pt x="134" y="213"/>
                  </a:cubicBezTo>
                  <a:cubicBezTo>
                    <a:pt x="134" y="205"/>
                    <a:pt x="142" y="205"/>
                    <a:pt x="142" y="205"/>
                  </a:cubicBezTo>
                  <a:cubicBezTo>
                    <a:pt x="118" y="166"/>
                    <a:pt x="110" y="126"/>
                    <a:pt x="102" y="87"/>
                  </a:cubicBezTo>
                  <a:cubicBezTo>
                    <a:pt x="102" y="63"/>
                    <a:pt x="110" y="39"/>
                    <a:pt x="126" y="23"/>
                  </a:cubicBezTo>
                  <a:cubicBezTo>
                    <a:pt x="118" y="7"/>
                    <a:pt x="110" y="7"/>
                    <a:pt x="102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6" name="Freeform 773"/>
            <p:cNvSpPr>
              <a:spLocks noChangeArrowheads="1"/>
            </p:cNvSpPr>
            <p:nvPr/>
          </p:nvSpPr>
          <p:spPr bwMode="auto">
            <a:xfrm>
              <a:off x="20338234" y="5829734"/>
              <a:ext cx="1148056" cy="753775"/>
            </a:xfrm>
            <a:custGeom>
              <a:avLst/>
              <a:gdLst>
                <a:gd name="T0" fmla="*/ 1881 w 2183"/>
                <a:gd name="T1" fmla="*/ 1114 h 1432"/>
                <a:gd name="T2" fmla="*/ 1881 w 2183"/>
                <a:gd name="T3" fmla="*/ 1114 h 1432"/>
                <a:gd name="T4" fmla="*/ 1881 w 2183"/>
                <a:gd name="T5" fmla="*/ 1099 h 1432"/>
                <a:gd name="T6" fmla="*/ 1905 w 2183"/>
                <a:gd name="T7" fmla="*/ 1051 h 1432"/>
                <a:gd name="T8" fmla="*/ 1976 w 2183"/>
                <a:gd name="T9" fmla="*/ 1020 h 1432"/>
                <a:gd name="T10" fmla="*/ 2008 w 2183"/>
                <a:gd name="T11" fmla="*/ 1043 h 1432"/>
                <a:gd name="T12" fmla="*/ 2047 w 2183"/>
                <a:gd name="T13" fmla="*/ 1012 h 1432"/>
                <a:gd name="T14" fmla="*/ 2095 w 2183"/>
                <a:gd name="T15" fmla="*/ 964 h 1432"/>
                <a:gd name="T16" fmla="*/ 2127 w 2183"/>
                <a:gd name="T17" fmla="*/ 877 h 1432"/>
                <a:gd name="T18" fmla="*/ 2182 w 2183"/>
                <a:gd name="T19" fmla="*/ 806 h 1432"/>
                <a:gd name="T20" fmla="*/ 1976 w 2183"/>
                <a:gd name="T21" fmla="*/ 632 h 1432"/>
                <a:gd name="T22" fmla="*/ 1992 w 2183"/>
                <a:gd name="T23" fmla="*/ 577 h 1432"/>
                <a:gd name="T24" fmla="*/ 2018 w 2183"/>
                <a:gd name="T25" fmla="*/ 530 h 1432"/>
                <a:gd name="T26" fmla="*/ 1976 w 2183"/>
                <a:gd name="T27" fmla="*/ 506 h 1432"/>
                <a:gd name="T28" fmla="*/ 2024 w 2183"/>
                <a:gd name="T29" fmla="*/ 395 h 1432"/>
                <a:gd name="T30" fmla="*/ 2032 w 2183"/>
                <a:gd name="T31" fmla="*/ 324 h 1432"/>
                <a:gd name="T32" fmla="*/ 2087 w 2183"/>
                <a:gd name="T33" fmla="*/ 261 h 1432"/>
                <a:gd name="T34" fmla="*/ 2032 w 2183"/>
                <a:gd name="T35" fmla="*/ 237 h 1432"/>
                <a:gd name="T36" fmla="*/ 1961 w 2183"/>
                <a:gd name="T37" fmla="*/ 221 h 1432"/>
                <a:gd name="T38" fmla="*/ 1889 w 2183"/>
                <a:gd name="T39" fmla="*/ 79 h 1432"/>
                <a:gd name="T40" fmla="*/ 1787 w 2183"/>
                <a:gd name="T41" fmla="*/ 39 h 1432"/>
                <a:gd name="T42" fmla="*/ 1684 w 2183"/>
                <a:gd name="T43" fmla="*/ 39 h 1432"/>
                <a:gd name="T44" fmla="*/ 269 w 2183"/>
                <a:gd name="T45" fmla="*/ 316 h 1432"/>
                <a:gd name="T46" fmla="*/ 245 w 2183"/>
                <a:gd name="T47" fmla="*/ 205 h 1432"/>
                <a:gd name="T48" fmla="*/ 55 w 2183"/>
                <a:gd name="T49" fmla="*/ 356 h 1432"/>
                <a:gd name="T50" fmla="*/ 0 w 2183"/>
                <a:gd name="T51" fmla="*/ 379 h 1432"/>
                <a:gd name="T52" fmla="*/ 198 w 2183"/>
                <a:gd name="T53" fmla="*/ 1431 h 1432"/>
                <a:gd name="T54" fmla="*/ 1881 w 2183"/>
                <a:gd name="T55" fmla="*/ 1114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83" h="1432">
                  <a:moveTo>
                    <a:pt x="1881" y="1114"/>
                  </a:moveTo>
                  <a:lnTo>
                    <a:pt x="1881" y="1114"/>
                  </a:lnTo>
                  <a:cubicBezTo>
                    <a:pt x="1881" y="1107"/>
                    <a:pt x="1881" y="1099"/>
                    <a:pt x="1881" y="1099"/>
                  </a:cubicBezTo>
                  <a:cubicBezTo>
                    <a:pt x="1881" y="1091"/>
                    <a:pt x="1897" y="1067"/>
                    <a:pt x="1905" y="1051"/>
                  </a:cubicBezTo>
                  <a:cubicBezTo>
                    <a:pt x="1913" y="1043"/>
                    <a:pt x="1945" y="1020"/>
                    <a:pt x="1976" y="1020"/>
                  </a:cubicBezTo>
                  <a:cubicBezTo>
                    <a:pt x="1992" y="1020"/>
                    <a:pt x="2000" y="1036"/>
                    <a:pt x="2008" y="1043"/>
                  </a:cubicBezTo>
                  <a:cubicBezTo>
                    <a:pt x="2018" y="1027"/>
                    <a:pt x="2032" y="1012"/>
                    <a:pt x="2047" y="1012"/>
                  </a:cubicBezTo>
                  <a:cubicBezTo>
                    <a:pt x="2071" y="1004"/>
                    <a:pt x="2087" y="996"/>
                    <a:pt x="2095" y="964"/>
                  </a:cubicBezTo>
                  <a:cubicBezTo>
                    <a:pt x="2111" y="941"/>
                    <a:pt x="2111" y="901"/>
                    <a:pt x="2127" y="877"/>
                  </a:cubicBezTo>
                  <a:cubicBezTo>
                    <a:pt x="2142" y="861"/>
                    <a:pt x="2182" y="806"/>
                    <a:pt x="2182" y="806"/>
                  </a:cubicBezTo>
                  <a:cubicBezTo>
                    <a:pt x="2174" y="798"/>
                    <a:pt x="1992" y="648"/>
                    <a:pt x="1976" y="632"/>
                  </a:cubicBezTo>
                  <a:cubicBezTo>
                    <a:pt x="1969" y="624"/>
                    <a:pt x="1976" y="585"/>
                    <a:pt x="1992" y="577"/>
                  </a:cubicBezTo>
                  <a:cubicBezTo>
                    <a:pt x="2008" y="561"/>
                    <a:pt x="2018" y="545"/>
                    <a:pt x="2018" y="530"/>
                  </a:cubicBezTo>
                  <a:cubicBezTo>
                    <a:pt x="2018" y="506"/>
                    <a:pt x="2008" y="521"/>
                    <a:pt x="1976" y="506"/>
                  </a:cubicBezTo>
                  <a:cubicBezTo>
                    <a:pt x="1937" y="490"/>
                    <a:pt x="2000" y="411"/>
                    <a:pt x="2024" y="395"/>
                  </a:cubicBezTo>
                  <a:cubicBezTo>
                    <a:pt x="2040" y="387"/>
                    <a:pt x="2032" y="340"/>
                    <a:pt x="2032" y="324"/>
                  </a:cubicBezTo>
                  <a:cubicBezTo>
                    <a:pt x="2032" y="316"/>
                    <a:pt x="2071" y="269"/>
                    <a:pt x="2087" y="261"/>
                  </a:cubicBezTo>
                  <a:cubicBezTo>
                    <a:pt x="2071" y="245"/>
                    <a:pt x="2056" y="245"/>
                    <a:pt x="2032" y="237"/>
                  </a:cubicBezTo>
                  <a:cubicBezTo>
                    <a:pt x="1984" y="229"/>
                    <a:pt x="1984" y="253"/>
                    <a:pt x="1961" y="221"/>
                  </a:cubicBezTo>
                  <a:cubicBezTo>
                    <a:pt x="1945" y="190"/>
                    <a:pt x="1921" y="79"/>
                    <a:pt x="1889" y="79"/>
                  </a:cubicBezTo>
                  <a:cubicBezTo>
                    <a:pt x="1858" y="71"/>
                    <a:pt x="1834" y="71"/>
                    <a:pt x="1787" y="39"/>
                  </a:cubicBezTo>
                  <a:cubicBezTo>
                    <a:pt x="1739" y="0"/>
                    <a:pt x="1716" y="31"/>
                    <a:pt x="1684" y="39"/>
                  </a:cubicBezTo>
                  <a:cubicBezTo>
                    <a:pt x="1660" y="55"/>
                    <a:pt x="269" y="316"/>
                    <a:pt x="269" y="316"/>
                  </a:cubicBezTo>
                  <a:cubicBezTo>
                    <a:pt x="245" y="205"/>
                    <a:pt x="245" y="205"/>
                    <a:pt x="245" y="205"/>
                  </a:cubicBezTo>
                  <a:cubicBezTo>
                    <a:pt x="182" y="261"/>
                    <a:pt x="103" y="332"/>
                    <a:pt x="55" y="356"/>
                  </a:cubicBezTo>
                  <a:cubicBezTo>
                    <a:pt x="40" y="363"/>
                    <a:pt x="24" y="371"/>
                    <a:pt x="0" y="379"/>
                  </a:cubicBezTo>
                  <a:cubicBezTo>
                    <a:pt x="198" y="1431"/>
                    <a:pt x="198" y="1431"/>
                    <a:pt x="198" y="1431"/>
                  </a:cubicBezTo>
                  <a:lnTo>
                    <a:pt x="1881" y="1114"/>
                  </a:lnTo>
                </a:path>
              </a:pathLst>
            </a:custGeom>
            <a:solidFill>
              <a:schemeClr val="accent3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7" name="Freeform 774"/>
            <p:cNvSpPr>
              <a:spLocks noChangeArrowheads="1"/>
            </p:cNvSpPr>
            <p:nvPr/>
          </p:nvSpPr>
          <p:spPr bwMode="auto">
            <a:xfrm>
              <a:off x="20338234" y="5836692"/>
              <a:ext cx="1152694" cy="749135"/>
            </a:xfrm>
            <a:custGeom>
              <a:avLst/>
              <a:gdLst>
                <a:gd name="T0" fmla="*/ 198 w 2191"/>
                <a:gd name="T1" fmla="*/ 1422 h 1423"/>
                <a:gd name="T2" fmla="*/ 0 w 2191"/>
                <a:gd name="T3" fmla="*/ 363 h 1423"/>
                <a:gd name="T4" fmla="*/ 47 w 2191"/>
                <a:gd name="T5" fmla="*/ 332 h 1423"/>
                <a:gd name="T6" fmla="*/ 253 w 2191"/>
                <a:gd name="T7" fmla="*/ 181 h 1423"/>
                <a:gd name="T8" fmla="*/ 1684 w 2191"/>
                <a:gd name="T9" fmla="*/ 23 h 1423"/>
                <a:gd name="T10" fmla="*/ 1747 w 2191"/>
                <a:gd name="T11" fmla="*/ 0 h 1423"/>
                <a:gd name="T12" fmla="*/ 1889 w 2191"/>
                <a:gd name="T13" fmla="*/ 55 h 1423"/>
                <a:gd name="T14" fmla="*/ 1945 w 2191"/>
                <a:gd name="T15" fmla="*/ 150 h 1423"/>
                <a:gd name="T16" fmla="*/ 1984 w 2191"/>
                <a:gd name="T17" fmla="*/ 213 h 1423"/>
                <a:gd name="T18" fmla="*/ 2008 w 2191"/>
                <a:gd name="T19" fmla="*/ 213 h 1423"/>
                <a:gd name="T20" fmla="*/ 2087 w 2191"/>
                <a:gd name="T21" fmla="*/ 237 h 1423"/>
                <a:gd name="T22" fmla="*/ 2087 w 2191"/>
                <a:gd name="T23" fmla="*/ 245 h 1423"/>
                <a:gd name="T24" fmla="*/ 2032 w 2191"/>
                <a:gd name="T25" fmla="*/ 316 h 1423"/>
                <a:gd name="T26" fmla="*/ 1969 w 2191"/>
                <a:gd name="T27" fmla="*/ 474 h 1423"/>
                <a:gd name="T28" fmla="*/ 2000 w 2191"/>
                <a:gd name="T29" fmla="*/ 490 h 1423"/>
                <a:gd name="T30" fmla="*/ 1992 w 2191"/>
                <a:gd name="T31" fmla="*/ 561 h 1423"/>
                <a:gd name="T32" fmla="*/ 1984 w 2191"/>
                <a:gd name="T33" fmla="*/ 616 h 1423"/>
                <a:gd name="T34" fmla="*/ 2182 w 2191"/>
                <a:gd name="T35" fmla="*/ 790 h 1423"/>
                <a:gd name="T36" fmla="*/ 2111 w 2191"/>
                <a:gd name="T37" fmla="*/ 925 h 1423"/>
                <a:gd name="T38" fmla="*/ 2047 w 2191"/>
                <a:gd name="T39" fmla="*/ 996 h 1423"/>
                <a:gd name="T40" fmla="*/ 2000 w 2191"/>
                <a:gd name="T41" fmla="*/ 1027 h 1423"/>
                <a:gd name="T42" fmla="*/ 1976 w 2191"/>
                <a:gd name="T43" fmla="*/ 1011 h 1423"/>
                <a:gd name="T44" fmla="*/ 1889 w 2191"/>
                <a:gd name="T45" fmla="*/ 1075 h 1423"/>
                <a:gd name="T46" fmla="*/ 1881 w 2191"/>
                <a:gd name="T47" fmla="*/ 1098 h 1423"/>
                <a:gd name="T48" fmla="*/ 198 w 2191"/>
                <a:gd name="T49" fmla="*/ 1422 h 1423"/>
                <a:gd name="T50" fmla="*/ 8 w 2191"/>
                <a:gd name="T51" fmla="*/ 363 h 1423"/>
                <a:gd name="T52" fmla="*/ 1874 w 2191"/>
                <a:gd name="T53" fmla="*/ 1091 h 1423"/>
                <a:gd name="T54" fmla="*/ 1881 w 2191"/>
                <a:gd name="T55" fmla="*/ 1067 h 1423"/>
                <a:gd name="T56" fmla="*/ 1976 w 2191"/>
                <a:gd name="T57" fmla="*/ 1004 h 1423"/>
                <a:gd name="T58" fmla="*/ 2047 w 2191"/>
                <a:gd name="T59" fmla="*/ 988 h 1423"/>
                <a:gd name="T60" fmla="*/ 2103 w 2191"/>
                <a:gd name="T61" fmla="*/ 917 h 1423"/>
                <a:gd name="T62" fmla="*/ 2174 w 2191"/>
                <a:gd name="T63" fmla="*/ 790 h 1423"/>
                <a:gd name="T64" fmla="*/ 1976 w 2191"/>
                <a:gd name="T65" fmla="*/ 624 h 1423"/>
                <a:gd name="T66" fmla="*/ 1992 w 2191"/>
                <a:gd name="T67" fmla="*/ 553 h 1423"/>
                <a:gd name="T68" fmla="*/ 2008 w 2191"/>
                <a:gd name="T69" fmla="*/ 498 h 1423"/>
                <a:gd name="T70" fmla="*/ 1969 w 2191"/>
                <a:gd name="T71" fmla="*/ 490 h 1423"/>
                <a:gd name="T72" fmla="*/ 2018 w 2191"/>
                <a:gd name="T73" fmla="*/ 379 h 1423"/>
                <a:gd name="T74" fmla="*/ 2024 w 2191"/>
                <a:gd name="T75" fmla="*/ 308 h 1423"/>
                <a:gd name="T76" fmla="*/ 2032 w 2191"/>
                <a:gd name="T77" fmla="*/ 221 h 1423"/>
                <a:gd name="T78" fmla="*/ 1992 w 2191"/>
                <a:gd name="T79" fmla="*/ 221 h 1423"/>
                <a:gd name="T80" fmla="*/ 1961 w 2191"/>
                <a:gd name="T81" fmla="*/ 205 h 1423"/>
                <a:gd name="T82" fmla="*/ 1889 w 2191"/>
                <a:gd name="T83" fmla="*/ 63 h 1423"/>
                <a:gd name="T84" fmla="*/ 1787 w 2191"/>
                <a:gd name="T85" fmla="*/ 23 h 1423"/>
                <a:gd name="T86" fmla="*/ 1708 w 2191"/>
                <a:gd name="T87" fmla="*/ 15 h 1423"/>
                <a:gd name="T88" fmla="*/ 277 w 2191"/>
                <a:gd name="T89" fmla="*/ 308 h 1423"/>
                <a:gd name="T90" fmla="*/ 245 w 2191"/>
                <a:gd name="T91" fmla="*/ 197 h 1423"/>
                <a:gd name="T92" fmla="*/ 8 w 2191"/>
                <a:gd name="T93" fmla="*/ 363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91" h="1423">
                  <a:moveTo>
                    <a:pt x="198" y="1422"/>
                  </a:moveTo>
                  <a:lnTo>
                    <a:pt x="198" y="1422"/>
                  </a:lnTo>
                  <a:cubicBezTo>
                    <a:pt x="198" y="1415"/>
                    <a:pt x="198" y="1415"/>
                    <a:pt x="198" y="1415"/>
                  </a:cubicBezTo>
                  <a:cubicBezTo>
                    <a:pt x="0" y="363"/>
                    <a:pt x="0" y="363"/>
                    <a:pt x="0" y="363"/>
                  </a:cubicBezTo>
                  <a:lnTo>
                    <a:pt x="0" y="363"/>
                  </a:lnTo>
                  <a:cubicBezTo>
                    <a:pt x="24" y="347"/>
                    <a:pt x="40" y="340"/>
                    <a:pt x="47" y="332"/>
                  </a:cubicBezTo>
                  <a:cubicBezTo>
                    <a:pt x="111" y="308"/>
                    <a:pt x="198" y="229"/>
                    <a:pt x="245" y="189"/>
                  </a:cubicBezTo>
                  <a:cubicBezTo>
                    <a:pt x="253" y="181"/>
                    <a:pt x="253" y="181"/>
                    <a:pt x="253" y="181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356" y="284"/>
                    <a:pt x="1660" y="31"/>
                    <a:pt x="1684" y="23"/>
                  </a:cubicBezTo>
                  <a:cubicBezTo>
                    <a:pt x="1692" y="23"/>
                    <a:pt x="1700" y="15"/>
                    <a:pt x="1700" y="15"/>
                  </a:cubicBezTo>
                  <a:cubicBezTo>
                    <a:pt x="1716" y="8"/>
                    <a:pt x="1731" y="0"/>
                    <a:pt x="1747" y="0"/>
                  </a:cubicBezTo>
                  <a:cubicBezTo>
                    <a:pt x="1755" y="0"/>
                    <a:pt x="1771" y="8"/>
                    <a:pt x="1787" y="15"/>
                  </a:cubicBezTo>
                  <a:cubicBezTo>
                    <a:pt x="1834" y="55"/>
                    <a:pt x="1858" y="55"/>
                    <a:pt x="1889" y="55"/>
                  </a:cubicBezTo>
                  <a:lnTo>
                    <a:pt x="1889" y="55"/>
                  </a:lnTo>
                  <a:cubicBezTo>
                    <a:pt x="1913" y="55"/>
                    <a:pt x="1929" y="103"/>
                    <a:pt x="1945" y="150"/>
                  </a:cubicBezTo>
                  <a:cubicBezTo>
                    <a:pt x="1953" y="174"/>
                    <a:pt x="1961" y="189"/>
                    <a:pt x="1969" y="205"/>
                  </a:cubicBezTo>
                  <a:cubicBezTo>
                    <a:pt x="1976" y="213"/>
                    <a:pt x="1976" y="213"/>
                    <a:pt x="1984" y="213"/>
                  </a:cubicBezTo>
                  <a:cubicBezTo>
                    <a:pt x="1984" y="213"/>
                    <a:pt x="1984" y="213"/>
                    <a:pt x="1992" y="213"/>
                  </a:cubicBezTo>
                  <a:cubicBezTo>
                    <a:pt x="1992" y="213"/>
                    <a:pt x="2000" y="213"/>
                    <a:pt x="2008" y="213"/>
                  </a:cubicBezTo>
                  <a:cubicBezTo>
                    <a:pt x="2018" y="213"/>
                    <a:pt x="2024" y="213"/>
                    <a:pt x="2032" y="213"/>
                  </a:cubicBezTo>
                  <a:cubicBezTo>
                    <a:pt x="2056" y="221"/>
                    <a:pt x="2071" y="229"/>
                    <a:pt x="2087" y="237"/>
                  </a:cubicBezTo>
                  <a:lnTo>
                    <a:pt x="2087" y="237"/>
                  </a:lnTo>
                  <a:cubicBezTo>
                    <a:pt x="2087" y="245"/>
                    <a:pt x="2087" y="245"/>
                    <a:pt x="2087" y="245"/>
                  </a:cubicBezTo>
                  <a:cubicBezTo>
                    <a:pt x="2056" y="276"/>
                    <a:pt x="2032" y="300"/>
                    <a:pt x="2032" y="308"/>
                  </a:cubicBezTo>
                  <a:cubicBezTo>
                    <a:pt x="2032" y="316"/>
                    <a:pt x="2032" y="316"/>
                    <a:pt x="2032" y="316"/>
                  </a:cubicBezTo>
                  <a:cubicBezTo>
                    <a:pt x="2032" y="340"/>
                    <a:pt x="2040" y="371"/>
                    <a:pt x="2024" y="379"/>
                  </a:cubicBezTo>
                  <a:cubicBezTo>
                    <a:pt x="2008" y="395"/>
                    <a:pt x="1961" y="450"/>
                    <a:pt x="1969" y="474"/>
                  </a:cubicBezTo>
                  <a:cubicBezTo>
                    <a:pt x="1969" y="482"/>
                    <a:pt x="1969" y="482"/>
                    <a:pt x="1976" y="482"/>
                  </a:cubicBezTo>
                  <a:cubicBezTo>
                    <a:pt x="1992" y="490"/>
                    <a:pt x="2000" y="490"/>
                    <a:pt x="2000" y="490"/>
                  </a:cubicBezTo>
                  <a:cubicBezTo>
                    <a:pt x="2018" y="490"/>
                    <a:pt x="2018" y="498"/>
                    <a:pt x="2018" y="514"/>
                  </a:cubicBezTo>
                  <a:cubicBezTo>
                    <a:pt x="2018" y="537"/>
                    <a:pt x="2008" y="545"/>
                    <a:pt x="1992" y="561"/>
                  </a:cubicBezTo>
                  <a:cubicBezTo>
                    <a:pt x="1984" y="569"/>
                    <a:pt x="1976" y="585"/>
                    <a:pt x="1976" y="600"/>
                  </a:cubicBezTo>
                  <a:cubicBezTo>
                    <a:pt x="1976" y="608"/>
                    <a:pt x="1976" y="616"/>
                    <a:pt x="1984" y="616"/>
                  </a:cubicBezTo>
                  <a:cubicBezTo>
                    <a:pt x="1984" y="616"/>
                    <a:pt x="2008" y="640"/>
                    <a:pt x="2032" y="664"/>
                  </a:cubicBezTo>
                  <a:cubicBezTo>
                    <a:pt x="2150" y="758"/>
                    <a:pt x="2182" y="782"/>
                    <a:pt x="2182" y="790"/>
                  </a:cubicBezTo>
                  <a:cubicBezTo>
                    <a:pt x="2190" y="798"/>
                    <a:pt x="2134" y="869"/>
                    <a:pt x="2134" y="869"/>
                  </a:cubicBezTo>
                  <a:cubicBezTo>
                    <a:pt x="2119" y="877"/>
                    <a:pt x="2119" y="901"/>
                    <a:pt x="2111" y="925"/>
                  </a:cubicBezTo>
                  <a:cubicBezTo>
                    <a:pt x="2111" y="932"/>
                    <a:pt x="2103" y="940"/>
                    <a:pt x="2103" y="948"/>
                  </a:cubicBezTo>
                  <a:cubicBezTo>
                    <a:pt x="2087" y="980"/>
                    <a:pt x="2079" y="988"/>
                    <a:pt x="2047" y="996"/>
                  </a:cubicBezTo>
                  <a:cubicBezTo>
                    <a:pt x="2032" y="1004"/>
                    <a:pt x="2018" y="1011"/>
                    <a:pt x="2008" y="1027"/>
                  </a:cubicBezTo>
                  <a:cubicBezTo>
                    <a:pt x="2000" y="1027"/>
                    <a:pt x="2000" y="1027"/>
                    <a:pt x="2000" y="1027"/>
                  </a:cubicBezTo>
                  <a:lnTo>
                    <a:pt x="2000" y="1027"/>
                  </a:lnTo>
                  <a:cubicBezTo>
                    <a:pt x="2000" y="1020"/>
                    <a:pt x="1992" y="1011"/>
                    <a:pt x="1976" y="1011"/>
                  </a:cubicBezTo>
                  <a:cubicBezTo>
                    <a:pt x="1945" y="1011"/>
                    <a:pt x="1913" y="1027"/>
                    <a:pt x="1913" y="1043"/>
                  </a:cubicBezTo>
                  <a:cubicBezTo>
                    <a:pt x="1905" y="1043"/>
                    <a:pt x="1897" y="1059"/>
                    <a:pt x="1889" y="1075"/>
                  </a:cubicBezTo>
                  <a:cubicBezTo>
                    <a:pt x="1889" y="1075"/>
                    <a:pt x="1881" y="1083"/>
                    <a:pt x="1881" y="1091"/>
                  </a:cubicBezTo>
                  <a:cubicBezTo>
                    <a:pt x="1881" y="1091"/>
                    <a:pt x="1881" y="1091"/>
                    <a:pt x="1881" y="1098"/>
                  </a:cubicBezTo>
                  <a:lnTo>
                    <a:pt x="1881" y="1098"/>
                  </a:lnTo>
                  <a:lnTo>
                    <a:pt x="198" y="1422"/>
                  </a:lnTo>
                  <a:close/>
                  <a:moveTo>
                    <a:pt x="8" y="363"/>
                  </a:moveTo>
                  <a:lnTo>
                    <a:pt x="8" y="363"/>
                  </a:lnTo>
                  <a:cubicBezTo>
                    <a:pt x="206" y="1415"/>
                    <a:pt x="206" y="1415"/>
                    <a:pt x="206" y="1415"/>
                  </a:cubicBezTo>
                  <a:cubicBezTo>
                    <a:pt x="1874" y="1091"/>
                    <a:pt x="1874" y="1091"/>
                    <a:pt x="1874" y="1091"/>
                  </a:cubicBezTo>
                  <a:cubicBezTo>
                    <a:pt x="1874" y="1083"/>
                    <a:pt x="1874" y="1083"/>
                    <a:pt x="1874" y="1083"/>
                  </a:cubicBezTo>
                  <a:cubicBezTo>
                    <a:pt x="1881" y="1083"/>
                    <a:pt x="1881" y="1075"/>
                    <a:pt x="1881" y="1067"/>
                  </a:cubicBezTo>
                  <a:cubicBezTo>
                    <a:pt x="1889" y="1059"/>
                    <a:pt x="1897" y="1043"/>
                    <a:pt x="1905" y="1035"/>
                  </a:cubicBezTo>
                  <a:cubicBezTo>
                    <a:pt x="1913" y="1020"/>
                    <a:pt x="1945" y="1004"/>
                    <a:pt x="1976" y="1004"/>
                  </a:cubicBezTo>
                  <a:cubicBezTo>
                    <a:pt x="1992" y="1004"/>
                    <a:pt x="2000" y="1011"/>
                    <a:pt x="2008" y="1020"/>
                  </a:cubicBezTo>
                  <a:cubicBezTo>
                    <a:pt x="2018" y="1004"/>
                    <a:pt x="2032" y="996"/>
                    <a:pt x="2047" y="988"/>
                  </a:cubicBezTo>
                  <a:cubicBezTo>
                    <a:pt x="2071" y="980"/>
                    <a:pt x="2087" y="972"/>
                    <a:pt x="2095" y="948"/>
                  </a:cubicBezTo>
                  <a:cubicBezTo>
                    <a:pt x="2095" y="940"/>
                    <a:pt x="2103" y="932"/>
                    <a:pt x="2103" y="917"/>
                  </a:cubicBezTo>
                  <a:cubicBezTo>
                    <a:pt x="2111" y="901"/>
                    <a:pt x="2119" y="877"/>
                    <a:pt x="2127" y="861"/>
                  </a:cubicBezTo>
                  <a:cubicBezTo>
                    <a:pt x="2142" y="845"/>
                    <a:pt x="2174" y="798"/>
                    <a:pt x="2174" y="790"/>
                  </a:cubicBezTo>
                  <a:cubicBezTo>
                    <a:pt x="2174" y="782"/>
                    <a:pt x="2079" y="711"/>
                    <a:pt x="2032" y="664"/>
                  </a:cubicBezTo>
                  <a:cubicBezTo>
                    <a:pt x="2000" y="640"/>
                    <a:pt x="1984" y="624"/>
                    <a:pt x="1976" y="624"/>
                  </a:cubicBezTo>
                  <a:cubicBezTo>
                    <a:pt x="1969" y="616"/>
                    <a:pt x="1969" y="608"/>
                    <a:pt x="1969" y="600"/>
                  </a:cubicBezTo>
                  <a:cubicBezTo>
                    <a:pt x="1969" y="585"/>
                    <a:pt x="1976" y="561"/>
                    <a:pt x="1992" y="553"/>
                  </a:cubicBezTo>
                  <a:cubicBezTo>
                    <a:pt x="2008" y="545"/>
                    <a:pt x="2008" y="529"/>
                    <a:pt x="2008" y="514"/>
                  </a:cubicBezTo>
                  <a:cubicBezTo>
                    <a:pt x="2008" y="505"/>
                    <a:pt x="2008" y="498"/>
                    <a:pt x="2008" y="498"/>
                  </a:cubicBezTo>
                  <a:cubicBezTo>
                    <a:pt x="2008" y="498"/>
                    <a:pt x="2008" y="498"/>
                    <a:pt x="2000" y="498"/>
                  </a:cubicBezTo>
                  <a:cubicBezTo>
                    <a:pt x="2000" y="498"/>
                    <a:pt x="1984" y="498"/>
                    <a:pt x="1969" y="490"/>
                  </a:cubicBezTo>
                  <a:cubicBezTo>
                    <a:pt x="1969" y="490"/>
                    <a:pt x="1961" y="482"/>
                    <a:pt x="1961" y="474"/>
                  </a:cubicBezTo>
                  <a:cubicBezTo>
                    <a:pt x="1953" y="442"/>
                    <a:pt x="2008" y="387"/>
                    <a:pt x="2018" y="379"/>
                  </a:cubicBezTo>
                  <a:cubicBezTo>
                    <a:pt x="2032" y="363"/>
                    <a:pt x="2032" y="332"/>
                    <a:pt x="2024" y="316"/>
                  </a:cubicBezTo>
                  <a:cubicBezTo>
                    <a:pt x="2024" y="316"/>
                    <a:pt x="2024" y="316"/>
                    <a:pt x="2024" y="308"/>
                  </a:cubicBezTo>
                  <a:cubicBezTo>
                    <a:pt x="2024" y="300"/>
                    <a:pt x="2056" y="268"/>
                    <a:pt x="2079" y="245"/>
                  </a:cubicBezTo>
                  <a:cubicBezTo>
                    <a:pt x="2063" y="237"/>
                    <a:pt x="2056" y="229"/>
                    <a:pt x="2032" y="221"/>
                  </a:cubicBezTo>
                  <a:cubicBezTo>
                    <a:pt x="2024" y="221"/>
                    <a:pt x="2018" y="221"/>
                    <a:pt x="2008" y="221"/>
                  </a:cubicBezTo>
                  <a:cubicBezTo>
                    <a:pt x="2000" y="221"/>
                    <a:pt x="2000" y="221"/>
                    <a:pt x="1992" y="221"/>
                  </a:cubicBezTo>
                  <a:lnTo>
                    <a:pt x="1984" y="221"/>
                  </a:lnTo>
                  <a:cubicBezTo>
                    <a:pt x="1976" y="221"/>
                    <a:pt x="1969" y="221"/>
                    <a:pt x="1961" y="205"/>
                  </a:cubicBezTo>
                  <a:cubicBezTo>
                    <a:pt x="1953" y="197"/>
                    <a:pt x="1945" y="174"/>
                    <a:pt x="1937" y="158"/>
                  </a:cubicBezTo>
                  <a:cubicBezTo>
                    <a:pt x="1921" y="118"/>
                    <a:pt x="1905" y="63"/>
                    <a:pt x="1889" y="63"/>
                  </a:cubicBezTo>
                  <a:lnTo>
                    <a:pt x="1889" y="63"/>
                  </a:lnTo>
                  <a:cubicBezTo>
                    <a:pt x="1858" y="63"/>
                    <a:pt x="1834" y="63"/>
                    <a:pt x="1787" y="23"/>
                  </a:cubicBezTo>
                  <a:cubicBezTo>
                    <a:pt x="1771" y="8"/>
                    <a:pt x="1755" y="8"/>
                    <a:pt x="1747" y="8"/>
                  </a:cubicBezTo>
                  <a:cubicBezTo>
                    <a:pt x="1731" y="8"/>
                    <a:pt x="1716" y="15"/>
                    <a:pt x="1708" y="15"/>
                  </a:cubicBezTo>
                  <a:cubicBezTo>
                    <a:pt x="1700" y="23"/>
                    <a:pt x="1692" y="23"/>
                    <a:pt x="1684" y="31"/>
                  </a:cubicBezTo>
                  <a:cubicBezTo>
                    <a:pt x="1660" y="39"/>
                    <a:pt x="332" y="292"/>
                    <a:pt x="277" y="308"/>
                  </a:cubicBezTo>
                  <a:cubicBezTo>
                    <a:pt x="269" y="308"/>
                    <a:pt x="269" y="308"/>
                    <a:pt x="269" y="308"/>
                  </a:cubicBezTo>
                  <a:cubicBezTo>
                    <a:pt x="245" y="197"/>
                    <a:pt x="245" y="197"/>
                    <a:pt x="245" y="197"/>
                  </a:cubicBezTo>
                  <a:cubicBezTo>
                    <a:pt x="198" y="245"/>
                    <a:pt x="111" y="316"/>
                    <a:pt x="55" y="340"/>
                  </a:cubicBezTo>
                  <a:cubicBezTo>
                    <a:pt x="40" y="347"/>
                    <a:pt x="24" y="355"/>
                    <a:pt x="8" y="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8" name="Freeform 775"/>
            <p:cNvSpPr>
              <a:spLocks noChangeArrowheads="1"/>
            </p:cNvSpPr>
            <p:nvPr/>
          </p:nvSpPr>
          <p:spPr bwMode="auto">
            <a:xfrm>
              <a:off x="20637424" y="6414199"/>
              <a:ext cx="906849" cy="637810"/>
            </a:xfrm>
            <a:custGeom>
              <a:avLst/>
              <a:gdLst>
                <a:gd name="T0" fmla="*/ 1660 w 1725"/>
                <a:gd name="T1" fmla="*/ 752 h 1211"/>
                <a:gd name="T2" fmla="*/ 1692 w 1725"/>
                <a:gd name="T3" fmla="*/ 649 h 1211"/>
                <a:gd name="T4" fmla="*/ 1573 w 1725"/>
                <a:gd name="T5" fmla="*/ 570 h 1211"/>
                <a:gd name="T6" fmla="*/ 1407 w 1725"/>
                <a:gd name="T7" fmla="*/ 317 h 1211"/>
                <a:gd name="T8" fmla="*/ 1312 w 1725"/>
                <a:gd name="T9" fmla="*/ 0 h 1211"/>
                <a:gd name="T10" fmla="*/ 40 w 1725"/>
                <a:gd name="T11" fmla="*/ 483 h 1211"/>
                <a:gd name="T12" fmla="*/ 206 w 1725"/>
                <a:gd name="T13" fmla="*/ 340 h 1211"/>
                <a:gd name="T14" fmla="*/ 269 w 1725"/>
                <a:gd name="T15" fmla="*/ 246 h 1211"/>
                <a:gd name="T16" fmla="*/ 380 w 1725"/>
                <a:gd name="T17" fmla="*/ 238 h 1211"/>
                <a:gd name="T18" fmla="*/ 498 w 1725"/>
                <a:gd name="T19" fmla="*/ 190 h 1211"/>
                <a:gd name="T20" fmla="*/ 617 w 1725"/>
                <a:gd name="T21" fmla="*/ 246 h 1211"/>
                <a:gd name="T22" fmla="*/ 743 w 1725"/>
                <a:gd name="T23" fmla="*/ 324 h 1211"/>
                <a:gd name="T24" fmla="*/ 846 w 1725"/>
                <a:gd name="T25" fmla="*/ 419 h 1211"/>
                <a:gd name="T26" fmla="*/ 933 w 1725"/>
                <a:gd name="T27" fmla="*/ 601 h 1211"/>
                <a:gd name="T28" fmla="*/ 981 w 1725"/>
                <a:gd name="T29" fmla="*/ 720 h 1211"/>
                <a:gd name="T30" fmla="*/ 1044 w 1725"/>
                <a:gd name="T31" fmla="*/ 752 h 1211"/>
                <a:gd name="T32" fmla="*/ 1241 w 1725"/>
                <a:gd name="T33" fmla="*/ 775 h 1211"/>
                <a:gd name="T34" fmla="*/ 1225 w 1725"/>
                <a:gd name="T35" fmla="*/ 649 h 1211"/>
                <a:gd name="T36" fmla="*/ 1154 w 1725"/>
                <a:gd name="T37" fmla="*/ 491 h 1211"/>
                <a:gd name="T38" fmla="*/ 1131 w 1725"/>
                <a:gd name="T39" fmla="*/ 301 h 1211"/>
                <a:gd name="T40" fmla="*/ 1131 w 1725"/>
                <a:gd name="T41" fmla="*/ 238 h 1211"/>
                <a:gd name="T42" fmla="*/ 1210 w 1725"/>
                <a:gd name="T43" fmla="*/ 166 h 1211"/>
                <a:gd name="T44" fmla="*/ 1257 w 1725"/>
                <a:gd name="T45" fmla="*/ 119 h 1211"/>
                <a:gd name="T46" fmla="*/ 1273 w 1725"/>
                <a:gd name="T47" fmla="*/ 174 h 1211"/>
                <a:gd name="T48" fmla="*/ 1210 w 1725"/>
                <a:gd name="T49" fmla="*/ 317 h 1211"/>
                <a:gd name="T50" fmla="*/ 1202 w 1725"/>
                <a:gd name="T51" fmla="*/ 372 h 1211"/>
                <a:gd name="T52" fmla="*/ 1234 w 1725"/>
                <a:gd name="T53" fmla="*/ 396 h 1211"/>
                <a:gd name="T54" fmla="*/ 1218 w 1725"/>
                <a:gd name="T55" fmla="*/ 451 h 1211"/>
                <a:gd name="T56" fmla="*/ 1273 w 1725"/>
                <a:gd name="T57" fmla="*/ 483 h 1211"/>
                <a:gd name="T58" fmla="*/ 1249 w 1725"/>
                <a:gd name="T59" fmla="*/ 538 h 1211"/>
                <a:gd name="T60" fmla="*/ 1297 w 1725"/>
                <a:gd name="T61" fmla="*/ 601 h 1211"/>
                <a:gd name="T62" fmla="*/ 1312 w 1725"/>
                <a:gd name="T63" fmla="*/ 696 h 1211"/>
                <a:gd name="T64" fmla="*/ 1415 w 1725"/>
                <a:gd name="T65" fmla="*/ 672 h 1211"/>
                <a:gd name="T66" fmla="*/ 1455 w 1725"/>
                <a:gd name="T67" fmla="*/ 799 h 1211"/>
                <a:gd name="T68" fmla="*/ 1518 w 1725"/>
                <a:gd name="T69" fmla="*/ 846 h 1211"/>
                <a:gd name="T70" fmla="*/ 1478 w 1725"/>
                <a:gd name="T71" fmla="*/ 1083 h 1211"/>
                <a:gd name="T72" fmla="*/ 1534 w 1725"/>
                <a:gd name="T73" fmla="*/ 1155 h 1211"/>
                <a:gd name="T74" fmla="*/ 1558 w 1725"/>
                <a:gd name="T75" fmla="*/ 1004 h 1211"/>
                <a:gd name="T76" fmla="*/ 1605 w 1725"/>
                <a:gd name="T77" fmla="*/ 870 h 1211"/>
                <a:gd name="T78" fmla="*/ 1692 w 1725"/>
                <a:gd name="T79" fmla="*/ 76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5" h="1211">
                  <a:moveTo>
                    <a:pt x="1660" y="752"/>
                  </a:moveTo>
                  <a:lnTo>
                    <a:pt x="1660" y="752"/>
                  </a:lnTo>
                  <a:cubicBezTo>
                    <a:pt x="1645" y="728"/>
                    <a:pt x="1629" y="712"/>
                    <a:pt x="1652" y="696"/>
                  </a:cubicBezTo>
                  <a:cubicBezTo>
                    <a:pt x="1676" y="680"/>
                    <a:pt x="1660" y="680"/>
                    <a:pt x="1692" y="649"/>
                  </a:cubicBezTo>
                  <a:cubicBezTo>
                    <a:pt x="1716" y="625"/>
                    <a:pt x="1716" y="609"/>
                    <a:pt x="1724" y="593"/>
                  </a:cubicBezTo>
                  <a:cubicBezTo>
                    <a:pt x="1684" y="577"/>
                    <a:pt x="1621" y="577"/>
                    <a:pt x="1573" y="570"/>
                  </a:cubicBezTo>
                  <a:cubicBezTo>
                    <a:pt x="1502" y="554"/>
                    <a:pt x="1455" y="554"/>
                    <a:pt x="1447" y="546"/>
                  </a:cubicBezTo>
                  <a:cubicBezTo>
                    <a:pt x="1439" y="530"/>
                    <a:pt x="1407" y="364"/>
                    <a:pt x="1407" y="317"/>
                  </a:cubicBezTo>
                  <a:cubicBezTo>
                    <a:pt x="1400" y="277"/>
                    <a:pt x="1360" y="151"/>
                    <a:pt x="1336" y="87"/>
                  </a:cubicBezTo>
                  <a:cubicBezTo>
                    <a:pt x="1312" y="48"/>
                    <a:pt x="1312" y="16"/>
                    <a:pt x="1312" y="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40" y="483"/>
                    <a:pt x="40" y="483"/>
                    <a:pt x="40" y="483"/>
                  </a:cubicBezTo>
                  <a:cubicBezTo>
                    <a:pt x="158" y="348"/>
                    <a:pt x="158" y="348"/>
                    <a:pt x="158" y="348"/>
                  </a:cubicBezTo>
                  <a:cubicBezTo>
                    <a:pt x="158" y="348"/>
                    <a:pt x="206" y="324"/>
                    <a:pt x="206" y="340"/>
                  </a:cubicBezTo>
                  <a:cubicBezTo>
                    <a:pt x="214" y="364"/>
                    <a:pt x="222" y="340"/>
                    <a:pt x="230" y="333"/>
                  </a:cubicBezTo>
                  <a:cubicBezTo>
                    <a:pt x="230" y="317"/>
                    <a:pt x="253" y="230"/>
                    <a:pt x="269" y="246"/>
                  </a:cubicBezTo>
                  <a:cubicBezTo>
                    <a:pt x="277" y="261"/>
                    <a:pt x="277" y="277"/>
                    <a:pt x="317" y="285"/>
                  </a:cubicBezTo>
                  <a:cubicBezTo>
                    <a:pt x="356" y="285"/>
                    <a:pt x="364" y="246"/>
                    <a:pt x="380" y="238"/>
                  </a:cubicBezTo>
                  <a:cubicBezTo>
                    <a:pt x="403" y="230"/>
                    <a:pt x="427" y="222"/>
                    <a:pt x="443" y="214"/>
                  </a:cubicBezTo>
                  <a:cubicBezTo>
                    <a:pt x="451" y="198"/>
                    <a:pt x="475" y="182"/>
                    <a:pt x="498" y="190"/>
                  </a:cubicBezTo>
                  <a:cubicBezTo>
                    <a:pt x="514" y="206"/>
                    <a:pt x="538" y="206"/>
                    <a:pt x="561" y="206"/>
                  </a:cubicBezTo>
                  <a:cubicBezTo>
                    <a:pt x="593" y="206"/>
                    <a:pt x="617" y="222"/>
                    <a:pt x="617" y="246"/>
                  </a:cubicBezTo>
                  <a:cubicBezTo>
                    <a:pt x="625" y="261"/>
                    <a:pt x="656" y="317"/>
                    <a:pt x="656" y="317"/>
                  </a:cubicBezTo>
                  <a:cubicBezTo>
                    <a:pt x="656" y="317"/>
                    <a:pt x="743" y="301"/>
                    <a:pt x="743" y="324"/>
                  </a:cubicBezTo>
                  <a:cubicBezTo>
                    <a:pt x="751" y="348"/>
                    <a:pt x="751" y="396"/>
                    <a:pt x="767" y="412"/>
                  </a:cubicBezTo>
                  <a:cubicBezTo>
                    <a:pt x="775" y="419"/>
                    <a:pt x="822" y="404"/>
                    <a:pt x="846" y="419"/>
                  </a:cubicBezTo>
                  <a:cubicBezTo>
                    <a:pt x="870" y="435"/>
                    <a:pt x="949" y="467"/>
                    <a:pt x="949" y="499"/>
                  </a:cubicBezTo>
                  <a:cubicBezTo>
                    <a:pt x="949" y="530"/>
                    <a:pt x="957" y="562"/>
                    <a:pt x="933" y="601"/>
                  </a:cubicBezTo>
                  <a:cubicBezTo>
                    <a:pt x="909" y="641"/>
                    <a:pt x="886" y="696"/>
                    <a:pt x="901" y="720"/>
                  </a:cubicBezTo>
                  <a:cubicBezTo>
                    <a:pt x="917" y="744"/>
                    <a:pt x="957" y="736"/>
                    <a:pt x="981" y="720"/>
                  </a:cubicBezTo>
                  <a:cubicBezTo>
                    <a:pt x="996" y="696"/>
                    <a:pt x="1036" y="704"/>
                    <a:pt x="1044" y="720"/>
                  </a:cubicBezTo>
                  <a:cubicBezTo>
                    <a:pt x="1052" y="728"/>
                    <a:pt x="1020" y="736"/>
                    <a:pt x="1044" y="752"/>
                  </a:cubicBezTo>
                  <a:cubicBezTo>
                    <a:pt x="1075" y="759"/>
                    <a:pt x="1115" y="775"/>
                    <a:pt x="1154" y="783"/>
                  </a:cubicBezTo>
                  <a:cubicBezTo>
                    <a:pt x="1186" y="791"/>
                    <a:pt x="1225" y="775"/>
                    <a:pt x="1241" y="775"/>
                  </a:cubicBezTo>
                  <a:cubicBezTo>
                    <a:pt x="1241" y="759"/>
                    <a:pt x="1249" y="752"/>
                    <a:pt x="1241" y="728"/>
                  </a:cubicBezTo>
                  <a:cubicBezTo>
                    <a:pt x="1234" y="688"/>
                    <a:pt x="1241" y="680"/>
                    <a:pt x="1225" y="649"/>
                  </a:cubicBezTo>
                  <a:cubicBezTo>
                    <a:pt x="1210" y="609"/>
                    <a:pt x="1194" y="617"/>
                    <a:pt x="1186" y="593"/>
                  </a:cubicBezTo>
                  <a:cubicBezTo>
                    <a:pt x="1178" y="562"/>
                    <a:pt x="1154" y="530"/>
                    <a:pt x="1154" y="491"/>
                  </a:cubicBezTo>
                  <a:cubicBezTo>
                    <a:pt x="1147" y="443"/>
                    <a:pt x="1147" y="404"/>
                    <a:pt x="1147" y="364"/>
                  </a:cubicBezTo>
                  <a:cubicBezTo>
                    <a:pt x="1139" y="333"/>
                    <a:pt x="1154" y="309"/>
                    <a:pt x="1131" y="301"/>
                  </a:cubicBezTo>
                  <a:cubicBezTo>
                    <a:pt x="1107" y="293"/>
                    <a:pt x="1083" y="230"/>
                    <a:pt x="1099" y="238"/>
                  </a:cubicBezTo>
                  <a:cubicBezTo>
                    <a:pt x="1107" y="246"/>
                    <a:pt x="1123" y="261"/>
                    <a:pt x="1131" y="238"/>
                  </a:cubicBezTo>
                  <a:cubicBezTo>
                    <a:pt x="1139" y="214"/>
                    <a:pt x="1170" y="182"/>
                    <a:pt x="1170" y="182"/>
                  </a:cubicBezTo>
                  <a:cubicBezTo>
                    <a:pt x="1178" y="182"/>
                    <a:pt x="1194" y="174"/>
                    <a:pt x="1210" y="166"/>
                  </a:cubicBezTo>
                  <a:cubicBezTo>
                    <a:pt x="1234" y="151"/>
                    <a:pt x="1249" y="135"/>
                    <a:pt x="1249" y="127"/>
                  </a:cubicBezTo>
                  <a:cubicBezTo>
                    <a:pt x="1241" y="111"/>
                    <a:pt x="1257" y="95"/>
                    <a:pt x="1257" y="119"/>
                  </a:cubicBezTo>
                  <a:cubicBezTo>
                    <a:pt x="1257" y="135"/>
                    <a:pt x="1257" y="166"/>
                    <a:pt x="1265" y="166"/>
                  </a:cubicBezTo>
                  <a:cubicBezTo>
                    <a:pt x="1281" y="166"/>
                    <a:pt x="1297" y="174"/>
                    <a:pt x="1273" y="174"/>
                  </a:cubicBezTo>
                  <a:cubicBezTo>
                    <a:pt x="1257" y="182"/>
                    <a:pt x="1170" y="198"/>
                    <a:pt x="1186" y="222"/>
                  </a:cubicBezTo>
                  <a:cubicBezTo>
                    <a:pt x="1194" y="253"/>
                    <a:pt x="1186" y="317"/>
                    <a:pt x="1210" y="317"/>
                  </a:cubicBezTo>
                  <a:cubicBezTo>
                    <a:pt x="1234" y="309"/>
                    <a:pt x="1241" y="309"/>
                    <a:pt x="1234" y="333"/>
                  </a:cubicBezTo>
                  <a:cubicBezTo>
                    <a:pt x="1234" y="356"/>
                    <a:pt x="1210" y="348"/>
                    <a:pt x="1202" y="372"/>
                  </a:cubicBezTo>
                  <a:cubicBezTo>
                    <a:pt x="1186" y="388"/>
                    <a:pt x="1147" y="412"/>
                    <a:pt x="1178" y="412"/>
                  </a:cubicBezTo>
                  <a:cubicBezTo>
                    <a:pt x="1210" y="419"/>
                    <a:pt x="1234" y="380"/>
                    <a:pt x="1234" y="396"/>
                  </a:cubicBezTo>
                  <a:cubicBezTo>
                    <a:pt x="1241" y="404"/>
                    <a:pt x="1265" y="412"/>
                    <a:pt x="1249" y="427"/>
                  </a:cubicBezTo>
                  <a:cubicBezTo>
                    <a:pt x="1234" y="443"/>
                    <a:pt x="1218" y="435"/>
                    <a:pt x="1218" y="451"/>
                  </a:cubicBezTo>
                  <a:cubicBezTo>
                    <a:pt x="1218" y="467"/>
                    <a:pt x="1202" y="475"/>
                    <a:pt x="1225" y="483"/>
                  </a:cubicBezTo>
                  <a:cubicBezTo>
                    <a:pt x="1249" y="491"/>
                    <a:pt x="1265" y="467"/>
                    <a:pt x="1273" y="483"/>
                  </a:cubicBezTo>
                  <a:cubicBezTo>
                    <a:pt x="1289" y="499"/>
                    <a:pt x="1312" y="506"/>
                    <a:pt x="1289" y="514"/>
                  </a:cubicBezTo>
                  <a:cubicBezTo>
                    <a:pt x="1273" y="530"/>
                    <a:pt x="1257" y="514"/>
                    <a:pt x="1249" y="538"/>
                  </a:cubicBezTo>
                  <a:cubicBezTo>
                    <a:pt x="1241" y="570"/>
                    <a:pt x="1234" y="577"/>
                    <a:pt x="1257" y="577"/>
                  </a:cubicBezTo>
                  <a:cubicBezTo>
                    <a:pt x="1289" y="586"/>
                    <a:pt x="1289" y="577"/>
                    <a:pt x="1297" y="601"/>
                  </a:cubicBezTo>
                  <a:cubicBezTo>
                    <a:pt x="1297" y="625"/>
                    <a:pt x="1297" y="609"/>
                    <a:pt x="1289" y="649"/>
                  </a:cubicBezTo>
                  <a:cubicBezTo>
                    <a:pt x="1289" y="680"/>
                    <a:pt x="1281" y="688"/>
                    <a:pt x="1312" y="696"/>
                  </a:cubicBezTo>
                  <a:cubicBezTo>
                    <a:pt x="1344" y="696"/>
                    <a:pt x="1360" y="672"/>
                    <a:pt x="1368" y="657"/>
                  </a:cubicBezTo>
                  <a:cubicBezTo>
                    <a:pt x="1368" y="649"/>
                    <a:pt x="1384" y="625"/>
                    <a:pt x="1415" y="672"/>
                  </a:cubicBezTo>
                  <a:cubicBezTo>
                    <a:pt x="1439" y="720"/>
                    <a:pt x="1463" y="728"/>
                    <a:pt x="1455" y="759"/>
                  </a:cubicBezTo>
                  <a:cubicBezTo>
                    <a:pt x="1439" y="791"/>
                    <a:pt x="1431" y="783"/>
                    <a:pt x="1455" y="799"/>
                  </a:cubicBezTo>
                  <a:cubicBezTo>
                    <a:pt x="1478" y="815"/>
                    <a:pt x="1494" y="815"/>
                    <a:pt x="1502" y="807"/>
                  </a:cubicBezTo>
                  <a:cubicBezTo>
                    <a:pt x="1510" y="807"/>
                    <a:pt x="1518" y="815"/>
                    <a:pt x="1518" y="846"/>
                  </a:cubicBezTo>
                  <a:cubicBezTo>
                    <a:pt x="1526" y="870"/>
                    <a:pt x="1487" y="941"/>
                    <a:pt x="1487" y="973"/>
                  </a:cubicBezTo>
                  <a:cubicBezTo>
                    <a:pt x="1487" y="1004"/>
                    <a:pt x="1478" y="1036"/>
                    <a:pt x="1478" y="1083"/>
                  </a:cubicBezTo>
                  <a:cubicBezTo>
                    <a:pt x="1487" y="1131"/>
                    <a:pt x="1471" y="1155"/>
                    <a:pt x="1494" y="1178"/>
                  </a:cubicBezTo>
                  <a:cubicBezTo>
                    <a:pt x="1518" y="1202"/>
                    <a:pt x="1534" y="1210"/>
                    <a:pt x="1534" y="1155"/>
                  </a:cubicBezTo>
                  <a:cubicBezTo>
                    <a:pt x="1534" y="1107"/>
                    <a:pt x="1526" y="1068"/>
                    <a:pt x="1542" y="1044"/>
                  </a:cubicBezTo>
                  <a:cubicBezTo>
                    <a:pt x="1550" y="1028"/>
                    <a:pt x="1558" y="1036"/>
                    <a:pt x="1558" y="1004"/>
                  </a:cubicBezTo>
                  <a:cubicBezTo>
                    <a:pt x="1558" y="981"/>
                    <a:pt x="1605" y="1028"/>
                    <a:pt x="1605" y="981"/>
                  </a:cubicBezTo>
                  <a:cubicBezTo>
                    <a:pt x="1597" y="941"/>
                    <a:pt x="1589" y="894"/>
                    <a:pt x="1605" y="870"/>
                  </a:cubicBezTo>
                  <a:cubicBezTo>
                    <a:pt x="1621" y="839"/>
                    <a:pt x="1605" y="815"/>
                    <a:pt x="1645" y="807"/>
                  </a:cubicBezTo>
                  <a:cubicBezTo>
                    <a:pt x="1684" y="791"/>
                    <a:pt x="1692" y="783"/>
                    <a:pt x="1692" y="767"/>
                  </a:cubicBezTo>
                  <a:cubicBezTo>
                    <a:pt x="1692" y="752"/>
                    <a:pt x="1668" y="767"/>
                    <a:pt x="1660" y="75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9" name="Freeform 776"/>
            <p:cNvSpPr>
              <a:spLocks noChangeArrowheads="1"/>
            </p:cNvSpPr>
            <p:nvPr/>
          </p:nvSpPr>
          <p:spPr bwMode="auto">
            <a:xfrm>
              <a:off x="20635106" y="6411880"/>
              <a:ext cx="911486" cy="635490"/>
            </a:xfrm>
            <a:custGeom>
              <a:avLst/>
              <a:gdLst>
                <a:gd name="T0" fmla="*/ 1486 w 1733"/>
                <a:gd name="T1" fmla="*/ 1011 h 1210"/>
                <a:gd name="T2" fmla="*/ 1463 w 1733"/>
                <a:gd name="T3" fmla="*/ 806 h 1210"/>
                <a:gd name="T4" fmla="*/ 1392 w 1733"/>
                <a:gd name="T5" fmla="*/ 656 h 1210"/>
                <a:gd name="T6" fmla="*/ 1297 w 1733"/>
                <a:gd name="T7" fmla="*/ 624 h 1210"/>
                <a:gd name="T8" fmla="*/ 1257 w 1733"/>
                <a:gd name="T9" fmla="*/ 545 h 1210"/>
                <a:gd name="T10" fmla="*/ 1273 w 1733"/>
                <a:gd name="T11" fmla="*/ 490 h 1210"/>
                <a:gd name="T12" fmla="*/ 1226 w 1733"/>
                <a:gd name="T13" fmla="*/ 458 h 1210"/>
                <a:gd name="T14" fmla="*/ 1233 w 1733"/>
                <a:gd name="T15" fmla="*/ 411 h 1210"/>
                <a:gd name="T16" fmla="*/ 1242 w 1733"/>
                <a:gd name="T17" fmla="*/ 340 h 1210"/>
                <a:gd name="T18" fmla="*/ 1186 w 1733"/>
                <a:gd name="T19" fmla="*/ 221 h 1210"/>
                <a:gd name="T20" fmla="*/ 1265 w 1733"/>
                <a:gd name="T21" fmla="*/ 142 h 1210"/>
                <a:gd name="T22" fmla="*/ 1186 w 1733"/>
                <a:gd name="T23" fmla="*/ 189 h 1210"/>
                <a:gd name="T24" fmla="*/ 1139 w 1733"/>
                <a:gd name="T25" fmla="*/ 300 h 1210"/>
                <a:gd name="T26" fmla="*/ 1202 w 1733"/>
                <a:gd name="T27" fmla="*/ 593 h 1210"/>
                <a:gd name="T28" fmla="*/ 1249 w 1733"/>
                <a:gd name="T29" fmla="*/ 790 h 1210"/>
                <a:gd name="T30" fmla="*/ 1052 w 1733"/>
                <a:gd name="T31" fmla="*/ 759 h 1210"/>
                <a:gd name="T32" fmla="*/ 941 w 1733"/>
                <a:gd name="T33" fmla="*/ 743 h 1210"/>
                <a:gd name="T34" fmla="*/ 854 w 1733"/>
                <a:gd name="T35" fmla="*/ 426 h 1210"/>
                <a:gd name="T36" fmla="*/ 751 w 1733"/>
                <a:gd name="T37" fmla="*/ 331 h 1210"/>
                <a:gd name="T38" fmla="*/ 569 w 1733"/>
                <a:gd name="T39" fmla="*/ 213 h 1210"/>
                <a:gd name="T40" fmla="*/ 372 w 1733"/>
                <a:gd name="T41" fmla="*/ 268 h 1210"/>
                <a:gd name="T42" fmla="*/ 238 w 1733"/>
                <a:gd name="T43" fmla="*/ 340 h 1210"/>
                <a:gd name="T44" fmla="*/ 0 w 1733"/>
                <a:gd name="T45" fmla="*/ 253 h 1210"/>
                <a:gd name="T46" fmla="*/ 1518 w 1733"/>
                <a:gd name="T47" fmla="*/ 561 h 1210"/>
                <a:gd name="T48" fmla="*/ 1700 w 1733"/>
                <a:gd name="T49" fmla="*/ 656 h 1210"/>
                <a:gd name="T50" fmla="*/ 1692 w 1733"/>
                <a:gd name="T51" fmla="*/ 766 h 1210"/>
                <a:gd name="T52" fmla="*/ 1613 w 1733"/>
                <a:gd name="T53" fmla="*/ 988 h 1210"/>
                <a:gd name="T54" fmla="*/ 1558 w 1733"/>
                <a:gd name="T55" fmla="*/ 1051 h 1210"/>
                <a:gd name="T56" fmla="*/ 1510 w 1733"/>
                <a:gd name="T57" fmla="*/ 814 h 1210"/>
                <a:gd name="T58" fmla="*/ 1495 w 1733"/>
                <a:gd name="T59" fmla="*/ 1130 h 1210"/>
                <a:gd name="T60" fmla="*/ 1550 w 1733"/>
                <a:gd name="T61" fmla="*/ 1043 h 1210"/>
                <a:gd name="T62" fmla="*/ 1605 w 1733"/>
                <a:gd name="T63" fmla="*/ 988 h 1210"/>
                <a:gd name="T64" fmla="*/ 1692 w 1733"/>
                <a:gd name="T65" fmla="*/ 774 h 1210"/>
                <a:gd name="T66" fmla="*/ 1724 w 1733"/>
                <a:gd name="T67" fmla="*/ 600 h 1210"/>
                <a:gd name="T68" fmla="*/ 1336 w 1733"/>
                <a:gd name="T69" fmla="*/ 102 h 1210"/>
                <a:gd name="T70" fmla="*/ 206 w 1733"/>
                <a:gd name="T71" fmla="*/ 340 h 1210"/>
                <a:gd name="T72" fmla="*/ 277 w 1733"/>
                <a:gd name="T73" fmla="*/ 253 h 1210"/>
                <a:gd name="T74" fmla="*/ 411 w 1733"/>
                <a:gd name="T75" fmla="*/ 237 h 1210"/>
                <a:gd name="T76" fmla="*/ 672 w 1733"/>
                <a:gd name="T77" fmla="*/ 324 h 1210"/>
                <a:gd name="T78" fmla="*/ 807 w 1733"/>
                <a:gd name="T79" fmla="*/ 411 h 1210"/>
                <a:gd name="T80" fmla="*/ 949 w 1733"/>
                <a:gd name="T81" fmla="*/ 608 h 1210"/>
                <a:gd name="T82" fmla="*/ 1052 w 1733"/>
                <a:gd name="T83" fmla="*/ 743 h 1210"/>
                <a:gd name="T84" fmla="*/ 1242 w 1733"/>
                <a:gd name="T85" fmla="*/ 782 h 1210"/>
                <a:gd name="T86" fmla="*/ 1194 w 1733"/>
                <a:gd name="T87" fmla="*/ 600 h 1210"/>
                <a:gd name="T88" fmla="*/ 1139 w 1733"/>
                <a:gd name="T89" fmla="*/ 308 h 1210"/>
                <a:gd name="T90" fmla="*/ 1139 w 1733"/>
                <a:gd name="T91" fmla="*/ 245 h 1210"/>
                <a:gd name="T92" fmla="*/ 1265 w 1733"/>
                <a:gd name="T93" fmla="*/ 110 h 1210"/>
                <a:gd name="T94" fmla="*/ 1281 w 1733"/>
                <a:gd name="T95" fmla="*/ 189 h 1210"/>
                <a:gd name="T96" fmla="*/ 1218 w 1733"/>
                <a:gd name="T97" fmla="*/ 316 h 1210"/>
                <a:gd name="T98" fmla="*/ 1194 w 1733"/>
                <a:gd name="T99" fmla="*/ 395 h 1210"/>
                <a:gd name="T100" fmla="*/ 1257 w 1733"/>
                <a:gd name="T101" fmla="*/ 403 h 1210"/>
                <a:gd name="T102" fmla="*/ 1226 w 1733"/>
                <a:gd name="T103" fmla="*/ 482 h 1210"/>
                <a:gd name="T104" fmla="*/ 1297 w 1733"/>
                <a:gd name="T105" fmla="*/ 498 h 1210"/>
                <a:gd name="T106" fmla="*/ 1257 w 1733"/>
                <a:gd name="T107" fmla="*/ 577 h 1210"/>
                <a:gd name="T108" fmla="*/ 1305 w 1733"/>
                <a:gd name="T109" fmla="*/ 664 h 1210"/>
                <a:gd name="T110" fmla="*/ 1447 w 1733"/>
                <a:gd name="T111" fmla="*/ 711 h 1210"/>
                <a:gd name="T112" fmla="*/ 1502 w 1733"/>
                <a:gd name="T113" fmla="*/ 814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3" h="1210">
                  <a:moveTo>
                    <a:pt x="1526" y="1209"/>
                  </a:moveTo>
                  <a:lnTo>
                    <a:pt x="1526" y="1209"/>
                  </a:lnTo>
                  <a:cubicBezTo>
                    <a:pt x="1518" y="1209"/>
                    <a:pt x="1510" y="1201"/>
                    <a:pt x="1502" y="1185"/>
                  </a:cubicBezTo>
                  <a:cubicBezTo>
                    <a:pt x="1479" y="1170"/>
                    <a:pt x="1486" y="1154"/>
                    <a:pt x="1486" y="1130"/>
                  </a:cubicBezTo>
                  <a:cubicBezTo>
                    <a:pt x="1486" y="1122"/>
                    <a:pt x="1486" y="1106"/>
                    <a:pt x="1486" y="1090"/>
                  </a:cubicBezTo>
                  <a:cubicBezTo>
                    <a:pt x="1479" y="1059"/>
                    <a:pt x="1486" y="1035"/>
                    <a:pt x="1486" y="1011"/>
                  </a:cubicBezTo>
                  <a:cubicBezTo>
                    <a:pt x="1495" y="1004"/>
                    <a:pt x="1495" y="996"/>
                    <a:pt x="1495" y="980"/>
                  </a:cubicBezTo>
                  <a:cubicBezTo>
                    <a:pt x="1495" y="964"/>
                    <a:pt x="1502" y="940"/>
                    <a:pt x="1510" y="917"/>
                  </a:cubicBezTo>
                  <a:cubicBezTo>
                    <a:pt x="1518" y="893"/>
                    <a:pt x="1526" y="861"/>
                    <a:pt x="1526" y="853"/>
                  </a:cubicBezTo>
                  <a:cubicBezTo>
                    <a:pt x="1526" y="830"/>
                    <a:pt x="1518" y="814"/>
                    <a:pt x="1510" y="814"/>
                  </a:cubicBezTo>
                  <a:cubicBezTo>
                    <a:pt x="1510" y="822"/>
                    <a:pt x="1510" y="822"/>
                    <a:pt x="1510" y="822"/>
                  </a:cubicBezTo>
                  <a:cubicBezTo>
                    <a:pt x="1502" y="822"/>
                    <a:pt x="1486" y="822"/>
                    <a:pt x="1463" y="806"/>
                  </a:cubicBezTo>
                  <a:lnTo>
                    <a:pt x="1455" y="806"/>
                  </a:lnTo>
                  <a:cubicBezTo>
                    <a:pt x="1447" y="798"/>
                    <a:pt x="1447" y="798"/>
                    <a:pt x="1447" y="782"/>
                  </a:cubicBezTo>
                  <a:cubicBezTo>
                    <a:pt x="1447" y="782"/>
                    <a:pt x="1455" y="774"/>
                    <a:pt x="1455" y="766"/>
                  </a:cubicBezTo>
                  <a:cubicBezTo>
                    <a:pt x="1463" y="743"/>
                    <a:pt x="1455" y="735"/>
                    <a:pt x="1439" y="719"/>
                  </a:cubicBezTo>
                  <a:cubicBezTo>
                    <a:pt x="1439" y="703"/>
                    <a:pt x="1423" y="695"/>
                    <a:pt x="1415" y="679"/>
                  </a:cubicBezTo>
                  <a:cubicBezTo>
                    <a:pt x="1408" y="656"/>
                    <a:pt x="1400" y="656"/>
                    <a:pt x="1392" y="656"/>
                  </a:cubicBezTo>
                  <a:cubicBezTo>
                    <a:pt x="1384" y="656"/>
                    <a:pt x="1376" y="664"/>
                    <a:pt x="1376" y="671"/>
                  </a:cubicBezTo>
                  <a:cubicBezTo>
                    <a:pt x="1368" y="679"/>
                    <a:pt x="1352" y="703"/>
                    <a:pt x="1320" y="703"/>
                  </a:cubicBezTo>
                  <a:cubicBezTo>
                    <a:pt x="1313" y="703"/>
                    <a:pt x="1305" y="703"/>
                    <a:pt x="1297" y="695"/>
                  </a:cubicBezTo>
                  <a:cubicBezTo>
                    <a:pt x="1297" y="687"/>
                    <a:pt x="1297" y="679"/>
                    <a:pt x="1297" y="664"/>
                  </a:cubicBezTo>
                  <a:lnTo>
                    <a:pt x="1297" y="656"/>
                  </a:lnTo>
                  <a:cubicBezTo>
                    <a:pt x="1297" y="640"/>
                    <a:pt x="1297" y="632"/>
                    <a:pt x="1297" y="624"/>
                  </a:cubicBezTo>
                  <a:cubicBezTo>
                    <a:pt x="1305" y="624"/>
                    <a:pt x="1305" y="616"/>
                    <a:pt x="1297" y="608"/>
                  </a:cubicBezTo>
                  <a:cubicBezTo>
                    <a:pt x="1297" y="593"/>
                    <a:pt x="1297" y="593"/>
                    <a:pt x="1281" y="593"/>
                  </a:cubicBezTo>
                  <a:cubicBezTo>
                    <a:pt x="1273" y="593"/>
                    <a:pt x="1273" y="593"/>
                    <a:pt x="1265" y="593"/>
                  </a:cubicBezTo>
                  <a:cubicBezTo>
                    <a:pt x="1257" y="593"/>
                    <a:pt x="1249" y="584"/>
                    <a:pt x="1249" y="584"/>
                  </a:cubicBezTo>
                  <a:cubicBezTo>
                    <a:pt x="1242" y="577"/>
                    <a:pt x="1249" y="569"/>
                    <a:pt x="1249" y="561"/>
                  </a:cubicBezTo>
                  <a:cubicBezTo>
                    <a:pt x="1249" y="561"/>
                    <a:pt x="1249" y="553"/>
                    <a:pt x="1257" y="545"/>
                  </a:cubicBezTo>
                  <a:cubicBezTo>
                    <a:pt x="1257" y="529"/>
                    <a:pt x="1273" y="529"/>
                    <a:pt x="1281" y="529"/>
                  </a:cubicBezTo>
                  <a:cubicBezTo>
                    <a:pt x="1289" y="529"/>
                    <a:pt x="1289" y="521"/>
                    <a:pt x="1297" y="521"/>
                  </a:cubicBezTo>
                  <a:cubicBezTo>
                    <a:pt x="1305" y="521"/>
                    <a:pt x="1305" y="513"/>
                    <a:pt x="1305" y="513"/>
                  </a:cubicBezTo>
                  <a:lnTo>
                    <a:pt x="1297" y="506"/>
                  </a:lnTo>
                  <a:cubicBezTo>
                    <a:pt x="1289" y="506"/>
                    <a:pt x="1289" y="498"/>
                    <a:pt x="1281" y="490"/>
                  </a:cubicBezTo>
                  <a:lnTo>
                    <a:pt x="1273" y="490"/>
                  </a:lnTo>
                  <a:lnTo>
                    <a:pt x="1265" y="490"/>
                  </a:lnTo>
                  <a:cubicBezTo>
                    <a:pt x="1257" y="490"/>
                    <a:pt x="1249" y="498"/>
                    <a:pt x="1242" y="498"/>
                  </a:cubicBezTo>
                  <a:cubicBezTo>
                    <a:pt x="1242" y="498"/>
                    <a:pt x="1242" y="498"/>
                    <a:pt x="1233" y="498"/>
                  </a:cubicBezTo>
                  <a:cubicBezTo>
                    <a:pt x="1226" y="490"/>
                    <a:pt x="1218" y="490"/>
                    <a:pt x="1218" y="482"/>
                  </a:cubicBezTo>
                  <a:cubicBezTo>
                    <a:pt x="1218" y="482"/>
                    <a:pt x="1218" y="474"/>
                    <a:pt x="1218" y="466"/>
                  </a:cubicBezTo>
                  <a:cubicBezTo>
                    <a:pt x="1218" y="466"/>
                    <a:pt x="1218" y="458"/>
                    <a:pt x="1226" y="458"/>
                  </a:cubicBezTo>
                  <a:cubicBezTo>
                    <a:pt x="1226" y="442"/>
                    <a:pt x="1233" y="442"/>
                    <a:pt x="1242" y="442"/>
                  </a:cubicBezTo>
                  <a:cubicBezTo>
                    <a:pt x="1242" y="442"/>
                    <a:pt x="1249" y="434"/>
                    <a:pt x="1257" y="434"/>
                  </a:cubicBezTo>
                  <a:cubicBezTo>
                    <a:pt x="1257" y="426"/>
                    <a:pt x="1257" y="426"/>
                    <a:pt x="1257" y="426"/>
                  </a:cubicBezTo>
                  <a:cubicBezTo>
                    <a:pt x="1257" y="419"/>
                    <a:pt x="1257" y="419"/>
                    <a:pt x="1249" y="411"/>
                  </a:cubicBezTo>
                  <a:lnTo>
                    <a:pt x="1242" y="403"/>
                  </a:lnTo>
                  <a:cubicBezTo>
                    <a:pt x="1242" y="403"/>
                    <a:pt x="1233" y="403"/>
                    <a:pt x="1233" y="411"/>
                  </a:cubicBezTo>
                  <a:cubicBezTo>
                    <a:pt x="1218" y="419"/>
                    <a:pt x="1210" y="426"/>
                    <a:pt x="1186" y="426"/>
                  </a:cubicBezTo>
                  <a:cubicBezTo>
                    <a:pt x="1186" y="426"/>
                    <a:pt x="1178" y="426"/>
                    <a:pt x="1170" y="419"/>
                  </a:cubicBezTo>
                  <a:cubicBezTo>
                    <a:pt x="1170" y="411"/>
                    <a:pt x="1178" y="403"/>
                    <a:pt x="1186" y="395"/>
                  </a:cubicBezTo>
                  <a:cubicBezTo>
                    <a:pt x="1194" y="387"/>
                    <a:pt x="1202" y="379"/>
                    <a:pt x="1202" y="371"/>
                  </a:cubicBezTo>
                  <a:cubicBezTo>
                    <a:pt x="1210" y="363"/>
                    <a:pt x="1218" y="355"/>
                    <a:pt x="1226" y="355"/>
                  </a:cubicBezTo>
                  <a:cubicBezTo>
                    <a:pt x="1233" y="347"/>
                    <a:pt x="1242" y="347"/>
                    <a:pt x="1242" y="340"/>
                  </a:cubicBezTo>
                  <a:cubicBezTo>
                    <a:pt x="1242" y="331"/>
                    <a:pt x="1242" y="324"/>
                    <a:pt x="1242" y="324"/>
                  </a:cubicBezTo>
                  <a:cubicBezTo>
                    <a:pt x="1242" y="324"/>
                    <a:pt x="1233" y="324"/>
                    <a:pt x="1226" y="324"/>
                  </a:cubicBezTo>
                  <a:cubicBezTo>
                    <a:pt x="1218" y="324"/>
                    <a:pt x="1218" y="324"/>
                    <a:pt x="1218" y="324"/>
                  </a:cubicBezTo>
                  <a:cubicBezTo>
                    <a:pt x="1202" y="324"/>
                    <a:pt x="1202" y="300"/>
                    <a:pt x="1194" y="276"/>
                  </a:cubicBezTo>
                  <a:cubicBezTo>
                    <a:pt x="1194" y="260"/>
                    <a:pt x="1194" y="245"/>
                    <a:pt x="1186" y="229"/>
                  </a:cubicBezTo>
                  <a:lnTo>
                    <a:pt x="1186" y="221"/>
                  </a:lnTo>
                  <a:cubicBezTo>
                    <a:pt x="1194" y="205"/>
                    <a:pt x="1233" y="189"/>
                    <a:pt x="1265" y="181"/>
                  </a:cubicBezTo>
                  <a:cubicBezTo>
                    <a:pt x="1273" y="181"/>
                    <a:pt x="1281" y="181"/>
                    <a:pt x="1281" y="181"/>
                  </a:cubicBezTo>
                  <a:cubicBezTo>
                    <a:pt x="1289" y="181"/>
                    <a:pt x="1289" y="181"/>
                    <a:pt x="1289" y="181"/>
                  </a:cubicBezTo>
                  <a:cubicBezTo>
                    <a:pt x="1289" y="173"/>
                    <a:pt x="1281" y="173"/>
                    <a:pt x="1273" y="173"/>
                  </a:cubicBezTo>
                  <a:cubicBezTo>
                    <a:pt x="1273" y="173"/>
                    <a:pt x="1273" y="173"/>
                    <a:pt x="1265" y="173"/>
                  </a:cubicBezTo>
                  <a:cubicBezTo>
                    <a:pt x="1265" y="166"/>
                    <a:pt x="1265" y="150"/>
                    <a:pt x="1265" y="142"/>
                  </a:cubicBezTo>
                  <a:cubicBezTo>
                    <a:pt x="1265" y="134"/>
                    <a:pt x="1265" y="126"/>
                    <a:pt x="1265" y="126"/>
                  </a:cubicBezTo>
                  <a:cubicBezTo>
                    <a:pt x="1265" y="118"/>
                    <a:pt x="1265" y="118"/>
                    <a:pt x="1265" y="118"/>
                  </a:cubicBezTo>
                  <a:cubicBezTo>
                    <a:pt x="1265" y="118"/>
                    <a:pt x="1265" y="118"/>
                    <a:pt x="1257" y="118"/>
                  </a:cubicBezTo>
                  <a:cubicBezTo>
                    <a:pt x="1257" y="126"/>
                    <a:pt x="1257" y="126"/>
                    <a:pt x="1257" y="134"/>
                  </a:cubicBezTo>
                  <a:cubicBezTo>
                    <a:pt x="1257" y="150"/>
                    <a:pt x="1242" y="158"/>
                    <a:pt x="1218" y="173"/>
                  </a:cubicBezTo>
                  <a:cubicBezTo>
                    <a:pt x="1202" y="181"/>
                    <a:pt x="1194" y="189"/>
                    <a:pt x="1186" y="189"/>
                  </a:cubicBezTo>
                  <a:lnTo>
                    <a:pt x="1186" y="189"/>
                  </a:lnTo>
                  <a:cubicBezTo>
                    <a:pt x="1178" y="197"/>
                    <a:pt x="1155" y="221"/>
                    <a:pt x="1139" y="245"/>
                  </a:cubicBezTo>
                  <a:cubicBezTo>
                    <a:pt x="1139" y="253"/>
                    <a:pt x="1131" y="260"/>
                    <a:pt x="1123" y="260"/>
                  </a:cubicBezTo>
                  <a:cubicBezTo>
                    <a:pt x="1123" y="260"/>
                    <a:pt x="1115" y="260"/>
                    <a:pt x="1107" y="253"/>
                  </a:cubicBezTo>
                  <a:lnTo>
                    <a:pt x="1107" y="253"/>
                  </a:lnTo>
                  <a:cubicBezTo>
                    <a:pt x="1107" y="260"/>
                    <a:pt x="1123" y="292"/>
                    <a:pt x="1139" y="300"/>
                  </a:cubicBezTo>
                  <a:cubicBezTo>
                    <a:pt x="1155" y="308"/>
                    <a:pt x="1155" y="324"/>
                    <a:pt x="1155" y="347"/>
                  </a:cubicBezTo>
                  <a:cubicBezTo>
                    <a:pt x="1155" y="355"/>
                    <a:pt x="1155" y="363"/>
                    <a:pt x="1155" y="371"/>
                  </a:cubicBezTo>
                  <a:cubicBezTo>
                    <a:pt x="1162" y="395"/>
                    <a:pt x="1162" y="419"/>
                    <a:pt x="1162" y="442"/>
                  </a:cubicBezTo>
                  <a:cubicBezTo>
                    <a:pt x="1162" y="458"/>
                    <a:pt x="1162" y="474"/>
                    <a:pt x="1162" y="490"/>
                  </a:cubicBezTo>
                  <a:cubicBezTo>
                    <a:pt x="1162" y="521"/>
                    <a:pt x="1178" y="545"/>
                    <a:pt x="1186" y="561"/>
                  </a:cubicBezTo>
                  <a:cubicBezTo>
                    <a:pt x="1194" y="577"/>
                    <a:pt x="1194" y="584"/>
                    <a:pt x="1202" y="593"/>
                  </a:cubicBezTo>
                  <a:cubicBezTo>
                    <a:pt x="1202" y="608"/>
                    <a:pt x="1210" y="616"/>
                    <a:pt x="1218" y="624"/>
                  </a:cubicBezTo>
                  <a:cubicBezTo>
                    <a:pt x="1226" y="624"/>
                    <a:pt x="1233" y="632"/>
                    <a:pt x="1242" y="648"/>
                  </a:cubicBezTo>
                  <a:cubicBezTo>
                    <a:pt x="1249" y="671"/>
                    <a:pt x="1249" y="679"/>
                    <a:pt x="1249" y="695"/>
                  </a:cubicBezTo>
                  <a:cubicBezTo>
                    <a:pt x="1249" y="703"/>
                    <a:pt x="1249" y="719"/>
                    <a:pt x="1249" y="727"/>
                  </a:cubicBezTo>
                  <a:cubicBezTo>
                    <a:pt x="1257" y="751"/>
                    <a:pt x="1257" y="766"/>
                    <a:pt x="1257" y="774"/>
                  </a:cubicBezTo>
                  <a:cubicBezTo>
                    <a:pt x="1249" y="782"/>
                    <a:pt x="1249" y="782"/>
                    <a:pt x="1249" y="790"/>
                  </a:cubicBezTo>
                  <a:lnTo>
                    <a:pt x="1249" y="790"/>
                  </a:lnTo>
                  <a:lnTo>
                    <a:pt x="1249" y="790"/>
                  </a:lnTo>
                  <a:cubicBezTo>
                    <a:pt x="1242" y="790"/>
                    <a:pt x="1226" y="790"/>
                    <a:pt x="1218" y="790"/>
                  </a:cubicBezTo>
                  <a:cubicBezTo>
                    <a:pt x="1202" y="790"/>
                    <a:pt x="1186" y="798"/>
                    <a:pt x="1178" y="798"/>
                  </a:cubicBezTo>
                  <a:cubicBezTo>
                    <a:pt x="1170" y="798"/>
                    <a:pt x="1162" y="798"/>
                    <a:pt x="1162" y="798"/>
                  </a:cubicBezTo>
                  <a:cubicBezTo>
                    <a:pt x="1123" y="790"/>
                    <a:pt x="1083" y="774"/>
                    <a:pt x="1052" y="759"/>
                  </a:cubicBezTo>
                  <a:cubicBezTo>
                    <a:pt x="1044" y="759"/>
                    <a:pt x="1044" y="751"/>
                    <a:pt x="1044" y="751"/>
                  </a:cubicBezTo>
                  <a:cubicBezTo>
                    <a:pt x="1036" y="743"/>
                    <a:pt x="1044" y="743"/>
                    <a:pt x="1044" y="735"/>
                  </a:cubicBezTo>
                  <a:cubicBezTo>
                    <a:pt x="1044" y="735"/>
                    <a:pt x="1052" y="727"/>
                    <a:pt x="1044" y="727"/>
                  </a:cubicBezTo>
                  <a:cubicBezTo>
                    <a:pt x="1044" y="719"/>
                    <a:pt x="1028" y="719"/>
                    <a:pt x="1020" y="719"/>
                  </a:cubicBezTo>
                  <a:cubicBezTo>
                    <a:pt x="1012" y="719"/>
                    <a:pt x="996" y="719"/>
                    <a:pt x="989" y="727"/>
                  </a:cubicBezTo>
                  <a:cubicBezTo>
                    <a:pt x="980" y="735"/>
                    <a:pt x="957" y="743"/>
                    <a:pt x="941" y="743"/>
                  </a:cubicBezTo>
                  <a:cubicBezTo>
                    <a:pt x="925" y="743"/>
                    <a:pt x="917" y="735"/>
                    <a:pt x="909" y="727"/>
                  </a:cubicBezTo>
                  <a:cubicBezTo>
                    <a:pt x="894" y="703"/>
                    <a:pt x="925" y="632"/>
                    <a:pt x="941" y="608"/>
                  </a:cubicBezTo>
                  <a:cubicBezTo>
                    <a:pt x="965" y="577"/>
                    <a:pt x="957" y="553"/>
                    <a:pt x="957" y="521"/>
                  </a:cubicBezTo>
                  <a:cubicBezTo>
                    <a:pt x="957" y="521"/>
                    <a:pt x="957" y="513"/>
                    <a:pt x="957" y="506"/>
                  </a:cubicBezTo>
                  <a:cubicBezTo>
                    <a:pt x="949" y="482"/>
                    <a:pt x="909" y="458"/>
                    <a:pt x="878" y="442"/>
                  </a:cubicBezTo>
                  <a:cubicBezTo>
                    <a:pt x="870" y="442"/>
                    <a:pt x="862" y="434"/>
                    <a:pt x="854" y="426"/>
                  </a:cubicBezTo>
                  <a:cubicBezTo>
                    <a:pt x="846" y="419"/>
                    <a:pt x="830" y="419"/>
                    <a:pt x="822" y="419"/>
                  </a:cubicBezTo>
                  <a:cubicBezTo>
                    <a:pt x="815" y="419"/>
                    <a:pt x="807" y="419"/>
                    <a:pt x="807" y="419"/>
                  </a:cubicBezTo>
                  <a:cubicBezTo>
                    <a:pt x="799" y="419"/>
                    <a:pt x="791" y="419"/>
                    <a:pt x="791" y="419"/>
                  </a:cubicBezTo>
                  <a:cubicBezTo>
                    <a:pt x="783" y="419"/>
                    <a:pt x="775" y="419"/>
                    <a:pt x="767" y="419"/>
                  </a:cubicBezTo>
                  <a:cubicBezTo>
                    <a:pt x="759" y="411"/>
                    <a:pt x="759" y="387"/>
                    <a:pt x="751" y="355"/>
                  </a:cubicBezTo>
                  <a:cubicBezTo>
                    <a:pt x="751" y="347"/>
                    <a:pt x="751" y="340"/>
                    <a:pt x="751" y="331"/>
                  </a:cubicBezTo>
                  <a:cubicBezTo>
                    <a:pt x="751" y="331"/>
                    <a:pt x="743" y="324"/>
                    <a:pt x="712" y="324"/>
                  </a:cubicBezTo>
                  <a:cubicBezTo>
                    <a:pt x="696" y="324"/>
                    <a:pt x="672" y="331"/>
                    <a:pt x="672" y="331"/>
                  </a:cubicBezTo>
                  <a:cubicBezTo>
                    <a:pt x="664" y="331"/>
                    <a:pt x="664" y="331"/>
                    <a:pt x="664" y="331"/>
                  </a:cubicBezTo>
                  <a:cubicBezTo>
                    <a:pt x="664" y="324"/>
                    <a:pt x="664" y="324"/>
                    <a:pt x="664" y="324"/>
                  </a:cubicBezTo>
                  <a:cubicBezTo>
                    <a:pt x="664" y="324"/>
                    <a:pt x="633" y="268"/>
                    <a:pt x="625" y="253"/>
                  </a:cubicBezTo>
                  <a:cubicBezTo>
                    <a:pt x="617" y="229"/>
                    <a:pt x="601" y="213"/>
                    <a:pt x="569" y="213"/>
                  </a:cubicBezTo>
                  <a:cubicBezTo>
                    <a:pt x="546" y="213"/>
                    <a:pt x="522" y="213"/>
                    <a:pt x="498" y="205"/>
                  </a:cubicBezTo>
                  <a:cubicBezTo>
                    <a:pt x="498" y="205"/>
                    <a:pt x="498" y="197"/>
                    <a:pt x="490" y="197"/>
                  </a:cubicBezTo>
                  <a:cubicBezTo>
                    <a:pt x="475" y="197"/>
                    <a:pt x="459" y="213"/>
                    <a:pt x="451" y="221"/>
                  </a:cubicBezTo>
                  <a:cubicBezTo>
                    <a:pt x="443" y="229"/>
                    <a:pt x="427" y="237"/>
                    <a:pt x="411" y="237"/>
                  </a:cubicBezTo>
                  <a:cubicBezTo>
                    <a:pt x="403" y="245"/>
                    <a:pt x="403" y="245"/>
                    <a:pt x="396" y="245"/>
                  </a:cubicBezTo>
                  <a:cubicBezTo>
                    <a:pt x="388" y="253"/>
                    <a:pt x="380" y="260"/>
                    <a:pt x="372" y="268"/>
                  </a:cubicBezTo>
                  <a:cubicBezTo>
                    <a:pt x="364" y="284"/>
                    <a:pt x="356" y="300"/>
                    <a:pt x="325" y="292"/>
                  </a:cubicBezTo>
                  <a:cubicBezTo>
                    <a:pt x="293" y="292"/>
                    <a:pt x="285" y="276"/>
                    <a:pt x="277" y="268"/>
                  </a:cubicBezTo>
                  <a:cubicBezTo>
                    <a:pt x="277" y="260"/>
                    <a:pt x="277" y="260"/>
                    <a:pt x="277" y="260"/>
                  </a:cubicBezTo>
                  <a:cubicBezTo>
                    <a:pt x="269" y="260"/>
                    <a:pt x="253" y="300"/>
                    <a:pt x="245" y="324"/>
                  </a:cubicBezTo>
                  <a:cubicBezTo>
                    <a:pt x="238" y="331"/>
                    <a:pt x="238" y="340"/>
                    <a:pt x="238" y="340"/>
                  </a:cubicBezTo>
                  <a:lnTo>
                    <a:pt x="238" y="340"/>
                  </a:lnTo>
                  <a:cubicBezTo>
                    <a:pt x="230" y="355"/>
                    <a:pt x="230" y="363"/>
                    <a:pt x="222" y="363"/>
                  </a:cubicBezTo>
                  <a:cubicBezTo>
                    <a:pt x="214" y="363"/>
                    <a:pt x="214" y="355"/>
                    <a:pt x="214" y="355"/>
                  </a:cubicBezTo>
                  <a:cubicBezTo>
                    <a:pt x="214" y="347"/>
                    <a:pt x="214" y="347"/>
                    <a:pt x="206" y="347"/>
                  </a:cubicBezTo>
                  <a:cubicBezTo>
                    <a:pt x="190" y="347"/>
                    <a:pt x="174" y="355"/>
                    <a:pt x="174" y="355"/>
                  </a:cubicBezTo>
                  <a:cubicBezTo>
                    <a:pt x="48" y="498"/>
                    <a:pt x="48" y="498"/>
                    <a:pt x="48" y="498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320" y="7"/>
                    <a:pt x="1320" y="7"/>
                    <a:pt x="1320" y="7"/>
                  </a:cubicBezTo>
                  <a:cubicBezTo>
                    <a:pt x="1320" y="15"/>
                    <a:pt x="1320" y="47"/>
                    <a:pt x="1344" y="94"/>
                  </a:cubicBezTo>
                  <a:cubicBezTo>
                    <a:pt x="1376" y="158"/>
                    <a:pt x="1415" y="284"/>
                    <a:pt x="1415" y="324"/>
                  </a:cubicBezTo>
                  <a:cubicBezTo>
                    <a:pt x="1415" y="371"/>
                    <a:pt x="1455" y="537"/>
                    <a:pt x="1455" y="553"/>
                  </a:cubicBezTo>
                  <a:cubicBezTo>
                    <a:pt x="1463" y="561"/>
                    <a:pt x="1486" y="561"/>
                    <a:pt x="1518" y="561"/>
                  </a:cubicBezTo>
                  <a:cubicBezTo>
                    <a:pt x="1542" y="569"/>
                    <a:pt x="1558" y="569"/>
                    <a:pt x="1581" y="569"/>
                  </a:cubicBezTo>
                  <a:cubicBezTo>
                    <a:pt x="1597" y="577"/>
                    <a:pt x="1613" y="577"/>
                    <a:pt x="1629" y="577"/>
                  </a:cubicBezTo>
                  <a:cubicBezTo>
                    <a:pt x="1660" y="584"/>
                    <a:pt x="1700" y="584"/>
                    <a:pt x="1732" y="600"/>
                  </a:cubicBezTo>
                  <a:lnTo>
                    <a:pt x="1732" y="600"/>
                  </a:lnTo>
                  <a:lnTo>
                    <a:pt x="1732" y="600"/>
                  </a:lnTo>
                  <a:cubicBezTo>
                    <a:pt x="1732" y="616"/>
                    <a:pt x="1724" y="632"/>
                    <a:pt x="1700" y="656"/>
                  </a:cubicBezTo>
                  <a:cubicBezTo>
                    <a:pt x="1692" y="671"/>
                    <a:pt x="1684" y="679"/>
                    <a:pt x="1684" y="687"/>
                  </a:cubicBezTo>
                  <a:cubicBezTo>
                    <a:pt x="1676" y="695"/>
                    <a:pt x="1676" y="695"/>
                    <a:pt x="1660" y="703"/>
                  </a:cubicBezTo>
                  <a:cubicBezTo>
                    <a:pt x="1645" y="719"/>
                    <a:pt x="1653" y="727"/>
                    <a:pt x="1660" y="743"/>
                  </a:cubicBezTo>
                  <a:cubicBezTo>
                    <a:pt x="1660" y="751"/>
                    <a:pt x="1668" y="751"/>
                    <a:pt x="1668" y="759"/>
                  </a:cubicBezTo>
                  <a:cubicBezTo>
                    <a:pt x="1676" y="766"/>
                    <a:pt x="1676" y="766"/>
                    <a:pt x="1684" y="766"/>
                  </a:cubicBezTo>
                  <a:cubicBezTo>
                    <a:pt x="1684" y="766"/>
                    <a:pt x="1684" y="766"/>
                    <a:pt x="1692" y="766"/>
                  </a:cubicBezTo>
                  <a:lnTo>
                    <a:pt x="1692" y="766"/>
                  </a:lnTo>
                  <a:cubicBezTo>
                    <a:pt x="1692" y="766"/>
                    <a:pt x="1700" y="766"/>
                    <a:pt x="1708" y="774"/>
                  </a:cubicBezTo>
                  <a:cubicBezTo>
                    <a:pt x="1708" y="790"/>
                    <a:pt x="1692" y="798"/>
                    <a:pt x="1653" y="814"/>
                  </a:cubicBezTo>
                  <a:cubicBezTo>
                    <a:pt x="1637" y="822"/>
                    <a:pt x="1629" y="830"/>
                    <a:pt x="1629" y="846"/>
                  </a:cubicBezTo>
                  <a:cubicBezTo>
                    <a:pt x="1629" y="853"/>
                    <a:pt x="1629" y="869"/>
                    <a:pt x="1621" y="877"/>
                  </a:cubicBezTo>
                  <a:cubicBezTo>
                    <a:pt x="1605" y="909"/>
                    <a:pt x="1605" y="948"/>
                    <a:pt x="1613" y="988"/>
                  </a:cubicBezTo>
                  <a:cubicBezTo>
                    <a:pt x="1613" y="996"/>
                    <a:pt x="1613" y="1004"/>
                    <a:pt x="1613" y="1011"/>
                  </a:cubicBezTo>
                  <a:cubicBezTo>
                    <a:pt x="1605" y="1011"/>
                    <a:pt x="1605" y="1011"/>
                    <a:pt x="1597" y="1011"/>
                  </a:cubicBezTo>
                  <a:cubicBezTo>
                    <a:pt x="1597" y="1011"/>
                    <a:pt x="1589" y="1011"/>
                    <a:pt x="1581" y="1011"/>
                  </a:cubicBezTo>
                  <a:lnTo>
                    <a:pt x="1573" y="1011"/>
                  </a:lnTo>
                  <a:lnTo>
                    <a:pt x="1573" y="1011"/>
                  </a:lnTo>
                  <a:cubicBezTo>
                    <a:pt x="1573" y="1035"/>
                    <a:pt x="1566" y="1035"/>
                    <a:pt x="1558" y="1051"/>
                  </a:cubicBezTo>
                  <a:cubicBezTo>
                    <a:pt x="1558" y="1051"/>
                    <a:pt x="1550" y="1051"/>
                    <a:pt x="1550" y="1059"/>
                  </a:cubicBezTo>
                  <a:cubicBezTo>
                    <a:pt x="1542" y="1067"/>
                    <a:pt x="1542" y="1090"/>
                    <a:pt x="1542" y="1114"/>
                  </a:cubicBezTo>
                  <a:cubicBezTo>
                    <a:pt x="1542" y="1130"/>
                    <a:pt x="1542" y="1146"/>
                    <a:pt x="1542" y="1162"/>
                  </a:cubicBezTo>
                  <a:cubicBezTo>
                    <a:pt x="1542" y="1193"/>
                    <a:pt x="1542" y="1209"/>
                    <a:pt x="1526" y="1209"/>
                  </a:cubicBezTo>
                  <a:close/>
                  <a:moveTo>
                    <a:pt x="1510" y="814"/>
                  </a:moveTo>
                  <a:lnTo>
                    <a:pt x="1510" y="814"/>
                  </a:lnTo>
                  <a:cubicBezTo>
                    <a:pt x="1526" y="814"/>
                    <a:pt x="1534" y="822"/>
                    <a:pt x="1534" y="853"/>
                  </a:cubicBezTo>
                  <a:cubicBezTo>
                    <a:pt x="1534" y="869"/>
                    <a:pt x="1526" y="893"/>
                    <a:pt x="1518" y="917"/>
                  </a:cubicBezTo>
                  <a:cubicBezTo>
                    <a:pt x="1510" y="940"/>
                    <a:pt x="1502" y="964"/>
                    <a:pt x="1502" y="980"/>
                  </a:cubicBezTo>
                  <a:cubicBezTo>
                    <a:pt x="1502" y="996"/>
                    <a:pt x="1495" y="1004"/>
                    <a:pt x="1495" y="1011"/>
                  </a:cubicBezTo>
                  <a:cubicBezTo>
                    <a:pt x="1495" y="1035"/>
                    <a:pt x="1486" y="1059"/>
                    <a:pt x="1495" y="1090"/>
                  </a:cubicBezTo>
                  <a:cubicBezTo>
                    <a:pt x="1495" y="1106"/>
                    <a:pt x="1495" y="1122"/>
                    <a:pt x="1495" y="1130"/>
                  </a:cubicBezTo>
                  <a:cubicBezTo>
                    <a:pt x="1495" y="1154"/>
                    <a:pt x="1486" y="1170"/>
                    <a:pt x="1502" y="1177"/>
                  </a:cubicBezTo>
                  <a:cubicBezTo>
                    <a:pt x="1510" y="1185"/>
                    <a:pt x="1526" y="1201"/>
                    <a:pt x="1526" y="1201"/>
                  </a:cubicBezTo>
                  <a:cubicBezTo>
                    <a:pt x="1534" y="1201"/>
                    <a:pt x="1534" y="1193"/>
                    <a:pt x="1534" y="1162"/>
                  </a:cubicBezTo>
                  <a:cubicBezTo>
                    <a:pt x="1534" y="1146"/>
                    <a:pt x="1534" y="1130"/>
                    <a:pt x="1534" y="1114"/>
                  </a:cubicBezTo>
                  <a:cubicBezTo>
                    <a:pt x="1534" y="1083"/>
                    <a:pt x="1534" y="1067"/>
                    <a:pt x="1542" y="1051"/>
                  </a:cubicBezTo>
                  <a:cubicBezTo>
                    <a:pt x="1550" y="1051"/>
                    <a:pt x="1550" y="1043"/>
                    <a:pt x="1550" y="1043"/>
                  </a:cubicBezTo>
                  <a:cubicBezTo>
                    <a:pt x="1558" y="1035"/>
                    <a:pt x="1566" y="1035"/>
                    <a:pt x="1566" y="1011"/>
                  </a:cubicBezTo>
                  <a:cubicBezTo>
                    <a:pt x="1566" y="1004"/>
                    <a:pt x="1566" y="1004"/>
                    <a:pt x="1573" y="1004"/>
                  </a:cubicBezTo>
                  <a:cubicBezTo>
                    <a:pt x="1581" y="1004"/>
                    <a:pt x="1581" y="1004"/>
                    <a:pt x="1589" y="1004"/>
                  </a:cubicBezTo>
                  <a:lnTo>
                    <a:pt x="1597" y="1004"/>
                  </a:lnTo>
                  <a:cubicBezTo>
                    <a:pt x="1605" y="1004"/>
                    <a:pt x="1605" y="1004"/>
                    <a:pt x="1605" y="1004"/>
                  </a:cubicBezTo>
                  <a:cubicBezTo>
                    <a:pt x="1605" y="1004"/>
                    <a:pt x="1605" y="1004"/>
                    <a:pt x="1605" y="988"/>
                  </a:cubicBezTo>
                  <a:cubicBezTo>
                    <a:pt x="1597" y="948"/>
                    <a:pt x="1597" y="901"/>
                    <a:pt x="1613" y="877"/>
                  </a:cubicBezTo>
                  <a:cubicBezTo>
                    <a:pt x="1621" y="861"/>
                    <a:pt x="1621" y="853"/>
                    <a:pt x="1621" y="846"/>
                  </a:cubicBezTo>
                  <a:cubicBezTo>
                    <a:pt x="1621" y="830"/>
                    <a:pt x="1629" y="814"/>
                    <a:pt x="1653" y="806"/>
                  </a:cubicBezTo>
                  <a:cubicBezTo>
                    <a:pt x="1692" y="790"/>
                    <a:pt x="1700" y="782"/>
                    <a:pt x="1700" y="774"/>
                  </a:cubicBezTo>
                  <a:lnTo>
                    <a:pt x="1692" y="774"/>
                  </a:lnTo>
                  <a:lnTo>
                    <a:pt x="1692" y="774"/>
                  </a:lnTo>
                  <a:cubicBezTo>
                    <a:pt x="1684" y="774"/>
                    <a:pt x="1668" y="774"/>
                    <a:pt x="1660" y="759"/>
                  </a:cubicBezTo>
                  <a:cubicBezTo>
                    <a:pt x="1660" y="759"/>
                    <a:pt x="1660" y="751"/>
                    <a:pt x="1653" y="751"/>
                  </a:cubicBezTo>
                  <a:cubicBezTo>
                    <a:pt x="1645" y="735"/>
                    <a:pt x="1637" y="719"/>
                    <a:pt x="1653" y="703"/>
                  </a:cubicBezTo>
                  <a:cubicBezTo>
                    <a:pt x="1668" y="695"/>
                    <a:pt x="1668" y="687"/>
                    <a:pt x="1676" y="679"/>
                  </a:cubicBezTo>
                  <a:cubicBezTo>
                    <a:pt x="1676" y="679"/>
                    <a:pt x="1684" y="671"/>
                    <a:pt x="1700" y="656"/>
                  </a:cubicBezTo>
                  <a:cubicBezTo>
                    <a:pt x="1716" y="632"/>
                    <a:pt x="1724" y="616"/>
                    <a:pt x="1724" y="600"/>
                  </a:cubicBezTo>
                  <a:cubicBezTo>
                    <a:pt x="1700" y="593"/>
                    <a:pt x="1660" y="593"/>
                    <a:pt x="1629" y="584"/>
                  </a:cubicBezTo>
                  <a:cubicBezTo>
                    <a:pt x="1613" y="584"/>
                    <a:pt x="1597" y="584"/>
                    <a:pt x="1581" y="577"/>
                  </a:cubicBezTo>
                  <a:cubicBezTo>
                    <a:pt x="1558" y="577"/>
                    <a:pt x="1534" y="577"/>
                    <a:pt x="1518" y="569"/>
                  </a:cubicBezTo>
                  <a:cubicBezTo>
                    <a:pt x="1479" y="569"/>
                    <a:pt x="1455" y="561"/>
                    <a:pt x="1455" y="553"/>
                  </a:cubicBezTo>
                  <a:cubicBezTo>
                    <a:pt x="1447" y="537"/>
                    <a:pt x="1415" y="371"/>
                    <a:pt x="1408" y="324"/>
                  </a:cubicBezTo>
                  <a:cubicBezTo>
                    <a:pt x="1408" y="284"/>
                    <a:pt x="1368" y="158"/>
                    <a:pt x="1336" y="102"/>
                  </a:cubicBezTo>
                  <a:cubicBezTo>
                    <a:pt x="1320" y="55"/>
                    <a:pt x="1313" y="23"/>
                    <a:pt x="1313" y="7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48" y="482"/>
                    <a:pt x="48" y="482"/>
                    <a:pt x="48" y="482"/>
                  </a:cubicBezTo>
                  <a:cubicBezTo>
                    <a:pt x="166" y="347"/>
                    <a:pt x="166" y="347"/>
                    <a:pt x="166" y="347"/>
                  </a:cubicBezTo>
                  <a:lnTo>
                    <a:pt x="166" y="347"/>
                  </a:lnTo>
                  <a:cubicBezTo>
                    <a:pt x="166" y="347"/>
                    <a:pt x="190" y="340"/>
                    <a:pt x="206" y="340"/>
                  </a:cubicBezTo>
                  <a:cubicBezTo>
                    <a:pt x="214" y="340"/>
                    <a:pt x="214" y="347"/>
                    <a:pt x="222" y="347"/>
                  </a:cubicBezTo>
                  <a:cubicBezTo>
                    <a:pt x="222" y="355"/>
                    <a:pt x="222" y="355"/>
                    <a:pt x="222" y="355"/>
                  </a:cubicBezTo>
                  <a:lnTo>
                    <a:pt x="230" y="340"/>
                  </a:lnTo>
                  <a:lnTo>
                    <a:pt x="230" y="340"/>
                  </a:lnTo>
                  <a:cubicBezTo>
                    <a:pt x="230" y="331"/>
                    <a:pt x="238" y="324"/>
                    <a:pt x="238" y="316"/>
                  </a:cubicBezTo>
                  <a:cubicBezTo>
                    <a:pt x="253" y="268"/>
                    <a:pt x="261" y="253"/>
                    <a:pt x="277" y="253"/>
                  </a:cubicBezTo>
                  <a:lnTo>
                    <a:pt x="277" y="253"/>
                  </a:lnTo>
                  <a:cubicBezTo>
                    <a:pt x="285" y="253"/>
                    <a:pt x="285" y="260"/>
                    <a:pt x="285" y="260"/>
                  </a:cubicBezTo>
                  <a:cubicBezTo>
                    <a:pt x="293" y="276"/>
                    <a:pt x="301" y="284"/>
                    <a:pt x="325" y="284"/>
                  </a:cubicBezTo>
                  <a:cubicBezTo>
                    <a:pt x="348" y="292"/>
                    <a:pt x="356" y="276"/>
                    <a:pt x="372" y="260"/>
                  </a:cubicBezTo>
                  <a:cubicBezTo>
                    <a:pt x="372" y="253"/>
                    <a:pt x="380" y="245"/>
                    <a:pt x="388" y="245"/>
                  </a:cubicBezTo>
                  <a:cubicBezTo>
                    <a:pt x="396" y="237"/>
                    <a:pt x="403" y="237"/>
                    <a:pt x="411" y="237"/>
                  </a:cubicBezTo>
                  <a:cubicBezTo>
                    <a:pt x="427" y="229"/>
                    <a:pt x="435" y="221"/>
                    <a:pt x="443" y="213"/>
                  </a:cubicBezTo>
                  <a:cubicBezTo>
                    <a:pt x="451" y="205"/>
                    <a:pt x="475" y="197"/>
                    <a:pt x="490" y="197"/>
                  </a:cubicBezTo>
                  <a:cubicBezTo>
                    <a:pt x="498" y="197"/>
                    <a:pt x="498" y="197"/>
                    <a:pt x="506" y="197"/>
                  </a:cubicBezTo>
                  <a:cubicBezTo>
                    <a:pt x="522" y="205"/>
                    <a:pt x="546" y="205"/>
                    <a:pt x="569" y="205"/>
                  </a:cubicBezTo>
                  <a:cubicBezTo>
                    <a:pt x="601" y="205"/>
                    <a:pt x="625" y="229"/>
                    <a:pt x="633" y="245"/>
                  </a:cubicBezTo>
                  <a:cubicBezTo>
                    <a:pt x="633" y="268"/>
                    <a:pt x="664" y="308"/>
                    <a:pt x="672" y="324"/>
                  </a:cubicBezTo>
                  <a:cubicBezTo>
                    <a:pt x="680" y="316"/>
                    <a:pt x="696" y="316"/>
                    <a:pt x="712" y="316"/>
                  </a:cubicBezTo>
                  <a:cubicBezTo>
                    <a:pt x="743" y="316"/>
                    <a:pt x="759" y="324"/>
                    <a:pt x="759" y="331"/>
                  </a:cubicBezTo>
                  <a:cubicBezTo>
                    <a:pt x="759" y="340"/>
                    <a:pt x="759" y="347"/>
                    <a:pt x="759" y="355"/>
                  </a:cubicBezTo>
                  <a:cubicBezTo>
                    <a:pt x="767" y="379"/>
                    <a:pt x="767" y="403"/>
                    <a:pt x="775" y="411"/>
                  </a:cubicBezTo>
                  <a:cubicBezTo>
                    <a:pt x="775" y="411"/>
                    <a:pt x="783" y="419"/>
                    <a:pt x="791" y="419"/>
                  </a:cubicBezTo>
                  <a:cubicBezTo>
                    <a:pt x="791" y="419"/>
                    <a:pt x="799" y="411"/>
                    <a:pt x="807" y="411"/>
                  </a:cubicBezTo>
                  <a:cubicBezTo>
                    <a:pt x="807" y="411"/>
                    <a:pt x="815" y="411"/>
                    <a:pt x="822" y="411"/>
                  </a:cubicBezTo>
                  <a:cubicBezTo>
                    <a:pt x="830" y="411"/>
                    <a:pt x="846" y="419"/>
                    <a:pt x="862" y="426"/>
                  </a:cubicBezTo>
                  <a:cubicBezTo>
                    <a:pt x="862" y="426"/>
                    <a:pt x="870" y="434"/>
                    <a:pt x="886" y="434"/>
                  </a:cubicBezTo>
                  <a:cubicBezTo>
                    <a:pt x="917" y="458"/>
                    <a:pt x="957" y="482"/>
                    <a:pt x="965" y="506"/>
                  </a:cubicBezTo>
                  <a:cubicBezTo>
                    <a:pt x="965" y="513"/>
                    <a:pt x="965" y="513"/>
                    <a:pt x="965" y="521"/>
                  </a:cubicBezTo>
                  <a:cubicBezTo>
                    <a:pt x="965" y="553"/>
                    <a:pt x="965" y="577"/>
                    <a:pt x="949" y="608"/>
                  </a:cubicBezTo>
                  <a:cubicBezTo>
                    <a:pt x="917" y="664"/>
                    <a:pt x="902" y="711"/>
                    <a:pt x="917" y="727"/>
                  </a:cubicBezTo>
                  <a:cubicBezTo>
                    <a:pt x="917" y="735"/>
                    <a:pt x="933" y="735"/>
                    <a:pt x="941" y="735"/>
                  </a:cubicBezTo>
                  <a:cubicBezTo>
                    <a:pt x="957" y="735"/>
                    <a:pt x="973" y="735"/>
                    <a:pt x="980" y="719"/>
                  </a:cubicBezTo>
                  <a:cubicBezTo>
                    <a:pt x="989" y="711"/>
                    <a:pt x="1004" y="711"/>
                    <a:pt x="1020" y="711"/>
                  </a:cubicBezTo>
                  <a:cubicBezTo>
                    <a:pt x="1028" y="711"/>
                    <a:pt x="1044" y="711"/>
                    <a:pt x="1052" y="727"/>
                  </a:cubicBezTo>
                  <a:cubicBezTo>
                    <a:pt x="1060" y="735"/>
                    <a:pt x="1052" y="735"/>
                    <a:pt x="1052" y="743"/>
                  </a:cubicBezTo>
                  <a:cubicBezTo>
                    <a:pt x="1052" y="743"/>
                    <a:pt x="1044" y="743"/>
                    <a:pt x="1044" y="751"/>
                  </a:cubicBezTo>
                  <a:cubicBezTo>
                    <a:pt x="1044" y="751"/>
                    <a:pt x="1052" y="751"/>
                    <a:pt x="1060" y="751"/>
                  </a:cubicBezTo>
                  <a:cubicBezTo>
                    <a:pt x="1083" y="766"/>
                    <a:pt x="1131" y="782"/>
                    <a:pt x="1162" y="790"/>
                  </a:cubicBezTo>
                  <a:cubicBezTo>
                    <a:pt x="1162" y="790"/>
                    <a:pt x="1170" y="790"/>
                    <a:pt x="1178" y="790"/>
                  </a:cubicBezTo>
                  <a:cubicBezTo>
                    <a:pt x="1186" y="790"/>
                    <a:pt x="1202" y="790"/>
                    <a:pt x="1210" y="782"/>
                  </a:cubicBezTo>
                  <a:cubicBezTo>
                    <a:pt x="1226" y="782"/>
                    <a:pt x="1242" y="782"/>
                    <a:pt x="1242" y="782"/>
                  </a:cubicBezTo>
                  <a:cubicBezTo>
                    <a:pt x="1249" y="782"/>
                    <a:pt x="1249" y="774"/>
                    <a:pt x="1249" y="774"/>
                  </a:cubicBezTo>
                  <a:cubicBezTo>
                    <a:pt x="1249" y="759"/>
                    <a:pt x="1249" y="751"/>
                    <a:pt x="1249" y="735"/>
                  </a:cubicBezTo>
                  <a:cubicBezTo>
                    <a:pt x="1242" y="719"/>
                    <a:pt x="1242" y="703"/>
                    <a:pt x="1242" y="695"/>
                  </a:cubicBezTo>
                  <a:cubicBezTo>
                    <a:pt x="1242" y="679"/>
                    <a:pt x="1242" y="671"/>
                    <a:pt x="1233" y="656"/>
                  </a:cubicBezTo>
                  <a:cubicBezTo>
                    <a:pt x="1226" y="640"/>
                    <a:pt x="1218" y="632"/>
                    <a:pt x="1210" y="624"/>
                  </a:cubicBezTo>
                  <a:cubicBezTo>
                    <a:pt x="1202" y="616"/>
                    <a:pt x="1194" y="616"/>
                    <a:pt x="1194" y="600"/>
                  </a:cubicBezTo>
                  <a:cubicBezTo>
                    <a:pt x="1186" y="584"/>
                    <a:pt x="1186" y="577"/>
                    <a:pt x="1178" y="569"/>
                  </a:cubicBezTo>
                  <a:cubicBezTo>
                    <a:pt x="1170" y="545"/>
                    <a:pt x="1155" y="521"/>
                    <a:pt x="1155" y="498"/>
                  </a:cubicBezTo>
                  <a:cubicBezTo>
                    <a:pt x="1155" y="474"/>
                    <a:pt x="1155" y="458"/>
                    <a:pt x="1155" y="442"/>
                  </a:cubicBezTo>
                  <a:cubicBezTo>
                    <a:pt x="1155" y="419"/>
                    <a:pt x="1155" y="395"/>
                    <a:pt x="1147" y="371"/>
                  </a:cubicBezTo>
                  <a:cubicBezTo>
                    <a:pt x="1147" y="363"/>
                    <a:pt x="1147" y="355"/>
                    <a:pt x="1147" y="347"/>
                  </a:cubicBezTo>
                  <a:cubicBezTo>
                    <a:pt x="1147" y="324"/>
                    <a:pt x="1147" y="316"/>
                    <a:pt x="1139" y="308"/>
                  </a:cubicBezTo>
                  <a:cubicBezTo>
                    <a:pt x="1115" y="300"/>
                    <a:pt x="1091" y="260"/>
                    <a:pt x="1099" y="245"/>
                  </a:cubicBezTo>
                  <a:lnTo>
                    <a:pt x="1099" y="245"/>
                  </a:lnTo>
                  <a:lnTo>
                    <a:pt x="1107" y="245"/>
                  </a:lnTo>
                  <a:lnTo>
                    <a:pt x="1115" y="245"/>
                  </a:lnTo>
                  <a:cubicBezTo>
                    <a:pt x="1115" y="253"/>
                    <a:pt x="1123" y="253"/>
                    <a:pt x="1123" y="253"/>
                  </a:cubicBezTo>
                  <a:cubicBezTo>
                    <a:pt x="1123" y="253"/>
                    <a:pt x="1131" y="253"/>
                    <a:pt x="1139" y="245"/>
                  </a:cubicBezTo>
                  <a:cubicBezTo>
                    <a:pt x="1147" y="221"/>
                    <a:pt x="1170" y="189"/>
                    <a:pt x="1178" y="189"/>
                  </a:cubicBezTo>
                  <a:cubicBezTo>
                    <a:pt x="1186" y="181"/>
                    <a:pt x="1186" y="181"/>
                    <a:pt x="1186" y="181"/>
                  </a:cubicBezTo>
                  <a:cubicBezTo>
                    <a:pt x="1194" y="181"/>
                    <a:pt x="1202" y="181"/>
                    <a:pt x="1218" y="166"/>
                  </a:cubicBezTo>
                  <a:cubicBezTo>
                    <a:pt x="1233" y="158"/>
                    <a:pt x="1249" y="142"/>
                    <a:pt x="1249" y="134"/>
                  </a:cubicBezTo>
                  <a:cubicBezTo>
                    <a:pt x="1249" y="126"/>
                    <a:pt x="1249" y="118"/>
                    <a:pt x="1257" y="118"/>
                  </a:cubicBezTo>
                  <a:cubicBezTo>
                    <a:pt x="1257" y="110"/>
                    <a:pt x="1257" y="110"/>
                    <a:pt x="1265" y="110"/>
                  </a:cubicBezTo>
                  <a:cubicBezTo>
                    <a:pt x="1265" y="110"/>
                    <a:pt x="1273" y="110"/>
                    <a:pt x="1273" y="126"/>
                  </a:cubicBezTo>
                  <a:cubicBezTo>
                    <a:pt x="1273" y="134"/>
                    <a:pt x="1273" y="134"/>
                    <a:pt x="1273" y="142"/>
                  </a:cubicBezTo>
                  <a:cubicBezTo>
                    <a:pt x="1273" y="150"/>
                    <a:pt x="1273" y="166"/>
                    <a:pt x="1273" y="166"/>
                  </a:cubicBezTo>
                  <a:lnTo>
                    <a:pt x="1273" y="166"/>
                  </a:lnTo>
                  <a:cubicBezTo>
                    <a:pt x="1281" y="166"/>
                    <a:pt x="1297" y="173"/>
                    <a:pt x="1297" y="173"/>
                  </a:cubicBezTo>
                  <a:cubicBezTo>
                    <a:pt x="1297" y="181"/>
                    <a:pt x="1289" y="189"/>
                    <a:pt x="1281" y="189"/>
                  </a:cubicBezTo>
                  <a:lnTo>
                    <a:pt x="1273" y="189"/>
                  </a:lnTo>
                  <a:cubicBezTo>
                    <a:pt x="1249" y="197"/>
                    <a:pt x="1202" y="205"/>
                    <a:pt x="1194" y="221"/>
                  </a:cubicBezTo>
                  <a:lnTo>
                    <a:pt x="1194" y="229"/>
                  </a:lnTo>
                  <a:cubicBezTo>
                    <a:pt x="1202" y="245"/>
                    <a:pt x="1202" y="260"/>
                    <a:pt x="1202" y="276"/>
                  </a:cubicBezTo>
                  <a:cubicBezTo>
                    <a:pt x="1210" y="300"/>
                    <a:pt x="1210" y="316"/>
                    <a:pt x="1218" y="316"/>
                  </a:cubicBezTo>
                  <a:lnTo>
                    <a:pt x="1218" y="316"/>
                  </a:lnTo>
                  <a:cubicBezTo>
                    <a:pt x="1226" y="316"/>
                    <a:pt x="1233" y="316"/>
                    <a:pt x="1233" y="316"/>
                  </a:cubicBezTo>
                  <a:cubicBezTo>
                    <a:pt x="1242" y="316"/>
                    <a:pt x="1242" y="316"/>
                    <a:pt x="1249" y="324"/>
                  </a:cubicBezTo>
                  <a:cubicBezTo>
                    <a:pt x="1249" y="324"/>
                    <a:pt x="1249" y="331"/>
                    <a:pt x="1249" y="340"/>
                  </a:cubicBezTo>
                  <a:cubicBezTo>
                    <a:pt x="1249" y="355"/>
                    <a:pt x="1242" y="355"/>
                    <a:pt x="1226" y="363"/>
                  </a:cubicBezTo>
                  <a:cubicBezTo>
                    <a:pt x="1226" y="363"/>
                    <a:pt x="1218" y="371"/>
                    <a:pt x="1210" y="379"/>
                  </a:cubicBezTo>
                  <a:cubicBezTo>
                    <a:pt x="1210" y="387"/>
                    <a:pt x="1202" y="387"/>
                    <a:pt x="1194" y="395"/>
                  </a:cubicBezTo>
                  <a:cubicBezTo>
                    <a:pt x="1186" y="403"/>
                    <a:pt x="1178" y="411"/>
                    <a:pt x="1178" y="419"/>
                  </a:cubicBezTo>
                  <a:lnTo>
                    <a:pt x="1186" y="419"/>
                  </a:lnTo>
                  <a:cubicBezTo>
                    <a:pt x="1202" y="419"/>
                    <a:pt x="1218" y="411"/>
                    <a:pt x="1226" y="403"/>
                  </a:cubicBezTo>
                  <a:cubicBezTo>
                    <a:pt x="1233" y="395"/>
                    <a:pt x="1233" y="395"/>
                    <a:pt x="1242" y="395"/>
                  </a:cubicBezTo>
                  <a:lnTo>
                    <a:pt x="1249" y="395"/>
                  </a:lnTo>
                  <a:cubicBezTo>
                    <a:pt x="1249" y="403"/>
                    <a:pt x="1257" y="403"/>
                    <a:pt x="1257" y="403"/>
                  </a:cubicBezTo>
                  <a:cubicBezTo>
                    <a:pt x="1265" y="411"/>
                    <a:pt x="1265" y="419"/>
                    <a:pt x="1265" y="426"/>
                  </a:cubicBezTo>
                  <a:lnTo>
                    <a:pt x="1265" y="434"/>
                  </a:lnTo>
                  <a:cubicBezTo>
                    <a:pt x="1257" y="442"/>
                    <a:pt x="1249" y="442"/>
                    <a:pt x="1242" y="450"/>
                  </a:cubicBezTo>
                  <a:cubicBezTo>
                    <a:pt x="1233" y="450"/>
                    <a:pt x="1226" y="450"/>
                    <a:pt x="1226" y="458"/>
                  </a:cubicBezTo>
                  <a:lnTo>
                    <a:pt x="1226" y="466"/>
                  </a:lnTo>
                  <a:cubicBezTo>
                    <a:pt x="1226" y="474"/>
                    <a:pt x="1226" y="482"/>
                    <a:pt x="1226" y="482"/>
                  </a:cubicBezTo>
                  <a:lnTo>
                    <a:pt x="1233" y="490"/>
                  </a:lnTo>
                  <a:cubicBezTo>
                    <a:pt x="1242" y="490"/>
                    <a:pt x="1242" y="490"/>
                    <a:pt x="1242" y="490"/>
                  </a:cubicBezTo>
                  <a:cubicBezTo>
                    <a:pt x="1249" y="490"/>
                    <a:pt x="1257" y="490"/>
                    <a:pt x="1257" y="482"/>
                  </a:cubicBezTo>
                  <a:cubicBezTo>
                    <a:pt x="1265" y="482"/>
                    <a:pt x="1265" y="482"/>
                    <a:pt x="1273" y="482"/>
                  </a:cubicBezTo>
                  <a:cubicBezTo>
                    <a:pt x="1281" y="482"/>
                    <a:pt x="1281" y="482"/>
                    <a:pt x="1289" y="490"/>
                  </a:cubicBezTo>
                  <a:lnTo>
                    <a:pt x="1297" y="498"/>
                  </a:lnTo>
                  <a:cubicBezTo>
                    <a:pt x="1305" y="506"/>
                    <a:pt x="1313" y="506"/>
                    <a:pt x="1313" y="513"/>
                  </a:cubicBezTo>
                  <a:cubicBezTo>
                    <a:pt x="1313" y="521"/>
                    <a:pt x="1305" y="521"/>
                    <a:pt x="1305" y="529"/>
                  </a:cubicBezTo>
                  <a:cubicBezTo>
                    <a:pt x="1297" y="529"/>
                    <a:pt x="1289" y="529"/>
                    <a:pt x="1281" y="537"/>
                  </a:cubicBezTo>
                  <a:cubicBezTo>
                    <a:pt x="1273" y="537"/>
                    <a:pt x="1265" y="537"/>
                    <a:pt x="1265" y="545"/>
                  </a:cubicBezTo>
                  <a:cubicBezTo>
                    <a:pt x="1257" y="553"/>
                    <a:pt x="1257" y="561"/>
                    <a:pt x="1257" y="569"/>
                  </a:cubicBezTo>
                  <a:cubicBezTo>
                    <a:pt x="1257" y="569"/>
                    <a:pt x="1249" y="577"/>
                    <a:pt x="1257" y="577"/>
                  </a:cubicBezTo>
                  <a:cubicBezTo>
                    <a:pt x="1257" y="584"/>
                    <a:pt x="1257" y="584"/>
                    <a:pt x="1265" y="584"/>
                  </a:cubicBezTo>
                  <a:cubicBezTo>
                    <a:pt x="1273" y="584"/>
                    <a:pt x="1281" y="584"/>
                    <a:pt x="1281" y="584"/>
                  </a:cubicBezTo>
                  <a:cubicBezTo>
                    <a:pt x="1297" y="584"/>
                    <a:pt x="1305" y="584"/>
                    <a:pt x="1305" y="608"/>
                  </a:cubicBezTo>
                  <a:cubicBezTo>
                    <a:pt x="1313" y="616"/>
                    <a:pt x="1305" y="624"/>
                    <a:pt x="1305" y="632"/>
                  </a:cubicBezTo>
                  <a:cubicBezTo>
                    <a:pt x="1305" y="632"/>
                    <a:pt x="1305" y="640"/>
                    <a:pt x="1305" y="656"/>
                  </a:cubicBezTo>
                  <a:lnTo>
                    <a:pt x="1305" y="664"/>
                  </a:lnTo>
                  <a:cubicBezTo>
                    <a:pt x="1305" y="679"/>
                    <a:pt x="1305" y="687"/>
                    <a:pt x="1305" y="687"/>
                  </a:cubicBezTo>
                  <a:cubicBezTo>
                    <a:pt x="1305" y="695"/>
                    <a:pt x="1313" y="695"/>
                    <a:pt x="1320" y="695"/>
                  </a:cubicBezTo>
                  <a:cubicBezTo>
                    <a:pt x="1352" y="703"/>
                    <a:pt x="1368" y="671"/>
                    <a:pt x="1368" y="664"/>
                  </a:cubicBezTo>
                  <a:cubicBezTo>
                    <a:pt x="1376" y="656"/>
                    <a:pt x="1384" y="648"/>
                    <a:pt x="1392" y="648"/>
                  </a:cubicBezTo>
                  <a:cubicBezTo>
                    <a:pt x="1400" y="648"/>
                    <a:pt x="1415" y="656"/>
                    <a:pt x="1423" y="679"/>
                  </a:cubicBezTo>
                  <a:cubicBezTo>
                    <a:pt x="1431" y="695"/>
                    <a:pt x="1439" y="703"/>
                    <a:pt x="1447" y="711"/>
                  </a:cubicBezTo>
                  <a:cubicBezTo>
                    <a:pt x="1463" y="735"/>
                    <a:pt x="1471" y="743"/>
                    <a:pt x="1463" y="766"/>
                  </a:cubicBezTo>
                  <a:cubicBezTo>
                    <a:pt x="1463" y="774"/>
                    <a:pt x="1455" y="782"/>
                    <a:pt x="1455" y="790"/>
                  </a:cubicBezTo>
                  <a:lnTo>
                    <a:pt x="1455" y="790"/>
                  </a:lnTo>
                  <a:lnTo>
                    <a:pt x="1455" y="798"/>
                  </a:lnTo>
                  <a:cubicBezTo>
                    <a:pt x="1463" y="798"/>
                    <a:pt x="1463" y="798"/>
                    <a:pt x="1471" y="798"/>
                  </a:cubicBezTo>
                  <a:cubicBezTo>
                    <a:pt x="1479" y="806"/>
                    <a:pt x="1486" y="814"/>
                    <a:pt x="1502" y="814"/>
                  </a:cubicBezTo>
                  <a:cubicBezTo>
                    <a:pt x="1502" y="814"/>
                    <a:pt x="1502" y="814"/>
                    <a:pt x="1510" y="8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0" name="Freeform 777"/>
            <p:cNvSpPr>
              <a:spLocks noChangeArrowheads="1"/>
            </p:cNvSpPr>
            <p:nvPr/>
          </p:nvSpPr>
          <p:spPr bwMode="auto">
            <a:xfrm>
              <a:off x="20106304" y="6360855"/>
              <a:ext cx="881336" cy="897571"/>
            </a:xfrm>
            <a:custGeom>
              <a:avLst/>
              <a:gdLst>
                <a:gd name="T0" fmla="*/ 538 w 1677"/>
                <a:gd name="T1" fmla="*/ 15 h 1707"/>
                <a:gd name="T2" fmla="*/ 561 w 1677"/>
                <a:gd name="T3" fmla="*/ 166 h 1707"/>
                <a:gd name="T4" fmla="*/ 546 w 1677"/>
                <a:gd name="T5" fmla="*/ 324 h 1707"/>
                <a:gd name="T6" fmla="*/ 498 w 1677"/>
                <a:gd name="T7" fmla="*/ 521 h 1707"/>
                <a:gd name="T8" fmla="*/ 356 w 1677"/>
                <a:gd name="T9" fmla="*/ 632 h 1707"/>
                <a:gd name="T10" fmla="*/ 277 w 1677"/>
                <a:gd name="T11" fmla="*/ 695 h 1707"/>
                <a:gd name="T12" fmla="*/ 222 w 1677"/>
                <a:gd name="T13" fmla="*/ 877 h 1707"/>
                <a:gd name="T14" fmla="*/ 119 w 1677"/>
                <a:gd name="T15" fmla="*/ 917 h 1707"/>
                <a:gd name="T16" fmla="*/ 119 w 1677"/>
                <a:gd name="T17" fmla="*/ 1075 h 1707"/>
                <a:gd name="T18" fmla="*/ 56 w 1677"/>
                <a:gd name="T19" fmla="*/ 1154 h 1707"/>
                <a:gd name="T20" fmla="*/ 32 w 1677"/>
                <a:gd name="T21" fmla="*/ 1304 h 1707"/>
                <a:gd name="T22" fmla="*/ 182 w 1677"/>
                <a:gd name="T23" fmla="*/ 1501 h 1707"/>
                <a:gd name="T24" fmla="*/ 348 w 1677"/>
                <a:gd name="T25" fmla="*/ 1619 h 1707"/>
                <a:gd name="T26" fmla="*/ 530 w 1677"/>
                <a:gd name="T27" fmla="*/ 1611 h 1707"/>
                <a:gd name="T28" fmla="*/ 696 w 1677"/>
                <a:gd name="T29" fmla="*/ 1532 h 1707"/>
                <a:gd name="T30" fmla="*/ 854 w 1677"/>
                <a:gd name="T31" fmla="*/ 1478 h 1707"/>
                <a:gd name="T32" fmla="*/ 925 w 1677"/>
                <a:gd name="T33" fmla="*/ 1367 h 1707"/>
                <a:gd name="T34" fmla="*/ 941 w 1677"/>
                <a:gd name="T35" fmla="*/ 1217 h 1707"/>
                <a:gd name="T36" fmla="*/ 1012 w 1677"/>
                <a:gd name="T37" fmla="*/ 1051 h 1707"/>
                <a:gd name="T38" fmla="*/ 1115 w 1677"/>
                <a:gd name="T39" fmla="*/ 901 h 1707"/>
                <a:gd name="T40" fmla="*/ 1194 w 1677"/>
                <a:gd name="T41" fmla="*/ 893 h 1707"/>
                <a:gd name="T42" fmla="*/ 1257 w 1677"/>
                <a:gd name="T43" fmla="*/ 822 h 1707"/>
                <a:gd name="T44" fmla="*/ 1336 w 1677"/>
                <a:gd name="T45" fmla="*/ 751 h 1707"/>
                <a:gd name="T46" fmla="*/ 1423 w 1677"/>
                <a:gd name="T47" fmla="*/ 624 h 1707"/>
                <a:gd name="T48" fmla="*/ 1471 w 1677"/>
                <a:gd name="T49" fmla="*/ 411 h 1707"/>
                <a:gd name="T50" fmla="*/ 1676 w 1677"/>
                <a:gd name="T51" fmla="*/ 419 h 1707"/>
                <a:gd name="T52" fmla="*/ 1629 w 1677"/>
                <a:gd name="T53" fmla="*/ 348 h 1707"/>
                <a:gd name="T54" fmla="*/ 1510 w 1677"/>
                <a:gd name="T55" fmla="*/ 292 h 1707"/>
                <a:gd name="T56" fmla="*/ 1392 w 1677"/>
                <a:gd name="T57" fmla="*/ 340 h 1707"/>
                <a:gd name="T58" fmla="*/ 1281 w 1677"/>
                <a:gd name="T59" fmla="*/ 348 h 1707"/>
                <a:gd name="T60" fmla="*/ 1218 w 1677"/>
                <a:gd name="T61" fmla="*/ 442 h 1707"/>
                <a:gd name="T62" fmla="*/ 1052 w 1677"/>
                <a:gd name="T63" fmla="*/ 585 h 1707"/>
                <a:gd name="T64" fmla="*/ 641 w 1677"/>
                <a:gd name="T65" fmla="*/ 419 h 1707"/>
                <a:gd name="T66" fmla="*/ 538 w 1677"/>
                <a:gd name="T67" fmla="*/ 15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7" h="1707">
                  <a:moveTo>
                    <a:pt x="538" y="15"/>
                  </a:moveTo>
                  <a:lnTo>
                    <a:pt x="538" y="15"/>
                  </a:lnTo>
                  <a:cubicBezTo>
                    <a:pt x="538" y="31"/>
                    <a:pt x="546" y="63"/>
                    <a:pt x="546" y="87"/>
                  </a:cubicBezTo>
                  <a:cubicBezTo>
                    <a:pt x="554" y="118"/>
                    <a:pt x="577" y="158"/>
                    <a:pt x="561" y="166"/>
                  </a:cubicBezTo>
                  <a:cubicBezTo>
                    <a:pt x="546" y="174"/>
                    <a:pt x="538" y="158"/>
                    <a:pt x="546" y="197"/>
                  </a:cubicBezTo>
                  <a:cubicBezTo>
                    <a:pt x="546" y="237"/>
                    <a:pt x="561" y="316"/>
                    <a:pt x="546" y="324"/>
                  </a:cubicBezTo>
                  <a:cubicBezTo>
                    <a:pt x="538" y="340"/>
                    <a:pt x="506" y="316"/>
                    <a:pt x="506" y="379"/>
                  </a:cubicBezTo>
                  <a:cubicBezTo>
                    <a:pt x="514" y="435"/>
                    <a:pt x="522" y="498"/>
                    <a:pt x="498" y="521"/>
                  </a:cubicBezTo>
                  <a:cubicBezTo>
                    <a:pt x="483" y="553"/>
                    <a:pt x="443" y="624"/>
                    <a:pt x="419" y="624"/>
                  </a:cubicBezTo>
                  <a:cubicBezTo>
                    <a:pt x="388" y="632"/>
                    <a:pt x="388" y="648"/>
                    <a:pt x="356" y="632"/>
                  </a:cubicBezTo>
                  <a:cubicBezTo>
                    <a:pt x="332" y="616"/>
                    <a:pt x="309" y="593"/>
                    <a:pt x="301" y="624"/>
                  </a:cubicBezTo>
                  <a:cubicBezTo>
                    <a:pt x="293" y="656"/>
                    <a:pt x="301" y="688"/>
                    <a:pt x="277" y="695"/>
                  </a:cubicBezTo>
                  <a:cubicBezTo>
                    <a:pt x="253" y="703"/>
                    <a:pt x="206" y="711"/>
                    <a:pt x="214" y="743"/>
                  </a:cubicBezTo>
                  <a:cubicBezTo>
                    <a:pt x="222" y="782"/>
                    <a:pt x="237" y="893"/>
                    <a:pt x="222" y="877"/>
                  </a:cubicBezTo>
                  <a:cubicBezTo>
                    <a:pt x="198" y="861"/>
                    <a:pt x="166" y="830"/>
                    <a:pt x="159" y="846"/>
                  </a:cubicBezTo>
                  <a:cubicBezTo>
                    <a:pt x="143" y="854"/>
                    <a:pt x="119" y="893"/>
                    <a:pt x="119" y="917"/>
                  </a:cubicBezTo>
                  <a:cubicBezTo>
                    <a:pt x="127" y="948"/>
                    <a:pt x="103" y="980"/>
                    <a:pt x="119" y="1004"/>
                  </a:cubicBezTo>
                  <a:cubicBezTo>
                    <a:pt x="127" y="1027"/>
                    <a:pt x="135" y="1067"/>
                    <a:pt x="119" y="1075"/>
                  </a:cubicBezTo>
                  <a:cubicBezTo>
                    <a:pt x="95" y="1083"/>
                    <a:pt x="79" y="1075"/>
                    <a:pt x="79" y="1106"/>
                  </a:cubicBezTo>
                  <a:cubicBezTo>
                    <a:pt x="79" y="1146"/>
                    <a:pt x="87" y="1154"/>
                    <a:pt x="56" y="1154"/>
                  </a:cubicBezTo>
                  <a:cubicBezTo>
                    <a:pt x="32" y="1162"/>
                    <a:pt x="0" y="1170"/>
                    <a:pt x="0" y="1178"/>
                  </a:cubicBezTo>
                  <a:cubicBezTo>
                    <a:pt x="0" y="1185"/>
                    <a:pt x="8" y="1280"/>
                    <a:pt x="32" y="1304"/>
                  </a:cubicBezTo>
                  <a:cubicBezTo>
                    <a:pt x="64" y="1328"/>
                    <a:pt x="79" y="1359"/>
                    <a:pt x="95" y="1391"/>
                  </a:cubicBezTo>
                  <a:cubicBezTo>
                    <a:pt x="119" y="1431"/>
                    <a:pt x="119" y="1470"/>
                    <a:pt x="182" y="1501"/>
                  </a:cubicBezTo>
                  <a:cubicBezTo>
                    <a:pt x="237" y="1532"/>
                    <a:pt x="261" y="1509"/>
                    <a:pt x="285" y="1548"/>
                  </a:cubicBezTo>
                  <a:cubicBezTo>
                    <a:pt x="309" y="1580"/>
                    <a:pt x="253" y="1595"/>
                    <a:pt x="348" y="1619"/>
                  </a:cubicBezTo>
                  <a:cubicBezTo>
                    <a:pt x="443" y="1635"/>
                    <a:pt x="435" y="1706"/>
                    <a:pt x="475" y="1659"/>
                  </a:cubicBezTo>
                  <a:cubicBezTo>
                    <a:pt x="506" y="1611"/>
                    <a:pt x="467" y="1588"/>
                    <a:pt x="530" y="1611"/>
                  </a:cubicBezTo>
                  <a:cubicBezTo>
                    <a:pt x="593" y="1627"/>
                    <a:pt x="656" y="1588"/>
                    <a:pt x="672" y="1580"/>
                  </a:cubicBezTo>
                  <a:cubicBezTo>
                    <a:pt x="680" y="1564"/>
                    <a:pt x="625" y="1548"/>
                    <a:pt x="696" y="1532"/>
                  </a:cubicBezTo>
                  <a:cubicBezTo>
                    <a:pt x="767" y="1524"/>
                    <a:pt x="814" y="1509"/>
                    <a:pt x="814" y="1493"/>
                  </a:cubicBezTo>
                  <a:cubicBezTo>
                    <a:pt x="807" y="1470"/>
                    <a:pt x="823" y="1493"/>
                    <a:pt x="854" y="1478"/>
                  </a:cubicBezTo>
                  <a:cubicBezTo>
                    <a:pt x="886" y="1462"/>
                    <a:pt x="894" y="1399"/>
                    <a:pt x="917" y="1399"/>
                  </a:cubicBezTo>
                  <a:cubicBezTo>
                    <a:pt x="933" y="1399"/>
                    <a:pt x="965" y="1383"/>
                    <a:pt x="925" y="1367"/>
                  </a:cubicBezTo>
                  <a:cubicBezTo>
                    <a:pt x="886" y="1352"/>
                    <a:pt x="854" y="1375"/>
                    <a:pt x="886" y="1328"/>
                  </a:cubicBezTo>
                  <a:cubicBezTo>
                    <a:pt x="917" y="1272"/>
                    <a:pt x="917" y="1257"/>
                    <a:pt x="941" y="1217"/>
                  </a:cubicBezTo>
                  <a:cubicBezTo>
                    <a:pt x="973" y="1178"/>
                    <a:pt x="973" y="1178"/>
                    <a:pt x="981" y="1138"/>
                  </a:cubicBezTo>
                  <a:cubicBezTo>
                    <a:pt x="989" y="1091"/>
                    <a:pt x="996" y="1114"/>
                    <a:pt x="1012" y="1051"/>
                  </a:cubicBezTo>
                  <a:cubicBezTo>
                    <a:pt x="1028" y="988"/>
                    <a:pt x="996" y="948"/>
                    <a:pt x="1036" y="925"/>
                  </a:cubicBezTo>
                  <a:cubicBezTo>
                    <a:pt x="1083" y="901"/>
                    <a:pt x="1091" y="877"/>
                    <a:pt x="1115" y="901"/>
                  </a:cubicBezTo>
                  <a:cubicBezTo>
                    <a:pt x="1139" y="925"/>
                    <a:pt x="1170" y="956"/>
                    <a:pt x="1186" y="941"/>
                  </a:cubicBezTo>
                  <a:cubicBezTo>
                    <a:pt x="1194" y="932"/>
                    <a:pt x="1194" y="917"/>
                    <a:pt x="1194" y="893"/>
                  </a:cubicBezTo>
                  <a:cubicBezTo>
                    <a:pt x="1186" y="877"/>
                    <a:pt x="1210" y="830"/>
                    <a:pt x="1234" y="846"/>
                  </a:cubicBezTo>
                  <a:cubicBezTo>
                    <a:pt x="1249" y="854"/>
                    <a:pt x="1257" y="854"/>
                    <a:pt x="1257" y="822"/>
                  </a:cubicBezTo>
                  <a:cubicBezTo>
                    <a:pt x="1257" y="790"/>
                    <a:pt x="1226" y="759"/>
                    <a:pt x="1257" y="759"/>
                  </a:cubicBezTo>
                  <a:cubicBezTo>
                    <a:pt x="1289" y="759"/>
                    <a:pt x="1329" y="774"/>
                    <a:pt x="1336" y="751"/>
                  </a:cubicBezTo>
                  <a:cubicBezTo>
                    <a:pt x="1344" y="719"/>
                    <a:pt x="1336" y="679"/>
                    <a:pt x="1368" y="672"/>
                  </a:cubicBezTo>
                  <a:cubicBezTo>
                    <a:pt x="1400" y="664"/>
                    <a:pt x="1407" y="688"/>
                    <a:pt x="1423" y="624"/>
                  </a:cubicBezTo>
                  <a:cubicBezTo>
                    <a:pt x="1431" y="569"/>
                    <a:pt x="1439" y="521"/>
                    <a:pt x="1431" y="482"/>
                  </a:cubicBezTo>
                  <a:cubicBezTo>
                    <a:pt x="1431" y="442"/>
                    <a:pt x="1447" y="395"/>
                    <a:pt x="1471" y="411"/>
                  </a:cubicBezTo>
                  <a:cubicBezTo>
                    <a:pt x="1494" y="419"/>
                    <a:pt x="1566" y="490"/>
                    <a:pt x="1605" y="498"/>
                  </a:cubicBezTo>
                  <a:cubicBezTo>
                    <a:pt x="1637" y="498"/>
                    <a:pt x="1660" y="466"/>
                    <a:pt x="1676" y="419"/>
                  </a:cubicBezTo>
                  <a:lnTo>
                    <a:pt x="1668" y="419"/>
                  </a:lnTo>
                  <a:cubicBezTo>
                    <a:pt x="1668" y="419"/>
                    <a:pt x="1637" y="363"/>
                    <a:pt x="1629" y="348"/>
                  </a:cubicBezTo>
                  <a:cubicBezTo>
                    <a:pt x="1629" y="324"/>
                    <a:pt x="1605" y="308"/>
                    <a:pt x="1573" y="308"/>
                  </a:cubicBezTo>
                  <a:cubicBezTo>
                    <a:pt x="1550" y="308"/>
                    <a:pt x="1526" y="308"/>
                    <a:pt x="1510" y="292"/>
                  </a:cubicBezTo>
                  <a:cubicBezTo>
                    <a:pt x="1487" y="284"/>
                    <a:pt x="1463" y="300"/>
                    <a:pt x="1455" y="316"/>
                  </a:cubicBezTo>
                  <a:cubicBezTo>
                    <a:pt x="1439" y="324"/>
                    <a:pt x="1415" y="332"/>
                    <a:pt x="1392" y="340"/>
                  </a:cubicBezTo>
                  <a:cubicBezTo>
                    <a:pt x="1376" y="348"/>
                    <a:pt x="1368" y="387"/>
                    <a:pt x="1329" y="387"/>
                  </a:cubicBezTo>
                  <a:cubicBezTo>
                    <a:pt x="1289" y="379"/>
                    <a:pt x="1289" y="363"/>
                    <a:pt x="1281" y="348"/>
                  </a:cubicBezTo>
                  <a:cubicBezTo>
                    <a:pt x="1265" y="332"/>
                    <a:pt x="1242" y="419"/>
                    <a:pt x="1242" y="435"/>
                  </a:cubicBezTo>
                  <a:cubicBezTo>
                    <a:pt x="1234" y="442"/>
                    <a:pt x="1226" y="466"/>
                    <a:pt x="1218" y="442"/>
                  </a:cubicBezTo>
                  <a:cubicBezTo>
                    <a:pt x="1218" y="426"/>
                    <a:pt x="1170" y="450"/>
                    <a:pt x="1170" y="450"/>
                  </a:cubicBezTo>
                  <a:cubicBezTo>
                    <a:pt x="1052" y="585"/>
                    <a:pt x="1052" y="585"/>
                    <a:pt x="1052" y="585"/>
                  </a:cubicBezTo>
                  <a:cubicBezTo>
                    <a:pt x="1012" y="348"/>
                    <a:pt x="1012" y="348"/>
                    <a:pt x="1012" y="348"/>
                  </a:cubicBezTo>
                  <a:cubicBezTo>
                    <a:pt x="641" y="419"/>
                    <a:pt x="641" y="419"/>
                    <a:pt x="641" y="419"/>
                  </a:cubicBezTo>
                  <a:cubicBezTo>
                    <a:pt x="561" y="8"/>
                    <a:pt x="561" y="8"/>
                    <a:pt x="561" y="8"/>
                  </a:cubicBezTo>
                  <a:cubicBezTo>
                    <a:pt x="546" y="0"/>
                    <a:pt x="530" y="8"/>
                    <a:pt x="538" y="15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1" name="Freeform 778"/>
            <p:cNvSpPr>
              <a:spLocks noChangeArrowheads="1"/>
            </p:cNvSpPr>
            <p:nvPr/>
          </p:nvSpPr>
          <p:spPr bwMode="auto">
            <a:xfrm>
              <a:off x="20101665" y="6360855"/>
              <a:ext cx="890613" cy="885975"/>
            </a:xfrm>
            <a:custGeom>
              <a:avLst/>
              <a:gdLst>
                <a:gd name="T0" fmla="*/ 301 w 1693"/>
                <a:gd name="T1" fmla="*/ 1595 h 1683"/>
                <a:gd name="T2" fmla="*/ 111 w 1693"/>
                <a:gd name="T3" fmla="*/ 1423 h 1683"/>
                <a:gd name="T4" fmla="*/ 64 w 1693"/>
                <a:gd name="T5" fmla="*/ 1154 h 1683"/>
                <a:gd name="T6" fmla="*/ 127 w 1693"/>
                <a:gd name="T7" fmla="*/ 1067 h 1683"/>
                <a:gd name="T8" fmla="*/ 174 w 1693"/>
                <a:gd name="T9" fmla="*/ 838 h 1683"/>
                <a:gd name="T10" fmla="*/ 269 w 1693"/>
                <a:gd name="T11" fmla="*/ 695 h 1683"/>
                <a:gd name="T12" fmla="*/ 356 w 1693"/>
                <a:gd name="T13" fmla="*/ 624 h 1683"/>
                <a:gd name="T14" fmla="*/ 483 w 1693"/>
                <a:gd name="T15" fmla="*/ 553 h 1683"/>
                <a:gd name="T16" fmla="*/ 554 w 1693"/>
                <a:gd name="T17" fmla="*/ 237 h 1683"/>
                <a:gd name="T18" fmla="*/ 554 w 1693"/>
                <a:gd name="T19" fmla="*/ 87 h 1683"/>
                <a:gd name="T20" fmla="*/ 569 w 1693"/>
                <a:gd name="T21" fmla="*/ 0 h 1683"/>
                <a:gd name="T22" fmla="*/ 1178 w 1693"/>
                <a:gd name="T23" fmla="*/ 442 h 1683"/>
                <a:gd name="T24" fmla="*/ 1242 w 1693"/>
                <a:gd name="T25" fmla="*/ 435 h 1683"/>
                <a:gd name="T26" fmla="*/ 1297 w 1693"/>
                <a:gd name="T27" fmla="*/ 355 h 1683"/>
                <a:gd name="T28" fmla="*/ 1455 w 1693"/>
                <a:gd name="T29" fmla="*/ 308 h 1683"/>
                <a:gd name="T30" fmla="*/ 1684 w 1693"/>
                <a:gd name="T31" fmla="*/ 419 h 1683"/>
                <a:gd name="T32" fmla="*/ 1510 w 1693"/>
                <a:gd name="T33" fmla="*/ 435 h 1683"/>
                <a:gd name="T34" fmla="*/ 1392 w 1693"/>
                <a:gd name="T35" fmla="*/ 672 h 1683"/>
                <a:gd name="T36" fmla="*/ 1297 w 1693"/>
                <a:gd name="T37" fmla="*/ 766 h 1683"/>
                <a:gd name="T38" fmla="*/ 1257 w 1693"/>
                <a:gd name="T39" fmla="*/ 854 h 1683"/>
                <a:gd name="T40" fmla="*/ 1194 w 1693"/>
                <a:gd name="T41" fmla="*/ 941 h 1683"/>
                <a:gd name="T42" fmla="*/ 1052 w 1693"/>
                <a:gd name="T43" fmla="*/ 925 h 1683"/>
                <a:gd name="T44" fmla="*/ 965 w 1693"/>
                <a:gd name="T45" fmla="*/ 1201 h 1683"/>
                <a:gd name="T46" fmla="*/ 902 w 1693"/>
                <a:gd name="T47" fmla="*/ 1359 h 1683"/>
                <a:gd name="T48" fmla="*/ 862 w 1693"/>
                <a:gd name="T49" fmla="*/ 1478 h 1683"/>
                <a:gd name="T50" fmla="*/ 712 w 1693"/>
                <a:gd name="T51" fmla="*/ 1540 h 1683"/>
                <a:gd name="T52" fmla="*/ 569 w 1693"/>
                <a:gd name="T53" fmla="*/ 1619 h 1683"/>
                <a:gd name="T54" fmla="*/ 459 w 1693"/>
                <a:gd name="T55" fmla="*/ 1682 h 1683"/>
                <a:gd name="T56" fmla="*/ 127 w 1693"/>
                <a:gd name="T57" fmla="*/ 956 h 1683"/>
                <a:gd name="T58" fmla="*/ 95 w 1693"/>
                <a:gd name="T59" fmla="*/ 1106 h 1683"/>
                <a:gd name="T60" fmla="*/ 103 w 1693"/>
                <a:gd name="T61" fmla="*/ 1383 h 1683"/>
                <a:gd name="T62" fmla="*/ 301 w 1693"/>
                <a:gd name="T63" fmla="*/ 1548 h 1683"/>
                <a:gd name="T64" fmla="*/ 459 w 1693"/>
                <a:gd name="T65" fmla="*/ 1675 h 1683"/>
                <a:gd name="T66" fmla="*/ 569 w 1693"/>
                <a:gd name="T67" fmla="*/ 1611 h 1683"/>
                <a:gd name="T68" fmla="*/ 712 w 1693"/>
                <a:gd name="T69" fmla="*/ 1532 h 1683"/>
                <a:gd name="T70" fmla="*/ 862 w 1693"/>
                <a:gd name="T71" fmla="*/ 1478 h 1683"/>
                <a:gd name="T72" fmla="*/ 902 w 1693"/>
                <a:gd name="T73" fmla="*/ 1367 h 1683"/>
                <a:gd name="T74" fmla="*/ 965 w 1693"/>
                <a:gd name="T75" fmla="*/ 1193 h 1683"/>
                <a:gd name="T76" fmla="*/ 1044 w 1693"/>
                <a:gd name="T77" fmla="*/ 917 h 1683"/>
                <a:gd name="T78" fmla="*/ 1186 w 1693"/>
                <a:gd name="T79" fmla="*/ 941 h 1683"/>
                <a:gd name="T80" fmla="*/ 1242 w 1693"/>
                <a:gd name="T81" fmla="*/ 838 h 1683"/>
                <a:gd name="T82" fmla="*/ 1265 w 1693"/>
                <a:gd name="T83" fmla="*/ 759 h 1683"/>
                <a:gd name="T84" fmla="*/ 1376 w 1693"/>
                <a:gd name="T85" fmla="*/ 672 h 1683"/>
                <a:gd name="T86" fmla="*/ 1479 w 1693"/>
                <a:gd name="T87" fmla="*/ 403 h 1683"/>
                <a:gd name="T88" fmla="*/ 1676 w 1693"/>
                <a:gd name="T89" fmla="*/ 426 h 1683"/>
                <a:gd name="T90" fmla="*/ 1502 w 1693"/>
                <a:gd name="T91" fmla="*/ 292 h 1683"/>
                <a:gd name="T92" fmla="*/ 1337 w 1693"/>
                <a:gd name="T93" fmla="*/ 387 h 1683"/>
                <a:gd name="T94" fmla="*/ 1250 w 1693"/>
                <a:gd name="T95" fmla="*/ 435 h 1683"/>
                <a:gd name="T96" fmla="*/ 1060 w 1693"/>
                <a:gd name="T97" fmla="*/ 593 h 1683"/>
                <a:gd name="T98" fmla="*/ 546 w 1693"/>
                <a:gd name="T99" fmla="*/ 15 h 1683"/>
                <a:gd name="T100" fmla="*/ 569 w 1693"/>
                <a:gd name="T101" fmla="*/ 166 h 1683"/>
                <a:gd name="T102" fmla="*/ 538 w 1693"/>
                <a:gd name="T103" fmla="*/ 340 h 1683"/>
                <a:gd name="T104" fmla="*/ 404 w 1693"/>
                <a:gd name="T105" fmla="*/ 640 h 1683"/>
                <a:gd name="T106" fmla="*/ 317 w 1693"/>
                <a:gd name="T107" fmla="*/ 624 h 1683"/>
                <a:gd name="T108" fmla="*/ 238 w 1693"/>
                <a:gd name="T109" fmla="*/ 877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3" h="1683">
                  <a:moveTo>
                    <a:pt x="459" y="1682"/>
                  </a:moveTo>
                  <a:lnTo>
                    <a:pt x="459" y="1682"/>
                  </a:lnTo>
                  <a:cubicBezTo>
                    <a:pt x="451" y="1682"/>
                    <a:pt x="443" y="1675"/>
                    <a:pt x="435" y="1667"/>
                  </a:cubicBezTo>
                  <a:cubicBezTo>
                    <a:pt x="427" y="1651"/>
                    <a:pt x="404" y="1627"/>
                    <a:pt x="356" y="1619"/>
                  </a:cubicBezTo>
                  <a:cubicBezTo>
                    <a:pt x="325" y="1611"/>
                    <a:pt x="309" y="1604"/>
                    <a:pt x="301" y="1595"/>
                  </a:cubicBezTo>
                  <a:cubicBezTo>
                    <a:pt x="293" y="1588"/>
                    <a:pt x="293" y="1580"/>
                    <a:pt x="293" y="1572"/>
                  </a:cubicBezTo>
                  <a:cubicBezTo>
                    <a:pt x="293" y="1564"/>
                    <a:pt x="301" y="1556"/>
                    <a:pt x="293" y="1548"/>
                  </a:cubicBezTo>
                  <a:cubicBezTo>
                    <a:pt x="277" y="1532"/>
                    <a:pt x="269" y="1532"/>
                    <a:pt x="253" y="1524"/>
                  </a:cubicBezTo>
                  <a:cubicBezTo>
                    <a:pt x="238" y="1524"/>
                    <a:pt x="214" y="1524"/>
                    <a:pt x="182" y="1509"/>
                  </a:cubicBezTo>
                  <a:cubicBezTo>
                    <a:pt x="135" y="1485"/>
                    <a:pt x="127" y="1446"/>
                    <a:pt x="111" y="1423"/>
                  </a:cubicBezTo>
                  <a:cubicBezTo>
                    <a:pt x="111" y="1415"/>
                    <a:pt x="103" y="1399"/>
                    <a:pt x="103" y="1391"/>
                  </a:cubicBezTo>
                  <a:cubicBezTo>
                    <a:pt x="95" y="1383"/>
                    <a:pt x="95" y="1383"/>
                    <a:pt x="95" y="1383"/>
                  </a:cubicBezTo>
                  <a:cubicBezTo>
                    <a:pt x="79" y="1352"/>
                    <a:pt x="64" y="1328"/>
                    <a:pt x="40" y="1304"/>
                  </a:cubicBezTo>
                  <a:cubicBezTo>
                    <a:pt x="8" y="1280"/>
                    <a:pt x="0" y="1185"/>
                    <a:pt x="0" y="1178"/>
                  </a:cubicBezTo>
                  <a:cubicBezTo>
                    <a:pt x="0" y="1162"/>
                    <a:pt x="48" y="1154"/>
                    <a:pt x="64" y="1154"/>
                  </a:cubicBezTo>
                  <a:cubicBezTo>
                    <a:pt x="87" y="1146"/>
                    <a:pt x="87" y="1146"/>
                    <a:pt x="87" y="1114"/>
                  </a:cubicBezTo>
                  <a:cubicBezTo>
                    <a:pt x="87" y="1106"/>
                    <a:pt x="87" y="1106"/>
                    <a:pt x="87" y="1106"/>
                  </a:cubicBezTo>
                  <a:cubicBezTo>
                    <a:pt x="87" y="1083"/>
                    <a:pt x="95" y="1075"/>
                    <a:pt x="111" y="1075"/>
                  </a:cubicBezTo>
                  <a:lnTo>
                    <a:pt x="119" y="1075"/>
                  </a:lnTo>
                  <a:cubicBezTo>
                    <a:pt x="127" y="1067"/>
                    <a:pt x="127" y="1067"/>
                    <a:pt x="127" y="1067"/>
                  </a:cubicBezTo>
                  <a:cubicBezTo>
                    <a:pt x="135" y="1051"/>
                    <a:pt x="127" y="1027"/>
                    <a:pt x="119" y="1004"/>
                  </a:cubicBezTo>
                  <a:cubicBezTo>
                    <a:pt x="111" y="988"/>
                    <a:pt x="119" y="972"/>
                    <a:pt x="119" y="956"/>
                  </a:cubicBezTo>
                  <a:cubicBezTo>
                    <a:pt x="127" y="941"/>
                    <a:pt x="127" y="932"/>
                    <a:pt x="127" y="917"/>
                  </a:cubicBezTo>
                  <a:cubicBezTo>
                    <a:pt x="127" y="893"/>
                    <a:pt x="151" y="854"/>
                    <a:pt x="158" y="838"/>
                  </a:cubicBezTo>
                  <a:cubicBezTo>
                    <a:pt x="167" y="838"/>
                    <a:pt x="167" y="838"/>
                    <a:pt x="174" y="838"/>
                  </a:cubicBezTo>
                  <a:cubicBezTo>
                    <a:pt x="182" y="838"/>
                    <a:pt x="198" y="846"/>
                    <a:pt x="206" y="861"/>
                  </a:cubicBezTo>
                  <a:cubicBezTo>
                    <a:pt x="214" y="861"/>
                    <a:pt x="222" y="869"/>
                    <a:pt x="230" y="877"/>
                  </a:cubicBezTo>
                  <a:lnTo>
                    <a:pt x="230" y="877"/>
                  </a:lnTo>
                  <a:cubicBezTo>
                    <a:pt x="238" y="869"/>
                    <a:pt x="230" y="790"/>
                    <a:pt x="222" y="751"/>
                  </a:cubicBezTo>
                  <a:cubicBezTo>
                    <a:pt x="214" y="719"/>
                    <a:pt x="245" y="703"/>
                    <a:pt x="269" y="695"/>
                  </a:cubicBezTo>
                  <a:cubicBezTo>
                    <a:pt x="269" y="695"/>
                    <a:pt x="277" y="695"/>
                    <a:pt x="285" y="695"/>
                  </a:cubicBezTo>
                  <a:cubicBezTo>
                    <a:pt x="301" y="688"/>
                    <a:pt x="301" y="664"/>
                    <a:pt x="301" y="648"/>
                  </a:cubicBezTo>
                  <a:cubicBezTo>
                    <a:pt x="301" y="640"/>
                    <a:pt x="309" y="632"/>
                    <a:pt x="309" y="624"/>
                  </a:cubicBezTo>
                  <a:cubicBezTo>
                    <a:pt x="309" y="608"/>
                    <a:pt x="317" y="601"/>
                    <a:pt x="325" y="601"/>
                  </a:cubicBezTo>
                  <a:cubicBezTo>
                    <a:pt x="332" y="601"/>
                    <a:pt x="340" y="608"/>
                    <a:pt x="356" y="624"/>
                  </a:cubicBezTo>
                  <a:cubicBezTo>
                    <a:pt x="364" y="624"/>
                    <a:pt x="364" y="624"/>
                    <a:pt x="372" y="632"/>
                  </a:cubicBezTo>
                  <a:cubicBezTo>
                    <a:pt x="372" y="632"/>
                    <a:pt x="380" y="640"/>
                    <a:pt x="388" y="640"/>
                  </a:cubicBezTo>
                  <a:cubicBezTo>
                    <a:pt x="396" y="640"/>
                    <a:pt x="396" y="632"/>
                    <a:pt x="404" y="632"/>
                  </a:cubicBezTo>
                  <a:cubicBezTo>
                    <a:pt x="411" y="632"/>
                    <a:pt x="419" y="624"/>
                    <a:pt x="427" y="624"/>
                  </a:cubicBezTo>
                  <a:cubicBezTo>
                    <a:pt x="443" y="616"/>
                    <a:pt x="467" y="585"/>
                    <a:pt x="483" y="553"/>
                  </a:cubicBezTo>
                  <a:cubicBezTo>
                    <a:pt x="491" y="545"/>
                    <a:pt x="498" y="529"/>
                    <a:pt x="506" y="521"/>
                  </a:cubicBezTo>
                  <a:cubicBezTo>
                    <a:pt x="530" y="498"/>
                    <a:pt x="522" y="435"/>
                    <a:pt x="514" y="379"/>
                  </a:cubicBezTo>
                  <a:cubicBezTo>
                    <a:pt x="506" y="340"/>
                    <a:pt x="522" y="332"/>
                    <a:pt x="538" y="332"/>
                  </a:cubicBezTo>
                  <a:cubicBezTo>
                    <a:pt x="546" y="332"/>
                    <a:pt x="554" y="324"/>
                    <a:pt x="554" y="324"/>
                  </a:cubicBezTo>
                  <a:cubicBezTo>
                    <a:pt x="562" y="316"/>
                    <a:pt x="554" y="268"/>
                    <a:pt x="554" y="237"/>
                  </a:cubicBezTo>
                  <a:cubicBezTo>
                    <a:pt x="554" y="221"/>
                    <a:pt x="546" y="205"/>
                    <a:pt x="546" y="197"/>
                  </a:cubicBezTo>
                  <a:cubicBezTo>
                    <a:pt x="546" y="166"/>
                    <a:pt x="546" y="166"/>
                    <a:pt x="562" y="166"/>
                  </a:cubicBezTo>
                  <a:lnTo>
                    <a:pt x="569" y="158"/>
                  </a:lnTo>
                  <a:cubicBezTo>
                    <a:pt x="578" y="158"/>
                    <a:pt x="569" y="134"/>
                    <a:pt x="562" y="118"/>
                  </a:cubicBezTo>
                  <a:cubicBezTo>
                    <a:pt x="562" y="110"/>
                    <a:pt x="554" y="102"/>
                    <a:pt x="554" y="87"/>
                  </a:cubicBezTo>
                  <a:cubicBezTo>
                    <a:pt x="554" y="79"/>
                    <a:pt x="546" y="63"/>
                    <a:pt x="546" y="47"/>
                  </a:cubicBezTo>
                  <a:cubicBezTo>
                    <a:pt x="546" y="39"/>
                    <a:pt x="538" y="24"/>
                    <a:pt x="538" y="15"/>
                  </a:cubicBezTo>
                  <a:lnTo>
                    <a:pt x="538" y="8"/>
                  </a:lnTo>
                  <a:cubicBezTo>
                    <a:pt x="546" y="0"/>
                    <a:pt x="554" y="0"/>
                    <a:pt x="562" y="0"/>
                  </a:cubicBezTo>
                  <a:cubicBezTo>
                    <a:pt x="569" y="0"/>
                    <a:pt x="569" y="0"/>
                    <a:pt x="569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657" y="419"/>
                    <a:pt x="657" y="419"/>
                    <a:pt x="657" y="419"/>
                  </a:cubicBezTo>
                  <a:cubicBezTo>
                    <a:pt x="1020" y="348"/>
                    <a:pt x="1020" y="348"/>
                    <a:pt x="1020" y="348"/>
                  </a:cubicBezTo>
                  <a:cubicBezTo>
                    <a:pt x="1060" y="577"/>
                    <a:pt x="1060" y="577"/>
                    <a:pt x="1060" y="577"/>
                  </a:cubicBezTo>
                  <a:cubicBezTo>
                    <a:pt x="1178" y="442"/>
                    <a:pt x="1178" y="442"/>
                    <a:pt x="1178" y="442"/>
                  </a:cubicBezTo>
                  <a:lnTo>
                    <a:pt x="1178" y="442"/>
                  </a:lnTo>
                  <a:cubicBezTo>
                    <a:pt x="1178" y="442"/>
                    <a:pt x="1202" y="435"/>
                    <a:pt x="1218" y="435"/>
                  </a:cubicBezTo>
                  <a:cubicBezTo>
                    <a:pt x="1226" y="435"/>
                    <a:pt x="1226" y="442"/>
                    <a:pt x="1234" y="442"/>
                  </a:cubicBezTo>
                  <a:cubicBezTo>
                    <a:pt x="1234" y="450"/>
                    <a:pt x="1234" y="450"/>
                    <a:pt x="1234" y="450"/>
                  </a:cubicBezTo>
                  <a:lnTo>
                    <a:pt x="1242" y="435"/>
                  </a:lnTo>
                  <a:lnTo>
                    <a:pt x="1242" y="435"/>
                  </a:lnTo>
                  <a:cubicBezTo>
                    <a:pt x="1242" y="426"/>
                    <a:pt x="1250" y="419"/>
                    <a:pt x="1250" y="411"/>
                  </a:cubicBezTo>
                  <a:cubicBezTo>
                    <a:pt x="1265" y="363"/>
                    <a:pt x="1273" y="348"/>
                    <a:pt x="1289" y="348"/>
                  </a:cubicBezTo>
                  <a:lnTo>
                    <a:pt x="1289" y="348"/>
                  </a:lnTo>
                  <a:cubicBezTo>
                    <a:pt x="1297" y="348"/>
                    <a:pt x="1297" y="355"/>
                    <a:pt x="1297" y="355"/>
                  </a:cubicBezTo>
                  <a:cubicBezTo>
                    <a:pt x="1305" y="371"/>
                    <a:pt x="1313" y="379"/>
                    <a:pt x="1337" y="379"/>
                  </a:cubicBezTo>
                  <a:cubicBezTo>
                    <a:pt x="1360" y="387"/>
                    <a:pt x="1368" y="371"/>
                    <a:pt x="1384" y="355"/>
                  </a:cubicBezTo>
                  <a:cubicBezTo>
                    <a:pt x="1384" y="348"/>
                    <a:pt x="1392" y="340"/>
                    <a:pt x="1400" y="340"/>
                  </a:cubicBezTo>
                  <a:cubicBezTo>
                    <a:pt x="1408" y="332"/>
                    <a:pt x="1415" y="332"/>
                    <a:pt x="1423" y="332"/>
                  </a:cubicBezTo>
                  <a:cubicBezTo>
                    <a:pt x="1439" y="324"/>
                    <a:pt x="1447" y="316"/>
                    <a:pt x="1455" y="308"/>
                  </a:cubicBezTo>
                  <a:cubicBezTo>
                    <a:pt x="1463" y="300"/>
                    <a:pt x="1487" y="292"/>
                    <a:pt x="1502" y="292"/>
                  </a:cubicBezTo>
                  <a:cubicBezTo>
                    <a:pt x="1510" y="292"/>
                    <a:pt x="1510" y="292"/>
                    <a:pt x="1518" y="292"/>
                  </a:cubicBezTo>
                  <a:cubicBezTo>
                    <a:pt x="1534" y="300"/>
                    <a:pt x="1558" y="300"/>
                    <a:pt x="1581" y="300"/>
                  </a:cubicBezTo>
                  <a:cubicBezTo>
                    <a:pt x="1613" y="300"/>
                    <a:pt x="1637" y="324"/>
                    <a:pt x="1645" y="340"/>
                  </a:cubicBezTo>
                  <a:cubicBezTo>
                    <a:pt x="1645" y="363"/>
                    <a:pt x="1676" y="403"/>
                    <a:pt x="1684" y="419"/>
                  </a:cubicBezTo>
                  <a:lnTo>
                    <a:pt x="1684" y="419"/>
                  </a:lnTo>
                  <a:cubicBezTo>
                    <a:pt x="1692" y="411"/>
                    <a:pt x="1692" y="411"/>
                    <a:pt x="1692" y="411"/>
                  </a:cubicBezTo>
                  <a:cubicBezTo>
                    <a:pt x="1692" y="419"/>
                    <a:pt x="1692" y="419"/>
                    <a:pt x="1692" y="419"/>
                  </a:cubicBezTo>
                  <a:cubicBezTo>
                    <a:pt x="1668" y="474"/>
                    <a:pt x="1637" y="506"/>
                    <a:pt x="1613" y="498"/>
                  </a:cubicBezTo>
                  <a:cubicBezTo>
                    <a:pt x="1590" y="490"/>
                    <a:pt x="1542" y="458"/>
                    <a:pt x="1510" y="435"/>
                  </a:cubicBezTo>
                  <a:cubicBezTo>
                    <a:pt x="1495" y="426"/>
                    <a:pt x="1479" y="411"/>
                    <a:pt x="1479" y="411"/>
                  </a:cubicBezTo>
                  <a:cubicBezTo>
                    <a:pt x="1471" y="411"/>
                    <a:pt x="1463" y="411"/>
                    <a:pt x="1463" y="411"/>
                  </a:cubicBezTo>
                  <a:cubicBezTo>
                    <a:pt x="1455" y="426"/>
                    <a:pt x="1447" y="450"/>
                    <a:pt x="1447" y="482"/>
                  </a:cubicBezTo>
                  <a:cubicBezTo>
                    <a:pt x="1447" y="529"/>
                    <a:pt x="1447" y="577"/>
                    <a:pt x="1431" y="624"/>
                  </a:cubicBezTo>
                  <a:cubicBezTo>
                    <a:pt x="1423" y="672"/>
                    <a:pt x="1415" y="672"/>
                    <a:pt x="1392" y="672"/>
                  </a:cubicBezTo>
                  <a:cubicBezTo>
                    <a:pt x="1392" y="672"/>
                    <a:pt x="1384" y="679"/>
                    <a:pt x="1376" y="679"/>
                  </a:cubicBezTo>
                  <a:cubicBezTo>
                    <a:pt x="1352" y="679"/>
                    <a:pt x="1352" y="703"/>
                    <a:pt x="1352" y="719"/>
                  </a:cubicBezTo>
                  <a:cubicBezTo>
                    <a:pt x="1352" y="735"/>
                    <a:pt x="1352" y="743"/>
                    <a:pt x="1344" y="751"/>
                  </a:cubicBezTo>
                  <a:cubicBezTo>
                    <a:pt x="1344" y="766"/>
                    <a:pt x="1328" y="766"/>
                    <a:pt x="1321" y="766"/>
                  </a:cubicBezTo>
                  <a:cubicBezTo>
                    <a:pt x="1313" y="766"/>
                    <a:pt x="1305" y="766"/>
                    <a:pt x="1297" y="766"/>
                  </a:cubicBezTo>
                  <a:cubicBezTo>
                    <a:pt x="1289" y="766"/>
                    <a:pt x="1273" y="759"/>
                    <a:pt x="1265" y="766"/>
                  </a:cubicBezTo>
                  <a:cubicBezTo>
                    <a:pt x="1257" y="766"/>
                    <a:pt x="1257" y="766"/>
                    <a:pt x="1257" y="766"/>
                  </a:cubicBezTo>
                  <a:cubicBezTo>
                    <a:pt x="1257" y="766"/>
                    <a:pt x="1257" y="774"/>
                    <a:pt x="1257" y="782"/>
                  </a:cubicBezTo>
                  <a:cubicBezTo>
                    <a:pt x="1265" y="790"/>
                    <a:pt x="1265" y="806"/>
                    <a:pt x="1265" y="822"/>
                  </a:cubicBezTo>
                  <a:cubicBezTo>
                    <a:pt x="1265" y="838"/>
                    <a:pt x="1265" y="854"/>
                    <a:pt x="1257" y="854"/>
                  </a:cubicBezTo>
                  <a:cubicBezTo>
                    <a:pt x="1250" y="854"/>
                    <a:pt x="1242" y="854"/>
                    <a:pt x="1234" y="846"/>
                  </a:cubicBezTo>
                  <a:cubicBezTo>
                    <a:pt x="1234" y="838"/>
                    <a:pt x="1226" y="846"/>
                    <a:pt x="1218" y="854"/>
                  </a:cubicBezTo>
                  <a:cubicBezTo>
                    <a:pt x="1210" y="861"/>
                    <a:pt x="1202" y="885"/>
                    <a:pt x="1202" y="893"/>
                  </a:cubicBezTo>
                  <a:lnTo>
                    <a:pt x="1202" y="893"/>
                  </a:lnTo>
                  <a:cubicBezTo>
                    <a:pt x="1202" y="917"/>
                    <a:pt x="1202" y="932"/>
                    <a:pt x="1194" y="941"/>
                  </a:cubicBezTo>
                  <a:cubicBezTo>
                    <a:pt x="1194" y="948"/>
                    <a:pt x="1186" y="948"/>
                    <a:pt x="1186" y="948"/>
                  </a:cubicBezTo>
                  <a:cubicBezTo>
                    <a:pt x="1170" y="948"/>
                    <a:pt x="1147" y="925"/>
                    <a:pt x="1123" y="909"/>
                  </a:cubicBezTo>
                  <a:cubicBezTo>
                    <a:pt x="1123" y="901"/>
                    <a:pt x="1123" y="901"/>
                    <a:pt x="1123" y="901"/>
                  </a:cubicBezTo>
                  <a:cubicBezTo>
                    <a:pt x="1107" y="893"/>
                    <a:pt x="1099" y="893"/>
                    <a:pt x="1075" y="909"/>
                  </a:cubicBezTo>
                  <a:cubicBezTo>
                    <a:pt x="1068" y="917"/>
                    <a:pt x="1060" y="917"/>
                    <a:pt x="1052" y="925"/>
                  </a:cubicBezTo>
                  <a:cubicBezTo>
                    <a:pt x="1028" y="941"/>
                    <a:pt x="1028" y="956"/>
                    <a:pt x="1028" y="988"/>
                  </a:cubicBezTo>
                  <a:cubicBezTo>
                    <a:pt x="1028" y="1004"/>
                    <a:pt x="1028" y="1027"/>
                    <a:pt x="1020" y="1051"/>
                  </a:cubicBezTo>
                  <a:cubicBezTo>
                    <a:pt x="1012" y="1083"/>
                    <a:pt x="1004" y="1099"/>
                    <a:pt x="1004" y="1106"/>
                  </a:cubicBezTo>
                  <a:cubicBezTo>
                    <a:pt x="997" y="1114"/>
                    <a:pt x="997" y="1114"/>
                    <a:pt x="997" y="1138"/>
                  </a:cubicBezTo>
                  <a:cubicBezTo>
                    <a:pt x="989" y="1170"/>
                    <a:pt x="989" y="1178"/>
                    <a:pt x="965" y="1201"/>
                  </a:cubicBezTo>
                  <a:cubicBezTo>
                    <a:pt x="965" y="1201"/>
                    <a:pt x="957" y="1209"/>
                    <a:pt x="957" y="1217"/>
                  </a:cubicBezTo>
                  <a:cubicBezTo>
                    <a:pt x="941" y="1241"/>
                    <a:pt x="933" y="1249"/>
                    <a:pt x="925" y="1272"/>
                  </a:cubicBezTo>
                  <a:cubicBezTo>
                    <a:pt x="917" y="1288"/>
                    <a:pt x="910" y="1304"/>
                    <a:pt x="894" y="1328"/>
                  </a:cubicBezTo>
                  <a:cubicBezTo>
                    <a:pt x="886" y="1344"/>
                    <a:pt x="886" y="1352"/>
                    <a:pt x="886" y="1359"/>
                  </a:cubicBezTo>
                  <a:cubicBezTo>
                    <a:pt x="886" y="1359"/>
                    <a:pt x="894" y="1359"/>
                    <a:pt x="902" y="1359"/>
                  </a:cubicBezTo>
                  <a:cubicBezTo>
                    <a:pt x="910" y="1359"/>
                    <a:pt x="925" y="1359"/>
                    <a:pt x="933" y="1367"/>
                  </a:cubicBezTo>
                  <a:cubicBezTo>
                    <a:pt x="949" y="1375"/>
                    <a:pt x="957" y="1383"/>
                    <a:pt x="957" y="1391"/>
                  </a:cubicBezTo>
                  <a:cubicBezTo>
                    <a:pt x="957" y="1399"/>
                    <a:pt x="933" y="1399"/>
                    <a:pt x="925" y="1399"/>
                  </a:cubicBezTo>
                  <a:cubicBezTo>
                    <a:pt x="917" y="1399"/>
                    <a:pt x="910" y="1415"/>
                    <a:pt x="902" y="1431"/>
                  </a:cubicBezTo>
                  <a:cubicBezTo>
                    <a:pt x="894" y="1454"/>
                    <a:pt x="886" y="1470"/>
                    <a:pt x="862" y="1478"/>
                  </a:cubicBezTo>
                  <a:cubicBezTo>
                    <a:pt x="854" y="1485"/>
                    <a:pt x="846" y="1485"/>
                    <a:pt x="838" y="1485"/>
                  </a:cubicBezTo>
                  <a:lnTo>
                    <a:pt x="831" y="1485"/>
                  </a:lnTo>
                  <a:cubicBezTo>
                    <a:pt x="822" y="1485"/>
                    <a:pt x="822" y="1485"/>
                    <a:pt x="822" y="1485"/>
                  </a:cubicBezTo>
                  <a:lnTo>
                    <a:pt x="822" y="1485"/>
                  </a:lnTo>
                  <a:cubicBezTo>
                    <a:pt x="831" y="1517"/>
                    <a:pt x="783" y="1524"/>
                    <a:pt x="712" y="1540"/>
                  </a:cubicBezTo>
                  <a:cubicBezTo>
                    <a:pt x="704" y="1540"/>
                    <a:pt x="704" y="1540"/>
                    <a:pt x="704" y="1540"/>
                  </a:cubicBezTo>
                  <a:cubicBezTo>
                    <a:pt x="680" y="1548"/>
                    <a:pt x="672" y="1548"/>
                    <a:pt x="672" y="1548"/>
                  </a:cubicBezTo>
                  <a:cubicBezTo>
                    <a:pt x="672" y="1556"/>
                    <a:pt x="672" y="1556"/>
                    <a:pt x="680" y="1556"/>
                  </a:cubicBezTo>
                  <a:cubicBezTo>
                    <a:pt x="680" y="1564"/>
                    <a:pt x="688" y="1572"/>
                    <a:pt x="680" y="1580"/>
                  </a:cubicBezTo>
                  <a:cubicBezTo>
                    <a:pt x="664" y="1588"/>
                    <a:pt x="625" y="1619"/>
                    <a:pt x="569" y="1619"/>
                  </a:cubicBezTo>
                  <a:cubicBezTo>
                    <a:pt x="562" y="1619"/>
                    <a:pt x="546" y="1611"/>
                    <a:pt x="538" y="1611"/>
                  </a:cubicBezTo>
                  <a:cubicBezTo>
                    <a:pt x="522" y="1611"/>
                    <a:pt x="514" y="1604"/>
                    <a:pt x="506" y="1604"/>
                  </a:cubicBezTo>
                  <a:cubicBezTo>
                    <a:pt x="498" y="1604"/>
                    <a:pt x="498" y="1611"/>
                    <a:pt x="498" y="1619"/>
                  </a:cubicBezTo>
                  <a:cubicBezTo>
                    <a:pt x="498" y="1627"/>
                    <a:pt x="498" y="1643"/>
                    <a:pt x="483" y="1667"/>
                  </a:cubicBezTo>
                  <a:cubicBezTo>
                    <a:pt x="475" y="1675"/>
                    <a:pt x="467" y="1682"/>
                    <a:pt x="459" y="1682"/>
                  </a:cubicBezTo>
                  <a:close/>
                  <a:moveTo>
                    <a:pt x="174" y="846"/>
                  </a:moveTo>
                  <a:lnTo>
                    <a:pt x="174" y="846"/>
                  </a:lnTo>
                  <a:cubicBezTo>
                    <a:pt x="167" y="846"/>
                    <a:pt x="167" y="846"/>
                    <a:pt x="167" y="846"/>
                  </a:cubicBezTo>
                  <a:cubicBezTo>
                    <a:pt x="151" y="854"/>
                    <a:pt x="135" y="893"/>
                    <a:pt x="135" y="917"/>
                  </a:cubicBezTo>
                  <a:cubicBezTo>
                    <a:pt x="135" y="932"/>
                    <a:pt x="135" y="948"/>
                    <a:pt x="127" y="956"/>
                  </a:cubicBezTo>
                  <a:cubicBezTo>
                    <a:pt x="127" y="972"/>
                    <a:pt x="119" y="988"/>
                    <a:pt x="127" y="1004"/>
                  </a:cubicBezTo>
                  <a:cubicBezTo>
                    <a:pt x="135" y="1012"/>
                    <a:pt x="143" y="1043"/>
                    <a:pt x="135" y="1067"/>
                  </a:cubicBezTo>
                  <a:cubicBezTo>
                    <a:pt x="135" y="1075"/>
                    <a:pt x="127" y="1075"/>
                    <a:pt x="127" y="1075"/>
                  </a:cubicBezTo>
                  <a:cubicBezTo>
                    <a:pt x="119" y="1083"/>
                    <a:pt x="111" y="1083"/>
                    <a:pt x="111" y="1083"/>
                  </a:cubicBezTo>
                  <a:cubicBezTo>
                    <a:pt x="95" y="1083"/>
                    <a:pt x="95" y="1083"/>
                    <a:pt x="95" y="1106"/>
                  </a:cubicBezTo>
                  <a:cubicBezTo>
                    <a:pt x="95" y="1114"/>
                    <a:pt x="95" y="1114"/>
                    <a:pt x="95" y="1114"/>
                  </a:cubicBezTo>
                  <a:cubicBezTo>
                    <a:pt x="95" y="1146"/>
                    <a:pt x="95" y="1154"/>
                    <a:pt x="64" y="1162"/>
                  </a:cubicBezTo>
                  <a:cubicBezTo>
                    <a:pt x="32" y="1162"/>
                    <a:pt x="8" y="1178"/>
                    <a:pt x="8" y="1178"/>
                  </a:cubicBezTo>
                  <a:cubicBezTo>
                    <a:pt x="8" y="1193"/>
                    <a:pt x="16" y="1280"/>
                    <a:pt x="48" y="1304"/>
                  </a:cubicBezTo>
                  <a:cubicBezTo>
                    <a:pt x="72" y="1320"/>
                    <a:pt x="87" y="1352"/>
                    <a:pt x="103" y="1383"/>
                  </a:cubicBezTo>
                  <a:cubicBezTo>
                    <a:pt x="111" y="1391"/>
                    <a:pt x="111" y="1391"/>
                    <a:pt x="111" y="1391"/>
                  </a:cubicBezTo>
                  <a:cubicBezTo>
                    <a:pt x="111" y="1399"/>
                    <a:pt x="119" y="1407"/>
                    <a:pt x="119" y="1415"/>
                  </a:cubicBezTo>
                  <a:cubicBezTo>
                    <a:pt x="135" y="1446"/>
                    <a:pt x="143" y="1478"/>
                    <a:pt x="190" y="1501"/>
                  </a:cubicBezTo>
                  <a:cubicBezTo>
                    <a:pt x="214" y="1517"/>
                    <a:pt x="238" y="1517"/>
                    <a:pt x="253" y="1517"/>
                  </a:cubicBezTo>
                  <a:cubicBezTo>
                    <a:pt x="269" y="1524"/>
                    <a:pt x="285" y="1524"/>
                    <a:pt x="301" y="1548"/>
                  </a:cubicBezTo>
                  <a:cubicBezTo>
                    <a:pt x="309" y="1556"/>
                    <a:pt x="301" y="1572"/>
                    <a:pt x="301" y="1580"/>
                  </a:cubicBezTo>
                  <a:cubicBezTo>
                    <a:pt x="301" y="1588"/>
                    <a:pt x="301" y="1588"/>
                    <a:pt x="301" y="1595"/>
                  </a:cubicBezTo>
                  <a:cubicBezTo>
                    <a:pt x="309" y="1604"/>
                    <a:pt x="325" y="1604"/>
                    <a:pt x="356" y="1611"/>
                  </a:cubicBezTo>
                  <a:cubicBezTo>
                    <a:pt x="404" y="1627"/>
                    <a:pt x="427" y="1643"/>
                    <a:pt x="443" y="1659"/>
                  </a:cubicBezTo>
                  <a:cubicBezTo>
                    <a:pt x="451" y="1667"/>
                    <a:pt x="459" y="1675"/>
                    <a:pt x="459" y="1675"/>
                  </a:cubicBezTo>
                  <a:cubicBezTo>
                    <a:pt x="467" y="1675"/>
                    <a:pt x="467" y="1667"/>
                    <a:pt x="475" y="1659"/>
                  </a:cubicBezTo>
                  <a:cubicBezTo>
                    <a:pt x="491" y="1643"/>
                    <a:pt x="491" y="1627"/>
                    <a:pt x="491" y="1619"/>
                  </a:cubicBezTo>
                  <a:cubicBezTo>
                    <a:pt x="491" y="1604"/>
                    <a:pt x="498" y="1595"/>
                    <a:pt x="506" y="1595"/>
                  </a:cubicBezTo>
                  <a:cubicBezTo>
                    <a:pt x="514" y="1595"/>
                    <a:pt x="522" y="1604"/>
                    <a:pt x="538" y="1604"/>
                  </a:cubicBezTo>
                  <a:cubicBezTo>
                    <a:pt x="546" y="1604"/>
                    <a:pt x="562" y="1611"/>
                    <a:pt x="569" y="1611"/>
                  </a:cubicBezTo>
                  <a:cubicBezTo>
                    <a:pt x="617" y="1611"/>
                    <a:pt x="664" y="1588"/>
                    <a:pt x="672" y="1572"/>
                  </a:cubicBezTo>
                  <a:cubicBezTo>
                    <a:pt x="680" y="1572"/>
                    <a:pt x="680" y="1572"/>
                    <a:pt x="672" y="1564"/>
                  </a:cubicBezTo>
                  <a:cubicBezTo>
                    <a:pt x="664" y="1556"/>
                    <a:pt x="664" y="1556"/>
                    <a:pt x="664" y="1548"/>
                  </a:cubicBezTo>
                  <a:cubicBezTo>
                    <a:pt x="672" y="1540"/>
                    <a:pt x="680" y="1540"/>
                    <a:pt x="704" y="1532"/>
                  </a:cubicBezTo>
                  <a:cubicBezTo>
                    <a:pt x="712" y="1532"/>
                    <a:pt x="712" y="1532"/>
                    <a:pt x="712" y="1532"/>
                  </a:cubicBezTo>
                  <a:cubicBezTo>
                    <a:pt x="767" y="1517"/>
                    <a:pt x="822" y="1509"/>
                    <a:pt x="815" y="1493"/>
                  </a:cubicBezTo>
                  <a:cubicBezTo>
                    <a:pt x="815" y="1485"/>
                    <a:pt x="815" y="1485"/>
                    <a:pt x="815" y="1478"/>
                  </a:cubicBezTo>
                  <a:cubicBezTo>
                    <a:pt x="822" y="1478"/>
                    <a:pt x="822" y="1478"/>
                    <a:pt x="831" y="1478"/>
                  </a:cubicBezTo>
                  <a:lnTo>
                    <a:pt x="838" y="1478"/>
                  </a:lnTo>
                  <a:cubicBezTo>
                    <a:pt x="846" y="1478"/>
                    <a:pt x="854" y="1478"/>
                    <a:pt x="862" y="1478"/>
                  </a:cubicBezTo>
                  <a:cubicBezTo>
                    <a:pt x="878" y="1470"/>
                    <a:pt x="886" y="1446"/>
                    <a:pt x="894" y="1431"/>
                  </a:cubicBezTo>
                  <a:cubicBezTo>
                    <a:pt x="902" y="1415"/>
                    <a:pt x="910" y="1399"/>
                    <a:pt x="925" y="1399"/>
                  </a:cubicBezTo>
                  <a:cubicBezTo>
                    <a:pt x="933" y="1399"/>
                    <a:pt x="949" y="1391"/>
                    <a:pt x="949" y="1383"/>
                  </a:cubicBezTo>
                  <a:cubicBezTo>
                    <a:pt x="949" y="1383"/>
                    <a:pt x="949" y="1375"/>
                    <a:pt x="933" y="1375"/>
                  </a:cubicBezTo>
                  <a:cubicBezTo>
                    <a:pt x="917" y="1367"/>
                    <a:pt x="910" y="1367"/>
                    <a:pt x="902" y="1367"/>
                  </a:cubicBezTo>
                  <a:cubicBezTo>
                    <a:pt x="886" y="1367"/>
                    <a:pt x="878" y="1367"/>
                    <a:pt x="878" y="1359"/>
                  </a:cubicBezTo>
                  <a:cubicBezTo>
                    <a:pt x="878" y="1352"/>
                    <a:pt x="878" y="1344"/>
                    <a:pt x="894" y="1328"/>
                  </a:cubicBezTo>
                  <a:cubicBezTo>
                    <a:pt x="910" y="1304"/>
                    <a:pt x="910" y="1280"/>
                    <a:pt x="917" y="1265"/>
                  </a:cubicBezTo>
                  <a:cubicBezTo>
                    <a:pt x="925" y="1249"/>
                    <a:pt x="933" y="1233"/>
                    <a:pt x="949" y="1209"/>
                  </a:cubicBezTo>
                  <a:cubicBezTo>
                    <a:pt x="957" y="1209"/>
                    <a:pt x="957" y="1201"/>
                    <a:pt x="965" y="1193"/>
                  </a:cubicBezTo>
                  <a:cubicBezTo>
                    <a:pt x="981" y="1170"/>
                    <a:pt x="981" y="1170"/>
                    <a:pt x="989" y="1138"/>
                  </a:cubicBezTo>
                  <a:cubicBezTo>
                    <a:pt x="989" y="1114"/>
                    <a:pt x="989" y="1106"/>
                    <a:pt x="997" y="1099"/>
                  </a:cubicBezTo>
                  <a:cubicBezTo>
                    <a:pt x="1004" y="1091"/>
                    <a:pt x="1004" y="1083"/>
                    <a:pt x="1012" y="1051"/>
                  </a:cubicBezTo>
                  <a:cubicBezTo>
                    <a:pt x="1020" y="1027"/>
                    <a:pt x="1020" y="1004"/>
                    <a:pt x="1020" y="988"/>
                  </a:cubicBezTo>
                  <a:cubicBezTo>
                    <a:pt x="1020" y="956"/>
                    <a:pt x="1020" y="932"/>
                    <a:pt x="1044" y="917"/>
                  </a:cubicBezTo>
                  <a:cubicBezTo>
                    <a:pt x="1060" y="917"/>
                    <a:pt x="1068" y="909"/>
                    <a:pt x="1075" y="901"/>
                  </a:cubicBezTo>
                  <a:cubicBezTo>
                    <a:pt x="1084" y="893"/>
                    <a:pt x="1091" y="885"/>
                    <a:pt x="1107" y="885"/>
                  </a:cubicBezTo>
                  <a:cubicBezTo>
                    <a:pt x="1115" y="885"/>
                    <a:pt x="1115" y="893"/>
                    <a:pt x="1123" y="901"/>
                  </a:cubicBezTo>
                  <a:cubicBezTo>
                    <a:pt x="1131" y="901"/>
                    <a:pt x="1131" y="901"/>
                    <a:pt x="1131" y="901"/>
                  </a:cubicBezTo>
                  <a:cubicBezTo>
                    <a:pt x="1147" y="917"/>
                    <a:pt x="1170" y="941"/>
                    <a:pt x="1186" y="941"/>
                  </a:cubicBezTo>
                  <a:lnTo>
                    <a:pt x="1186" y="941"/>
                  </a:lnTo>
                  <a:cubicBezTo>
                    <a:pt x="1202" y="925"/>
                    <a:pt x="1194" y="917"/>
                    <a:pt x="1194" y="901"/>
                  </a:cubicBezTo>
                  <a:cubicBezTo>
                    <a:pt x="1194" y="893"/>
                    <a:pt x="1194" y="893"/>
                    <a:pt x="1194" y="893"/>
                  </a:cubicBezTo>
                  <a:cubicBezTo>
                    <a:pt x="1194" y="885"/>
                    <a:pt x="1202" y="861"/>
                    <a:pt x="1210" y="846"/>
                  </a:cubicBezTo>
                  <a:cubicBezTo>
                    <a:pt x="1226" y="838"/>
                    <a:pt x="1234" y="830"/>
                    <a:pt x="1242" y="838"/>
                  </a:cubicBezTo>
                  <a:cubicBezTo>
                    <a:pt x="1250" y="846"/>
                    <a:pt x="1250" y="846"/>
                    <a:pt x="1257" y="846"/>
                  </a:cubicBezTo>
                  <a:cubicBezTo>
                    <a:pt x="1257" y="846"/>
                    <a:pt x="1257" y="846"/>
                    <a:pt x="1257" y="822"/>
                  </a:cubicBezTo>
                  <a:cubicBezTo>
                    <a:pt x="1257" y="806"/>
                    <a:pt x="1257" y="798"/>
                    <a:pt x="1250" y="790"/>
                  </a:cubicBezTo>
                  <a:cubicBezTo>
                    <a:pt x="1250" y="774"/>
                    <a:pt x="1250" y="766"/>
                    <a:pt x="1250" y="759"/>
                  </a:cubicBezTo>
                  <a:cubicBezTo>
                    <a:pt x="1250" y="759"/>
                    <a:pt x="1257" y="759"/>
                    <a:pt x="1265" y="759"/>
                  </a:cubicBezTo>
                  <a:cubicBezTo>
                    <a:pt x="1273" y="759"/>
                    <a:pt x="1289" y="759"/>
                    <a:pt x="1297" y="759"/>
                  </a:cubicBezTo>
                  <a:cubicBezTo>
                    <a:pt x="1305" y="759"/>
                    <a:pt x="1313" y="759"/>
                    <a:pt x="1321" y="759"/>
                  </a:cubicBezTo>
                  <a:cubicBezTo>
                    <a:pt x="1328" y="759"/>
                    <a:pt x="1337" y="759"/>
                    <a:pt x="1337" y="751"/>
                  </a:cubicBezTo>
                  <a:cubicBezTo>
                    <a:pt x="1344" y="743"/>
                    <a:pt x="1344" y="727"/>
                    <a:pt x="1344" y="719"/>
                  </a:cubicBezTo>
                  <a:cubicBezTo>
                    <a:pt x="1344" y="703"/>
                    <a:pt x="1344" y="679"/>
                    <a:pt x="1376" y="672"/>
                  </a:cubicBezTo>
                  <a:cubicBezTo>
                    <a:pt x="1384" y="672"/>
                    <a:pt x="1392" y="672"/>
                    <a:pt x="1392" y="672"/>
                  </a:cubicBezTo>
                  <a:cubicBezTo>
                    <a:pt x="1408" y="664"/>
                    <a:pt x="1415" y="664"/>
                    <a:pt x="1423" y="624"/>
                  </a:cubicBezTo>
                  <a:cubicBezTo>
                    <a:pt x="1439" y="561"/>
                    <a:pt x="1439" y="514"/>
                    <a:pt x="1439" y="482"/>
                  </a:cubicBezTo>
                  <a:cubicBezTo>
                    <a:pt x="1439" y="458"/>
                    <a:pt x="1439" y="419"/>
                    <a:pt x="1455" y="411"/>
                  </a:cubicBezTo>
                  <a:cubicBezTo>
                    <a:pt x="1463" y="403"/>
                    <a:pt x="1471" y="403"/>
                    <a:pt x="1479" y="403"/>
                  </a:cubicBezTo>
                  <a:cubicBezTo>
                    <a:pt x="1487" y="411"/>
                    <a:pt x="1502" y="419"/>
                    <a:pt x="1518" y="426"/>
                  </a:cubicBezTo>
                  <a:cubicBezTo>
                    <a:pt x="1550" y="450"/>
                    <a:pt x="1590" y="490"/>
                    <a:pt x="1613" y="490"/>
                  </a:cubicBezTo>
                  <a:lnTo>
                    <a:pt x="1621" y="490"/>
                  </a:lnTo>
                  <a:cubicBezTo>
                    <a:pt x="1637" y="490"/>
                    <a:pt x="1661" y="466"/>
                    <a:pt x="1676" y="426"/>
                  </a:cubicBezTo>
                  <a:lnTo>
                    <a:pt x="1676" y="426"/>
                  </a:lnTo>
                  <a:cubicBezTo>
                    <a:pt x="1676" y="419"/>
                    <a:pt x="1676" y="419"/>
                    <a:pt x="1676" y="419"/>
                  </a:cubicBezTo>
                  <a:cubicBezTo>
                    <a:pt x="1676" y="419"/>
                    <a:pt x="1645" y="363"/>
                    <a:pt x="1637" y="348"/>
                  </a:cubicBezTo>
                  <a:cubicBezTo>
                    <a:pt x="1629" y="324"/>
                    <a:pt x="1613" y="308"/>
                    <a:pt x="1581" y="308"/>
                  </a:cubicBezTo>
                  <a:cubicBezTo>
                    <a:pt x="1558" y="308"/>
                    <a:pt x="1534" y="308"/>
                    <a:pt x="1510" y="300"/>
                  </a:cubicBezTo>
                  <a:cubicBezTo>
                    <a:pt x="1510" y="300"/>
                    <a:pt x="1510" y="292"/>
                    <a:pt x="1502" y="292"/>
                  </a:cubicBezTo>
                  <a:cubicBezTo>
                    <a:pt x="1487" y="292"/>
                    <a:pt x="1471" y="308"/>
                    <a:pt x="1463" y="316"/>
                  </a:cubicBezTo>
                  <a:cubicBezTo>
                    <a:pt x="1455" y="324"/>
                    <a:pt x="1439" y="332"/>
                    <a:pt x="1423" y="332"/>
                  </a:cubicBezTo>
                  <a:cubicBezTo>
                    <a:pt x="1415" y="340"/>
                    <a:pt x="1415" y="340"/>
                    <a:pt x="1408" y="340"/>
                  </a:cubicBezTo>
                  <a:cubicBezTo>
                    <a:pt x="1400" y="348"/>
                    <a:pt x="1392" y="355"/>
                    <a:pt x="1384" y="363"/>
                  </a:cubicBezTo>
                  <a:cubicBezTo>
                    <a:pt x="1376" y="379"/>
                    <a:pt x="1368" y="395"/>
                    <a:pt x="1337" y="387"/>
                  </a:cubicBezTo>
                  <a:cubicBezTo>
                    <a:pt x="1305" y="387"/>
                    <a:pt x="1297" y="371"/>
                    <a:pt x="1289" y="363"/>
                  </a:cubicBezTo>
                  <a:cubicBezTo>
                    <a:pt x="1289" y="355"/>
                    <a:pt x="1289" y="355"/>
                    <a:pt x="1289" y="355"/>
                  </a:cubicBezTo>
                  <a:cubicBezTo>
                    <a:pt x="1281" y="355"/>
                    <a:pt x="1265" y="395"/>
                    <a:pt x="1257" y="419"/>
                  </a:cubicBezTo>
                  <a:cubicBezTo>
                    <a:pt x="1250" y="426"/>
                    <a:pt x="1250" y="435"/>
                    <a:pt x="1250" y="435"/>
                  </a:cubicBezTo>
                  <a:lnTo>
                    <a:pt x="1250" y="435"/>
                  </a:lnTo>
                  <a:cubicBezTo>
                    <a:pt x="1242" y="450"/>
                    <a:pt x="1242" y="458"/>
                    <a:pt x="1234" y="458"/>
                  </a:cubicBezTo>
                  <a:cubicBezTo>
                    <a:pt x="1226" y="458"/>
                    <a:pt x="1226" y="450"/>
                    <a:pt x="1226" y="450"/>
                  </a:cubicBezTo>
                  <a:cubicBezTo>
                    <a:pt x="1226" y="442"/>
                    <a:pt x="1226" y="442"/>
                    <a:pt x="1218" y="442"/>
                  </a:cubicBezTo>
                  <a:cubicBezTo>
                    <a:pt x="1202" y="442"/>
                    <a:pt x="1186" y="450"/>
                    <a:pt x="1186" y="450"/>
                  </a:cubicBezTo>
                  <a:cubicBezTo>
                    <a:pt x="1060" y="593"/>
                    <a:pt x="1060" y="593"/>
                    <a:pt x="1060" y="593"/>
                  </a:cubicBezTo>
                  <a:cubicBezTo>
                    <a:pt x="1020" y="355"/>
                    <a:pt x="1020" y="355"/>
                    <a:pt x="1020" y="355"/>
                  </a:cubicBezTo>
                  <a:cubicBezTo>
                    <a:pt x="649" y="426"/>
                    <a:pt x="649" y="426"/>
                    <a:pt x="649" y="426"/>
                  </a:cubicBezTo>
                  <a:cubicBezTo>
                    <a:pt x="569" y="8"/>
                    <a:pt x="569" y="8"/>
                    <a:pt x="569" y="8"/>
                  </a:cubicBezTo>
                  <a:cubicBezTo>
                    <a:pt x="569" y="8"/>
                    <a:pt x="569" y="8"/>
                    <a:pt x="562" y="8"/>
                  </a:cubicBezTo>
                  <a:cubicBezTo>
                    <a:pt x="554" y="8"/>
                    <a:pt x="546" y="8"/>
                    <a:pt x="546" y="15"/>
                  </a:cubicBezTo>
                  <a:lnTo>
                    <a:pt x="546" y="15"/>
                  </a:lnTo>
                  <a:cubicBezTo>
                    <a:pt x="546" y="24"/>
                    <a:pt x="554" y="31"/>
                    <a:pt x="554" y="47"/>
                  </a:cubicBezTo>
                  <a:cubicBezTo>
                    <a:pt x="554" y="63"/>
                    <a:pt x="562" y="71"/>
                    <a:pt x="562" y="87"/>
                  </a:cubicBezTo>
                  <a:cubicBezTo>
                    <a:pt x="562" y="95"/>
                    <a:pt x="569" y="110"/>
                    <a:pt x="569" y="118"/>
                  </a:cubicBezTo>
                  <a:cubicBezTo>
                    <a:pt x="578" y="142"/>
                    <a:pt x="585" y="158"/>
                    <a:pt x="569" y="166"/>
                  </a:cubicBezTo>
                  <a:lnTo>
                    <a:pt x="562" y="166"/>
                  </a:lnTo>
                  <a:cubicBezTo>
                    <a:pt x="554" y="174"/>
                    <a:pt x="554" y="174"/>
                    <a:pt x="554" y="197"/>
                  </a:cubicBezTo>
                  <a:cubicBezTo>
                    <a:pt x="554" y="205"/>
                    <a:pt x="554" y="221"/>
                    <a:pt x="562" y="237"/>
                  </a:cubicBezTo>
                  <a:cubicBezTo>
                    <a:pt x="562" y="284"/>
                    <a:pt x="569" y="316"/>
                    <a:pt x="562" y="332"/>
                  </a:cubicBezTo>
                  <a:cubicBezTo>
                    <a:pt x="554" y="332"/>
                    <a:pt x="546" y="332"/>
                    <a:pt x="538" y="340"/>
                  </a:cubicBezTo>
                  <a:cubicBezTo>
                    <a:pt x="530" y="340"/>
                    <a:pt x="514" y="340"/>
                    <a:pt x="522" y="379"/>
                  </a:cubicBezTo>
                  <a:cubicBezTo>
                    <a:pt x="530" y="442"/>
                    <a:pt x="530" y="498"/>
                    <a:pt x="514" y="529"/>
                  </a:cubicBezTo>
                  <a:cubicBezTo>
                    <a:pt x="506" y="537"/>
                    <a:pt x="498" y="545"/>
                    <a:pt x="491" y="561"/>
                  </a:cubicBezTo>
                  <a:cubicBezTo>
                    <a:pt x="467" y="593"/>
                    <a:pt x="451" y="624"/>
                    <a:pt x="427" y="632"/>
                  </a:cubicBezTo>
                  <a:cubicBezTo>
                    <a:pt x="419" y="632"/>
                    <a:pt x="411" y="632"/>
                    <a:pt x="404" y="640"/>
                  </a:cubicBezTo>
                  <a:cubicBezTo>
                    <a:pt x="404" y="640"/>
                    <a:pt x="396" y="640"/>
                    <a:pt x="388" y="640"/>
                  </a:cubicBezTo>
                  <a:cubicBezTo>
                    <a:pt x="380" y="640"/>
                    <a:pt x="372" y="640"/>
                    <a:pt x="364" y="632"/>
                  </a:cubicBezTo>
                  <a:cubicBezTo>
                    <a:pt x="364" y="632"/>
                    <a:pt x="356" y="632"/>
                    <a:pt x="356" y="624"/>
                  </a:cubicBezTo>
                  <a:cubicBezTo>
                    <a:pt x="340" y="616"/>
                    <a:pt x="332" y="608"/>
                    <a:pt x="325" y="608"/>
                  </a:cubicBezTo>
                  <a:cubicBezTo>
                    <a:pt x="325" y="608"/>
                    <a:pt x="317" y="608"/>
                    <a:pt x="317" y="624"/>
                  </a:cubicBezTo>
                  <a:cubicBezTo>
                    <a:pt x="317" y="632"/>
                    <a:pt x="309" y="640"/>
                    <a:pt x="309" y="648"/>
                  </a:cubicBezTo>
                  <a:cubicBezTo>
                    <a:pt x="309" y="672"/>
                    <a:pt x="309" y="688"/>
                    <a:pt x="285" y="695"/>
                  </a:cubicBezTo>
                  <a:cubicBezTo>
                    <a:pt x="285" y="703"/>
                    <a:pt x="277" y="703"/>
                    <a:pt x="269" y="703"/>
                  </a:cubicBezTo>
                  <a:cubicBezTo>
                    <a:pt x="245" y="719"/>
                    <a:pt x="222" y="727"/>
                    <a:pt x="230" y="743"/>
                  </a:cubicBezTo>
                  <a:cubicBezTo>
                    <a:pt x="238" y="774"/>
                    <a:pt x="245" y="861"/>
                    <a:pt x="238" y="877"/>
                  </a:cubicBezTo>
                  <a:cubicBezTo>
                    <a:pt x="238" y="885"/>
                    <a:pt x="230" y="885"/>
                    <a:pt x="230" y="885"/>
                  </a:cubicBezTo>
                  <a:cubicBezTo>
                    <a:pt x="230" y="885"/>
                    <a:pt x="230" y="885"/>
                    <a:pt x="230" y="877"/>
                  </a:cubicBezTo>
                  <a:cubicBezTo>
                    <a:pt x="222" y="877"/>
                    <a:pt x="214" y="869"/>
                    <a:pt x="206" y="861"/>
                  </a:cubicBezTo>
                  <a:cubicBezTo>
                    <a:pt x="190" y="854"/>
                    <a:pt x="182" y="846"/>
                    <a:pt x="174" y="8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2" name="Freeform 779"/>
            <p:cNvSpPr>
              <a:spLocks noChangeArrowheads="1"/>
            </p:cNvSpPr>
            <p:nvPr/>
          </p:nvSpPr>
          <p:spPr bwMode="auto">
            <a:xfrm>
              <a:off x="19976423" y="6569593"/>
              <a:ext cx="1514506" cy="876698"/>
            </a:xfrm>
            <a:custGeom>
              <a:avLst/>
              <a:gdLst>
                <a:gd name="T0" fmla="*/ 2846 w 2879"/>
                <a:gd name="T1" fmla="*/ 1122 h 1668"/>
                <a:gd name="T2" fmla="*/ 2744 w 2879"/>
                <a:gd name="T3" fmla="*/ 1012 h 1668"/>
                <a:gd name="T4" fmla="*/ 2664 w 2879"/>
                <a:gd name="T5" fmla="*/ 1043 h 1668"/>
                <a:gd name="T6" fmla="*/ 2562 w 2879"/>
                <a:gd name="T7" fmla="*/ 1012 h 1668"/>
                <a:gd name="T8" fmla="*/ 2522 w 2879"/>
                <a:gd name="T9" fmla="*/ 949 h 1668"/>
                <a:gd name="T10" fmla="*/ 2641 w 2879"/>
                <a:gd name="T11" fmla="*/ 1012 h 1668"/>
                <a:gd name="T12" fmla="*/ 2657 w 2879"/>
                <a:gd name="T13" fmla="*/ 933 h 1668"/>
                <a:gd name="T14" fmla="*/ 2593 w 2879"/>
                <a:gd name="T15" fmla="*/ 901 h 1668"/>
                <a:gd name="T16" fmla="*/ 2562 w 2879"/>
                <a:gd name="T17" fmla="*/ 877 h 1668"/>
                <a:gd name="T18" fmla="*/ 2585 w 2879"/>
                <a:gd name="T19" fmla="*/ 814 h 1668"/>
                <a:gd name="T20" fmla="*/ 2641 w 2879"/>
                <a:gd name="T21" fmla="*/ 790 h 1668"/>
                <a:gd name="T22" fmla="*/ 2538 w 2879"/>
                <a:gd name="T23" fmla="*/ 727 h 1668"/>
                <a:gd name="T24" fmla="*/ 2514 w 2879"/>
                <a:gd name="T25" fmla="*/ 680 h 1668"/>
                <a:gd name="T26" fmla="*/ 2585 w 2879"/>
                <a:gd name="T27" fmla="*/ 680 h 1668"/>
                <a:gd name="T28" fmla="*/ 2609 w 2879"/>
                <a:gd name="T29" fmla="*/ 593 h 1668"/>
                <a:gd name="T30" fmla="*/ 2498 w 2879"/>
                <a:gd name="T31" fmla="*/ 506 h 1668"/>
                <a:gd name="T32" fmla="*/ 2411 w 2879"/>
                <a:gd name="T33" fmla="*/ 490 h 1668"/>
                <a:gd name="T34" fmla="*/ 2301 w 2879"/>
                <a:gd name="T35" fmla="*/ 427 h 1668"/>
                <a:gd name="T36" fmla="*/ 2158 w 2879"/>
                <a:gd name="T37" fmla="*/ 427 h 1668"/>
                <a:gd name="T38" fmla="*/ 2206 w 2879"/>
                <a:gd name="T39" fmla="*/ 206 h 1668"/>
                <a:gd name="T40" fmla="*/ 2024 w 2879"/>
                <a:gd name="T41" fmla="*/ 119 h 1668"/>
                <a:gd name="T42" fmla="*/ 1921 w 2879"/>
                <a:gd name="T43" fmla="*/ 24 h 1668"/>
                <a:gd name="T44" fmla="*/ 1716 w 2879"/>
                <a:gd name="T45" fmla="*/ 16 h 1668"/>
                <a:gd name="T46" fmla="*/ 1668 w 2879"/>
                <a:gd name="T47" fmla="*/ 229 h 1668"/>
                <a:gd name="T48" fmla="*/ 1581 w 2879"/>
                <a:gd name="T49" fmla="*/ 356 h 1668"/>
                <a:gd name="T50" fmla="*/ 1502 w 2879"/>
                <a:gd name="T51" fmla="*/ 427 h 1668"/>
                <a:gd name="T52" fmla="*/ 1439 w 2879"/>
                <a:gd name="T53" fmla="*/ 498 h 1668"/>
                <a:gd name="T54" fmla="*/ 1360 w 2879"/>
                <a:gd name="T55" fmla="*/ 506 h 1668"/>
                <a:gd name="T56" fmla="*/ 1257 w 2879"/>
                <a:gd name="T57" fmla="*/ 656 h 1668"/>
                <a:gd name="T58" fmla="*/ 1186 w 2879"/>
                <a:gd name="T59" fmla="*/ 822 h 1668"/>
                <a:gd name="T60" fmla="*/ 1170 w 2879"/>
                <a:gd name="T61" fmla="*/ 972 h 1668"/>
                <a:gd name="T62" fmla="*/ 1099 w 2879"/>
                <a:gd name="T63" fmla="*/ 1083 h 1668"/>
                <a:gd name="T64" fmla="*/ 941 w 2879"/>
                <a:gd name="T65" fmla="*/ 1137 h 1668"/>
                <a:gd name="T66" fmla="*/ 775 w 2879"/>
                <a:gd name="T67" fmla="*/ 1216 h 1668"/>
                <a:gd name="T68" fmla="*/ 593 w 2879"/>
                <a:gd name="T69" fmla="*/ 1224 h 1668"/>
                <a:gd name="T70" fmla="*/ 530 w 2879"/>
                <a:gd name="T71" fmla="*/ 1145 h 1668"/>
                <a:gd name="T72" fmla="*/ 364 w 2879"/>
                <a:gd name="T73" fmla="*/ 1319 h 1668"/>
                <a:gd name="T74" fmla="*/ 269 w 2879"/>
                <a:gd name="T75" fmla="*/ 1430 h 1668"/>
                <a:gd name="T76" fmla="*/ 229 w 2879"/>
                <a:gd name="T77" fmla="*/ 1493 h 1668"/>
                <a:gd name="T78" fmla="*/ 142 w 2879"/>
                <a:gd name="T79" fmla="*/ 1588 h 1668"/>
                <a:gd name="T80" fmla="*/ 0 w 2879"/>
                <a:gd name="T81" fmla="*/ 1667 h 1668"/>
                <a:gd name="T82" fmla="*/ 728 w 2879"/>
                <a:gd name="T83" fmla="*/ 1564 h 1668"/>
                <a:gd name="T84" fmla="*/ 2878 w 2879"/>
                <a:gd name="T85" fmla="*/ 1169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79" h="1668">
                  <a:moveTo>
                    <a:pt x="2846" y="1122"/>
                  </a:moveTo>
                  <a:lnTo>
                    <a:pt x="2846" y="1122"/>
                  </a:lnTo>
                  <a:cubicBezTo>
                    <a:pt x="2822" y="1067"/>
                    <a:pt x="2838" y="1059"/>
                    <a:pt x="2807" y="1036"/>
                  </a:cubicBezTo>
                  <a:cubicBezTo>
                    <a:pt x="2775" y="1012"/>
                    <a:pt x="2767" y="1012"/>
                    <a:pt x="2744" y="1012"/>
                  </a:cubicBezTo>
                  <a:cubicBezTo>
                    <a:pt x="2720" y="1012"/>
                    <a:pt x="2680" y="1012"/>
                    <a:pt x="2672" y="1012"/>
                  </a:cubicBezTo>
                  <a:cubicBezTo>
                    <a:pt x="2672" y="1012"/>
                    <a:pt x="2680" y="1036"/>
                    <a:pt x="2664" y="1043"/>
                  </a:cubicBezTo>
                  <a:cubicBezTo>
                    <a:pt x="2649" y="1043"/>
                    <a:pt x="2633" y="1067"/>
                    <a:pt x="2617" y="1051"/>
                  </a:cubicBezTo>
                  <a:cubicBezTo>
                    <a:pt x="2593" y="1036"/>
                    <a:pt x="2601" y="1051"/>
                    <a:pt x="2562" y="1012"/>
                  </a:cubicBezTo>
                  <a:cubicBezTo>
                    <a:pt x="2530" y="972"/>
                    <a:pt x="2514" y="964"/>
                    <a:pt x="2506" y="957"/>
                  </a:cubicBezTo>
                  <a:cubicBezTo>
                    <a:pt x="2491" y="949"/>
                    <a:pt x="2498" y="933"/>
                    <a:pt x="2522" y="949"/>
                  </a:cubicBezTo>
                  <a:cubicBezTo>
                    <a:pt x="2546" y="964"/>
                    <a:pt x="2546" y="972"/>
                    <a:pt x="2585" y="988"/>
                  </a:cubicBezTo>
                  <a:cubicBezTo>
                    <a:pt x="2625" y="1012"/>
                    <a:pt x="2625" y="1028"/>
                    <a:pt x="2641" y="1012"/>
                  </a:cubicBezTo>
                  <a:cubicBezTo>
                    <a:pt x="2664" y="996"/>
                    <a:pt x="2657" y="988"/>
                    <a:pt x="2672" y="972"/>
                  </a:cubicBezTo>
                  <a:cubicBezTo>
                    <a:pt x="2680" y="964"/>
                    <a:pt x="2672" y="933"/>
                    <a:pt x="2657" y="933"/>
                  </a:cubicBezTo>
                  <a:cubicBezTo>
                    <a:pt x="2649" y="933"/>
                    <a:pt x="2649" y="949"/>
                    <a:pt x="2633" y="925"/>
                  </a:cubicBezTo>
                  <a:cubicBezTo>
                    <a:pt x="2617" y="909"/>
                    <a:pt x="2601" y="885"/>
                    <a:pt x="2593" y="901"/>
                  </a:cubicBezTo>
                  <a:cubicBezTo>
                    <a:pt x="2585" y="917"/>
                    <a:pt x="2577" y="917"/>
                    <a:pt x="2554" y="901"/>
                  </a:cubicBezTo>
                  <a:cubicBezTo>
                    <a:pt x="2538" y="885"/>
                    <a:pt x="2546" y="877"/>
                    <a:pt x="2562" y="877"/>
                  </a:cubicBezTo>
                  <a:cubicBezTo>
                    <a:pt x="2569" y="877"/>
                    <a:pt x="2601" y="870"/>
                    <a:pt x="2593" y="854"/>
                  </a:cubicBezTo>
                  <a:cubicBezTo>
                    <a:pt x="2593" y="830"/>
                    <a:pt x="2569" y="814"/>
                    <a:pt x="2585" y="814"/>
                  </a:cubicBezTo>
                  <a:cubicBezTo>
                    <a:pt x="2601" y="822"/>
                    <a:pt x="2601" y="846"/>
                    <a:pt x="2617" y="846"/>
                  </a:cubicBezTo>
                  <a:cubicBezTo>
                    <a:pt x="2641" y="846"/>
                    <a:pt x="2649" y="806"/>
                    <a:pt x="2641" y="790"/>
                  </a:cubicBezTo>
                  <a:cubicBezTo>
                    <a:pt x="2625" y="767"/>
                    <a:pt x="2625" y="759"/>
                    <a:pt x="2609" y="751"/>
                  </a:cubicBezTo>
                  <a:cubicBezTo>
                    <a:pt x="2593" y="743"/>
                    <a:pt x="2562" y="743"/>
                    <a:pt x="2538" y="727"/>
                  </a:cubicBezTo>
                  <a:cubicBezTo>
                    <a:pt x="2514" y="711"/>
                    <a:pt x="2522" y="719"/>
                    <a:pt x="2498" y="696"/>
                  </a:cubicBezTo>
                  <a:cubicBezTo>
                    <a:pt x="2482" y="672"/>
                    <a:pt x="2506" y="672"/>
                    <a:pt x="2514" y="680"/>
                  </a:cubicBezTo>
                  <a:cubicBezTo>
                    <a:pt x="2522" y="688"/>
                    <a:pt x="2530" y="704"/>
                    <a:pt x="2562" y="704"/>
                  </a:cubicBezTo>
                  <a:cubicBezTo>
                    <a:pt x="2585" y="704"/>
                    <a:pt x="2585" y="711"/>
                    <a:pt x="2585" y="680"/>
                  </a:cubicBezTo>
                  <a:cubicBezTo>
                    <a:pt x="2585" y="648"/>
                    <a:pt x="2562" y="624"/>
                    <a:pt x="2585" y="624"/>
                  </a:cubicBezTo>
                  <a:cubicBezTo>
                    <a:pt x="2601" y="624"/>
                    <a:pt x="2617" y="593"/>
                    <a:pt x="2609" y="593"/>
                  </a:cubicBezTo>
                  <a:cubicBezTo>
                    <a:pt x="2601" y="585"/>
                    <a:pt x="2585" y="569"/>
                    <a:pt x="2554" y="561"/>
                  </a:cubicBezTo>
                  <a:cubicBezTo>
                    <a:pt x="2530" y="546"/>
                    <a:pt x="2498" y="537"/>
                    <a:pt x="2498" y="506"/>
                  </a:cubicBezTo>
                  <a:cubicBezTo>
                    <a:pt x="2498" y="498"/>
                    <a:pt x="2498" y="490"/>
                    <a:pt x="2498" y="482"/>
                  </a:cubicBezTo>
                  <a:cubicBezTo>
                    <a:pt x="2482" y="482"/>
                    <a:pt x="2443" y="498"/>
                    <a:pt x="2411" y="490"/>
                  </a:cubicBezTo>
                  <a:cubicBezTo>
                    <a:pt x="2372" y="482"/>
                    <a:pt x="2332" y="466"/>
                    <a:pt x="2301" y="459"/>
                  </a:cubicBezTo>
                  <a:cubicBezTo>
                    <a:pt x="2277" y="443"/>
                    <a:pt x="2309" y="435"/>
                    <a:pt x="2301" y="427"/>
                  </a:cubicBezTo>
                  <a:cubicBezTo>
                    <a:pt x="2293" y="411"/>
                    <a:pt x="2253" y="403"/>
                    <a:pt x="2238" y="427"/>
                  </a:cubicBezTo>
                  <a:cubicBezTo>
                    <a:pt x="2214" y="443"/>
                    <a:pt x="2174" y="451"/>
                    <a:pt x="2158" y="427"/>
                  </a:cubicBezTo>
                  <a:cubicBezTo>
                    <a:pt x="2143" y="403"/>
                    <a:pt x="2166" y="348"/>
                    <a:pt x="2190" y="308"/>
                  </a:cubicBezTo>
                  <a:cubicBezTo>
                    <a:pt x="2214" y="269"/>
                    <a:pt x="2206" y="237"/>
                    <a:pt x="2206" y="206"/>
                  </a:cubicBezTo>
                  <a:cubicBezTo>
                    <a:pt x="2206" y="174"/>
                    <a:pt x="2127" y="142"/>
                    <a:pt x="2103" y="126"/>
                  </a:cubicBezTo>
                  <a:cubicBezTo>
                    <a:pt x="2079" y="111"/>
                    <a:pt x="2032" y="126"/>
                    <a:pt x="2024" y="119"/>
                  </a:cubicBezTo>
                  <a:cubicBezTo>
                    <a:pt x="2008" y="103"/>
                    <a:pt x="2008" y="55"/>
                    <a:pt x="2000" y="31"/>
                  </a:cubicBezTo>
                  <a:cubicBezTo>
                    <a:pt x="2000" y="16"/>
                    <a:pt x="1937" y="24"/>
                    <a:pt x="1921" y="24"/>
                  </a:cubicBezTo>
                  <a:cubicBezTo>
                    <a:pt x="1905" y="71"/>
                    <a:pt x="1882" y="103"/>
                    <a:pt x="1850" y="103"/>
                  </a:cubicBezTo>
                  <a:cubicBezTo>
                    <a:pt x="1811" y="95"/>
                    <a:pt x="1739" y="24"/>
                    <a:pt x="1716" y="16"/>
                  </a:cubicBezTo>
                  <a:cubicBezTo>
                    <a:pt x="1692" y="0"/>
                    <a:pt x="1676" y="47"/>
                    <a:pt x="1676" y="87"/>
                  </a:cubicBezTo>
                  <a:cubicBezTo>
                    <a:pt x="1684" y="126"/>
                    <a:pt x="1676" y="174"/>
                    <a:pt x="1668" y="229"/>
                  </a:cubicBezTo>
                  <a:cubicBezTo>
                    <a:pt x="1652" y="293"/>
                    <a:pt x="1645" y="269"/>
                    <a:pt x="1613" y="277"/>
                  </a:cubicBezTo>
                  <a:cubicBezTo>
                    <a:pt x="1581" y="284"/>
                    <a:pt x="1589" y="324"/>
                    <a:pt x="1581" y="356"/>
                  </a:cubicBezTo>
                  <a:cubicBezTo>
                    <a:pt x="1574" y="379"/>
                    <a:pt x="1534" y="364"/>
                    <a:pt x="1502" y="364"/>
                  </a:cubicBezTo>
                  <a:cubicBezTo>
                    <a:pt x="1471" y="364"/>
                    <a:pt x="1502" y="395"/>
                    <a:pt x="1502" y="427"/>
                  </a:cubicBezTo>
                  <a:cubicBezTo>
                    <a:pt x="1502" y="459"/>
                    <a:pt x="1494" y="459"/>
                    <a:pt x="1479" y="451"/>
                  </a:cubicBezTo>
                  <a:cubicBezTo>
                    <a:pt x="1455" y="435"/>
                    <a:pt x="1431" y="482"/>
                    <a:pt x="1439" y="498"/>
                  </a:cubicBezTo>
                  <a:cubicBezTo>
                    <a:pt x="1439" y="522"/>
                    <a:pt x="1439" y="537"/>
                    <a:pt x="1431" y="546"/>
                  </a:cubicBezTo>
                  <a:cubicBezTo>
                    <a:pt x="1415" y="561"/>
                    <a:pt x="1384" y="530"/>
                    <a:pt x="1360" y="506"/>
                  </a:cubicBezTo>
                  <a:cubicBezTo>
                    <a:pt x="1336" y="482"/>
                    <a:pt x="1328" y="506"/>
                    <a:pt x="1281" y="530"/>
                  </a:cubicBezTo>
                  <a:cubicBezTo>
                    <a:pt x="1241" y="553"/>
                    <a:pt x="1273" y="593"/>
                    <a:pt x="1257" y="656"/>
                  </a:cubicBezTo>
                  <a:cubicBezTo>
                    <a:pt x="1241" y="719"/>
                    <a:pt x="1234" y="696"/>
                    <a:pt x="1226" y="743"/>
                  </a:cubicBezTo>
                  <a:cubicBezTo>
                    <a:pt x="1218" y="783"/>
                    <a:pt x="1218" y="783"/>
                    <a:pt x="1186" y="822"/>
                  </a:cubicBezTo>
                  <a:cubicBezTo>
                    <a:pt x="1162" y="862"/>
                    <a:pt x="1162" y="877"/>
                    <a:pt x="1131" y="933"/>
                  </a:cubicBezTo>
                  <a:cubicBezTo>
                    <a:pt x="1099" y="980"/>
                    <a:pt x="1131" y="957"/>
                    <a:pt x="1170" y="972"/>
                  </a:cubicBezTo>
                  <a:cubicBezTo>
                    <a:pt x="1210" y="988"/>
                    <a:pt x="1178" y="1004"/>
                    <a:pt x="1162" y="1004"/>
                  </a:cubicBezTo>
                  <a:cubicBezTo>
                    <a:pt x="1139" y="1004"/>
                    <a:pt x="1131" y="1067"/>
                    <a:pt x="1099" y="1083"/>
                  </a:cubicBezTo>
                  <a:cubicBezTo>
                    <a:pt x="1068" y="1098"/>
                    <a:pt x="1052" y="1075"/>
                    <a:pt x="1059" y="1098"/>
                  </a:cubicBezTo>
                  <a:cubicBezTo>
                    <a:pt x="1059" y="1114"/>
                    <a:pt x="1012" y="1129"/>
                    <a:pt x="941" y="1137"/>
                  </a:cubicBezTo>
                  <a:cubicBezTo>
                    <a:pt x="870" y="1153"/>
                    <a:pt x="925" y="1169"/>
                    <a:pt x="917" y="1185"/>
                  </a:cubicBezTo>
                  <a:cubicBezTo>
                    <a:pt x="901" y="1193"/>
                    <a:pt x="838" y="1232"/>
                    <a:pt x="775" y="1216"/>
                  </a:cubicBezTo>
                  <a:cubicBezTo>
                    <a:pt x="712" y="1193"/>
                    <a:pt x="751" y="1216"/>
                    <a:pt x="720" y="1264"/>
                  </a:cubicBezTo>
                  <a:cubicBezTo>
                    <a:pt x="680" y="1311"/>
                    <a:pt x="688" y="1240"/>
                    <a:pt x="593" y="1224"/>
                  </a:cubicBezTo>
                  <a:cubicBezTo>
                    <a:pt x="498" y="1200"/>
                    <a:pt x="554" y="1185"/>
                    <a:pt x="530" y="1153"/>
                  </a:cubicBezTo>
                  <a:lnTo>
                    <a:pt x="530" y="1145"/>
                  </a:lnTo>
                  <a:cubicBezTo>
                    <a:pt x="506" y="1177"/>
                    <a:pt x="467" y="1216"/>
                    <a:pt x="459" y="1232"/>
                  </a:cubicBezTo>
                  <a:cubicBezTo>
                    <a:pt x="443" y="1248"/>
                    <a:pt x="380" y="1303"/>
                    <a:pt x="364" y="1319"/>
                  </a:cubicBezTo>
                  <a:cubicBezTo>
                    <a:pt x="340" y="1327"/>
                    <a:pt x="301" y="1351"/>
                    <a:pt x="301" y="1375"/>
                  </a:cubicBezTo>
                  <a:cubicBezTo>
                    <a:pt x="301" y="1398"/>
                    <a:pt x="277" y="1422"/>
                    <a:pt x="269" y="1430"/>
                  </a:cubicBezTo>
                  <a:cubicBezTo>
                    <a:pt x="261" y="1438"/>
                    <a:pt x="253" y="1422"/>
                    <a:pt x="253" y="1453"/>
                  </a:cubicBezTo>
                  <a:cubicBezTo>
                    <a:pt x="245" y="1485"/>
                    <a:pt x="253" y="1485"/>
                    <a:pt x="229" y="1493"/>
                  </a:cubicBezTo>
                  <a:cubicBezTo>
                    <a:pt x="214" y="1509"/>
                    <a:pt x="182" y="1493"/>
                    <a:pt x="174" y="1533"/>
                  </a:cubicBezTo>
                  <a:cubicBezTo>
                    <a:pt x="166" y="1572"/>
                    <a:pt x="158" y="1588"/>
                    <a:pt x="142" y="1588"/>
                  </a:cubicBezTo>
                  <a:cubicBezTo>
                    <a:pt x="119" y="1588"/>
                    <a:pt x="119" y="1564"/>
                    <a:pt x="95" y="1588"/>
                  </a:cubicBezTo>
                  <a:cubicBezTo>
                    <a:pt x="87" y="1604"/>
                    <a:pt x="40" y="1635"/>
                    <a:pt x="0" y="1667"/>
                  </a:cubicBezTo>
                  <a:cubicBezTo>
                    <a:pt x="293" y="1627"/>
                    <a:pt x="514" y="1588"/>
                    <a:pt x="546" y="1588"/>
                  </a:cubicBezTo>
                  <a:cubicBezTo>
                    <a:pt x="617" y="1572"/>
                    <a:pt x="704" y="1556"/>
                    <a:pt x="728" y="1564"/>
                  </a:cubicBezTo>
                  <a:cubicBezTo>
                    <a:pt x="751" y="1572"/>
                    <a:pt x="822" y="1556"/>
                    <a:pt x="822" y="1556"/>
                  </a:cubicBezTo>
                  <a:cubicBezTo>
                    <a:pt x="1700" y="1446"/>
                    <a:pt x="2704" y="1209"/>
                    <a:pt x="2878" y="1169"/>
                  </a:cubicBezTo>
                  <a:cubicBezTo>
                    <a:pt x="2862" y="1153"/>
                    <a:pt x="2862" y="1161"/>
                    <a:pt x="2846" y="112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3" name="Freeform 780"/>
            <p:cNvSpPr>
              <a:spLocks noChangeArrowheads="1"/>
            </p:cNvSpPr>
            <p:nvPr/>
          </p:nvSpPr>
          <p:spPr bwMode="auto">
            <a:xfrm>
              <a:off x="19969464" y="6574232"/>
              <a:ext cx="1523785" cy="872059"/>
            </a:xfrm>
            <a:custGeom>
              <a:avLst/>
              <a:gdLst>
                <a:gd name="T0" fmla="*/ 143 w 2895"/>
                <a:gd name="T1" fmla="*/ 1572 h 1660"/>
                <a:gd name="T2" fmla="*/ 261 w 2895"/>
                <a:gd name="T3" fmla="*/ 1469 h 1660"/>
                <a:gd name="T4" fmla="*/ 380 w 2895"/>
                <a:gd name="T5" fmla="*/ 1303 h 1660"/>
                <a:gd name="T6" fmla="*/ 554 w 2895"/>
                <a:gd name="T7" fmla="*/ 1177 h 1660"/>
                <a:gd name="T8" fmla="*/ 744 w 2895"/>
                <a:gd name="T9" fmla="*/ 1216 h 1660"/>
                <a:gd name="T10" fmla="*/ 917 w 2895"/>
                <a:gd name="T11" fmla="*/ 1145 h 1660"/>
                <a:gd name="T12" fmla="*/ 1091 w 2895"/>
                <a:gd name="T13" fmla="*/ 1075 h 1660"/>
                <a:gd name="T14" fmla="*/ 1155 w 2895"/>
                <a:gd name="T15" fmla="*/ 964 h 1660"/>
                <a:gd name="T16" fmla="*/ 1242 w 2895"/>
                <a:gd name="T17" fmla="*/ 735 h 1660"/>
                <a:gd name="T18" fmla="*/ 1360 w 2895"/>
                <a:gd name="T19" fmla="*/ 482 h 1660"/>
                <a:gd name="T20" fmla="*/ 1447 w 2895"/>
                <a:gd name="T21" fmla="*/ 490 h 1660"/>
                <a:gd name="T22" fmla="*/ 1503 w 2895"/>
                <a:gd name="T23" fmla="*/ 356 h 1660"/>
                <a:gd name="T24" fmla="*/ 1629 w 2895"/>
                <a:gd name="T25" fmla="*/ 269 h 1660"/>
                <a:gd name="T26" fmla="*/ 1771 w 2895"/>
                <a:gd name="T27" fmla="*/ 23 h 1660"/>
                <a:gd name="T28" fmla="*/ 2024 w 2895"/>
                <a:gd name="T29" fmla="*/ 23 h 1660"/>
                <a:gd name="T30" fmla="*/ 2127 w 2895"/>
                <a:gd name="T31" fmla="*/ 118 h 1660"/>
                <a:gd name="T32" fmla="*/ 2206 w 2895"/>
                <a:gd name="T33" fmla="*/ 427 h 1660"/>
                <a:gd name="T34" fmla="*/ 2325 w 2895"/>
                <a:gd name="T35" fmla="*/ 443 h 1660"/>
                <a:gd name="T36" fmla="*/ 2514 w 2895"/>
                <a:gd name="T37" fmla="*/ 482 h 1660"/>
                <a:gd name="T38" fmla="*/ 2601 w 2895"/>
                <a:gd name="T39" fmla="*/ 616 h 1660"/>
                <a:gd name="T40" fmla="*/ 2593 w 2895"/>
                <a:gd name="T41" fmla="*/ 703 h 1660"/>
                <a:gd name="T42" fmla="*/ 2514 w 2895"/>
                <a:gd name="T43" fmla="*/ 672 h 1660"/>
                <a:gd name="T44" fmla="*/ 2649 w 2895"/>
                <a:gd name="T45" fmla="*/ 759 h 1660"/>
                <a:gd name="T46" fmla="*/ 2601 w 2895"/>
                <a:gd name="T47" fmla="*/ 814 h 1660"/>
                <a:gd name="T48" fmla="*/ 2578 w 2895"/>
                <a:gd name="T49" fmla="*/ 893 h 1660"/>
                <a:gd name="T50" fmla="*/ 2665 w 2895"/>
                <a:gd name="T51" fmla="*/ 925 h 1660"/>
                <a:gd name="T52" fmla="*/ 2649 w 2895"/>
                <a:gd name="T53" fmla="*/ 1012 h 1660"/>
                <a:gd name="T54" fmla="*/ 2522 w 2895"/>
                <a:gd name="T55" fmla="*/ 941 h 1660"/>
                <a:gd name="T56" fmla="*/ 2649 w 2895"/>
                <a:gd name="T57" fmla="*/ 1043 h 1660"/>
                <a:gd name="T58" fmla="*/ 2736 w 2895"/>
                <a:gd name="T59" fmla="*/ 996 h 1660"/>
                <a:gd name="T60" fmla="*/ 2894 w 2895"/>
                <a:gd name="T61" fmla="*/ 1153 h 1660"/>
                <a:gd name="T62" fmla="*/ 720 w 2895"/>
                <a:gd name="T63" fmla="*/ 1556 h 1660"/>
                <a:gd name="T64" fmla="*/ 119 w 2895"/>
                <a:gd name="T65" fmla="*/ 1588 h 1660"/>
                <a:gd name="T66" fmla="*/ 838 w 2895"/>
                <a:gd name="T67" fmla="*/ 1548 h 1660"/>
                <a:gd name="T68" fmla="*/ 2760 w 2895"/>
                <a:gd name="T69" fmla="*/ 1004 h 1660"/>
                <a:gd name="T70" fmla="*/ 2665 w 2895"/>
                <a:gd name="T71" fmla="*/ 1043 h 1660"/>
                <a:gd name="T72" fmla="*/ 2514 w 2895"/>
                <a:gd name="T73" fmla="*/ 949 h 1660"/>
                <a:gd name="T74" fmla="*/ 2649 w 2895"/>
                <a:gd name="T75" fmla="*/ 1004 h 1660"/>
                <a:gd name="T76" fmla="*/ 2665 w 2895"/>
                <a:gd name="T77" fmla="*/ 933 h 1660"/>
                <a:gd name="T78" fmla="*/ 2570 w 2895"/>
                <a:gd name="T79" fmla="*/ 893 h 1660"/>
                <a:gd name="T80" fmla="*/ 2593 w 2895"/>
                <a:gd name="T81" fmla="*/ 806 h 1660"/>
                <a:gd name="T82" fmla="*/ 2641 w 2895"/>
                <a:gd name="T83" fmla="*/ 767 h 1660"/>
                <a:gd name="T84" fmla="*/ 2507 w 2895"/>
                <a:gd name="T85" fmla="*/ 664 h 1660"/>
                <a:gd name="T86" fmla="*/ 2593 w 2895"/>
                <a:gd name="T87" fmla="*/ 696 h 1660"/>
                <a:gd name="T88" fmla="*/ 2601 w 2895"/>
                <a:gd name="T89" fmla="*/ 616 h 1660"/>
                <a:gd name="T90" fmla="*/ 2507 w 2895"/>
                <a:gd name="T91" fmla="*/ 482 h 1660"/>
                <a:gd name="T92" fmla="*/ 2309 w 2895"/>
                <a:gd name="T93" fmla="*/ 427 h 1660"/>
                <a:gd name="T94" fmla="*/ 2206 w 2895"/>
                <a:gd name="T95" fmla="*/ 300 h 1660"/>
                <a:gd name="T96" fmla="*/ 2072 w 2895"/>
                <a:gd name="T97" fmla="*/ 111 h 1660"/>
                <a:gd name="T98" fmla="*/ 1937 w 2895"/>
                <a:gd name="T99" fmla="*/ 16 h 1660"/>
                <a:gd name="T100" fmla="*/ 1684 w 2895"/>
                <a:gd name="T101" fmla="*/ 221 h 1660"/>
                <a:gd name="T102" fmla="*/ 1550 w 2895"/>
                <a:gd name="T103" fmla="*/ 363 h 1660"/>
                <a:gd name="T104" fmla="*/ 1487 w 2895"/>
                <a:gd name="T105" fmla="*/ 443 h 1660"/>
                <a:gd name="T106" fmla="*/ 1376 w 2895"/>
                <a:gd name="T107" fmla="*/ 506 h 1660"/>
                <a:gd name="T108" fmla="*/ 1257 w 2895"/>
                <a:gd name="T109" fmla="*/ 703 h 1660"/>
                <a:gd name="T110" fmla="*/ 1139 w 2895"/>
                <a:gd name="T111" fmla="*/ 956 h 1660"/>
                <a:gd name="T112" fmla="*/ 1115 w 2895"/>
                <a:gd name="T113" fmla="*/ 1075 h 1660"/>
                <a:gd name="T114" fmla="*/ 957 w 2895"/>
                <a:gd name="T115" fmla="*/ 1137 h 1660"/>
                <a:gd name="T116" fmla="*/ 759 w 2895"/>
                <a:gd name="T117" fmla="*/ 1201 h 1660"/>
                <a:gd name="T118" fmla="*/ 554 w 2895"/>
                <a:gd name="T119" fmla="*/ 1192 h 1660"/>
                <a:gd name="T120" fmla="*/ 293 w 2895"/>
                <a:gd name="T121" fmla="*/ 1422 h 1660"/>
                <a:gd name="T122" fmla="*/ 230 w 2895"/>
                <a:gd name="T123" fmla="*/ 1493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5" h="1660">
                  <a:moveTo>
                    <a:pt x="0" y="1659"/>
                  </a:moveTo>
                  <a:lnTo>
                    <a:pt x="0" y="1659"/>
                  </a:lnTo>
                  <a:cubicBezTo>
                    <a:pt x="8" y="1651"/>
                    <a:pt x="8" y="1651"/>
                    <a:pt x="8" y="1651"/>
                  </a:cubicBezTo>
                  <a:cubicBezTo>
                    <a:pt x="64" y="1619"/>
                    <a:pt x="103" y="1588"/>
                    <a:pt x="111" y="1580"/>
                  </a:cubicBezTo>
                  <a:cubicBezTo>
                    <a:pt x="119" y="1572"/>
                    <a:pt x="127" y="1564"/>
                    <a:pt x="135" y="1564"/>
                  </a:cubicBezTo>
                  <a:lnTo>
                    <a:pt x="143" y="1572"/>
                  </a:lnTo>
                  <a:cubicBezTo>
                    <a:pt x="151" y="1572"/>
                    <a:pt x="151" y="1572"/>
                    <a:pt x="158" y="1572"/>
                  </a:cubicBezTo>
                  <a:cubicBezTo>
                    <a:pt x="174" y="1572"/>
                    <a:pt x="174" y="1564"/>
                    <a:pt x="182" y="1532"/>
                  </a:cubicBezTo>
                  <a:lnTo>
                    <a:pt x="182" y="1525"/>
                  </a:lnTo>
                  <a:cubicBezTo>
                    <a:pt x="190" y="1493"/>
                    <a:pt x="214" y="1493"/>
                    <a:pt x="230" y="1493"/>
                  </a:cubicBezTo>
                  <a:cubicBezTo>
                    <a:pt x="238" y="1485"/>
                    <a:pt x="245" y="1485"/>
                    <a:pt x="245" y="1485"/>
                  </a:cubicBezTo>
                  <a:cubicBezTo>
                    <a:pt x="261" y="1477"/>
                    <a:pt x="261" y="1477"/>
                    <a:pt x="261" y="1469"/>
                  </a:cubicBezTo>
                  <a:cubicBezTo>
                    <a:pt x="261" y="1461"/>
                    <a:pt x="261" y="1454"/>
                    <a:pt x="261" y="1445"/>
                  </a:cubicBezTo>
                  <a:cubicBezTo>
                    <a:pt x="261" y="1430"/>
                    <a:pt x="269" y="1422"/>
                    <a:pt x="277" y="1422"/>
                  </a:cubicBezTo>
                  <a:cubicBezTo>
                    <a:pt x="277" y="1422"/>
                    <a:pt x="277" y="1422"/>
                    <a:pt x="285" y="1422"/>
                  </a:cubicBezTo>
                  <a:lnTo>
                    <a:pt x="285" y="1414"/>
                  </a:lnTo>
                  <a:cubicBezTo>
                    <a:pt x="293" y="1406"/>
                    <a:pt x="317" y="1382"/>
                    <a:pt x="317" y="1367"/>
                  </a:cubicBezTo>
                  <a:cubicBezTo>
                    <a:pt x="317" y="1343"/>
                    <a:pt x="356" y="1319"/>
                    <a:pt x="380" y="1303"/>
                  </a:cubicBezTo>
                  <a:cubicBezTo>
                    <a:pt x="396" y="1295"/>
                    <a:pt x="459" y="1240"/>
                    <a:pt x="467" y="1224"/>
                  </a:cubicBezTo>
                  <a:cubicBezTo>
                    <a:pt x="475" y="1208"/>
                    <a:pt x="522" y="1161"/>
                    <a:pt x="538" y="1137"/>
                  </a:cubicBezTo>
                  <a:cubicBezTo>
                    <a:pt x="546" y="1137"/>
                    <a:pt x="546" y="1137"/>
                    <a:pt x="546" y="1137"/>
                  </a:cubicBezTo>
                  <a:lnTo>
                    <a:pt x="546" y="1137"/>
                  </a:lnTo>
                  <a:cubicBezTo>
                    <a:pt x="546" y="1137"/>
                    <a:pt x="546" y="1137"/>
                    <a:pt x="554" y="1145"/>
                  </a:cubicBezTo>
                  <a:cubicBezTo>
                    <a:pt x="562" y="1153"/>
                    <a:pt x="554" y="1169"/>
                    <a:pt x="554" y="1177"/>
                  </a:cubicBezTo>
                  <a:cubicBezTo>
                    <a:pt x="554" y="1185"/>
                    <a:pt x="554" y="1185"/>
                    <a:pt x="554" y="1192"/>
                  </a:cubicBezTo>
                  <a:cubicBezTo>
                    <a:pt x="562" y="1201"/>
                    <a:pt x="578" y="1201"/>
                    <a:pt x="609" y="1208"/>
                  </a:cubicBezTo>
                  <a:cubicBezTo>
                    <a:pt x="657" y="1224"/>
                    <a:pt x="680" y="1240"/>
                    <a:pt x="696" y="1256"/>
                  </a:cubicBezTo>
                  <a:cubicBezTo>
                    <a:pt x="704" y="1264"/>
                    <a:pt x="712" y="1272"/>
                    <a:pt x="712" y="1272"/>
                  </a:cubicBezTo>
                  <a:cubicBezTo>
                    <a:pt x="720" y="1272"/>
                    <a:pt x="720" y="1264"/>
                    <a:pt x="728" y="1256"/>
                  </a:cubicBezTo>
                  <a:cubicBezTo>
                    <a:pt x="744" y="1240"/>
                    <a:pt x="744" y="1224"/>
                    <a:pt x="744" y="1216"/>
                  </a:cubicBezTo>
                  <a:cubicBezTo>
                    <a:pt x="744" y="1201"/>
                    <a:pt x="751" y="1192"/>
                    <a:pt x="759" y="1192"/>
                  </a:cubicBezTo>
                  <a:cubicBezTo>
                    <a:pt x="767" y="1192"/>
                    <a:pt x="775" y="1201"/>
                    <a:pt x="791" y="1201"/>
                  </a:cubicBezTo>
                  <a:cubicBezTo>
                    <a:pt x="799" y="1201"/>
                    <a:pt x="815" y="1208"/>
                    <a:pt x="822" y="1208"/>
                  </a:cubicBezTo>
                  <a:cubicBezTo>
                    <a:pt x="870" y="1208"/>
                    <a:pt x="917" y="1185"/>
                    <a:pt x="925" y="1169"/>
                  </a:cubicBezTo>
                  <a:cubicBezTo>
                    <a:pt x="933" y="1169"/>
                    <a:pt x="933" y="1169"/>
                    <a:pt x="925" y="1161"/>
                  </a:cubicBezTo>
                  <a:cubicBezTo>
                    <a:pt x="917" y="1153"/>
                    <a:pt x="917" y="1153"/>
                    <a:pt x="917" y="1145"/>
                  </a:cubicBezTo>
                  <a:cubicBezTo>
                    <a:pt x="925" y="1137"/>
                    <a:pt x="933" y="1137"/>
                    <a:pt x="957" y="1129"/>
                  </a:cubicBezTo>
                  <a:cubicBezTo>
                    <a:pt x="965" y="1129"/>
                    <a:pt x="965" y="1129"/>
                    <a:pt x="965" y="1129"/>
                  </a:cubicBezTo>
                  <a:cubicBezTo>
                    <a:pt x="1020" y="1114"/>
                    <a:pt x="1075" y="1106"/>
                    <a:pt x="1068" y="1090"/>
                  </a:cubicBezTo>
                  <a:cubicBezTo>
                    <a:pt x="1068" y="1082"/>
                    <a:pt x="1068" y="1082"/>
                    <a:pt x="1068" y="1075"/>
                  </a:cubicBezTo>
                  <a:cubicBezTo>
                    <a:pt x="1075" y="1075"/>
                    <a:pt x="1075" y="1075"/>
                    <a:pt x="1084" y="1075"/>
                  </a:cubicBezTo>
                  <a:lnTo>
                    <a:pt x="1091" y="1075"/>
                  </a:lnTo>
                  <a:cubicBezTo>
                    <a:pt x="1099" y="1075"/>
                    <a:pt x="1107" y="1075"/>
                    <a:pt x="1115" y="1075"/>
                  </a:cubicBezTo>
                  <a:cubicBezTo>
                    <a:pt x="1131" y="1067"/>
                    <a:pt x="1139" y="1043"/>
                    <a:pt x="1147" y="1028"/>
                  </a:cubicBezTo>
                  <a:cubicBezTo>
                    <a:pt x="1155" y="1012"/>
                    <a:pt x="1163" y="996"/>
                    <a:pt x="1178" y="996"/>
                  </a:cubicBezTo>
                  <a:cubicBezTo>
                    <a:pt x="1186" y="996"/>
                    <a:pt x="1202" y="988"/>
                    <a:pt x="1202" y="980"/>
                  </a:cubicBezTo>
                  <a:cubicBezTo>
                    <a:pt x="1202" y="980"/>
                    <a:pt x="1202" y="972"/>
                    <a:pt x="1186" y="972"/>
                  </a:cubicBezTo>
                  <a:cubicBezTo>
                    <a:pt x="1170" y="964"/>
                    <a:pt x="1163" y="964"/>
                    <a:pt x="1155" y="964"/>
                  </a:cubicBezTo>
                  <a:cubicBezTo>
                    <a:pt x="1139" y="964"/>
                    <a:pt x="1131" y="964"/>
                    <a:pt x="1131" y="956"/>
                  </a:cubicBezTo>
                  <a:cubicBezTo>
                    <a:pt x="1131" y="949"/>
                    <a:pt x="1131" y="941"/>
                    <a:pt x="1147" y="925"/>
                  </a:cubicBezTo>
                  <a:cubicBezTo>
                    <a:pt x="1163" y="901"/>
                    <a:pt x="1163" y="877"/>
                    <a:pt x="1170" y="862"/>
                  </a:cubicBezTo>
                  <a:cubicBezTo>
                    <a:pt x="1178" y="846"/>
                    <a:pt x="1186" y="830"/>
                    <a:pt x="1202" y="806"/>
                  </a:cubicBezTo>
                  <a:cubicBezTo>
                    <a:pt x="1210" y="806"/>
                    <a:pt x="1210" y="798"/>
                    <a:pt x="1218" y="790"/>
                  </a:cubicBezTo>
                  <a:cubicBezTo>
                    <a:pt x="1234" y="767"/>
                    <a:pt x="1234" y="767"/>
                    <a:pt x="1242" y="735"/>
                  </a:cubicBezTo>
                  <a:cubicBezTo>
                    <a:pt x="1242" y="711"/>
                    <a:pt x="1242" y="703"/>
                    <a:pt x="1250" y="696"/>
                  </a:cubicBezTo>
                  <a:cubicBezTo>
                    <a:pt x="1257" y="688"/>
                    <a:pt x="1257" y="680"/>
                    <a:pt x="1265" y="648"/>
                  </a:cubicBezTo>
                  <a:cubicBezTo>
                    <a:pt x="1273" y="624"/>
                    <a:pt x="1273" y="601"/>
                    <a:pt x="1273" y="585"/>
                  </a:cubicBezTo>
                  <a:cubicBezTo>
                    <a:pt x="1273" y="553"/>
                    <a:pt x="1273" y="529"/>
                    <a:pt x="1297" y="514"/>
                  </a:cubicBezTo>
                  <a:cubicBezTo>
                    <a:pt x="1313" y="514"/>
                    <a:pt x="1321" y="506"/>
                    <a:pt x="1328" y="498"/>
                  </a:cubicBezTo>
                  <a:cubicBezTo>
                    <a:pt x="1337" y="490"/>
                    <a:pt x="1344" y="482"/>
                    <a:pt x="1360" y="482"/>
                  </a:cubicBezTo>
                  <a:cubicBezTo>
                    <a:pt x="1368" y="482"/>
                    <a:pt x="1368" y="490"/>
                    <a:pt x="1376" y="498"/>
                  </a:cubicBezTo>
                  <a:cubicBezTo>
                    <a:pt x="1384" y="498"/>
                    <a:pt x="1384" y="498"/>
                    <a:pt x="1384" y="498"/>
                  </a:cubicBezTo>
                  <a:cubicBezTo>
                    <a:pt x="1400" y="514"/>
                    <a:pt x="1423" y="538"/>
                    <a:pt x="1439" y="538"/>
                  </a:cubicBezTo>
                  <a:lnTo>
                    <a:pt x="1439" y="538"/>
                  </a:lnTo>
                  <a:cubicBezTo>
                    <a:pt x="1455" y="522"/>
                    <a:pt x="1447" y="514"/>
                    <a:pt x="1447" y="498"/>
                  </a:cubicBezTo>
                  <a:cubicBezTo>
                    <a:pt x="1447" y="490"/>
                    <a:pt x="1447" y="490"/>
                    <a:pt x="1447" y="490"/>
                  </a:cubicBezTo>
                  <a:cubicBezTo>
                    <a:pt x="1447" y="482"/>
                    <a:pt x="1455" y="458"/>
                    <a:pt x="1463" y="443"/>
                  </a:cubicBezTo>
                  <a:cubicBezTo>
                    <a:pt x="1479" y="435"/>
                    <a:pt x="1487" y="427"/>
                    <a:pt x="1495" y="435"/>
                  </a:cubicBezTo>
                  <a:cubicBezTo>
                    <a:pt x="1503" y="443"/>
                    <a:pt x="1503" y="443"/>
                    <a:pt x="1510" y="443"/>
                  </a:cubicBezTo>
                  <a:cubicBezTo>
                    <a:pt x="1510" y="443"/>
                    <a:pt x="1510" y="443"/>
                    <a:pt x="1510" y="419"/>
                  </a:cubicBezTo>
                  <a:cubicBezTo>
                    <a:pt x="1510" y="403"/>
                    <a:pt x="1510" y="395"/>
                    <a:pt x="1503" y="387"/>
                  </a:cubicBezTo>
                  <a:cubicBezTo>
                    <a:pt x="1503" y="371"/>
                    <a:pt x="1503" y="363"/>
                    <a:pt x="1503" y="356"/>
                  </a:cubicBezTo>
                  <a:cubicBezTo>
                    <a:pt x="1503" y="356"/>
                    <a:pt x="1510" y="356"/>
                    <a:pt x="1518" y="356"/>
                  </a:cubicBezTo>
                  <a:cubicBezTo>
                    <a:pt x="1526" y="356"/>
                    <a:pt x="1542" y="356"/>
                    <a:pt x="1550" y="356"/>
                  </a:cubicBezTo>
                  <a:cubicBezTo>
                    <a:pt x="1558" y="356"/>
                    <a:pt x="1566" y="356"/>
                    <a:pt x="1574" y="356"/>
                  </a:cubicBezTo>
                  <a:cubicBezTo>
                    <a:pt x="1581" y="356"/>
                    <a:pt x="1590" y="356"/>
                    <a:pt x="1590" y="348"/>
                  </a:cubicBezTo>
                  <a:cubicBezTo>
                    <a:pt x="1597" y="340"/>
                    <a:pt x="1597" y="324"/>
                    <a:pt x="1597" y="316"/>
                  </a:cubicBezTo>
                  <a:cubicBezTo>
                    <a:pt x="1597" y="300"/>
                    <a:pt x="1597" y="276"/>
                    <a:pt x="1629" y="269"/>
                  </a:cubicBezTo>
                  <a:cubicBezTo>
                    <a:pt x="1637" y="269"/>
                    <a:pt x="1645" y="269"/>
                    <a:pt x="1645" y="269"/>
                  </a:cubicBezTo>
                  <a:cubicBezTo>
                    <a:pt x="1661" y="261"/>
                    <a:pt x="1668" y="261"/>
                    <a:pt x="1676" y="221"/>
                  </a:cubicBezTo>
                  <a:cubicBezTo>
                    <a:pt x="1692" y="158"/>
                    <a:pt x="1692" y="111"/>
                    <a:pt x="1692" y="79"/>
                  </a:cubicBezTo>
                  <a:cubicBezTo>
                    <a:pt x="1692" y="55"/>
                    <a:pt x="1692" y="16"/>
                    <a:pt x="1708" y="8"/>
                  </a:cubicBezTo>
                  <a:cubicBezTo>
                    <a:pt x="1716" y="0"/>
                    <a:pt x="1724" y="0"/>
                    <a:pt x="1732" y="0"/>
                  </a:cubicBezTo>
                  <a:cubicBezTo>
                    <a:pt x="1740" y="8"/>
                    <a:pt x="1755" y="16"/>
                    <a:pt x="1771" y="23"/>
                  </a:cubicBezTo>
                  <a:cubicBezTo>
                    <a:pt x="1803" y="47"/>
                    <a:pt x="1843" y="87"/>
                    <a:pt x="1866" y="87"/>
                  </a:cubicBezTo>
                  <a:cubicBezTo>
                    <a:pt x="1890" y="95"/>
                    <a:pt x="1914" y="63"/>
                    <a:pt x="1937" y="16"/>
                  </a:cubicBezTo>
                  <a:lnTo>
                    <a:pt x="1937" y="16"/>
                  </a:lnTo>
                  <a:lnTo>
                    <a:pt x="1937" y="16"/>
                  </a:lnTo>
                  <a:cubicBezTo>
                    <a:pt x="1945" y="8"/>
                    <a:pt x="1961" y="8"/>
                    <a:pt x="1977" y="8"/>
                  </a:cubicBezTo>
                  <a:cubicBezTo>
                    <a:pt x="2008" y="8"/>
                    <a:pt x="2024" y="16"/>
                    <a:pt x="2024" y="23"/>
                  </a:cubicBezTo>
                  <a:cubicBezTo>
                    <a:pt x="2024" y="32"/>
                    <a:pt x="2024" y="39"/>
                    <a:pt x="2024" y="47"/>
                  </a:cubicBezTo>
                  <a:cubicBezTo>
                    <a:pt x="2032" y="71"/>
                    <a:pt x="2032" y="95"/>
                    <a:pt x="2040" y="103"/>
                  </a:cubicBezTo>
                  <a:cubicBezTo>
                    <a:pt x="2040" y="103"/>
                    <a:pt x="2048" y="111"/>
                    <a:pt x="2056" y="111"/>
                  </a:cubicBezTo>
                  <a:cubicBezTo>
                    <a:pt x="2056" y="111"/>
                    <a:pt x="2064" y="103"/>
                    <a:pt x="2072" y="103"/>
                  </a:cubicBezTo>
                  <a:cubicBezTo>
                    <a:pt x="2072" y="103"/>
                    <a:pt x="2080" y="103"/>
                    <a:pt x="2087" y="103"/>
                  </a:cubicBezTo>
                  <a:cubicBezTo>
                    <a:pt x="2095" y="103"/>
                    <a:pt x="2111" y="111"/>
                    <a:pt x="2127" y="118"/>
                  </a:cubicBezTo>
                  <a:cubicBezTo>
                    <a:pt x="2127" y="118"/>
                    <a:pt x="2135" y="126"/>
                    <a:pt x="2151" y="126"/>
                  </a:cubicBezTo>
                  <a:cubicBezTo>
                    <a:pt x="2182" y="150"/>
                    <a:pt x="2222" y="174"/>
                    <a:pt x="2230" y="198"/>
                  </a:cubicBezTo>
                  <a:cubicBezTo>
                    <a:pt x="2230" y="205"/>
                    <a:pt x="2230" y="205"/>
                    <a:pt x="2230" y="213"/>
                  </a:cubicBezTo>
                  <a:cubicBezTo>
                    <a:pt x="2230" y="245"/>
                    <a:pt x="2230" y="269"/>
                    <a:pt x="2214" y="300"/>
                  </a:cubicBezTo>
                  <a:cubicBezTo>
                    <a:pt x="2182" y="356"/>
                    <a:pt x="2167" y="403"/>
                    <a:pt x="2182" y="419"/>
                  </a:cubicBezTo>
                  <a:cubicBezTo>
                    <a:pt x="2182" y="427"/>
                    <a:pt x="2198" y="427"/>
                    <a:pt x="2206" y="427"/>
                  </a:cubicBezTo>
                  <a:cubicBezTo>
                    <a:pt x="2222" y="427"/>
                    <a:pt x="2238" y="427"/>
                    <a:pt x="2245" y="411"/>
                  </a:cubicBezTo>
                  <a:cubicBezTo>
                    <a:pt x="2254" y="403"/>
                    <a:pt x="2269" y="403"/>
                    <a:pt x="2285" y="403"/>
                  </a:cubicBezTo>
                  <a:cubicBezTo>
                    <a:pt x="2293" y="403"/>
                    <a:pt x="2309" y="403"/>
                    <a:pt x="2317" y="419"/>
                  </a:cubicBezTo>
                  <a:cubicBezTo>
                    <a:pt x="2325" y="427"/>
                    <a:pt x="2317" y="427"/>
                    <a:pt x="2317" y="435"/>
                  </a:cubicBezTo>
                  <a:cubicBezTo>
                    <a:pt x="2317" y="435"/>
                    <a:pt x="2309" y="435"/>
                    <a:pt x="2309" y="443"/>
                  </a:cubicBezTo>
                  <a:cubicBezTo>
                    <a:pt x="2309" y="443"/>
                    <a:pt x="2317" y="443"/>
                    <a:pt x="2325" y="443"/>
                  </a:cubicBezTo>
                  <a:cubicBezTo>
                    <a:pt x="2348" y="458"/>
                    <a:pt x="2396" y="474"/>
                    <a:pt x="2427" y="482"/>
                  </a:cubicBezTo>
                  <a:cubicBezTo>
                    <a:pt x="2427" y="482"/>
                    <a:pt x="2435" y="482"/>
                    <a:pt x="2443" y="482"/>
                  </a:cubicBezTo>
                  <a:cubicBezTo>
                    <a:pt x="2451" y="482"/>
                    <a:pt x="2467" y="482"/>
                    <a:pt x="2475" y="474"/>
                  </a:cubicBezTo>
                  <a:cubicBezTo>
                    <a:pt x="2491" y="474"/>
                    <a:pt x="2507" y="474"/>
                    <a:pt x="2514" y="474"/>
                  </a:cubicBezTo>
                  <a:lnTo>
                    <a:pt x="2514" y="474"/>
                  </a:lnTo>
                  <a:cubicBezTo>
                    <a:pt x="2514" y="482"/>
                    <a:pt x="2514" y="482"/>
                    <a:pt x="2514" y="482"/>
                  </a:cubicBezTo>
                  <a:cubicBezTo>
                    <a:pt x="2514" y="482"/>
                    <a:pt x="2514" y="490"/>
                    <a:pt x="2514" y="498"/>
                  </a:cubicBezTo>
                  <a:cubicBezTo>
                    <a:pt x="2514" y="522"/>
                    <a:pt x="2546" y="538"/>
                    <a:pt x="2570" y="545"/>
                  </a:cubicBezTo>
                  <a:lnTo>
                    <a:pt x="2570" y="545"/>
                  </a:lnTo>
                  <a:cubicBezTo>
                    <a:pt x="2593" y="553"/>
                    <a:pt x="2625" y="569"/>
                    <a:pt x="2625" y="577"/>
                  </a:cubicBezTo>
                  <a:cubicBezTo>
                    <a:pt x="2633" y="585"/>
                    <a:pt x="2625" y="593"/>
                    <a:pt x="2625" y="601"/>
                  </a:cubicBezTo>
                  <a:cubicBezTo>
                    <a:pt x="2617" y="609"/>
                    <a:pt x="2609" y="616"/>
                    <a:pt x="2601" y="616"/>
                  </a:cubicBezTo>
                  <a:cubicBezTo>
                    <a:pt x="2593" y="624"/>
                    <a:pt x="2593" y="624"/>
                    <a:pt x="2593" y="624"/>
                  </a:cubicBezTo>
                  <a:cubicBezTo>
                    <a:pt x="2593" y="624"/>
                    <a:pt x="2593" y="632"/>
                    <a:pt x="2593" y="640"/>
                  </a:cubicBezTo>
                  <a:cubicBezTo>
                    <a:pt x="2601" y="648"/>
                    <a:pt x="2601" y="664"/>
                    <a:pt x="2601" y="672"/>
                  </a:cubicBezTo>
                  <a:lnTo>
                    <a:pt x="2601" y="672"/>
                  </a:lnTo>
                  <a:cubicBezTo>
                    <a:pt x="2609" y="688"/>
                    <a:pt x="2609" y="696"/>
                    <a:pt x="2601" y="696"/>
                  </a:cubicBezTo>
                  <a:cubicBezTo>
                    <a:pt x="2601" y="703"/>
                    <a:pt x="2601" y="703"/>
                    <a:pt x="2593" y="703"/>
                  </a:cubicBezTo>
                  <a:cubicBezTo>
                    <a:pt x="2593" y="703"/>
                    <a:pt x="2593" y="703"/>
                    <a:pt x="2585" y="703"/>
                  </a:cubicBezTo>
                  <a:lnTo>
                    <a:pt x="2578" y="703"/>
                  </a:lnTo>
                  <a:cubicBezTo>
                    <a:pt x="2546" y="703"/>
                    <a:pt x="2538" y="688"/>
                    <a:pt x="2530" y="680"/>
                  </a:cubicBezTo>
                  <a:lnTo>
                    <a:pt x="2530" y="672"/>
                  </a:lnTo>
                  <a:cubicBezTo>
                    <a:pt x="2522" y="672"/>
                    <a:pt x="2522" y="672"/>
                    <a:pt x="2514" y="672"/>
                  </a:cubicBezTo>
                  <a:lnTo>
                    <a:pt x="2514" y="672"/>
                  </a:lnTo>
                  <a:cubicBezTo>
                    <a:pt x="2514" y="672"/>
                    <a:pt x="2514" y="672"/>
                    <a:pt x="2522" y="688"/>
                  </a:cubicBezTo>
                  <a:cubicBezTo>
                    <a:pt x="2530" y="703"/>
                    <a:pt x="2530" y="703"/>
                    <a:pt x="2538" y="703"/>
                  </a:cubicBezTo>
                  <a:cubicBezTo>
                    <a:pt x="2546" y="703"/>
                    <a:pt x="2546" y="711"/>
                    <a:pt x="2554" y="711"/>
                  </a:cubicBezTo>
                  <a:cubicBezTo>
                    <a:pt x="2570" y="719"/>
                    <a:pt x="2585" y="727"/>
                    <a:pt x="2601" y="727"/>
                  </a:cubicBezTo>
                  <a:cubicBezTo>
                    <a:pt x="2609" y="727"/>
                    <a:pt x="2617" y="735"/>
                    <a:pt x="2625" y="735"/>
                  </a:cubicBezTo>
                  <a:cubicBezTo>
                    <a:pt x="2641" y="743"/>
                    <a:pt x="2641" y="751"/>
                    <a:pt x="2649" y="759"/>
                  </a:cubicBezTo>
                  <a:cubicBezTo>
                    <a:pt x="2649" y="767"/>
                    <a:pt x="2657" y="775"/>
                    <a:pt x="2657" y="775"/>
                  </a:cubicBezTo>
                  <a:cubicBezTo>
                    <a:pt x="2665" y="790"/>
                    <a:pt x="2665" y="806"/>
                    <a:pt x="2657" y="822"/>
                  </a:cubicBezTo>
                  <a:cubicBezTo>
                    <a:pt x="2657" y="830"/>
                    <a:pt x="2641" y="838"/>
                    <a:pt x="2633" y="838"/>
                  </a:cubicBezTo>
                  <a:cubicBezTo>
                    <a:pt x="2625" y="846"/>
                    <a:pt x="2617" y="830"/>
                    <a:pt x="2617" y="822"/>
                  </a:cubicBezTo>
                  <a:cubicBezTo>
                    <a:pt x="2609" y="822"/>
                    <a:pt x="2609" y="814"/>
                    <a:pt x="2601" y="814"/>
                  </a:cubicBezTo>
                  <a:lnTo>
                    <a:pt x="2601" y="814"/>
                  </a:lnTo>
                  <a:cubicBezTo>
                    <a:pt x="2601" y="814"/>
                    <a:pt x="2601" y="814"/>
                    <a:pt x="2601" y="822"/>
                  </a:cubicBezTo>
                  <a:cubicBezTo>
                    <a:pt x="2609" y="822"/>
                    <a:pt x="2609" y="838"/>
                    <a:pt x="2617" y="846"/>
                  </a:cubicBezTo>
                  <a:cubicBezTo>
                    <a:pt x="2617" y="846"/>
                    <a:pt x="2617" y="854"/>
                    <a:pt x="2609" y="862"/>
                  </a:cubicBezTo>
                  <a:cubicBezTo>
                    <a:pt x="2601" y="869"/>
                    <a:pt x="2578" y="869"/>
                    <a:pt x="2578" y="869"/>
                  </a:cubicBezTo>
                  <a:cubicBezTo>
                    <a:pt x="2570" y="869"/>
                    <a:pt x="2562" y="869"/>
                    <a:pt x="2562" y="877"/>
                  </a:cubicBezTo>
                  <a:cubicBezTo>
                    <a:pt x="2562" y="877"/>
                    <a:pt x="2562" y="885"/>
                    <a:pt x="2578" y="893"/>
                  </a:cubicBezTo>
                  <a:cubicBezTo>
                    <a:pt x="2585" y="901"/>
                    <a:pt x="2593" y="901"/>
                    <a:pt x="2593" y="901"/>
                  </a:cubicBezTo>
                  <a:cubicBezTo>
                    <a:pt x="2601" y="901"/>
                    <a:pt x="2601" y="901"/>
                    <a:pt x="2601" y="893"/>
                  </a:cubicBezTo>
                  <a:cubicBezTo>
                    <a:pt x="2609" y="885"/>
                    <a:pt x="2609" y="885"/>
                    <a:pt x="2617" y="885"/>
                  </a:cubicBezTo>
                  <a:cubicBezTo>
                    <a:pt x="2617" y="885"/>
                    <a:pt x="2625" y="885"/>
                    <a:pt x="2649" y="917"/>
                  </a:cubicBezTo>
                  <a:cubicBezTo>
                    <a:pt x="2657" y="925"/>
                    <a:pt x="2665" y="925"/>
                    <a:pt x="2665" y="925"/>
                  </a:cubicBezTo>
                  <a:lnTo>
                    <a:pt x="2665" y="925"/>
                  </a:lnTo>
                  <a:lnTo>
                    <a:pt x="2673" y="925"/>
                  </a:lnTo>
                  <a:cubicBezTo>
                    <a:pt x="2680" y="925"/>
                    <a:pt x="2688" y="933"/>
                    <a:pt x="2688" y="941"/>
                  </a:cubicBezTo>
                  <a:cubicBezTo>
                    <a:pt x="2696" y="949"/>
                    <a:pt x="2696" y="964"/>
                    <a:pt x="2688" y="972"/>
                  </a:cubicBezTo>
                  <a:cubicBezTo>
                    <a:pt x="2680" y="972"/>
                    <a:pt x="2680" y="980"/>
                    <a:pt x="2680" y="980"/>
                  </a:cubicBezTo>
                  <a:cubicBezTo>
                    <a:pt x="2673" y="988"/>
                    <a:pt x="2673" y="996"/>
                    <a:pt x="2665" y="1004"/>
                  </a:cubicBezTo>
                  <a:cubicBezTo>
                    <a:pt x="2657" y="1012"/>
                    <a:pt x="2649" y="1012"/>
                    <a:pt x="2649" y="1012"/>
                  </a:cubicBezTo>
                  <a:cubicBezTo>
                    <a:pt x="2641" y="1012"/>
                    <a:pt x="2633" y="1012"/>
                    <a:pt x="2625" y="1004"/>
                  </a:cubicBezTo>
                  <a:cubicBezTo>
                    <a:pt x="2617" y="996"/>
                    <a:pt x="2609" y="996"/>
                    <a:pt x="2601" y="988"/>
                  </a:cubicBezTo>
                  <a:cubicBezTo>
                    <a:pt x="2578" y="972"/>
                    <a:pt x="2570" y="964"/>
                    <a:pt x="2562" y="964"/>
                  </a:cubicBezTo>
                  <a:cubicBezTo>
                    <a:pt x="2554" y="956"/>
                    <a:pt x="2546" y="949"/>
                    <a:pt x="2538" y="949"/>
                  </a:cubicBezTo>
                  <a:cubicBezTo>
                    <a:pt x="2530" y="941"/>
                    <a:pt x="2522" y="941"/>
                    <a:pt x="2522" y="941"/>
                  </a:cubicBezTo>
                  <a:lnTo>
                    <a:pt x="2522" y="941"/>
                  </a:lnTo>
                  <a:lnTo>
                    <a:pt x="2522" y="941"/>
                  </a:lnTo>
                  <a:lnTo>
                    <a:pt x="2522" y="949"/>
                  </a:lnTo>
                  <a:cubicBezTo>
                    <a:pt x="2538" y="956"/>
                    <a:pt x="2554" y="964"/>
                    <a:pt x="2585" y="1004"/>
                  </a:cubicBezTo>
                  <a:cubicBezTo>
                    <a:pt x="2601" y="1028"/>
                    <a:pt x="2609" y="1028"/>
                    <a:pt x="2617" y="1028"/>
                  </a:cubicBezTo>
                  <a:cubicBezTo>
                    <a:pt x="2625" y="1028"/>
                    <a:pt x="2625" y="1035"/>
                    <a:pt x="2633" y="1035"/>
                  </a:cubicBezTo>
                  <a:cubicBezTo>
                    <a:pt x="2641" y="1043"/>
                    <a:pt x="2641" y="1043"/>
                    <a:pt x="2649" y="1043"/>
                  </a:cubicBezTo>
                  <a:cubicBezTo>
                    <a:pt x="2657" y="1043"/>
                    <a:pt x="2657" y="1043"/>
                    <a:pt x="2665" y="1035"/>
                  </a:cubicBezTo>
                  <a:lnTo>
                    <a:pt x="2673" y="1028"/>
                  </a:lnTo>
                  <a:cubicBezTo>
                    <a:pt x="2680" y="1028"/>
                    <a:pt x="2680" y="1020"/>
                    <a:pt x="2688" y="1012"/>
                  </a:cubicBezTo>
                  <a:lnTo>
                    <a:pt x="2688" y="1004"/>
                  </a:lnTo>
                  <a:cubicBezTo>
                    <a:pt x="2696" y="996"/>
                    <a:pt x="2696" y="996"/>
                    <a:pt x="2704" y="996"/>
                  </a:cubicBezTo>
                  <a:cubicBezTo>
                    <a:pt x="2712" y="996"/>
                    <a:pt x="2728" y="996"/>
                    <a:pt x="2736" y="996"/>
                  </a:cubicBezTo>
                  <a:cubicBezTo>
                    <a:pt x="2744" y="996"/>
                    <a:pt x="2751" y="1004"/>
                    <a:pt x="2760" y="1004"/>
                  </a:cubicBezTo>
                  <a:cubicBezTo>
                    <a:pt x="2783" y="1004"/>
                    <a:pt x="2799" y="1004"/>
                    <a:pt x="2823" y="1028"/>
                  </a:cubicBezTo>
                  <a:cubicBezTo>
                    <a:pt x="2838" y="1043"/>
                    <a:pt x="2846" y="1051"/>
                    <a:pt x="2846" y="1067"/>
                  </a:cubicBezTo>
                  <a:cubicBezTo>
                    <a:pt x="2846" y="1075"/>
                    <a:pt x="2854" y="1090"/>
                    <a:pt x="2862" y="1114"/>
                  </a:cubicBezTo>
                  <a:cubicBezTo>
                    <a:pt x="2878" y="1137"/>
                    <a:pt x="2878" y="1145"/>
                    <a:pt x="2886" y="1145"/>
                  </a:cubicBezTo>
                  <a:cubicBezTo>
                    <a:pt x="2886" y="1153"/>
                    <a:pt x="2886" y="1153"/>
                    <a:pt x="2894" y="1153"/>
                  </a:cubicBezTo>
                  <a:cubicBezTo>
                    <a:pt x="2894" y="1161"/>
                    <a:pt x="2894" y="1161"/>
                    <a:pt x="2894" y="1161"/>
                  </a:cubicBezTo>
                  <a:lnTo>
                    <a:pt x="2894" y="1161"/>
                  </a:lnTo>
                  <a:cubicBezTo>
                    <a:pt x="2704" y="1208"/>
                    <a:pt x="1708" y="1438"/>
                    <a:pt x="838" y="1556"/>
                  </a:cubicBezTo>
                  <a:cubicBezTo>
                    <a:pt x="838" y="1556"/>
                    <a:pt x="791" y="1564"/>
                    <a:pt x="759" y="1564"/>
                  </a:cubicBezTo>
                  <a:cubicBezTo>
                    <a:pt x="751" y="1564"/>
                    <a:pt x="744" y="1564"/>
                    <a:pt x="744" y="1564"/>
                  </a:cubicBezTo>
                  <a:cubicBezTo>
                    <a:pt x="736" y="1556"/>
                    <a:pt x="736" y="1556"/>
                    <a:pt x="720" y="1556"/>
                  </a:cubicBezTo>
                  <a:cubicBezTo>
                    <a:pt x="680" y="1556"/>
                    <a:pt x="609" y="1572"/>
                    <a:pt x="562" y="1580"/>
                  </a:cubicBezTo>
                  <a:cubicBezTo>
                    <a:pt x="530" y="1588"/>
                    <a:pt x="309" y="1619"/>
                    <a:pt x="16" y="1659"/>
                  </a:cubicBezTo>
                  <a:lnTo>
                    <a:pt x="0" y="1659"/>
                  </a:lnTo>
                  <a:close/>
                  <a:moveTo>
                    <a:pt x="135" y="1572"/>
                  </a:moveTo>
                  <a:lnTo>
                    <a:pt x="135" y="1572"/>
                  </a:lnTo>
                  <a:cubicBezTo>
                    <a:pt x="127" y="1572"/>
                    <a:pt x="127" y="1572"/>
                    <a:pt x="119" y="1588"/>
                  </a:cubicBezTo>
                  <a:cubicBezTo>
                    <a:pt x="103" y="1596"/>
                    <a:pt x="64" y="1627"/>
                    <a:pt x="32" y="1651"/>
                  </a:cubicBezTo>
                  <a:cubicBezTo>
                    <a:pt x="317" y="1612"/>
                    <a:pt x="530" y="1580"/>
                    <a:pt x="562" y="1572"/>
                  </a:cubicBezTo>
                  <a:cubicBezTo>
                    <a:pt x="641" y="1556"/>
                    <a:pt x="696" y="1548"/>
                    <a:pt x="720" y="1548"/>
                  </a:cubicBezTo>
                  <a:cubicBezTo>
                    <a:pt x="736" y="1548"/>
                    <a:pt x="744" y="1556"/>
                    <a:pt x="744" y="1556"/>
                  </a:cubicBezTo>
                  <a:cubicBezTo>
                    <a:pt x="751" y="1556"/>
                    <a:pt x="751" y="1556"/>
                    <a:pt x="759" y="1556"/>
                  </a:cubicBezTo>
                  <a:cubicBezTo>
                    <a:pt x="791" y="1556"/>
                    <a:pt x="838" y="1548"/>
                    <a:pt x="838" y="1548"/>
                  </a:cubicBezTo>
                  <a:cubicBezTo>
                    <a:pt x="1700" y="1438"/>
                    <a:pt x="2680" y="1201"/>
                    <a:pt x="2886" y="1153"/>
                  </a:cubicBezTo>
                  <a:cubicBezTo>
                    <a:pt x="2878" y="1153"/>
                    <a:pt x="2878" y="1153"/>
                    <a:pt x="2878" y="1153"/>
                  </a:cubicBezTo>
                  <a:cubicBezTo>
                    <a:pt x="2878" y="1145"/>
                    <a:pt x="2870" y="1145"/>
                    <a:pt x="2854" y="1114"/>
                  </a:cubicBezTo>
                  <a:cubicBezTo>
                    <a:pt x="2846" y="1090"/>
                    <a:pt x="2838" y="1082"/>
                    <a:pt x="2838" y="1067"/>
                  </a:cubicBezTo>
                  <a:cubicBezTo>
                    <a:pt x="2838" y="1051"/>
                    <a:pt x="2838" y="1043"/>
                    <a:pt x="2823" y="1035"/>
                  </a:cubicBezTo>
                  <a:cubicBezTo>
                    <a:pt x="2791" y="1004"/>
                    <a:pt x="2783" y="1004"/>
                    <a:pt x="2760" y="1004"/>
                  </a:cubicBezTo>
                  <a:cubicBezTo>
                    <a:pt x="2751" y="1004"/>
                    <a:pt x="2744" y="1004"/>
                    <a:pt x="2736" y="1004"/>
                  </a:cubicBezTo>
                  <a:cubicBezTo>
                    <a:pt x="2728" y="1004"/>
                    <a:pt x="2712" y="1004"/>
                    <a:pt x="2704" y="1004"/>
                  </a:cubicBezTo>
                  <a:cubicBezTo>
                    <a:pt x="2696" y="1004"/>
                    <a:pt x="2696" y="1004"/>
                    <a:pt x="2696" y="1004"/>
                  </a:cubicBezTo>
                  <a:lnTo>
                    <a:pt x="2688" y="1012"/>
                  </a:lnTo>
                  <a:cubicBezTo>
                    <a:pt x="2688" y="1020"/>
                    <a:pt x="2688" y="1028"/>
                    <a:pt x="2680" y="1035"/>
                  </a:cubicBezTo>
                  <a:cubicBezTo>
                    <a:pt x="2673" y="1035"/>
                    <a:pt x="2673" y="1043"/>
                    <a:pt x="2665" y="1043"/>
                  </a:cubicBezTo>
                  <a:cubicBezTo>
                    <a:pt x="2665" y="1043"/>
                    <a:pt x="2657" y="1051"/>
                    <a:pt x="2649" y="1051"/>
                  </a:cubicBezTo>
                  <a:cubicBezTo>
                    <a:pt x="2641" y="1051"/>
                    <a:pt x="2633" y="1051"/>
                    <a:pt x="2633" y="1043"/>
                  </a:cubicBezTo>
                  <a:cubicBezTo>
                    <a:pt x="2625" y="1043"/>
                    <a:pt x="2617" y="1035"/>
                    <a:pt x="2617" y="1035"/>
                  </a:cubicBezTo>
                  <a:cubicBezTo>
                    <a:pt x="2609" y="1035"/>
                    <a:pt x="2601" y="1035"/>
                    <a:pt x="2578" y="1004"/>
                  </a:cubicBezTo>
                  <a:cubicBezTo>
                    <a:pt x="2546" y="972"/>
                    <a:pt x="2530" y="956"/>
                    <a:pt x="2522" y="949"/>
                  </a:cubicBezTo>
                  <a:lnTo>
                    <a:pt x="2514" y="949"/>
                  </a:lnTo>
                  <a:lnTo>
                    <a:pt x="2514" y="941"/>
                  </a:lnTo>
                  <a:cubicBezTo>
                    <a:pt x="2514" y="933"/>
                    <a:pt x="2530" y="933"/>
                    <a:pt x="2546" y="941"/>
                  </a:cubicBezTo>
                  <a:cubicBezTo>
                    <a:pt x="2554" y="949"/>
                    <a:pt x="2562" y="949"/>
                    <a:pt x="2562" y="956"/>
                  </a:cubicBezTo>
                  <a:cubicBezTo>
                    <a:pt x="2570" y="964"/>
                    <a:pt x="2578" y="972"/>
                    <a:pt x="2601" y="980"/>
                  </a:cubicBezTo>
                  <a:cubicBezTo>
                    <a:pt x="2617" y="988"/>
                    <a:pt x="2625" y="996"/>
                    <a:pt x="2625" y="996"/>
                  </a:cubicBezTo>
                  <a:cubicBezTo>
                    <a:pt x="2633" y="1004"/>
                    <a:pt x="2641" y="1004"/>
                    <a:pt x="2649" y="1004"/>
                  </a:cubicBezTo>
                  <a:cubicBezTo>
                    <a:pt x="2649" y="1004"/>
                    <a:pt x="2649" y="1004"/>
                    <a:pt x="2657" y="1004"/>
                  </a:cubicBezTo>
                  <a:cubicBezTo>
                    <a:pt x="2665" y="996"/>
                    <a:pt x="2673" y="988"/>
                    <a:pt x="2673" y="980"/>
                  </a:cubicBezTo>
                  <a:cubicBezTo>
                    <a:pt x="2673" y="972"/>
                    <a:pt x="2680" y="972"/>
                    <a:pt x="2680" y="964"/>
                  </a:cubicBezTo>
                  <a:cubicBezTo>
                    <a:pt x="2688" y="964"/>
                    <a:pt x="2688" y="949"/>
                    <a:pt x="2688" y="941"/>
                  </a:cubicBezTo>
                  <a:cubicBezTo>
                    <a:pt x="2680" y="933"/>
                    <a:pt x="2680" y="933"/>
                    <a:pt x="2673" y="933"/>
                  </a:cubicBezTo>
                  <a:cubicBezTo>
                    <a:pt x="2673" y="933"/>
                    <a:pt x="2673" y="933"/>
                    <a:pt x="2665" y="933"/>
                  </a:cubicBezTo>
                  <a:lnTo>
                    <a:pt x="2665" y="933"/>
                  </a:lnTo>
                  <a:cubicBezTo>
                    <a:pt x="2657" y="933"/>
                    <a:pt x="2657" y="933"/>
                    <a:pt x="2649" y="925"/>
                  </a:cubicBezTo>
                  <a:cubicBezTo>
                    <a:pt x="2625" y="901"/>
                    <a:pt x="2617" y="893"/>
                    <a:pt x="2617" y="893"/>
                  </a:cubicBezTo>
                  <a:lnTo>
                    <a:pt x="2609" y="893"/>
                  </a:lnTo>
                  <a:cubicBezTo>
                    <a:pt x="2609" y="901"/>
                    <a:pt x="2601" y="909"/>
                    <a:pt x="2593" y="909"/>
                  </a:cubicBezTo>
                  <a:cubicBezTo>
                    <a:pt x="2585" y="909"/>
                    <a:pt x="2578" y="901"/>
                    <a:pt x="2570" y="893"/>
                  </a:cubicBezTo>
                  <a:cubicBezTo>
                    <a:pt x="2562" y="885"/>
                    <a:pt x="2554" y="877"/>
                    <a:pt x="2554" y="869"/>
                  </a:cubicBezTo>
                  <a:cubicBezTo>
                    <a:pt x="2562" y="869"/>
                    <a:pt x="2562" y="862"/>
                    <a:pt x="2578" y="862"/>
                  </a:cubicBezTo>
                  <a:cubicBezTo>
                    <a:pt x="2585" y="862"/>
                    <a:pt x="2601" y="862"/>
                    <a:pt x="2609" y="854"/>
                  </a:cubicBezTo>
                  <a:lnTo>
                    <a:pt x="2609" y="846"/>
                  </a:lnTo>
                  <a:cubicBezTo>
                    <a:pt x="2609" y="838"/>
                    <a:pt x="2601" y="830"/>
                    <a:pt x="2593" y="822"/>
                  </a:cubicBezTo>
                  <a:cubicBezTo>
                    <a:pt x="2593" y="814"/>
                    <a:pt x="2593" y="806"/>
                    <a:pt x="2593" y="806"/>
                  </a:cubicBezTo>
                  <a:cubicBezTo>
                    <a:pt x="2593" y="806"/>
                    <a:pt x="2593" y="798"/>
                    <a:pt x="2601" y="806"/>
                  </a:cubicBezTo>
                  <a:cubicBezTo>
                    <a:pt x="2609" y="806"/>
                    <a:pt x="2617" y="814"/>
                    <a:pt x="2617" y="822"/>
                  </a:cubicBezTo>
                  <a:cubicBezTo>
                    <a:pt x="2625" y="830"/>
                    <a:pt x="2625" y="838"/>
                    <a:pt x="2633" y="830"/>
                  </a:cubicBezTo>
                  <a:cubicBezTo>
                    <a:pt x="2641" y="830"/>
                    <a:pt x="2649" y="830"/>
                    <a:pt x="2649" y="814"/>
                  </a:cubicBezTo>
                  <a:cubicBezTo>
                    <a:pt x="2657" y="806"/>
                    <a:pt x="2657" y="790"/>
                    <a:pt x="2649" y="782"/>
                  </a:cubicBezTo>
                  <a:cubicBezTo>
                    <a:pt x="2649" y="775"/>
                    <a:pt x="2641" y="767"/>
                    <a:pt x="2641" y="767"/>
                  </a:cubicBezTo>
                  <a:cubicBezTo>
                    <a:pt x="2641" y="751"/>
                    <a:pt x="2633" y="751"/>
                    <a:pt x="2625" y="743"/>
                  </a:cubicBezTo>
                  <a:cubicBezTo>
                    <a:pt x="2617" y="743"/>
                    <a:pt x="2609" y="735"/>
                    <a:pt x="2601" y="735"/>
                  </a:cubicBezTo>
                  <a:cubicBezTo>
                    <a:pt x="2585" y="735"/>
                    <a:pt x="2570" y="727"/>
                    <a:pt x="2554" y="719"/>
                  </a:cubicBezTo>
                  <a:cubicBezTo>
                    <a:pt x="2546" y="711"/>
                    <a:pt x="2538" y="711"/>
                    <a:pt x="2538" y="711"/>
                  </a:cubicBezTo>
                  <a:cubicBezTo>
                    <a:pt x="2530" y="703"/>
                    <a:pt x="2530" y="703"/>
                    <a:pt x="2514" y="688"/>
                  </a:cubicBezTo>
                  <a:cubicBezTo>
                    <a:pt x="2507" y="680"/>
                    <a:pt x="2507" y="672"/>
                    <a:pt x="2507" y="664"/>
                  </a:cubicBezTo>
                  <a:lnTo>
                    <a:pt x="2514" y="664"/>
                  </a:lnTo>
                  <a:cubicBezTo>
                    <a:pt x="2522" y="664"/>
                    <a:pt x="2530" y="664"/>
                    <a:pt x="2530" y="672"/>
                  </a:cubicBezTo>
                  <a:lnTo>
                    <a:pt x="2538" y="672"/>
                  </a:lnTo>
                  <a:cubicBezTo>
                    <a:pt x="2546" y="680"/>
                    <a:pt x="2554" y="696"/>
                    <a:pt x="2578" y="696"/>
                  </a:cubicBezTo>
                  <a:lnTo>
                    <a:pt x="2585" y="696"/>
                  </a:lnTo>
                  <a:cubicBezTo>
                    <a:pt x="2593" y="696"/>
                    <a:pt x="2593" y="696"/>
                    <a:pt x="2593" y="696"/>
                  </a:cubicBezTo>
                  <a:lnTo>
                    <a:pt x="2601" y="696"/>
                  </a:lnTo>
                  <a:cubicBezTo>
                    <a:pt x="2601" y="696"/>
                    <a:pt x="2601" y="688"/>
                    <a:pt x="2601" y="672"/>
                  </a:cubicBezTo>
                  <a:lnTo>
                    <a:pt x="2601" y="672"/>
                  </a:lnTo>
                  <a:cubicBezTo>
                    <a:pt x="2593" y="664"/>
                    <a:pt x="2593" y="656"/>
                    <a:pt x="2593" y="640"/>
                  </a:cubicBezTo>
                  <a:cubicBezTo>
                    <a:pt x="2585" y="632"/>
                    <a:pt x="2585" y="624"/>
                    <a:pt x="2585" y="616"/>
                  </a:cubicBezTo>
                  <a:cubicBezTo>
                    <a:pt x="2593" y="616"/>
                    <a:pt x="2593" y="616"/>
                    <a:pt x="2601" y="616"/>
                  </a:cubicBezTo>
                  <a:cubicBezTo>
                    <a:pt x="2609" y="609"/>
                    <a:pt x="2617" y="601"/>
                    <a:pt x="2617" y="601"/>
                  </a:cubicBezTo>
                  <a:cubicBezTo>
                    <a:pt x="2625" y="593"/>
                    <a:pt x="2625" y="585"/>
                    <a:pt x="2625" y="585"/>
                  </a:cubicBezTo>
                  <a:cubicBezTo>
                    <a:pt x="2617" y="577"/>
                    <a:pt x="2601" y="569"/>
                    <a:pt x="2570" y="553"/>
                  </a:cubicBezTo>
                  <a:lnTo>
                    <a:pt x="2570" y="553"/>
                  </a:lnTo>
                  <a:cubicBezTo>
                    <a:pt x="2538" y="538"/>
                    <a:pt x="2507" y="529"/>
                    <a:pt x="2507" y="498"/>
                  </a:cubicBezTo>
                  <a:cubicBezTo>
                    <a:pt x="2507" y="490"/>
                    <a:pt x="2507" y="482"/>
                    <a:pt x="2507" y="482"/>
                  </a:cubicBezTo>
                  <a:cubicBezTo>
                    <a:pt x="2507" y="482"/>
                    <a:pt x="2491" y="482"/>
                    <a:pt x="2483" y="482"/>
                  </a:cubicBezTo>
                  <a:cubicBezTo>
                    <a:pt x="2467" y="482"/>
                    <a:pt x="2451" y="490"/>
                    <a:pt x="2443" y="490"/>
                  </a:cubicBezTo>
                  <a:cubicBezTo>
                    <a:pt x="2435" y="490"/>
                    <a:pt x="2427" y="490"/>
                    <a:pt x="2427" y="490"/>
                  </a:cubicBezTo>
                  <a:cubicBezTo>
                    <a:pt x="2388" y="482"/>
                    <a:pt x="2348" y="466"/>
                    <a:pt x="2317" y="451"/>
                  </a:cubicBezTo>
                  <a:cubicBezTo>
                    <a:pt x="2309" y="451"/>
                    <a:pt x="2309" y="443"/>
                    <a:pt x="2309" y="443"/>
                  </a:cubicBezTo>
                  <a:cubicBezTo>
                    <a:pt x="2301" y="435"/>
                    <a:pt x="2309" y="435"/>
                    <a:pt x="2309" y="427"/>
                  </a:cubicBezTo>
                  <a:cubicBezTo>
                    <a:pt x="2309" y="427"/>
                    <a:pt x="2317" y="419"/>
                    <a:pt x="2309" y="419"/>
                  </a:cubicBezTo>
                  <a:cubicBezTo>
                    <a:pt x="2309" y="411"/>
                    <a:pt x="2293" y="411"/>
                    <a:pt x="2285" y="411"/>
                  </a:cubicBezTo>
                  <a:cubicBezTo>
                    <a:pt x="2277" y="411"/>
                    <a:pt x="2261" y="411"/>
                    <a:pt x="2254" y="419"/>
                  </a:cubicBezTo>
                  <a:cubicBezTo>
                    <a:pt x="2245" y="427"/>
                    <a:pt x="2222" y="435"/>
                    <a:pt x="2206" y="435"/>
                  </a:cubicBezTo>
                  <a:cubicBezTo>
                    <a:pt x="2190" y="435"/>
                    <a:pt x="2182" y="427"/>
                    <a:pt x="2174" y="419"/>
                  </a:cubicBezTo>
                  <a:cubicBezTo>
                    <a:pt x="2159" y="395"/>
                    <a:pt x="2190" y="324"/>
                    <a:pt x="2206" y="300"/>
                  </a:cubicBezTo>
                  <a:cubicBezTo>
                    <a:pt x="2230" y="269"/>
                    <a:pt x="2222" y="245"/>
                    <a:pt x="2222" y="213"/>
                  </a:cubicBezTo>
                  <a:cubicBezTo>
                    <a:pt x="2222" y="213"/>
                    <a:pt x="2222" y="205"/>
                    <a:pt x="2222" y="198"/>
                  </a:cubicBezTo>
                  <a:cubicBezTo>
                    <a:pt x="2214" y="174"/>
                    <a:pt x="2174" y="150"/>
                    <a:pt x="2143" y="134"/>
                  </a:cubicBezTo>
                  <a:cubicBezTo>
                    <a:pt x="2135" y="134"/>
                    <a:pt x="2127" y="126"/>
                    <a:pt x="2119" y="118"/>
                  </a:cubicBezTo>
                  <a:cubicBezTo>
                    <a:pt x="2111" y="111"/>
                    <a:pt x="2095" y="111"/>
                    <a:pt x="2087" y="111"/>
                  </a:cubicBezTo>
                  <a:cubicBezTo>
                    <a:pt x="2080" y="111"/>
                    <a:pt x="2072" y="111"/>
                    <a:pt x="2072" y="111"/>
                  </a:cubicBezTo>
                  <a:cubicBezTo>
                    <a:pt x="2064" y="111"/>
                    <a:pt x="2056" y="111"/>
                    <a:pt x="2056" y="111"/>
                  </a:cubicBezTo>
                  <a:cubicBezTo>
                    <a:pt x="2048" y="111"/>
                    <a:pt x="2040" y="111"/>
                    <a:pt x="2032" y="111"/>
                  </a:cubicBezTo>
                  <a:cubicBezTo>
                    <a:pt x="2024" y="103"/>
                    <a:pt x="2024" y="79"/>
                    <a:pt x="2018" y="47"/>
                  </a:cubicBezTo>
                  <a:cubicBezTo>
                    <a:pt x="2018" y="39"/>
                    <a:pt x="2018" y="32"/>
                    <a:pt x="2018" y="23"/>
                  </a:cubicBezTo>
                  <a:cubicBezTo>
                    <a:pt x="2018" y="23"/>
                    <a:pt x="2008" y="16"/>
                    <a:pt x="1977" y="16"/>
                  </a:cubicBezTo>
                  <a:cubicBezTo>
                    <a:pt x="1969" y="16"/>
                    <a:pt x="1953" y="16"/>
                    <a:pt x="1937" y="16"/>
                  </a:cubicBezTo>
                  <a:cubicBezTo>
                    <a:pt x="1921" y="71"/>
                    <a:pt x="1890" y="103"/>
                    <a:pt x="1866" y="95"/>
                  </a:cubicBezTo>
                  <a:cubicBezTo>
                    <a:pt x="1843" y="87"/>
                    <a:pt x="1795" y="55"/>
                    <a:pt x="1763" y="32"/>
                  </a:cubicBezTo>
                  <a:cubicBezTo>
                    <a:pt x="1748" y="23"/>
                    <a:pt x="1732" y="8"/>
                    <a:pt x="1732" y="8"/>
                  </a:cubicBezTo>
                  <a:cubicBezTo>
                    <a:pt x="1724" y="8"/>
                    <a:pt x="1716" y="8"/>
                    <a:pt x="1716" y="8"/>
                  </a:cubicBezTo>
                  <a:cubicBezTo>
                    <a:pt x="1708" y="23"/>
                    <a:pt x="1700" y="47"/>
                    <a:pt x="1700" y="79"/>
                  </a:cubicBezTo>
                  <a:cubicBezTo>
                    <a:pt x="1700" y="126"/>
                    <a:pt x="1700" y="174"/>
                    <a:pt x="1684" y="221"/>
                  </a:cubicBezTo>
                  <a:cubicBezTo>
                    <a:pt x="1676" y="269"/>
                    <a:pt x="1668" y="269"/>
                    <a:pt x="1645" y="269"/>
                  </a:cubicBezTo>
                  <a:cubicBezTo>
                    <a:pt x="1645" y="269"/>
                    <a:pt x="1637" y="276"/>
                    <a:pt x="1629" y="276"/>
                  </a:cubicBezTo>
                  <a:cubicBezTo>
                    <a:pt x="1605" y="276"/>
                    <a:pt x="1605" y="300"/>
                    <a:pt x="1605" y="316"/>
                  </a:cubicBezTo>
                  <a:cubicBezTo>
                    <a:pt x="1605" y="332"/>
                    <a:pt x="1605" y="340"/>
                    <a:pt x="1597" y="348"/>
                  </a:cubicBezTo>
                  <a:cubicBezTo>
                    <a:pt x="1597" y="363"/>
                    <a:pt x="1581" y="363"/>
                    <a:pt x="1574" y="363"/>
                  </a:cubicBezTo>
                  <a:cubicBezTo>
                    <a:pt x="1566" y="363"/>
                    <a:pt x="1558" y="363"/>
                    <a:pt x="1550" y="363"/>
                  </a:cubicBezTo>
                  <a:cubicBezTo>
                    <a:pt x="1542" y="363"/>
                    <a:pt x="1526" y="356"/>
                    <a:pt x="1518" y="363"/>
                  </a:cubicBezTo>
                  <a:cubicBezTo>
                    <a:pt x="1510" y="363"/>
                    <a:pt x="1510" y="363"/>
                    <a:pt x="1510" y="363"/>
                  </a:cubicBezTo>
                  <a:cubicBezTo>
                    <a:pt x="1510" y="363"/>
                    <a:pt x="1510" y="371"/>
                    <a:pt x="1510" y="379"/>
                  </a:cubicBezTo>
                  <a:cubicBezTo>
                    <a:pt x="1518" y="387"/>
                    <a:pt x="1518" y="403"/>
                    <a:pt x="1518" y="419"/>
                  </a:cubicBezTo>
                  <a:cubicBezTo>
                    <a:pt x="1518" y="435"/>
                    <a:pt x="1518" y="451"/>
                    <a:pt x="1510" y="451"/>
                  </a:cubicBezTo>
                  <a:cubicBezTo>
                    <a:pt x="1503" y="451"/>
                    <a:pt x="1495" y="451"/>
                    <a:pt x="1487" y="443"/>
                  </a:cubicBezTo>
                  <a:cubicBezTo>
                    <a:pt x="1487" y="435"/>
                    <a:pt x="1479" y="443"/>
                    <a:pt x="1471" y="451"/>
                  </a:cubicBezTo>
                  <a:cubicBezTo>
                    <a:pt x="1463" y="458"/>
                    <a:pt x="1455" y="482"/>
                    <a:pt x="1455" y="490"/>
                  </a:cubicBezTo>
                  <a:lnTo>
                    <a:pt x="1455" y="490"/>
                  </a:lnTo>
                  <a:cubicBezTo>
                    <a:pt x="1455" y="514"/>
                    <a:pt x="1455" y="529"/>
                    <a:pt x="1447" y="538"/>
                  </a:cubicBezTo>
                  <a:cubicBezTo>
                    <a:pt x="1447" y="545"/>
                    <a:pt x="1439" y="545"/>
                    <a:pt x="1439" y="545"/>
                  </a:cubicBezTo>
                  <a:cubicBezTo>
                    <a:pt x="1423" y="545"/>
                    <a:pt x="1400" y="522"/>
                    <a:pt x="1376" y="506"/>
                  </a:cubicBezTo>
                  <a:cubicBezTo>
                    <a:pt x="1376" y="498"/>
                    <a:pt x="1376" y="498"/>
                    <a:pt x="1376" y="498"/>
                  </a:cubicBezTo>
                  <a:cubicBezTo>
                    <a:pt x="1360" y="490"/>
                    <a:pt x="1352" y="490"/>
                    <a:pt x="1328" y="506"/>
                  </a:cubicBezTo>
                  <a:cubicBezTo>
                    <a:pt x="1321" y="514"/>
                    <a:pt x="1313" y="514"/>
                    <a:pt x="1305" y="522"/>
                  </a:cubicBezTo>
                  <a:cubicBezTo>
                    <a:pt x="1281" y="538"/>
                    <a:pt x="1281" y="553"/>
                    <a:pt x="1281" y="585"/>
                  </a:cubicBezTo>
                  <a:cubicBezTo>
                    <a:pt x="1281" y="601"/>
                    <a:pt x="1281" y="624"/>
                    <a:pt x="1273" y="648"/>
                  </a:cubicBezTo>
                  <a:cubicBezTo>
                    <a:pt x="1265" y="680"/>
                    <a:pt x="1257" y="696"/>
                    <a:pt x="1257" y="703"/>
                  </a:cubicBezTo>
                  <a:cubicBezTo>
                    <a:pt x="1250" y="711"/>
                    <a:pt x="1250" y="711"/>
                    <a:pt x="1250" y="735"/>
                  </a:cubicBezTo>
                  <a:cubicBezTo>
                    <a:pt x="1242" y="767"/>
                    <a:pt x="1242" y="775"/>
                    <a:pt x="1218" y="798"/>
                  </a:cubicBezTo>
                  <a:cubicBezTo>
                    <a:pt x="1218" y="798"/>
                    <a:pt x="1210" y="806"/>
                    <a:pt x="1210" y="814"/>
                  </a:cubicBezTo>
                  <a:cubicBezTo>
                    <a:pt x="1194" y="838"/>
                    <a:pt x="1186" y="846"/>
                    <a:pt x="1178" y="869"/>
                  </a:cubicBezTo>
                  <a:cubicBezTo>
                    <a:pt x="1170" y="885"/>
                    <a:pt x="1163" y="901"/>
                    <a:pt x="1147" y="925"/>
                  </a:cubicBezTo>
                  <a:cubicBezTo>
                    <a:pt x="1139" y="941"/>
                    <a:pt x="1139" y="949"/>
                    <a:pt x="1139" y="956"/>
                  </a:cubicBezTo>
                  <a:cubicBezTo>
                    <a:pt x="1139" y="956"/>
                    <a:pt x="1147" y="956"/>
                    <a:pt x="1155" y="956"/>
                  </a:cubicBezTo>
                  <a:cubicBezTo>
                    <a:pt x="1163" y="956"/>
                    <a:pt x="1178" y="956"/>
                    <a:pt x="1186" y="964"/>
                  </a:cubicBezTo>
                  <a:cubicBezTo>
                    <a:pt x="1202" y="972"/>
                    <a:pt x="1210" y="980"/>
                    <a:pt x="1210" y="988"/>
                  </a:cubicBezTo>
                  <a:cubicBezTo>
                    <a:pt x="1210" y="996"/>
                    <a:pt x="1186" y="996"/>
                    <a:pt x="1178" y="996"/>
                  </a:cubicBezTo>
                  <a:cubicBezTo>
                    <a:pt x="1170" y="996"/>
                    <a:pt x="1163" y="1012"/>
                    <a:pt x="1155" y="1028"/>
                  </a:cubicBezTo>
                  <a:cubicBezTo>
                    <a:pt x="1147" y="1051"/>
                    <a:pt x="1139" y="1067"/>
                    <a:pt x="1115" y="1075"/>
                  </a:cubicBezTo>
                  <a:cubicBezTo>
                    <a:pt x="1107" y="1082"/>
                    <a:pt x="1099" y="1082"/>
                    <a:pt x="1091" y="1082"/>
                  </a:cubicBezTo>
                  <a:lnTo>
                    <a:pt x="1084" y="1082"/>
                  </a:lnTo>
                  <a:cubicBezTo>
                    <a:pt x="1075" y="1082"/>
                    <a:pt x="1075" y="1082"/>
                    <a:pt x="1075" y="1082"/>
                  </a:cubicBezTo>
                  <a:lnTo>
                    <a:pt x="1075" y="1082"/>
                  </a:lnTo>
                  <a:cubicBezTo>
                    <a:pt x="1084" y="1114"/>
                    <a:pt x="1036" y="1121"/>
                    <a:pt x="965" y="1137"/>
                  </a:cubicBezTo>
                  <a:cubicBezTo>
                    <a:pt x="957" y="1137"/>
                    <a:pt x="957" y="1137"/>
                    <a:pt x="957" y="1137"/>
                  </a:cubicBezTo>
                  <a:cubicBezTo>
                    <a:pt x="933" y="1145"/>
                    <a:pt x="925" y="1145"/>
                    <a:pt x="925" y="1145"/>
                  </a:cubicBezTo>
                  <a:cubicBezTo>
                    <a:pt x="925" y="1153"/>
                    <a:pt x="925" y="1153"/>
                    <a:pt x="933" y="1153"/>
                  </a:cubicBezTo>
                  <a:cubicBezTo>
                    <a:pt x="933" y="1161"/>
                    <a:pt x="941" y="1169"/>
                    <a:pt x="933" y="1177"/>
                  </a:cubicBezTo>
                  <a:cubicBezTo>
                    <a:pt x="917" y="1185"/>
                    <a:pt x="878" y="1216"/>
                    <a:pt x="822" y="1216"/>
                  </a:cubicBezTo>
                  <a:cubicBezTo>
                    <a:pt x="815" y="1216"/>
                    <a:pt x="799" y="1208"/>
                    <a:pt x="791" y="1208"/>
                  </a:cubicBezTo>
                  <a:cubicBezTo>
                    <a:pt x="775" y="1208"/>
                    <a:pt x="767" y="1201"/>
                    <a:pt x="759" y="1201"/>
                  </a:cubicBezTo>
                  <a:cubicBezTo>
                    <a:pt x="751" y="1201"/>
                    <a:pt x="751" y="1208"/>
                    <a:pt x="751" y="1216"/>
                  </a:cubicBezTo>
                  <a:cubicBezTo>
                    <a:pt x="751" y="1224"/>
                    <a:pt x="751" y="1240"/>
                    <a:pt x="736" y="1264"/>
                  </a:cubicBezTo>
                  <a:cubicBezTo>
                    <a:pt x="728" y="1272"/>
                    <a:pt x="720" y="1279"/>
                    <a:pt x="712" y="1279"/>
                  </a:cubicBezTo>
                  <a:cubicBezTo>
                    <a:pt x="704" y="1279"/>
                    <a:pt x="696" y="1272"/>
                    <a:pt x="688" y="1264"/>
                  </a:cubicBezTo>
                  <a:cubicBezTo>
                    <a:pt x="680" y="1248"/>
                    <a:pt x="657" y="1224"/>
                    <a:pt x="609" y="1216"/>
                  </a:cubicBezTo>
                  <a:cubicBezTo>
                    <a:pt x="578" y="1208"/>
                    <a:pt x="562" y="1201"/>
                    <a:pt x="554" y="1192"/>
                  </a:cubicBezTo>
                  <a:cubicBezTo>
                    <a:pt x="546" y="1185"/>
                    <a:pt x="546" y="1177"/>
                    <a:pt x="546" y="1169"/>
                  </a:cubicBezTo>
                  <a:cubicBezTo>
                    <a:pt x="546" y="1161"/>
                    <a:pt x="554" y="1153"/>
                    <a:pt x="546" y="1145"/>
                  </a:cubicBezTo>
                  <a:cubicBezTo>
                    <a:pt x="522" y="1169"/>
                    <a:pt x="483" y="1216"/>
                    <a:pt x="475" y="1224"/>
                  </a:cubicBezTo>
                  <a:cubicBezTo>
                    <a:pt x="459" y="1248"/>
                    <a:pt x="404" y="1303"/>
                    <a:pt x="380" y="1311"/>
                  </a:cubicBezTo>
                  <a:cubicBezTo>
                    <a:pt x="364" y="1319"/>
                    <a:pt x="325" y="1343"/>
                    <a:pt x="325" y="1367"/>
                  </a:cubicBezTo>
                  <a:cubicBezTo>
                    <a:pt x="325" y="1390"/>
                    <a:pt x="301" y="1406"/>
                    <a:pt x="293" y="1422"/>
                  </a:cubicBezTo>
                  <a:cubicBezTo>
                    <a:pt x="293" y="1422"/>
                    <a:pt x="293" y="1422"/>
                    <a:pt x="285" y="1422"/>
                  </a:cubicBezTo>
                  <a:cubicBezTo>
                    <a:pt x="285" y="1430"/>
                    <a:pt x="285" y="1430"/>
                    <a:pt x="277" y="1430"/>
                  </a:cubicBezTo>
                  <a:cubicBezTo>
                    <a:pt x="277" y="1430"/>
                    <a:pt x="269" y="1430"/>
                    <a:pt x="269" y="1445"/>
                  </a:cubicBezTo>
                  <a:cubicBezTo>
                    <a:pt x="269" y="1454"/>
                    <a:pt x="269" y="1461"/>
                    <a:pt x="269" y="1469"/>
                  </a:cubicBezTo>
                  <a:cubicBezTo>
                    <a:pt x="269" y="1485"/>
                    <a:pt x="269" y="1485"/>
                    <a:pt x="253" y="1493"/>
                  </a:cubicBezTo>
                  <a:cubicBezTo>
                    <a:pt x="245" y="1493"/>
                    <a:pt x="238" y="1493"/>
                    <a:pt x="230" y="1493"/>
                  </a:cubicBezTo>
                  <a:cubicBezTo>
                    <a:pt x="214" y="1501"/>
                    <a:pt x="198" y="1501"/>
                    <a:pt x="190" y="1525"/>
                  </a:cubicBezTo>
                  <a:cubicBezTo>
                    <a:pt x="190" y="1532"/>
                    <a:pt x="190" y="1532"/>
                    <a:pt x="190" y="1540"/>
                  </a:cubicBezTo>
                  <a:cubicBezTo>
                    <a:pt x="182" y="1564"/>
                    <a:pt x="174" y="1580"/>
                    <a:pt x="158" y="1580"/>
                  </a:cubicBezTo>
                  <a:cubicBezTo>
                    <a:pt x="151" y="1580"/>
                    <a:pt x="143" y="1580"/>
                    <a:pt x="143" y="1580"/>
                  </a:cubicBezTo>
                  <a:cubicBezTo>
                    <a:pt x="135" y="1572"/>
                    <a:pt x="135" y="1572"/>
                    <a:pt x="135" y="15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4" name="Freeform 781"/>
            <p:cNvSpPr>
              <a:spLocks noChangeArrowheads="1"/>
            </p:cNvSpPr>
            <p:nvPr/>
          </p:nvSpPr>
          <p:spPr bwMode="auto">
            <a:xfrm>
              <a:off x="18833004" y="6838632"/>
              <a:ext cx="1421735" cy="756094"/>
            </a:xfrm>
            <a:custGeom>
              <a:avLst/>
              <a:gdLst>
                <a:gd name="T0" fmla="*/ 2396 w 2705"/>
                <a:gd name="T1" fmla="*/ 229 h 1439"/>
                <a:gd name="T2" fmla="*/ 2325 w 2705"/>
                <a:gd name="T3" fmla="*/ 182 h 1439"/>
                <a:gd name="T4" fmla="*/ 2285 w 2705"/>
                <a:gd name="T5" fmla="*/ 134 h 1439"/>
                <a:gd name="T6" fmla="*/ 2269 w 2705"/>
                <a:gd name="T7" fmla="*/ 110 h 1439"/>
                <a:gd name="T8" fmla="*/ 2222 w 2705"/>
                <a:gd name="T9" fmla="*/ 142 h 1439"/>
                <a:gd name="T10" fmla="*/ 2174 w 2705"/>
                <a:gd name="T11" fmla="*/ 174 h 1439"/>
                <a:gd name="T12" fmla="*/ 2079 w 2705"/>
                <a:gd name="T13" fmla="*/ 166 h 1439"/>
                <a:gd name="T14" fmla="*/ 1945 w 2705"/>
                <a:gd name="T15" fmla="*/ 158 h 1439"/>
                <a:gd name="T16" fmla="*/ 1779 w 2705"/>
                <a:gd name="T17" fmla="*/ 103 h 1439"/>
                <a:gd name="T18" fmla="*/ 1668 w 2705"/>
                <a:gd name="T19" fmla="*/ 23 h 1439"/>
                <a:gd name="T20" fmla="*/ 1550 w 2705"/>
                <a:gd name="T21" fmla="*/ 79 h 1439"/>
                <a:gd name="T22" fmla="*/ 1573 w 2705"/>
                <a:gd name="T23" fmla="*/ 182 h 1439"/>
                <a:gd name="T24" fmla="*/ 1463 w 2705"/>
                <a:gd name="T25" fmla="*/ 253 h 1439"/>
                <a:gd name="T26" fmla="*/ 1368 w 2705"/>
                <a:gd name="T27" fmla="*/ 261 h 1439"/>
                <a:gd name="T28" fmla="*/ 1352 w 2705"/>
                <a:gd name="T29" fmla="*/ 356 h 1439"/>
                <a:gd name="T30" fmla="*/ 1305 w 2705"/>
                <a:gd name="T31" fmla="*/ 419 h 1439"/>
                <a:gd name="T32" fmla="*/ 1218 w 2705"/>
                <a:gd name="T33" fmla="*/ 584 h 1439"/>
                <a:gd name="T34" fmla="*/ 1146 w 2705"/>
                <a:gd name="T35" fmla="*/ 600 h 1439"/>
                <a:gd name="T36" fmla="*/ 1067 w 2705"/>
                <a:gd name="T37" fmla="*/ 545 h 1439"/>
                <a:gd name="T38" fmla="*/ 1004 w 2705"/>
                <a:gd name="T39" fmla="*/ 615 h 1439"/>
                <a:gd name="T40" fmla="*/ 973 w 2705"/>
                <a:gd name="T41" fmla="*/ 663 h 1439"/>
                <a:gd name="T42" fmla="*/ 949 w 2705"/>
                <a:gd name="T43" fmla="*/ 702 h 1439"/>
                <a:gd name="T44" fmla="*/ 909 w 2705"/>
                <a:gd name="T45" fmla="*/ 655 h 1439"/>
                <a:gd name="T46" fmla="*/ 870 w 2705"/>
                <a:gd name="T47" fmla="*/ 663 h 1439"/>
                <a:gd name="T48" fmla="*/ 815 w 2705"/>
                <a:gd name="T49" fmla="*/ 695 h 1439"/>
                <a:gd name="T50" fmla="*/ 791 w 2705"/>
                <a:gd name="T51" fmla="*/ 750 h 1439"/>
                <a:gd name="T52" fmla="*/ 727 w 2705"/>
                <a:gd name="T53" fmla="*/ 718 h 1439"/>
                <a:gd name="T54" fmla="*/ 633 w 2705"/>
                <a:gd name="T55" fmla="*/ 718 h 1439"/>
                <a:gd name="T56" fmla="*/ 554 w 2705"/>
                <a:gd name="T57" fmla="*/ 742 h 1439"/>
                <a:gd name="T58" fmla="*/ 490 w 2705"/>
                <a:gd name="T59" fmla="*/ 789 h 1439"/>
                <a:gd name="T60" fmla="*/ 451 w 2705"/>
                <a:gd name="T61" fmla="*/ 821 h 1439"/>
                <a:gd name="T62" fmla="*/ 459 w 2705"/>
                <a:gd name="T63" fmla="*/ 932 h 1439"/>
                <a:gd name="T64" fmla="*/ 340 w 2705"/>
                <a:gd name="T65" fmla="*/ 1098 h 1439"/>
                <a:gd name="T66" fmla="*/ 87 w 2705"/>
                <a:gd name="T67" fmla="*/ 1200 h 1439"/>
                <a:gd name="T68" fmla="*/ 63 w 2705"/>
                <a:gd name="T69" fmla="*/ 1366 h 1439"/>
                <a:gd name="T70" fmla="*/ 0 w 2705"/>
                <a:gd name="T71" fmla="*/ 1414 h 1439"/>
                <a:gd name="T72" fmla="*/ 498 w 2705"/>
                <a:gd name="T73" fmla="*/ 1406 h 1439"/>
                <a:gd name="T74" fmla="*/ 577 w 2705"/>
                <a:gd name="T75" fmla="*/ 1311 h 1439"/>
                <a:gd name="T76" fmla="*/ 680 w 2705"/>
                <a:gd name="T77" fmla="*/ 1303 h 1439"/>
                <a:gd name="T78" fmla="*/ 2269 w 2705"/>
                <a:gd name="T79" fmla="*/ 1074 h 1439"/>
                <a:gd name="T80" fmla="*/ 2348 w 2705"/>
                <a:gd name="T81" fmla="*/ 1019 h 1439"/>
                <a:gd name="T82" fmla="*/ 2427 w 2705"/>
                <a:gd name="T83" fmla="*/ 939 h 1439"/>
                <a:gd name="T84" fmla="*/ 2475 w 2705"/>
                <a:gd name="T85" fmla="*/ 861 h 1439"/>
                <a:gd name="T86" fmla="*/ 2633 w 2705"/>
                <a:gd name="T87" fmla="*/ 718 h 1439"/>
                <a:gd name="T88" fmla="*/ 2601 w 2705"/>
                <a:gd name="T89" fmla="*/ 592 h 1439"/>
                <a:gd name="T90" fmla="*/ 2451 w 2705"/>
                <a:gd name="T91" fmla="*/ 395 h 1439"/>
                <a:gd name="T92" fmla="*/ 2427 w 2705"/>
                <a:gd name="T93" fmla="*/ 261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05" h="1439">
                  <a:moveTo>
                    <a:pt x="2396" y="229"/>
                  </a:moveTo>
                  <a:lnTo>
                    <a:pt x="2396" y="229"/>
                  </a:lnTo>
                  <a:cubicBezTo>
                    <a:pt x="2396" y="221"/>
                    <a:pt x="2396" y="205"/>
                    <a:pt x="2380" y="205"/>
                  </a:cubicBezTo>
                  <a:cubicBezTo>
                    <a:pt x="2364" y="197"/>
                    <a:pt x="2340" y="190"/>
                    <a:pt x="2325" y="182"/>
                  </a:cubicBezTo>
                  <a:cubicBezTo>
                    <a:pt x="2316" y="166"/>
                    <a:pt x="2325" y="166"/>
                    <a:pt x="2309" y="158"/>
                  </a:cubicBezTo>
                  <a:cubicBezTo>
                    <a:pt x="2301" y="158"/>
                    <a:pt x="2293" y="150"/>
                    <a:pt x="2285" y="134"/>
                  </a:cubicBezTo>
                  <a:cubicBezTo>
                    <a:pt x="2285" y="126"/>
                    <a:pt x="2285" y="126"/>
                    <a:pt x="2285" y="126"/>
                  </a:cubicBezTo>
                  <a:cubicBezTo>
                    <a:pt x="2269" y="110"/>
                    <a:pt x="2269" y="110"/>
                    <a:pt x="2269" y="110"/>
                  </a:cubicBezTo>
                  <a:cubicBezTo>
                    <a:pt x="2245" y="134"/>
                    <a:pt x="2245" y="134"/>
                    <a:pt x="2245" y="134"/>
                  </a:cubicBezTo>
                  <a:lnTo>
                    <a:pt x="2222" y="142"/>
                  </a:lnTo>
                  <a:cubicBezTo>
                    <a:pt x="2214" y="150"/>
                    <a:pt x="2206" y="166"/>
                    <a:pt x="2198" y="166"/>
                  </a:cubicBezTo>
                  <a:cubicBezTo>
                    <a:pt x="2190" y="158"/>
                    <a:pt x="2174" y="158"/>
                    <a:pt x="2174" y="174"/>
                  </a:cubicBezTo>
                  <a:cubicBezTo>
                    <a:pt x="2166" y="182"/>
                    <a:pt x="2158" y="190"/>
                    <a:pt x="2143" y="190"/>
                  </a:cubicBezTo>
                  <a:cubicBezTo>
                    <a:pt x="2119" y="190"/>
                    <a:pt x="2111" y="174"/>
                    <a:pt x="2079" y="166"/>
                  </a:cubicBezTo>
                  <a:cubicBezTo>
                    <a:pt x="2048" y="158"/>
                    <a:pt x="2056" y="205"/>
                    <a:pt x="2032" y="213"/>
                  </a:cubicBezTo>
                  <a:cubicBezTo>
                    <a:pt x="2008" y="221"/>
                    <a:pt x="1961" y="182"/>
                    <a:pt x="1945" y="158"/>
                  </a:cubicBezTo>
                  <a:cubicBezTo>
                    <a:pt x="1929" y="142"/>
                    <a:pt x="1882" y="166"/>
                    <a:pt x="1834" y="158"/>
                  </a:cubicBezTo>
                  <a:cubicBezTo>
                    <a:pt x="1787" y="158"/>
                    <a:pt x="1803" y="118"/>
                    <a:pt x="1779" y="103"/>
                  </a:cubicBezTo>
                  <a:cubicBezTo>
                    <a:pt x="1755" y="87"/>
                    <a:pt x="1755" y="71"/>
                    <a:pt x="1732" y="32"/>
                  </a:cubicBezTo>
                  <a:cubicBezTo>
                    <a:pt x="1708" y="0"/>
                    <a:pt x="1700" y="32"/>
                    <a:pt x="1668" y="23"/>
                  </a:cubicBezTo>
                  <a:cubicBezTo>
                    <a:pt x="1637" y="16"/>
                    <a:pt x="1613" y="16"/>
                    <a:pt x="1581" y="16"/>
                  </a:cubicBezTo>
                  <a:cubicBezTo>
                    <a:pt x="1558" y="16"/>
                    <a:pt x="1558" y="55"/>
                    <a:pt x="1550" y="79"/>
                  </a:cubicBezTo>
                  <a:cubicBezTo>
                    <a:pt x="1542" y="103"/>
                    <a:pt x="1550" y="110"/>
                    <a:pt x="1566" y="126"/>
                  </a:cubicBezTo>
                  <a:cubicBezTo>
                    <a:pt x="1581" y="150"/>
                    <a:pt x="1573" y="174"/>
                    <a:pt x="1573" y="182"/>
                  </a:cubicBezTo>
                  <a:cubicBezTo>
                    <a:pt x="1573" y="197"/>
                    <a:pt x="1542" y="190"/>
                    <a:pt x="1494" y="197"/>
                  </a:cubicBezTo>
                  <a:cubicBezTo>
                    <a:pt x="1455" y="205"/>
                    <a:pt x="1486" y="229"/>
                    <a:pt x="1463" y="253"/>
                  </a:cubicBezTo>
                  <a:cubicBezTo>
                    <a:pt x="1447" y="269"/>
                    <a:pt x="1423" y="229"/>
                    <a:pt x="1407" y="221"/>
                  </a:cubicBezTo>
                  <a:cubicBezTo>
                    <a:pt x="1399" y="205"/>
                    <a:pt x="1368" y="221"/>
                    <a:pt x="1368" y="261"/>
                  </a:cubicBezTo>
                  <a:cubicBezTo>
                    <a:pt x="1360" y="292"/>
                    <a:pt x="1368" y="284"/>
                    <a:pt x="1384" y="316"/>
                  </a:cubicBezTo>
                  <a:cubicBezTo>
                    <a:pt x="1392" y="348"/>
                    <a:pt x="1360" y="340"/>
                    <a:pt x="1352" y="356"/>
                  </a:cubicBezTo>
                  <a:cubicBezTo>
                    <a:pt x="1336" y="379"/>
                    <a:pt x="1336" y="371"/>
                    <a:pt x="1320" y="371"/>
                  </a:cubicBezTo>
                  <a:cubicBezTo>
                    <a:pt x="1305" y="379"/>
                    <a:pt x="1305" y="395"/>
                    <a:pt x="1305" y="419"/>
                  </a:cubicBezTo>
                  <a:cubicBezTo>
                    <a:pt x="1305" y="435"/>
                    <a:pt x="1281" y="466"/>
                    <a:pt x="1265" y="458"/>
                  </a:cubicBezTo>
                  <a:cubicBezTo>
                    <a:pt x="1249" y="458"/>
                    <a:pt x="1210" y="561"/>
                    <a:pt x="1218" y="584"/>
                  </a:cubicBezTo>
                  <a:cubicBezTo>
                    <a:pt x="1218" y="608"/>
                    <a:pt x="1202" y="600"/>
                    <a:pt x="1178" y="608"/>
                  </a:cubicBezTo>
                  <a:cubicBezTo>
                    <a:pt x="1155" y="615"/>
                    <a:pt x="1155" y="600"/>
                    <a:pt x="1146" y="600"/>
                  </a:cubicBezTo>
                  <a:cubicBezTo>
                    <a:pt x="1131" y="592"/>
                    <a:pt x="1115" y="592"/>
                    <a:pt x="1099" y="576"/>
                  </a:cubicBezTo>
                  <a:cubicBezTo>
                    <a:pt x="1083" y="569"/>
                    <a:pt x="1075" y="545"/>
                    <a:pt x="1067" y="545"/>
                  </a:cubicBezTo>
                  <a:cubicBezTo>
                    <a:pt x="1060" y="545"/>
                    <a:pt x="1052" y="569"/>
                    <a:pt x="1036" y="584"/>
                  </a:cubicBezTo>
                  <a:cubicBezTo>
                    <a:pt x="1028" y="592"/>
                    <a:pt x="1012" y="592"/>
                    <a:pt x="1004" y="615"/>
                  </a:cubicBezTo>
                  <a:cubicBezTo>
                    <a:pt x="1004" y="631"/>
                    <a:pt x="1004" y="631"/>
                    <a:pt x="988" y="639"/>
                  </a:cubicBezTo>
                  <a:cubicBezTo>
                    <a:pt x="973" y="647"/>
                    <a:pt x="973" y="655"/>
                    <a:pt x="973" y="663"/>
                  </a:cubicBezTo>
                  <a:cubicBezTo>
                    <a:pt x="973" y="671"/>
                    <a:pt x="980" y="695"/>
                    <a:pt x="973" y="702"/>
                  </a:cubicBezTo>
                  <a:cubicBezTo>
                    <a:pt x="973" y="710"/>
                    <a:pt x="949" y="702"/>
                    <a:pt x="949" y="702"/>
                  </a:cubicBezTo>
                  <a:cubicBezTo>
                    <a:pt x="941" y="679"/>
                    <a:pt x="941" y="679"/>
                    <a:pt x="941" y="679"/>
                  </a:cubicBezTo>
                  <a:cubicBezTo>
                    <a:pt x="941" y="679"/>
                    <a:pt x="909" y="663"/>
                    <a:pt x="909" y="655"/>
                  </a:cubicBezTo>
                  <a:cubicBezTo>
                    <a:pt x="902" y="647"/>
                    <a:pt x="902" y="639"/>
                    <a:pt x="893" y="639"/>
                  </a:cubicBezTo>
                  <a:cubicBezTo>
                    <a:pt x="886" y="647"/>
                    <a:pt x="878" y="663"/>
                    <a:pt x="870" y="663"/>
                  </a:cubicBezTo>
                  <a:cubicBezTo>
                    <a:pt x="862" y="663"/>
                    <a:pt x="846" y="671"/>
                    <a:pt x="838" y="679"/>
                  </a:cubicBezTo>
                  <a:cubicBezTo>
                    <a:pt x="838" y="686"/>
                    <a:pt x="830" y="695"/>
                    <a:pt x="815" y="695"/>
                  </a:cubicBezTo>
                  <a:cubicBezTo>
                    <a:pt x="807" y="686"/>
                    <a:pt x="799" y="702"/>
                    <a:pt x="799" y="718"/>
                  </a:cubicBezTo>
                  <a:cubicBezTo>
                    <a:pt x="807" y="734"/>
                    <a:pt x="799" y="750"/>
                    <a:pt x="791" y="750"/>
                  </a:cubicBezTo>
                  <a:cubicBezTo>
                    <a:pt x="783" y="758"/>
                    <a:pt x="775" y="750"/>
                    <a:pt x="759" y="734"/>
                  </a:cubicBezTo>
                  <a:cubicBezTo>
                    <a:pt x="743" y="718"/>
                    <a:pt x="743" y="726"/>
                    <a:pt x="727" y="718"/>
                  </a:cubicBezTo>
                  <a:cubicBezTo>
                    <a:pt x="704" y="718"/>
                    <a:pt x="704" y="702"/>
                    <a:pt x="688" y="695"/>
                  </a:cubicBezTo>
                  <a:cubicBezTo>
                    <a:pt x="672" y="695"/>
                    <a:pt x="649" y="702"/>
                    <a:pt x="633" y="718"/>
                  </a:cubicBezTo>
                  <a:cubicBezTo>
                    <a:pt x="617" y="726"/>
                    <a:pt x="609" y="734"/>
                    <a:pt x="617" y="750"/>
                  </a:cubicBezTo>
                  <a:cubicBezTo>
                    <a:pt x="617" y="766"/>
                    <a:pt x="569" y="742"/>
                    <a:pt x="554" y="742"/>
                  </a:cubicBezTo>
                  <a:cubicBezTo>
                    <a:pt x="538" y="742"/>
                    <a:pt x="522" y="758"/>
                    <a:pt x="522" y="766"/>
                  </a:cubicBezTo>
                  <a:cubicBezTo>
                    <a:pt x="522" y="781"/>
                    <a:pt x="514" y="789"/>
                    <a:pt x="490" y="789"/>
                  </a:cubicBezTo>
                  <a:cubicBezTo>
                    <a:pt x="482" y="789"/>
                    <a:pt x="467" y="789"/>
                    <a:pt x="459" y="789"/>
                  </a:cubicBezTo>
                  <a:cubicBezTo>
                    <a:pt x="459" y="805"/>
                    <a:pt x="459" y="813"/>
                    <a:pt x="451" y="821"/>
                  </a:cubicBezTo>
                  <a:cubicBezTo>
                    <a:pt x="435" y="845"/>
                    <a:pt x="411" y="861"/>
                    <a:pt x="435" y="884"/>
                  </a:cubicBezTo>
                  <a:cubicBezTo>
                    <a:pt x="451" y="900"/>
                    <a:pt x="475" y="924"/>
                    <a:pt x="459" y="932"/>
                  </a:cubicBezTo>
                  <a:cubicBezTo>
                    <a:pt x="435" y="939"/>
                    <a:pt x="293" y="939"/>
                    <a:pt x="309" y="1003"/>
                  </a:cubicBezTo>
                  <a:cubicBezTo>
                    <a:pt x="324" y="1066"/>
                    <a:pt x="348" y="1074"/>
                    <a:pt x="340" y="1098"/>
                  </a:cubicBezTo>
                  <a:cubicBezTo>
                    <a:pt x="332" y="1129"/>
                    <a:pt x="301" y="1169"/>
                    <a:pt x="261" y="1137"/>
                  </a:cubicBezTo>
                  <a:cubicBezTo>
                    <a:pt x="222" y="1106"/>
                    <a:pt x="79" y="1074"/>
                    <a:pt x="87" y="1200"/>
                  </a:cubicBezTo>
                  <a:cubicBezTo>
                    <a:pt x="95" y="1208"/>
                    <a:pt x="119" y="1295"/>
                    <a:pt x="79" y="1295"/>
                  </a:cubicBezTo>
                  <a:cubicBezTo>
                    <a:pt x="48" y="1295"/>
                    <a:pt x="79" y="1319"/>
                    <a:pt x="63" y="1366"/>
                  </a:cubicBezTo>
                  <a:cubicBezTo>
                    <a:pt x="48" y="1414"/>
                    <a:pt x="48" y="1398"/>
                    <a:pt x="40" y="1390"/>
                  </a:cubicBezTo>
                  <a:cubicBezTo>
                    <a:pt x="24" y="1390"/>
                    <a:pt x="0" y="1406"/>
                    <a:pt x="0" y="1414"/>
                  </a:cubicBezTo>
                  <a:cubicBezTo>
                    <a:pt x="0" y="1422"/>
                    <a:pt x="0" y="1422"/>
                    <a:pt x="0" y="1422"/>
                  </a:cubicBezTo>
                  <a:cubicBezTo>
                    <a:pt x="95" y="1438"/>
                    <a:pt x="467" y="1406"/>
                    <a:pt x="498" y="1406"/>
                  </a:cubicBezTo>
                  <a:cubicBezTo>
                    <a:pt x="530" y="1398"/>
                    <a:pt x="498" y="1343"/>
                    <a:pt x="498" y="1319"/>
                  </a:cubicBezTo>
                  <a:cubicBezTo>
                    <a:pt x="498" y="1295"/>
                    <a:pt x="562" y="1303"/>
                    <a:pt x="577" y="1311"/>
                  </a:cubicBezTo>
                  <a:cubicBezTo>
                    <a:pt x="601" y="1327"/>
                    <a:pt x="625" y="1351"/>
                    <a:pt x="633" y="1335"/>
                  </a:cubicBezTo>
                  <a:cubicBezTo>
                    <a:pt x="640" y="1311"/>
                    <a:pt x="680" y="1303"/>
                    <a:pt x="680" y="1303"/>
                  </a:cubicBezTo>
                  <a:cubicBezTo>
                    <a:pt x="1099" y="1279"/>
                    <a:pt x="1724" y="1208"/>
                    <a:pt x="2174" y="1153"/>
                  </a:cubicBezTo>
                  <a:cubicBezTo>
                    <a:pt x="2214" y="1121"/>
                    <a:pt x="2261" y="1090"/>
                    <a:pt x="2269" y="1074"/>
                  </a:cubicBezTo>
                  <a:cubicBezTo>
                    <a:pt x="2293" y="1050"/>
                    <a:pt x="2293" y="1074"/>
                    <a:pt x="2316" y="1074"/>
                  </a:cubicBezTo>
                  <a:cubicBezTo>
                    <a:pt x="2332" y="1074"/>
                    <a:pt x="2340" y="1058"/>
                    <a:pt x="2348" y="1019"/>
                  </a:cubicBezTo>
                  <a:cubicBezTo>
                    <a:pt x="2356" y="979"/>
                    <a:pt x="2388" y="995"/>
                    <a:pt x="2403" y="979"/>
                  </a:cubicBezTo>
                  <a:cubicBezTo>
                    <a:pt x="2427" y="971"/>
                    <a:pt x="2419" y="971"/>
                    <a:pt x="2427" y="939"/>
                  </a:cubicBezTo>
                  <a:cubicBezTo>
                    <a:pt x="2427" y="908"/>
                    <a:pt x="2435" y="924"/>
                    <a:pt x="2443" y="916"/>
                  </a:cubicBezTo>
                  <a:cubicBezTo>
                    <a:pt x="2451" y="908"/>
                    <a:pt x="2475" y="884"/>
                    <a:pt x="2475" y="861"/>
                  </a:cubicBezTo>
                  <a:cubicBezTo>
                    <a:pt x="2475" y="837"/>
                    <a:pt x="2514" y="813"/>
                    <a:pt x="2538" y="805"/>
                  </a:cubicBezTo>
                  <a:cubicBezTo>
                    <a:pt x="2554" y="789"/>
                    <a:pt x="2617" y="734"/>
                    <a:pt x="2633" y="718"/>
                  </a:cubicBezTo>
                  <a:cubicBezTo>
                    <a:pt x="2641" y="702"/>
                    <a:pt x="2680" y="663"/>
                    <a:pt x="2704" y="631"/>
                  </a:cubicBezTo>
                  <a:cubicBezTo>
                    <a:pt x="2680" y="608"/>
                    <a:pt x="2656" y="623"/>
                    <a:pt x="2601" y="592"/>
                  </a:cubicBezTo>
                  <a:cubicBezTo>
                    <a:pt x="2538" y="561"/>
                    <a:pt x="2538" y="522"/>
                    <a:pt x="2514" y="482"/>
                  </a:cubicBezTo>
                  <a:cubicBezTo>
                    <a:pt x="2498" y="450"/>
                    <a:pt x="2483" y="419"/>
                    <a:pt x="2451" y="395"/>
                  </a:cubicBezTo>
                  <a:cubicBezTo>
                    <a:pt x="2427" y="371"/>
                    <a:pt x="2419" y="276"/>
                    <a:pt x="2419" y="269"/>
                  </a:cubicBezTo>
                  <a:cubicBezTo>
                    <a:pt x="2419" y="269"/>
                    <a:pt x="2419" y="261"/>
                    <a:pt x="2427" y="261"/>
                  </a:cubicBezTo>
                  <a:cubicBezTo>
                    <a:pt x="2419" y="253"/>
                    <a:pt x="2403" y="237"/>
                    <a:pt x="2396" y="229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5" name="Freeform 782"/>
            <p:cNvSpPr>
              <a:spLocks noChangeArrowheads="1"/>
            </p:cNvSpPr>
            <p:nvPr/>
          </p:nvSpPr>
          <p:spPr bwMode="auto">
            <a:xfrm>
              <a:off x="18828366" y="6843271"/>
              <a:ext cx="1426374" cy="749135"/>
            </a:xfrm>
            <a:custGeom>
              <a:avLst/>
              <a:gdLst>
                <a:gd name="T0" fmla="*/ 8 w 2713"/>
                <a:gd name="T1" fmla="*/ 1406 h 1423"/>
                <a:gd name="T2" fmla="*/ 71 w 2713"/>
                <a:gd name="T3" fmla="*/ 1311 h 1423"/>
                <a:gd name="T4" fmla="*/ 87 w 2713"/>
                <a:gd name="T5" fmla="*/ 1192 h 1423"/>
                <a:gd name="T6" fmla="*/ 332 w 2713"/>
                <a:gd name="T7" fmla="*/ 1058 h 1423"/>
                <a:gd name="T8" fmla="*/ 443 w 2713"/>
                <a:gd name="T9" fmla="*/ 876 h 1423"/>
                <a:gd name="T10" fmla="*/ 467 w 2713"/>
                <a:gd name="T11" fmla="*/ 781 h 1423"/>
                <a:gd name="T12" fmla="*/ 617 w 2713"/>
                <a:gd name="T13" fmla="*/ 750 h 1423"/>
                <a:gd name="T14" fmla="*/ 712 w 2713"/>
                <a:gd name="T15" fmla="*/ 694 h 1423"/>
                <a:gd name="T16" fmla="*/ 807 w 2713"/>
                <a:gd name="T17" fmla="*/ 710 h 1423"/>
                <a:gd name="T18" fmla="*/ 886 w 2713"/>
                <a:gd name="T19" fmla="*/ 639 h 1423"/>
                <a:gd name="T20" fmla="*/ 949 w 2713"/>
                <a:gd name="T21" fmla="*/ 663 h 1423"/>
                <a:gd name="T22" fmla="*/ 996 w 2713"/>
                <a:gd name="T23" fmla="*/ 631 h 1423"/>
                <a:gd name="T24" fmla="*/ 1060 w 2713"/>
                <a:gd name="T25" fmla="*/ 553 h 1423"/>
                <a:gd name="T26" fmla="*/ 1154 w 2713"/>
                <a:gd name="T27" fmla="*/ 584 h 1423"/>
                <a:gd name="T28" fmla="*/ 1218 w 2713"/>
                <a:gd name="T29" fmla="*/ 576 h 1423"/>
                <a:gd name="T30" fmla="*/ 1352 w 2713"/>
                <a:gd name="T31" fmla="*/ 348 h 1423"/>
                <a:gd name="T32" fmla="*/ 1423 w 2713"/>
                <a:gd name="T33" fmla="*/ 205 h 1423"/>
                <a:gd name="T34" fmla="*/ 1550 w 2713"/>
                <a:gd name="T35" fmla="*/ 182 h 1423"/>
                <a:gd name="T36" fmla="*/ 1589 w 2713"/>
                <a:gd name="T37" fmla="*/ 0 h 1423"/>
                <a:gd name="T38" fmla="*/ 1740 w 2713"/>
                <a:gd name="T39" fmla="*/ 24 h 1423"/>
                <a:gd name="T40" fmla="*/ 1898 w 2713"/>
                <a:gd name="T41" fmla="*/ 142 h 1423"/>
                <a:gd name="T42" fmla="*/ 2080 w 2713"/>
                <a:gd name="T43" fmla="*/ 150 h 1423"/>
                <a:gd name="T44" fmla="*/ 2206 w 2713"/>
                <a:gd name="T45" fmla="*/ 150 h 1423"/>
                <a:gd name="T46" fmla="*/ 2301 w 2713"/>
                <a:gd name="T47" fmla="*/ 126 h 1423"/>
                <a:gd name="T48" fmla="*/ 2411 w 2713"/>
                <a:gd name="T49" fmla="*/ 221 h 1423"/>
                <a:gd name="T50" fmla="*/ 2522 w 2713"/>
                <a:gd name="T51" fmla="*/ 466 h 1423"/>
                <a:gd name="T52" fmla="*/ 2712 w 2713"/>
                <a:gd name="T53" fmla="*/ 623 h 1423"/>
                <a:gd name="T54" fmla="*/ 2451 w 2713"/>
                <a:gd name="T55" fmla="*/ 908 h 1423"/>
                <a:gd name="T56" fmla="*/ 2356 w 2713"/>
                <a:gd name="T57" fmla="*/ 1011 h 1423"/>
                <a:gd name="T58" fmla="*/ 2182 w 2713"/>
                <a:gd name="T59" fmla="*/ 1145 h 1423"/>
                <a:gd name="T60" fmla="*/ 593 w 2713"/>
                <a:gd name="T61" fmla="*/ 1311 h 1423"/>
                <a:gd name="T62" fmla="*/ 506 w 2713"/>
                <a:gd name="T63" fmla="*/ 1398 h 1423"/>
                <a:gd name="T64" fmla="*/ 490 w 2713"/>
                <a:gd name="T65" fmla="*/ 1390 h 1423"/>
                <a:gd name="T66" fmla="*/ 593 w 2713"/>
                <a:gd name="T67" fmla="*/ 1303 h 1423"/>
                <a:gd name="T68" fmla="*/ 2174 w 2713"/>
                <a:gd name="T69" fmla="*/ 1137 h 1423"/>
                <a:gd name="T70" fmla="*/ 2348 w 2713"/>
                <a:gd name="T71" fmla="*/ 1011 h 1423"/>
                <a:gd name="T72" fmla="*/ 2451 w 2713"/>
                <a:gd name="T73" fmla="*/ 908 h 1423"/>
                <a:gd name="T74" fmla="*/ 2672 w 2713"/>
                <a:gd name="T75" fmla="*/ 607 h 1423"/>
                <a:gd name="T76" fmla="*/ 2419 w 2713"/>
                <a:gd name="T77" fmla="*/ 261 h 1423"/>
                <a:gd name="T78" fmla="*/ 2324 w 2713"/>
                <a:gd name="T79" fmla="*/ 158 h 1423"/>
                <a:gd name="T80" fmla="*/ 2230 w 2713"/>
                <a:gd name="T81" fmla="*/ 142 h 1423"/>
                <a:gd name="T82" fmla="*/ 2087 w 2713"/>
                <a:gd name="T83" fmla="*/ 158 h 1423"/>
                <a:gd name="T84" fmla="*/ 1929 w 2713"/>
                <a:gd name="T85" fmla="*/ 150 h 1423"/>
                <a:gd name="T86" fmla="*/ 1755 w 2713"/>
                <a:gd name="T87" fmla="*/ 55 h 1423"/>
                <a:gd name="T88" fmla="*/ 1589 w 2713"/>
                <a:gd name="T89" fmla="*/ 8 h 1423"/>
                <a:gd name="T90" fmla="*/ 1581 w 2713"/>
                <a:gd name="T91" fmla="*/ 174 h 1423"/>
                <a:gd name="T92" fmla="*/ 1423 w 2713"/>
                <a:gd name="T93" fmla="*/ 221 h 1423"/>
                <a:gd name="T94" fmla="*/ 1376 w 2713"/>
                <a:gd name="T95" fmla="*/ 340 h 1423"/>
                <a:gd name="T96" fmla="*/ 1265 w 2713"/>
                <a:gd name="T97" fmla="*/ 466 h 1423"/>
                <a:gd name="T98" fmla="*/ 1154 w 2713"/>
                <a:gd name="T99" fmla="*/ 600 h 1423"/>
                <a:gd name="T100" fmla="*/ 1075 w 2713"/>
                <a:gd name="T101" fmla="*/ 545 h 1423"/>
                <a:gd name="T102" fmla="*/ 1004 w 2713"/>
                <a:gd name="T103" fmla="*/ 631 h 1423"/>
                <a:gd name="T104" fmla="*/ 957 w 2713"/>
                <a:gd name="T105" fmla="*/ 694 h 1423"/>
                <a:gd name="T106" fmla="*/ 894 w 2713"/>
                <a:gd name="T107" fmla="*/ 647 h 1423"/>
                <a:gd name="T108" fmla="*/ 815 w 2713"/>
                <a:gd name="T109" fmla="*/ 687 h 1423"/>
                <a:gd name="T110" fmla="*/ 728 w 2713"/>
                <a:gd name="T111" fmla="*/ 718 h 1423"/>
                <a:gd name="T112" fmla="*/ 625 w 2713"/>
                <a:gd name="T113" fmla="*/ 750 h 1423"/>
                <a:gd name="T114" fmla="*/ 498 w 2713"/>
                <a:gd name="T115" fmla="*/ 781 h 1423"/>
                <a:gd name="T116" fmla="*/ 475 w 2713"/>
                <a:gd name="T117" fmla="*/ 916 h 1423"/>
                <a:gd name="T118" fmla="*/ 348 w 2713"/>
                <a:gd name="T119" fmla="*/ 1098 h 1423"/>
                <a:gd name="T120" fmla="*/ 111 w 2713"/>
                <a:gd name="T121" fmla="*/ 1279 h 1423"/>
                <a:gd name="T122" fmla="*/ 48 w 2713"/>
                <a:gd name="T123" fmla="*/ 139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13" h="1423">
                  <a:moveTo>
                    <a:pt x="71" y="1422"/>
                  </a:moveTo>
                  <a:lnTo>
                    <a:pt x="71" y="1422"/>
                  </a:lnTo>
                  <a:cubicBezTo>
                    <a:pt x="40" y="1422"/>
                    <a:pt x="24" y="1422"/>
                    <a:pt x="8" y="1422"/>
                  </a:cubicBezTo>
                  <a:cubicBezTo>
                    <a:pt x="0" y="1422"/>
                    <a:pt x="0" y="1422"/>
                    <a:pt x="0" y="1422"/>
                  </a:cubicBezTo>
                  <a:cubicBezTo>
                    <a:pt x="8" y="1414"/>
                    <a:pt x="8" y="1414"/>
                    <a:pt x="8" y="1414"/>
                  </a:cubicBezTo>
                  <a:cubicBezTo>
                    <a:pt x="8" y="1414"/>
                    <a:pt x="8" y="1414"/>
                    <a:pt x="8" y="1406"/>
                  </a:cubicBezTo>
                  <a:cubicBezTo>
                    <a:pt x="8" y="1398"/>
                    <a:pt x="24" y="1382"/>
                    <a:pt x="40" y="1382"/>
                  </a:cubicBezTo>
                  <a:cubicBezTo>
                    <a:pt x="40" y="1382"/>
                    <a:pt x="40" y="1382"/>
                    <a:pt x="48" y="1382"/>
                  </a:cubicBezTo>
                  <a:lnTo>
                    <a:pt x="56" y="1382"/>
                  </a:lnTo>
                  <a:cubicBezTo>
                    <a:pt x="56" y="1390"/>
                    <a:pt x="56" y="1390"/>
                    <a:pt x="56" y="1390"/>
                  </a:cubicBezTo>
                  <a:cubicBezTo>
                    <a:pt x="56" y="1382"/>
                    <a:pt x="64" y="1366"/>
                    <a:pt x="71" y="1358"/>
                  </a:cubicBezTo>
                  <a:cubicBezTo>
                    <a:pt x="71" y="1335"/>
                    <a:pt x="71" y="1319"/>
                    <a:pt x="71" y="1311"/>
                  </a:cubicBezTo>
                  <a:cubicBezTo>
                    <a:pt x="71" y="1303"/>
                    <a:pt x="71" y="1295"/>
                    <a:pt x="71" y="1287"/>
                  </a:cubicBezTo>
                  <a:cubicBezTo>
                    <a:pt x="71" y="1287"/>
                    <a:pt x="79" y="1287"/>
                    <a:pt x="87" y="1287"/>
                  </a:cubicBezTo>
                  <a:cubicBezTo>
                    <a:pt x="95" y="1287"/>
                    <a:pt x="103" y="1279"/>
                    <a:pt x="103" y="1271"/>
                  </a:cubicBezTo>
                  <a:cubicBezTo>
                    <a:pt x="111" y="1248"/>
                    <a:pt x="95" y="1200"/>
                    <a:pt x="87" y="1192"/>
                  </a:cubicBezTo>
                  <a:lnTo>
                    <a:pt x="87" y="1192"/>
                  </a:lnTo>
                  <a:lnTo>
                    <a:pt x="87" y="1192"/>
                  </a:lnTo>
                  <a:cubicBezTo>
                    <a:pt x="87" y="1161"/>
                    <a:pt x="95" y="1137"/>
                    <a:pt x="111" y="1121"/>
                  </a:cubicBezTo>
                  <a:cubicBezTo>
                    <a:pt x="127" y="1105"/>
                    <a:pt x="151" y="1098"/>
                    <a:pt x="174" y="1098"/>
                  </a:cubicBezTo>
                  <a:cubicBezTo>
                    <a:pt x="214" y="1098"/>
                    <a:pt x="253" y="1113"/>
                    <a:pt x="269" y="1129"/>
                  </a:cubicBezTo>
                  <a:cubicBezTo>
                    <a:pt x="277" y="1137"/>
                    <a:pt x="293" y="1137"/>
                    <a:pt x="301" y="1137"/>
                  </a:cubicBezTo>
                  <a:cubicBezTo>
                    <a:pt x="324" y="1137"/>
                    <a:pt x="340" y="1113"/>
                    <a:pt x="340" y="1090"/>
                  </a:cubicBezTo>
                  <a:cubicBezTo>
                    <a:pt x="348" y="1082"/>
                    <a:pt x="340" y="1074"/>
                    <a:pt x="332" y="1058"/>
                  </a:cubicBezTo>
                  <a:cubicBezTo>
                    <a:pt x="324" y="1042"/>
                    <a:pt x="317" y="1026"/>
                    <a:pt x="309" y="995"/>
                  </a:cubicBezTo>
                  <a:cubicBezTo>
                    <a:pt x="309" y="987"/>
                    <a:pt x="309" y="979"/>
                    <a:pt x="317" y="971"/>
                  </a:cubicBezTo>
                  <a:cubicBezTo>
                    <a:pt x="332" y="940"/>
                    <a:pt x="395" y="931"/>
                    <a:pt x="435" y="924"/>
                  </a:cubicBezTo>
                  <a:cubicBezTo>
                    <a:pt x="451" y="924"/>
                    <a:pt x="459" y="924"/>
                    <a:pt x="467" y="924"/>
                  </a:cubicBezTo>
                  <a:cubicBezTo>
                    <a:pt x="467" y="916"/>
                    <a:pt x="467" y="916"/>
                    <a:pt x="467" y="916"/>
                  </a:cubicBezTo>
                  <a:cubicBezTo>
                    <a:pt x="467" y="908"/>
                    <a:pt x="459" y="892"/>
                    <a:pt x="443" y="876"/>
                  </a:cubicBezTo>
                  <a:cubicBezTo>
                    <a:pt x="435" y="876"/>
                    <a:pt x="435" y="876"/>
                    <a:pt x="435" y="876"/>
                  </a:cubicBezTo>
                  <a:cubicBezTo>
                    <a:pt x="419" y="860"/>
                    <a:pt x="435" y="845"/>
                    <a:pt x="443" y="829"/>
                  </a:cubicBezTo>
                  <a:cubicBezTo>
                    <a:pt x="451" y="821"/>
                    <a:pt x="451" y="821"/>
                    <a:pt x="459" y="813"/>
                  </a:cubicBezTo>
                  <a:cubicBezTo>
                    <a:pt x="467" y="805"/>
                    <a:pt x="467" y="797"/>
                    <a:pt x="459" y="781"/>
                  </a:cubicBezTo>
                  <a:lnTo>
                    <a:pt x="459" y="781"/>
                  </a:lnTo>
                  <a:cubicBezTo>
                    <a:pt x="467" y="781"/>
                    <a:pt x="467" y="781"/>
                    <a:pt x="467" y="781"/>
                  </a:cubicBezTo>
                  <a:cubicBezTo>
                    <a:pt x="475" y="773"/>
                    <a:pt x="490" y="773"/>
                    <a:pt x="498" y="781"/>
                  </a:cubicBezTo>
                  <a:lnTo>
                    <a:pt x="506" y="781"/>
                  </a:lnTo>
                  <a:cubicBezTo>
                    <a:pt x="522" y="781"/>
                    <a:pt x="522" y="773"/>
                    <a:pt x="522" y="758"/>
                  </a:cubicBezTo>
                  <a:cubicBezTo>
                    <a:pt x="522" y="742"/>
                    <a:pt x="538" y="726"/>
                    <a:pt x="562" y="726"/>
                  </a:cubicBezTo>
                  <a:cubicBezTo>
                    <a:pt x="570" y="734"/>
                    <a:pt x="577" y="734"/>
                    <a:pt x="585" y="734"/>
                  </a:cubicBezTo>
                  <a:cubicBezTo>
                    <a:pt x="593" y="742"/>
                    <a:pt x="609" y="750"/>
                    <a:pt x="617" y="750"/>
                  </a:cubicBezTo>
                  <a:lnTo>
                    <a:pt x="617" y="750"/>
                  </a:lnTo>
                  <a:cubicBezTo>
                    <a:pt x="617" y="742"/>
                    <a:pt x="617" y="742"/>
                    <a:pt x="617" y="742"/>
                  </a:cubicBezTo>
                  <a:cubicBezTo>
                    <a:pt x="617" y="726"/>
                    <a:pt x="617" y="718"/>
                    <a:pt x="641" y="702"/>
                  </a:cubicBezTo>
                  <a:cubicBezTo>
                    <a:pt x="657" y="694"/>
                    <a:pt x="672" y="687"/>
                    <a:pt x="688" y="687"/>
                  </a:cubicBezTo>
                  <a:cubicBezTo>
                    <a:pt x="696" y="687"/>
                    <a:pt x="696" y="687"/>
                    <a:pt x="696" y="687"/>
                  </a:cubicBezTo>
                  <a:cubicBezTo>
                    <a:pt x="704" y="687"/>
                    <a:pt x="712" y="694"/>
                    <a:pt x="712" y="694"/>
                  </a:cubicBezTo>
                  <a:cubicBezTo>
                    <a:pt x="720" y="702"/>
                    <a:pt x="720" y="710"/>
                    <a:pt x="735" y="710"/>
                  </a:cubicBezTo>
                  <a:lnTo>
                    <a:pt x="743" y="710"/>
                  </a:lnTo>
                  <a:lnTo>
                    <a:pt x="743" y="710"/>
                  </a:lnTo>
                  <a:cubicBezTo>
                    <a:pt x="751" y="710"/>
                    <a:pt x="759" y="710"/>
                    <a:pt x="767" y="726"/>
                  </a:cubicBezTo>
                  <a:cubicBezTo>
                    <a:pt x="783" y="734"/>
                    <a:pt x="791" y="742"/>
                    <a:pt x="799" y="742"/>
                  </a:cubicBezTo>
                  <a:cubicBezTo>
                    <a:pt x="807" y="742"/>
                    <a:pt x="807" y="726"/>
                    <a:pt x="807" y="710"/>
                  </a:cubicBezTo>
                  <a:cubicBezTo>
                    <a:pt x="807" y="702"/>
                    <a:pt x="807" y="687"/>
                    <a:pt x="807" y="687"/>
                  </a:cubicBezTo>
                  <a:cubicBezTo>
                    <a:pt x="815" y="678"/>
                    <a:pt x="823" y="678"/>
                    <a:pt x="830" y="678"/>
                  </a:cubicBezTo>
                  <a:cubicBezTo>
                    <a:pt x="838" y="678"/>
                    <a:pt x="838" y="678"/>
                    <a:pt x="846" y="671"/>
                  </a:cubicBezTo>
                  <a:lnTo>
                    <a:pt x="846" y="671"/>
                  </a:lnTo>
                  <a:cubicBezTo>
                    <a:pt x="854" y="655"/>
                    <a:pt x="870" y="655"/>
                    <a:pt x="878" y="647"/>
                  </a:cubicBezTo>
                  <a:cubicBezTo>
                    <a:pt x="878" y="647"/>
                    <a:pt x="886" y="647"/>
                    <a:pt x="886" y="639"/>
                  </a:cubicBezTo>
                  <a:cubicBezTo>
                    <a:pt x="886" y="639"/>
                    <a:pt x="894" y="631"/>
                    <a:pt x="901" y="631"/>
                  </a:cubicBezTo>
                  <a:lnTo>
                    <a:pt x="901" y="631"/>
                  </a:lnTo>
                  <a:cubicBezTo>
                    <a:pt x="910" y="631"/>
                    <a:pt x="910" y="639"/>
                    <a:pt x="917" y="639"/>
                  </a:cubicBezTo>
                  <a:lnTo>
                    <a:pt x="917" y="647"/>
                  </a:lnTo>
                  <a:cubicBezTo>
                    <a:pt x="917" y="647"/>
                    <a:pt x="933" y="655"/>
                    <a:pt x="949" y="663"/>
                  </a:cubicBezTo>
                  <a:lnTo>
                    <a:pt x="949" y="663"/>
                  </a:lnTo>
                  <a:cubicBezTo>
                    <a:pt x="957" y="687"/>
                    <a:pt x="957" y="687"/>
                    <a:pt x="957" y="687"/>
                  </a:cubicBezTo>
                  <a:cubicBezTo>
                    <a:pt x="965" y="694"/>
                    <a:pt x="973" y="694"/>
                    <a:pt x="973" y="694"/>
                  </a:cubicBezTo>
                  <a:cubicBezTo>
                    <a:pt x="981" y="694"/>
                    <a:pt x="981" y="694"/>
                    <a:pt x="981" y="694"/>
                  </a:cubicBezTo>
                  <a:cubicBezTo>
                    <a:pt x="981" y="694"/>
                    <a:pt x="981" y="671"/>
                    <a:pt x="981" y="663"/>
                  </a:cubicBezTo>
                  <a:lnTo>
                    <a:pt x="981" y="655"/>
                  </a:lnTo>
                  <a:cubicBezTo>
                    <a:pt x="981" y="647"/>
                    <a:pt x="981" y="639"/>
                    <a:pt x="996" y="631"/>
                  </a:cubicBezTo>
                  <a:lnTo>
                    <a:pt x="996" y="631"/>
                  </a:lnTo>
                  <a:cubicBezTo>
                    <a:pt x="1004" y="623"/>
                    <a:pt x="1004" y="623"/>
                    <a:pt x="1012" y="607"/>
                  </a:cubicBezTo>
                  <a:lnTo>
                    <a:pt x="1012" y="607"/>
                  </a:lnTo>
                  <a:cubicBezTo>
                    <a:pt x="1020" y="584"/>
                    <a:pt x="1028" y="584"/>
                    <a:pt x="1036" y="576"/>
                  </a:cubicBezTo>
                  <a:cubicBezTo>
                    <a:pt x="1036" y="576"/>
                    <a:pt x="1044" y="576"/>
                    <a:pt x="1044" y="568"/>
                  </a:cubicBezTo>
                  <a:cubicBezTo>
                    <a:pt x="1052" y="568"/>
                    <a:pt x="1052" y="561"/>
                    <a:pt x="1060" y="553"/>
                  </a:cubicBezTo>
                  <a:cubicBezTo>
                    <a:pt x="1060" y="545"/>
                    <a:pt x="1068" y="537"/>
                    <a:pt x="1075" y="537"/>
                  </a:cubicBezTo>
                  <a:lnTo>
                    <a:pt x="1075" y="537"/>
                  </a:lnTo>
                  <a:cubicBezTo>
                    <a:pt x="1083" y="537"/>
                    <a:pt x="1091" y="545"/>
                    <a:pt x="1099" y="553"/>
                  </a:cubicBezTo>
                  <a:cubicBezTo>
                    <a:pt x="1099" y="561"/>
                    <a:pt x="1107" y="561"/>
                    <a:pt x="1107" y="568"/>
                  </a:cubicBezTo>
                  <a:cubicBezTo>
                    <a:pt x="1123" y="576"/>
                    <a:pt x="1131" y="584"/>
                    <a:pt x="1147" y="584"/>
                  </a:cubicBezTo>
                  <a:cubicBezTo>
                    <a:pt x="1147" y="584"/>
                    <a:pt x="1147" y="584"/>
                    <a:pt x="1154" y="584"/>
                  </a:cubicBezTo>
                  <a:lnTo>
                    <a:pt x="1163" y="592"/>
                  </a:lnTo>
                  <a:lnTo>
                    <a:pt x="1170" y="600"/>
                  </a:lnTo>
                  <a:cubicBezTo>
                    <a:pt x="1178" y="600"/>
                    <a:pt x="1178" y="600"/>
                    <a:pt x="1186" y="592"/>
                  </a:cubicBezTo>
                  <a:cubicBezTo>
                    <a:pt x="1194" y="592"/>
                    <a:pt x="1194" y="592"/>
                    <a:pt x="1202" y="592"/>
                  </a:cubicBezTo>
                  <a:cubicBezTo>
                    <a:pt x="1210" y="592"/>
                    <a:pt x="1218" y="592"/>
                    <a:pt x="1218" y="584"/>
                  </a:cubicBezTo>
                  <a:lnTo>
                    <a:pt x="1218" y="576"/>
                  </a:lnTo>
                  <a:cubicBezTo>
                    <a:pt x="1210" y="553"/>
                    <a:pt x="1241" y="482"/>
                    <a:pt x="1257" y="458"/>
                  </a:cubicBezTo>
                  <a:cubicBezTo>
                    <a:pt x="1265" y="450"/>
                    <a:pt x="1273" y="450"/>
                    <a:pt x="1273" y="450"/>
                  </a:cubicBezTo>
                  <a:cubicBezTo>
                    <a:pt x="1289" y="450"/>
                    <a:pt x="1305" y="427"/>
                    <a:pt x="1305" y="411"/>
                  </a:cubicBezTo>
                  <a:cubicBezTo>
                    <a:pt x="1305" y="379"/>
                    <a:pt x="1313" y="363"/>
                    <a:pt x="1328" y="363"/>
                  </a:cubicBezTo>
                  <a:cubicBezTo>
                    <a:pt x="1336" y="363"/>
                    <a:pt x="1336" y="363"/>
                    <a:pt x="1336" y="363"/>
                  </a:cubicBezTo>
                  <a:cubicBezTo>
                    <a:pt x="1344" y="363"/>
                    <a:pt x="1344" y="363"/>
                    <a:pt x="1352" y="348"/>
                  </a:cubicBezTo>
                  <a:cubicBezTo>
                    <a:pt x="1360" y="340"/>
                    <a:pt x="1368" y="340"/>
                    <a:pt x="1376" y="332"/>
                  </a:cubicBezTo>
                  <a:cubicBezTo>
                    <a:pt x="1384" y="332"/>
                    <a:pt x="1392" y="324"/>
                    <a:pt x="1384" y="308"/>
                  </a:cubicBezTo>
                  <a:cubicBezTo>
                    <a:pt x="1384" y="300"/>
                    <a:pt x="1376" y="292"/>
                    <a:pt x="1376" y="292"/>
                  </a:cubicBezTo>
                  <a:cubicBezTo>
                    <a:pt x="1368" y="276"/>
                    <a:pt x="1368" y="276"/>
                    <a:pt x="1368" y="245"/>
                  </a:cubicBezTo>
                  <a:cubicBezTo>
                    <a:pt x="1376" y="221"/>
                    <a:pt x="1392" y="205"/>
                    <a:pt x="1407" y="205"/>
                  </a:cubicBezTo>
                  <a:cubicBezTo>
                    <a:pt x="1415" y="205"/>
                    <a:pt x="1415" y="205"/>
                    <a:pt x="1423" y="205"/>
                  </a:cubicBezTo>
                  <a:cubicBezTo>
                    <a:pt x="1423" y="213"/>
                    <a:pt x="1423" y="213"/>
                    <a:pt x="1431" y="213"/>
                  </a:cubicBezTo>
                  <a:cubicBezTo>
                    <a:pt x="1439" y="229"/>
                    <a:pt x="1455" y="245"/>
                    <a:pt x="1463" y="245"/>
                  </a:cubicBezTo>
                  <a:cubicBezTo>
                    <a:pt x="1463" y="245"/>
                    <a:pt x="1471" y="245"/>
                    <a:pt x="1471" y="237"/>
                  </a:cubicBezTo>
                  <a:cubicBezTo>
                    <a:pt x="1479" y="229"/>
                    <a:pt x="1479" y="221"/>
                    <a:pt x="1479" y="213"/>
                  </a:cubicBezTo>
                  <a:cubicBezTo>
                    <a:pt x="1479" y="205"/>
                    <a:pt x="1471" y="189"/>
                    <a:pt x="1502" y="182"/>
                  </a:cubicBezTo>
                  <a:cubicBezTo>
                    <a:pt x="1518" y="182"/>
                    <a:pt x="1534" y="182"/>
                    <a:pt x="1550" y="182"/>
                  </a:cubicBezTo>
                  <a:cubicBezTo>
                    <a:pt x="1566" y="182"/>
                    <a:pt x="1574" y="182"/>
                    <a:pt x="1574" y="174"/>
                  </a:cubicBezTo>
                  <a:cubicBezTo>
                    <a:pt x="1581" y="166"/>
                    <a:pt x="1581" y="142"/>
                    <a:pt x="1574" y="118"/>
                  </a:cubicBezTo>
                  <a:cubicBezTo>
                    <a:pt x="1566" y="118"/>
                    <a:pt x="1566" y="110"/>
                    <a:pt x="1566" y="110"/>
                  </a:cubicBezTo>
                  <a:cubicBezTo>
                    <a:pt x="1550" y="102"/>
                    <a:pt x="1550" y="95"/>
                    <a:pt x="1550" y="71"/>
                  </a:cubicBezTo>
                  <a:cubicBezTo>
                    <a:pt x="1558" y="63"/>
                    <a:pt x="1558" y="55"/>
                    <a:pt x="1558" y="47"/>
                  </a:cubicBezTo>
                  <a:cubicBezTo>
                    <a:pt x="1566" y="31"/>
                    <a:pt x="1566" y="0"/>
                    <a:pt x="1589" y="0"/>
                  </a:cubicBezTo>
                  <a:lnTo>
                    <a:pt x="1589" y="0"/>
                  </a:lnTo>
                  <a:cubicBezTo>
                    <a:pt x="1621" y="0"/>
                    <a:pt x="1645" y="8"/>
                    <a:pt x="1676" y="15"/>
                  </a:cubicBezTo>
                  <a:lnTo>
                    <a:pt x="1684" y="15"/>
                  </a:lnTo>
                  <a:cubicBezTo>
                    <a:pt x="1692" y="15"/>
                    <a:pt x="1700" y="15"/>
                    <a:pt x="1700" y="8"/>
                  </a:cubicBezTo>
                  <a:cubicBezTo>
                    <a:pt x="1708" y="8"/>
                    <a:pt x="1708" y="8"/>
                    <a:pt x="1716" y="8"/>
                  </a:cubicBezTo>
                  <a:cubicBezTo>
                    <a:pt x="1724" y="8"/>
                    <a:pt x="1732" y="8"/>
                    <a:pt x="1740" y="24"/>
                  </a:cubicBezTo>
                  <a:cubicBezTo>
                    <a:pt x="1747" y="31"/>
                    <a:pt x="1755" y="47"/>
                    <a:pt x="1755" y="55"/>
                  </a:cubicBezTo>
                  <a:cubicBezTo>
                    <a:pt x="1771" y="71"/>
                    <a:pt x="1771" y="87"/>
                    <a:pt x="1787" y="95"/>
                  </a:cubicBezTo>
                  <a:cubicBezTo>
                    <a:pt x="1795" y="102"/>
                    <a:pt x="1803" y="110"/>
                    <a:pt x="1803" y="118"/>
                  </a:cubicBezTo>
                  <a:cubicBezTo>
                    <a:pt x="1811" y="134"/>
                    <a:pt x="1811" y="142"/>
                    <a:pt x="1842" y="150"/>
                  </a:cubicBezTo>
                  <a:cubicBezTo>
                    <a:pt x="1850" y="150"/>
                    <a:pt x="1850" y="150"/>
                    <a:pt x="1858" y="150"/>
                  </a:cubicBezTo>
                  <a:cubicBezTo>
                    <a:pt x="1874" y="150"/>
                    <a:pt x="1890" y="150"/>
                    <a:pt x="1898" y="142"/>
                  </a:cubicBezTo>
                  <a:cubicBezTo>
                    <a:pt x="1913" y="142"/>
                    <a:pt x="1921" y="142"/>
                    <a:pt x="1929" y="142"/>
                  </a:cubicBezTo>
                  <a:cubicBezTo>
                    <a:pt x="1945" y="142"/>
                    <a:pt x="1953" y="142"/>
                    <a:pt x="1953" y="150"/>
                  </a:cubicBezTo>
                  <a:cubicBezTo>
                    <a:pt x="1969" y="166"/>
                    <a:pt x="2008" y="197"/>
                    <a:pt x="2032" y="197"/>
                  </a:cubicBezTo>
                  <a:lnTo>
                    <a:pt x="2040" y="197"/>
                  </a:lnTo>
                  <a:cubicBezTo>
                    <a:pt x="2048" y="197"/>
                    <a:pt x="2056" y="189"/>
                    <a:pt x="2056" y="182"/>
                  </a:cubicBezTo>
                  <a:cubicBezTo>
                    <a:pt x="2064" y="166"/>
                    <a:pt x="2064" y="150"/>
                    <a:pt x="2080" y="150"/>
                  </a:cubicBezTo>
                  <a:cubicBezTo>
                    <a:pt x="2087" y="150"/>
                    <a:pt x="2087" y="150"/>
                    <a:pt x="2087" y="158"/>
                  </a:cubicBezTo>
                  <a:cubicBezTo>
                    <a:pt x="2103" y="158"/>
                    <a:pt x="2119" y="166"/>
                    <a:pt x="2127" y="166"/>
                  </a:cubicBezTo>
                  <a:cubicBezTo>
                    <a:pt x="2135" y="174"/>
                    <a:pt x="2135" y="182"/>
                    <a:pt x="2143" y="174"/>
                  </a:cubicBezTo>
                  <a:cubicBezTo>
                    <a:pt x="2166" y="174"/>
                    <a:pt x="2174" y="166"/>
                    <a:pt x="2174" y="158"/>
                  </a:cubicBezTo>
                  <a:cubicBezTo>
                    <a:pt x="2182" y="158"/>
                    <a:pt x="2182" y="150"/>
                    <a:pt x="2198" y="150"/>
                  </a:cubicBezTo>
                  <a:lnTo>
                    <a:pt x="2206" y="150"/>
                  </a:lnTo>
                  <a:cubicBezTo>
                    <a:pt x="2214" y="150"/>
                    <a:pt x="2214" y="150"/>
                    <a:pt x="2222" y="134"/>
                  </a:cubicBezTo>
                  <a:cubicBezTo>
                    <a:pt x="2230" y="134"/>
                    <a:pt x="2238" y="126"/>
                    <a:pt x="2246" y="118"/>
                  </a:cubicBezTo>
                  <a:cubicBezTo>
                    <a:pt x="2277" y="102"/>
                    <a:pt x="2277" y="102"/>
                    <a:pt x="2277" y="102"/>
                  </a:cubicBezTo>
                  <a:cubicBezTo>
                    <a:pt x="2293" y="110"/>
                    <a:pt x="2293" y="110"/>
                    <a:pt x="2293" y="110"/>
                  </a:cubicBezTo>
                  <a:cubicBezTo>
                    <a:pt x="2293" y="118"/>
                    <a:pt x="2293" y="118"/>
                    <a:pt x="2293" y="118"/>
                  </a:cubicBezTo>
                  <a:cubicBezTo>
                    <a:pt x="2293" y="118"/>
                    <a:pt x="2293" y="118"/>
                    <a:pt x="2301" y="126"/>
                  </a:cubicBezTo>
                  <a:cubicBezTo>
                    <a:pt x="2301" y="134"/>
                    <a:pt x="2309" y="142"/>
                    <a:pt x="2317" y="150"/>
                  </a:cubicBezTo>
                  <a:cubicBezTo>
                    <a:pt x="2324" y="150"/>
                    <a:pt x="2333" y="158"/>
                    <a:pt x="2333" y="158"/>
                  </a:cubicBezTo>
                  <a:cubicBezTo>
                    <a:pt x="2333" y="158"/>
                    <a:pt x="2333" y="166"/>
                    <a:pt x="2340" y="174"/>
                  </a:cubicBezTo>
                  <a:cubicBezTo>
                    <a:pt x="2340" y="182"/>
                    <a:pt x="2364" y="189"/>
                    <a:pt x="2388" y="189"/>
                  </a:cubicBezTo>
                  <a:cubicBezTo>
                    <a:pt x="2404" y="197"/>
                    <a:pt x="2404" y="205"/>
                    <a:pt x="2404" y="213"/>
                  </a:cubicBezTo>
                  <a:lnTo>
                    <a:pt x="2411" y="221"/>
                  </a:lnTo>
                  <a:cubicBezTo>
                    <a:pt x="2411" y="229"/>
                    <a:pt x="2419" y="229"/>
                    <a:pt x="2443" y="245"/>
                  </a:cubicBezTo>
                  <a:cubicBezTo>
                    <a:pt x="2443" y="253"/>
                    <a:pt x="2443" y="253"/>
                    <a:pt x="2443" y="253"/>
                  </a:cubicBezTo>
                  <a:cubicBezTo>
                    <a:pt x="2435" y="253"/>
                    <a:pt x="2435" y="253"/>
                    <a:pt x="2435" y="253"/>
                  </a:cubicBezTo>
                  <a:cubicBezTo>
                    <a:pt x="2427" y="261"/>
                    <a:pt x="2427" y="261"/>
                    <a:pt x="2427" y="261"/>
                  </a:cubicBezTo>
                  <a:cubicBezTo>
                    <a:pt x="2427" y="276"/>
                    <a:pt x="2435" y="363"/>
                    <a:pt x="2467" y="387"/>
                  </a:cubicBezTo>
                  <a:cubicBezTo>
                    <a:pt x="2491" y="403"/>
                    <a:pt x="2506" y="435"/>
                    <a:pt x="2522" y="466"/>
                  </a:cubicBezTo>
                  <a:cubicBezTo>
                    <a:pt x="2530" y="474"/>
                    <a:pt x="2530" y="474"/>
                    <a:pt x="2530" y="474"/>
                  </a:cubicBezTo>
                  <a:cubicBezTo>
                    <a:pt x="2530" y="482"/>
                    <a:pt x="2538" y="490"/>
                    <a:pt x="2538" y="498"/>
                  </a:cubicBezTo>
                  <a:cubicBezTo>
                    <a:pt x="2554" y="529"/>
                    <a:pt x="2562" y="561"/>
                    <a:pt x="2609" y="584"/>
                  </a:cubicBezTo>
                  <a:cubicBezTo>
                    <a:pt x="2633" y="600"/>
                    <a:pt x="2657" y="600"/>
                    <a:pt x="2672" y="600"/>
                  </a:cubicBezTo>
                  <a:cubicBezTo>
                    <a:pt x="2688" y="607"/>
                    <a:pt x="2704" y="607"/>
                    <a:pt x="2712" y="623"/>
                  </a:cubicBezTo>
                  <a:lnTo>
                    <a:pt x="2712" y="623"/>
                  </a:lnTo>
                  <a:cubicBezTo>
                    <a:pt x="2712" y="631"/>
                    <a:pt x="2712" y="631"/>
                    <a:pt x="2712" y="631"/>
                  </a:cubicBezTo>
                  <a:cubicBezTo>
                    <a:pt x="2688" y="655"/>
                    <a:pt x="2649" y="702"/>
                    <a:pt x="2641" y="710"/>
                  </a:cubicBezTo>
                  <a:cubicBezTo>
                    <a:pt x="2625" y="734"/>
                    <a:pt x="2570" y="789"/>
                    <a:pt x="2546" y="797"/>
                  </a:cubicBezTo>
                  <a:cubicBezTo>
                    <a:pt x="2530" y="805"/>
                    <a:pt x="2491" y="829"/>
                    <a:pt x="2491" y="853"/>
                  </a:cubicBezTo>
                  <a:cubicBezTo>
                    <a:pt x="2491" y="876"/>
                    <a:pt x="2467" y="892"/>
                    <a:pt x="2459" y="908"/>
                  </a:cubicBezTo>
                  <a:cubicBezTo>
                    <a:pt x="2459" y="908"/>
                    <a:pt x="2459" y="908"/>
                    <a:pt x="2451" y="908"/>
                  </a:cubicBezTo>
                  <a:cubicBezTo>
                    <a:pt x="2451" y="916"/>
                    <a:pt x="2451" y="916"/>
                    <a:pt x="2443" y="916"/>
                  </a:cubicBezTo>
                  <a:cubicBezTo>
                    <a:pt x="2443" y="916"/>
                    <a:pt x="2435" y="916"/>
                    <a:pt x="2435" y="931"/>
                  </a:cubicBezTo>
                  <a:cubicBezTo>
                    <a:pt x="2435" y="940"/>
                    <a:pt x="2435" y="947"/>
                    <a:pt x="2435" y="955"/>
                  </a:cubicBezTo>
                  <a:cubicBezTo>
                    <a:pt x="2435" y="971"/>
                    <a:pt x="2435" y="971"/>
                    <a:pt x="2419" y="979"/>
                  </a:cubicBezTo>
                  <a:cubicBezTo>
                    <a:pt x="2411" y="979"/>
                    <a:pt x="2404" y="979"/>
                    <a:pt x="2396" y="979"/>
                  </a:cubicBezTo>
                  <a:cubicBezTo>
                    <a:pt x="2380" y="987"/>
                    <a:pt x="2364" y="987"/>
                    <a:pt x="2356" y="1011"/>
                  </a:cubicBezTo>
                  <a:cubicBezTo>
                    <a:pt x="2356" y="1018"/>
                    <a:pt x="2356" y="1018"/>
                    <a:pt x="2356" y="1026"/>
                  </a:cubicBezTo>
                  <a:cubicBezTo>
                    <a:pt x="2348" y="1050"/>
                    <a:pt x="2340" y="1066"/>
                    <a:pt x="2324" y="1066"/>
                  </a:cubicBezTo>
                  <a:cubicBezTo>
                    <a:pt x="2317" y="1066"/>
                    <a:pt x="2309" y="1066"/>
                    <a:pt x="2309" y="1066"/>
                  </a:cubicBezTo>
                  <a:cubicBezTo>
                    <a:pt x="2301" y="1058"/>
                    <a:pt x="2301" y="1058"/>
                    <a:pt x="2301" y="1058"/>
                  </a:cubicBezTo>
                  <a:cubicBezTo>
                    <a:pt x="2293" y="1058"/>
                    <a:pt x="2293" y="1058"/>
                    <a:pt x="2285" y="1074"/>
                  </a:cubicBezTo>
                  <a:cubicBezTo>
                    <a:pt x="2269" y="1082"/>
                    <a:pt x="2222" y="1121"/>
                    <a:pt x="2182" y="1145"/>
                  </a:cubicBezTo>
                  <a:lnTo>
                    <a:pt x="2182" y="1145"/>
                  </a:lnTo>
                  <a:lnTo>
                    <a:pt x="2182" y="1145"/>
                  </a:lnTo>
                  <a:cubicBezTo>
                    <a:pt x="1818" y="1192"/>
                    <a:pt x="1139" y="1279"/>
                    <a:pt x="688" y="1295"/>
                  </a:cubicBezTo>
                  <a:cubicBezTo>
                    <a:pt x="680" y="1303"/>
                    <a:pt x="648" y="1311"/>
                    <a:pt x="641" y="1327"/>
                  </a:cubicBezTo>
                  <a:cubicBezTo>
                    <a:pt x="641" y="1335"/>
                    <a:pt x="633" y="1335"/>
                    <a:pt x="633" y="1335"/>
                  </a:cubicBezTo>
                  <a:cubicBezTo>
                    <a:pt x="617" y="1335"/>
                    <a:pt x="609" y="1327"/>
                    <a:pt x="593" y="1311"/>
                  </a:cubicBezTo>
                  <a:cubicBezTo>
                    <a:pt x="593" y="1311"/>
                    <a:pt x="593" y="1311"/>
                    <a:pt x="585" y="1311"/>
                  </a:cubicBezTo>
                  <a:cubicBezTo>
                    <a:pt x="577" y="1303"/>
                    <a:pt x="562" y="1303"/>
                    <a:pt x="538" y="1303"/>
                  </a:cubicBezTo>
                  <a:cubicBezTo>
                    <a:pt x="522" y="1303"/>
                    <a:pt x="506" y="1303"/>
                    <a:pt x="506" y="1311"/>
                  </a:cubicBezTo>
                  <a:cubicBezTo>
                    <a:pt x="506" y="1319"/>
                    <a:pt x="514" y="1327"/>
                    <a:pt x="514" y="1343"/>
                  </a:cubicBezTo>
                  <a:cubicBezTo>
                    <a:pt x="522" y="1358"/>
                    <a:pt x="530" y="1374"/>
                    <a:pt x="522" y="1390"/>
                  </a:cubicBezTo>
                  <a:cubicBezTo>
                    <a:pt x="514" y="1398"/>
                    <a:pt x="514" y="1398"/>
                    <a:pt x="506" y="1398"/>
                  </a:cubicBezTo>
                  <a:cubicBezTo>
                    <a:pt x="498" y="1398"/>
                    <a:pt x="498" y="1398"/>
                    <a:pt x="490" y="1398"/>
                  </a:cubicBezTo>
                  <a:cubicBezTo>
                    <a:pt x="293" y="1414"/>
                    <a:pt x="151" y="1422"/>
                    <a:pt x="71" y="1422"/>
                  </a:cubicBezTo>
                  <a:close/>
                  <a:moveTo>
                    <a:pt x="16" y="1414"/>
                  </a:moveTo>
                  <a:lnTo>
                    <a:pt x="16" y="1414"/>
                  </a:lnTo>
                  <a:cubicBezTo>
                    <a:pt x="24" y="1414"/>
                    <a:pt x="48" y="1414"/>
                    <a:pt x="71" y="1414"/>
                  </a:cubicBezTo>
                  <a:cubicBezTo>
                    <a:pt x="151" y="1414"/>
                    <a:pt x="293" y="1406"/>
                    <a:pt x="490" y="1390"/>
                  </a:cubicBezTo>
                  <a:cubicBezTo>
                    <a:pt x="498" y="1390"/>
                    <a:pt x="498" y="1390"/>
                    <a:pt x="506" y="1390"/>
                  </a:cubicBezTo>
                  <a:cubicBezTo>
                    <a:pt x="506" y="1390"/>
                    <a:pt x="514" y="1390"/>
                    <a:pt x="514" y="1382"/>
                  </a:cubicBezTo>
                  <a:cubicBezTo>
                    <a:pt x="522" y="1374"/>
                    <a:pt x="514" y="1358"/>
                    <a:pt x="506" y="1343"/>
                  </a:cubicBezTo>
                  <a:cubicBezTo>
                    <a:pt x="506" y="1327"/>
                    <a:pt x="498" y="1319"/>
                    <a:pt x="498" y="1311"/>
                  </a:cubicBezTo>
                  <a:cubicBezTo>
                    <a:pt x="498" y="1303"/>
                    <a:pt x="514" y="1295"/>
                    <a:pt x="538" y="1295"/>
                  </a:cubicBezTo>
                  <a:cubicBezTo>
                    <a:pt x="562" y="1295"/>
                    <a:pt x="577" y="1295"/>
                    <a:pt x="593" y="1303"/>
                  </a:cubicBezTo>
                  <a:cubicBezTo>
                    <a:pt x="593" y="1303"/>
                    <a:pt x="593" y="1311"/>
                    <a:pt x="601" y="1311"/>
                  </a:cubicBezTo>
                  <a:cubicBezTo>
                    <a:pt x="609" y="1319"/>
                    <a:pt x="625" y="1327"/>
                    <a:pt x="633" y="1327"/>
                  </a:cubicBezTo>
                  <a:cubicBezTo>
                    <a:pt x="633" y="1327"/>
                    <a:pt x="633" y="1327"/>
                    <a:pt x="641" y="1319"/>
                  </a:cubicBezTo>
                  <a:cubicBezTo>
                    <a:pt x="648" y="1303"/>
                    <a:pt x="688" y="1287"/>
                    <a:pt x="688" y="1287"/>
                  </a:cubicBezTo>
                  <a:lnTo>
                    <a:pt x="688" y="1287"/>
                  </a:lnTo>
                  <a:cubicBezTo>
                    <a:pt x="1131" y="1271"/>
                    <a:pt x="1811" y="1184"/>
                    <a:pt x="2174" y="1137"/>
                  </a:cubicBezTo>
                  <a:cubicBezTo>
                    <a:pt x="2230" y="1105"/>
                    <a:pt x="2269" y="1074"/>
                    <a:pt x="2277" y="1066"/>
                  </a:cubicBezTo>
                  <a:cubicBezTo>
                    <a:pt x="2285" y="1058"/>
                    <a:pt x="2293" y="1050"/>
                    <a:pt x="2301" y="1050"/>
                  </a:cubicBezTo>
                  <a:lnTo>
                    <a:pt x="2309" y="1058"/>
                  </a:lnTo>
                  <a:cubicBezTo>
                    <a:pt x="2317" y="1058"/>
                    <a:pt x="2317" y="1058"/>
                    <a:pt x="2324" y="1058"/>
                  </a:cubicBezTo>
                  <a:cubicBezTo>
                    <a:pt x="2340" y="1058"/>
                    <a:pt x="2340" y="1050"/>
                    <a:pt x="2348" y="1018"/>
                  </a:cubicBezTo>
                  <a:lnTo>
                    <a:pt x="2348" y="1011"/>
                  </a:lnTo>
                  <a:cubicBezTo>
                    <a:pt x="2356" y="979"/>
                    <a:pt x="2380" y="979"/>
                    <a:pt x="2396" y="979"/>
                  </a:cubicBezTo>
                  <a:cubicBezTo>
                    <a:pt x="2404" y="971"/>
                    <a:pt x="2411" y="971"/>
                    <a:pt x="2411" y="971"/>
                  </a:cubicBezTo>
                  <a:cubicBezTo>
                    <a:pt x="2427" y="963"/>
                    <a:pt x="2427" y="963"/>
                    <a:pt x="2427" y="955"/>
                  </a:cubicBezTo>
                  <a:cubicBezTo>
                    <a:pt x="2427" y="947"/>
                    <a:pt x="2427" y="940"/>
                    <a:pt x="2427" y="931"/>
                  </a:cubicBezTo>
                  <a:cubicBezTo>
                    <a:pt x="2427" y="916"/>
                    <a:pt x="2435" y="908"/>
                    <a:pt x="2443" y="908"/>
                  </a:cubicBezTo>
                  <a:cubicBezTo>
                    <a:pt x="2443" y="908"/>
                    <a:pt x="2443" y="908"/>
                    <a:pt x="2451" y="908"/>
                  </a:cubicBezTo>
                  <a:lnTo>
                    <a:pt x="2451" y="900"/>
                  </a:lnTo>
                  <a:cubicBezTo>
                    <a:pt x="2459" y="892"/>
                    <a:pt x="2483" y="868"/>
                    <a:pt x="2483" y="853"/>
                  </a:cubicBezTo>
                  <a:cubicBezTo>
                    <a:pt x="2483" y="829"/>
                    <a:pt x="2522" y="805"/>
                    <a:pt x="2546" y="789"/>
                  </a:cubicBezTo>
                  <a:cubicBezTo>
                    <a:pt x="2562" y="781"/>
                    <a:pt x="2625" y="726"/>
                    <a:pt x="2633" y="710"/>
                  </a:cubicBezTo>
                  <a:cubicBezTo>
                    <a:pt x="2641" y="694"/>
                    <a:pt x="2680" y="655"/>
                    <a:pt x="2704" y="623"/>
                  </a:cubicBezTo>
                  <a:cubicBezTo>
                    <a:pt x="2696" y="615"/>
                    <a:pt x="2688" y="615"/>
                    <a:pt x="2672" y="607"/>
                  </a:cubicBezTo>
                  <a:cubicBezTo>
                    <a:pt x="2657" y="607"/>
                    <a:pt x="2633" y="607"/>
                    <a:pt x="2601" y="592"/>
                  </a:cubicBezTo>
                  <a:cubicBezTo>
                    <a:pt x="2554" y="568"/>
                    <a:pt x="2546" y="529"/>
                    <a:pt x="2530" y="506"/>
                  </a:cubicBezTo>
                  <a:cubicBezTo>
                    <a:pt x="2530" y="498"/>
                    <a:pt x="2522" y="482"/>
                    <a:pt x="2522" y="474"/>
                  </a:cubicBezTo>
                  <a:cubicBezTo>
                    <a:pt x="2514" y="466"/>
                    <a:pt x="2514" y="466"/>
                    <a:pt x="2514" y="466"/>
                  </a:cubicBezTo>
                  <a:cubicBezTo>
                    <a:pt x="2498" y="435"/>
                    <a:pt x="2483" y="411"/>
                    <a:pt x="2459" y="387"/>
                  </a:cubicBezTo>
                  <a:cubicBezTo>
                    <a:pt x="2427" y="363"/>
                    <a:pt x="2419" y="268"/>
                    <a:pt x="2419" y="261"/>
                  </a:cubicBezTo>
                  <a:cubicBezTo>
                    <a:pt x="2419" y="261"/>
                    <a:pt x="2419" y="253"/>
                    <a:pt x="2427" y="253"/>
                  </a:cubicBezTo>
                  <a:cubicBezTo>
                    <a:pt x="2411" y="237"/>
                    <a:pt x="2404" y="229"/>
                    <a:pt x="2404" y="229"/>
                  </a:cubicBezTo>
                  <a:cubicBezTo>
                    <a:pt x="2404" y="221"/>
                    <a:pt x="2404" y="221"/>
                    <a:pt x="2396" y="213"/>
                  </a:cubicBezTo>
                  <a:cubicBezTo>
                    <a:pt x="2396" y="205"/>
                    <a:pt x="2396" y="197"/>
                    <a:pt x="2388" y="197"/>
                  </a:cubicBezTo>
                  <a:cubicBezTo>
                    <a:pt x="2356" y="189"/>
                    <a:pt x="2340" y="182"/>
                    <a:pt x="2333" y="174"/>
                  </a:cubicBezTo>
                  <a:cubicBezTo>
                    <a:pt x="2324" y="166"/>
                    <a:pt x="2324" y="166"/>
                    <a:pt x="2324" y="158"/>
                  </a:cubicBezTo>
                  <a:cubicBezTo>
                    <a:pt x="2324" y="158"/>
                    <a:pt x="2324" y="158"/>
                    <a:pt x="2317" y="158"/>
                  </a:cubicBezTo>
                  <a:cubicBezTo>
                    <a:pt x="2309" y="150"/>
                    <a:pt x="2293" y="142"/>
                    <a:pt x="2293" y="134"/>
                  </a:cubicBezTo>
                  <a:cubicBezTo>
                    <a:pt x="2285" y="126"/>
                    <a:pt x="2285" y="118"/>
                    <a:pt x="2285" y="118"/>
                  </a:cubicBezTo>
                  <a:cubicBezTo>
                    <a:pt x="2277" y="110"/>
                    <a:pt x="2277" y="110"/>
                    <a:pt x="2277" y="110"/>
                  </a:cubicBezTo>
                  <a:cubicBezTo>
                    <a:pt x="2253" y="126"/>
                    <a:pt x="2253" y="126"/>
                    <a:pt x="2253" y="126"/>
                  </a:cubicBezTo>
                  <a:cubicBezTo>
                    <a:pt x="2246" y="134"/>
                    <a:pt x="2230" y="134"/>
                    <a:pt x="2230" y="142"/>
                  </a:cubicBezTo>
                  <a:cubicBezTo>
                    <a:pt x="2222" y="158"/>
                    <a:pt x="2214" y="158"/>
                    <a:pt x="2206" y="158"/>
                  </a:cubicBezTo>
                  <a:lnTo>
                    <a:pt x="2198" y="158"/>
                  </a:lnTo>
                  <a:cubicBezTo>
                    <a:pt x="2190" y="158"/>
                    <a:pt x="2182" y="158"/>
                    <a:pt x="2182" y="166"/>
                  </a:cubicBezTo>
                  <a:cubicBezTo>
                    <a:pt x="2182" y="174"/>
                    <a:pt x="2166" y="182"/>
                    <a:pt x="2151" y="182"/>
                  </a:cubicBezTo>
                  <a:cubicBezTo>
                    <a:pt x="2135" y="182"/>
                    <a:pt x="2127" y="182"/>
                    <a:pt x="2119" y="174"/>
                  </a:cubicBezTo>
                  <a:cubicBezTo>
                    <a:pt x="2111" y="174"/>
                    <a:pt x="2103" y="166"/>
                    <a:pt x="2087" y="158"/>
                  </a:cubicBezTo>
                  <a:lnTo>
                    <a:pt x="2080" y="158"/>
                  </a:lnTo>
                  <a:cubicBezTo>
                    <a:pt x="2071" y="158"/>
                    <a:pt x="2071" y="166"/>
                    <a:pt x="2064" y="182"/>
                  </a:cubicBezTo>
                  <a:cubicBezTo>
                    <a:pt x="2056" y="189"/>
                    <a:pt x="2056" y="205"/>
                    <a:pt x="2040" y="205"/>
                  </a:cubicBezTo>
                  <a:cubicBezTo>
                    <a:pt x="2040" y="205"/>
                    <a:pt x="2040" y="205"/>
                    <a:pt x="2032" y="205"/>
                  </a:cubicBezTo>
                  <a:cubicBezTo>
                    <a:pt x="2008" y="205"/>
                    <a:pt x="1961" y="174"/>
                    <a:pt x="1953" y="150"/>
                  </a:cubicBezTo>
                  <a:cubicBezTo>
                    <a:pt x="1945" y="150"/>
                    <a:pt x="1937" y="150"/>
                    <a:pt x="1929" y="150"/>
                  </a:cubicBezTo>
                  <a:cubicBezTo>
                    <a:pt x="1921" y="150"/>
                    <a:pt x="1913" y="150"/>
                    <a:pt x="1906" y="150"/>
                  </a:cubicBezTo>
                  <a:cubicBezTo>
                    <a:pt x="1890" y="158"/>
                    <a:pt x="1874" y="158"/>
                    <a:pt x="1858" y="158"/>
                  </a:cubicBezTo>
                  <a:cubicBezTo>
                    <a:pt x="1850" y="158"/>
                    <a:pt x="1842" y="158"/>
                    <a:pt x="1842" y="158"/>
                  </a:cubicBezTo>
                  <a:cubicBezTo>
                    <a:pt x="1811" y="150"/>
                    <a:pt x="1803" y="134"/>
                    <a:pt x="1795" y="118"/>
                  </a:cubicBezTo>
                  <a:cubicBezTo>
                    <a:pt x="1795" y="110"/>
                    <a:pt x="1795" y="102"/>
                    <a:pt x="1787" y="95"/>
                  </a:cubicBezTo>
                  <a:cubicBezTo>
                    <a:pt x="1771" y="87"/>
                    <a:pt x="1763" y="79"/>
                    <a:pt x="1755" y="55"/>
                  </a:cubicBezTo>
                  <a:cubicBezTo>
                    <a:pt x="1747" y="47"/>
                    <a:pt x="1740" y="39"/>
                    <a:pt x="1732" y="24"/>
                  </a:cubicBezTo>
                  <a:cubicBezTo>
                    <a:pt x="1724" y="15"/>
                    <a:pt x="1716" y="15"/>
                    <a:pt x="1716" y="15"/>
                  </a:cubicBezTo>
                  <a:lnTo>
                    <a:pt x="1708" y="15"/>
                  </a:lnTo>
                  <a:cubicBezTo>
                    <a:pt x="1700" y="15"/>
                    <a:pt x="1692" y="24"/>
                    <a:pt x="1684" y="24"/>
                  </a:cubicBezTo>
                  <a:lnTo>
                    <a:pt x="1676" y="24"/>
                  </a:lnTo>
                  <a:cubicBezTo>
                    <a:pt x="1645" y="15"/>
                    <a:pt x="1621" y="8"/>
                    <a:pt x="1589" y="8"/>
                  </a:cubicBezTo>
                  <a:lnTo>
                    <a:pt x="1589" y="8"/>
                  </a:lnTo>
                  <a:cubicBezTo>
                    <a:pt x="1574" y="8"/>
                    <a:pt x="1566" y="31"/>
                    <a:pt x="1566" y="55"/>
                  </a:cubicBezTo>
                  <a:cubicBezTo>
                    <a:pt x="1566" y="55"/>
                    <a:pt x="1558" y="63"/>
                    <a:pt x="1558" y="71"/>
                  </a:cubicBezTo>
                  <a:cubicBezTo>
                    <a:pt x="1558" y="87"/>
                    <a:pt x="1558" y="95"/>
                    <a:pt x="1566" y="110"/>
                  </a:cubicBezTo>
                  <a:cubicBezTo>
                    <a:pt x="1574" y="110"/>
                    <a:pt x="1574" y="110"/>
                    <a:pt x="1574" y="118"/>
                  </a:cubicBezTo>
                  <a:cubicBezTo>
                    <a:pt x="1589" y="142"/>
                    <a:pt x="1589" y="166"/>
                    <a:pt x="1581" y="174"/>
                  </a:cubicBezTo>
                  <a:cubicBezTo>
                    <a:pt x="1581" y="189"/>
                    <a:pt x="1566" y="189"/>
                    <a:pt x="1550" y="189"/>
                  </a:cubicBezTo>
                  <a:cubicBezTo>
                    <a:pt x="1534" y="189"/>
                    <a:pt x="1518" y="189"/>
                    <a:pt x="1502" y="189"/>
                  </a:cubicBezTo>
                  <a:cubicBezTo>
                    <a:pt x="1479" y="197"/>
                    <a:pt x="1487" y="205"/>
                    <a:pt x="1487" y="213"/>
                  </a:cubicBezTo>
                  <a:cubicBezTo>
                    <a:pt x="1487" y="221"/>
                    <a:pt x="1487" y="237"/>
                    <a:pt x="1479" y="245"/>
                  </a:cubicBezTo>
                  <a:cubicBezTo>
                    <a:pt x="1471" y="245"/>
                    <a:pt x="1471" y="253"/>
                    <a:pt x="1463" y="253"/>
                  </a:cubicBezTo>
                  <a:cubicBezTo>
                    <a:pt x="1447" y="253"/>
                    <a:pt x="1431" y="237"/>
                    <a:pt x="1423" y="221"/>
                  </a:cubicBezTo>
                  <a:lnTo>
                    <a:pt x="1415" y="213"/>
                  </a:lnTo>
                  <a:lnTo>
                    <a:pt x="1407" y="213"/>
                  </a:lnTo>
                  <a:cubicBezTo>
                    <a:pt x="1392" y="213"/>
                    <a:pt x="1376" y="229"/>
                    <a:pt x="1376" y="253"/>
                  </a:cubicBezTo>
                  <a:cubicBezTo>
                    <a:pt x="1376" y="268"/>
                    <a:pt x="1376" y="276"/>
                    <a:pt x="1384" y="284"/>
                  </a:cubicBezTo>
                  <a:cubicBezTo>
                    <a:pt x="1384" y="292"/>
                    <a:pt x="1384" y="300"/>
                    <a:pt x="1392" y="308"/>
                  </a:cubicBezTo>
                  <a:cubicBezTo>
                    <a:pt x="1400" y="332"/>
                    <a:pt x="1392" y="332"/>
                    <a:pt x="1376" y="340"/>
                  </a:cubicBezTo>
                  <a:cubicBezTo>
                    <a:pt x="1368" y="340"/>
                    <a:pt x="1368" y="348"/>
                    <a:pt x="1360" y="355"/>
                  </a:cubicBezTo>
                  <a:cubicBezTo>
                    <a:pt x="1352" y="363"/>
                    <a:pt x="1352" y="371"/>
                    <a:pt x="1336" y="371"/>
                  </a:cubicBezTo>
                  <a:cubicBezTo>
                    <a:pt x="1336" y="371"/>
                    <a:pt x="1336" y="371"/>
                    <a:pt x="1328" y="371"/>
                  </a:cubicBezTo>
                  <a:cubicBezTo>
                    <a:pt x="1321" y="371"/>
                    <a:pt x="1313" y="387"/>
                    <a:pt x="1313" y="411"/>
                  </a:cubicBezTo>
                  <a:cubicBezTo>
                    <a:pt x="1313" y="427"/>
                    <a:pt x="1297" y="458"/>
                    <a:pt x="1273" y="458"/>
                  </a:cubicBezTo>
                  <a:cubicBezTo>
                    <a:pt x="1273" y="458"/>
                    <a:pt x="1273" y="458"/>
                    <a:pt x="1265" y="466"/>
                  </a:cubicBezTo>
                  <a:cubicBezTo>
                    <a:pt x="1241" y="490"/>
                    <a:pt x="1218" y="553"/>
                    <a:pt x="1226" y="576"/>
                  </a:cubicBezTo>
                  <a:cubicBezTo>
                    <a:pt x="1226" y="584"/>
                    <a:pt x="1226" y="584"/>
                    <a:pt x="1226" y="592"/>
                  </a:cubicBezTo>
                  <a:cubicBezTo>
                    <a:pt x="1218" y="592"/>
                    <a:pt x="1210" y="600"/>
                    <a:pt x="1202" y="600"/>
                  </a:cubicBezTo>
                  <a:cubicBezTo>
                    <a:pt x="1202" y="600"/>
                    <a:pt x="1194" y="600"/>
                    <a:pt x="1186" y="600"/>
                  </a:cubicBezTo>
                  <a:cubicBezTo>
                    <a:pt x="1178" y="607"/>
                    <a:pt x="1178" y="607"/>
                    <a:pt x="1170" y="607"/>
                  </a:cubicBezTo>
                  <a:cubicBezTo>
                    <a:pt x="1163" y="607"/>
                    <a:pt x="1163" y="600"/>
                    <a:pt x="1154" y="600"/>
                  </a:cubicBezTo>
                  <a:cubicBezTo>
                    <a:pt x="1154" y="592"/>
                    <a:pt x="1154" y="592"/>
                    <a:pt x="1147" y="592"/>
                  </a:cubicBezTo>
                  <a:cubicBezTo>
                    <a:pt x="1147" y="592"/>
                    <a:pt x="1147" y="592"/>
                    <a:pt x="1139" y="592"/>
                  </a:cubicBezTo>
                  <a:cubicBezTo>
                    <a:pt x="1131" y="584"/>
                    <a:pt x="1115" y="584"/>
                    <a:pt x="1107" y="576"/>
                  </a:cubicBezTo>
                  <a:cubicBezTo>
                    <a:pt x="1099" y="568"/>
                    <a:pt x="1091" y="561"/>
                    <a:pt x="1091" y="553"/>
                  </a:cubicBezTo>
                  <a:cubicBezTo>
                    <a:pt x="1083" y="553"/>
                    <a:pt x="1083" y="545"/>
                    <a:pt x="1075" y="545"/>
                  </a:cubicBezTo>
                  <a:lnTo>
                    <a:pt x="1075" y="545"/>
                  </a:lnTo>
                  <a:cubicBezTo>
                    <a:pt x="1068" y="545"/>
                    <a:pt x="1068" y="553"/>
                    <a:pt x="1068" y="553"/>
                  </a:cubicBezTo>
                  <a:cubicBezTo>
                    <a:pt x="1060" y="561"/>
                    <a:pt x="1052" y="568"/>
                    <a:pt x="1052" y="576"/>
                  </a:cubicBezTo>
                  <a:cubicBezTo>
                    <a:pt x="1044" y="576"/>
                    <a:pt x="1044" y="584"/>
                    <a:pt x="1036" y="584"/>
                  </a:cubicBezTo>
                  <a:cubicBezTo>
                    <a:pt x="1028" y="584"/>
                    <a:pt x="1020" y="592"/>
                    <a:pt x="1020" y="607"/>
                  </a:cubicBezTo>
                  <a:lnTo>
                    <a:pt x="1020" y="607"/>
                  </a:lnTo>
                  <a:cubicBezTo>
                    <a:pt x="1012" y="623"/>
                    <a:pt x="1012" y="631"/>
                    <a:pt x="1004" y="631"/>
                  </a:cubicBezTo>
                  <a:cubicBezTo>
                    <a:pt x="996" y="639"/>
                    <a:pt x="996" y="639"/>
                    <a:pt x="996" y="639"/>
                  </a:cubicBezTo>
                  <a:cubicBezTo>
                    <a:pt x="988" y="639"/>
                    <a:pt x="988" y="647"/>
                    <a:pt x="988" y="655"/>
                  </a:cubicBezTo>
                  <a:lnTo>
                    <a:pt x="988" y="663"/>
                  </a:lnTo>
                  <a:cubicBezTo>
                    <a:pt x="988" y="678"/>
                    <a:pt x="988" y="694"/>
                    <a:pt x="988" y="702"/>
                  </a:cubicBezTo>
                  <a:cubicBezTo>
                    <a:pt x="981" y="702"/>
                    <a:pt x="981" y="702"/>
                    <a:pt x="973" y="702"/>
                  </a:cubicBezTo>
                  <a:cubicBezTo>
                    <a:pt x="965" y="702"/>
                    <a:pt x="957" y="694"/>
                    <a:pt x="957" y="694"/>
                  </a:cubicBezTo>
                  <a:lnTo>
                    <a:pt x="957" y="694"/>
                  </a:lnTo>
                  <a:cubicBezTo>
                    <a:pt x="941" y="671"/>
                    <a:pt x="941" y="671"/>
                    <a:pt x="941" y="671"/>
                  </a:cubicBezTo>
                  <a:cubicBezTo>
                    <a:pt x="933" y="663"/>
                    <a:pt x="917" y="655"/>
                    <a:pt x="910" y="647"/>
                  </a:cubicBezTo>
                  <a:lnTo>
                    <a:pt x="910" y="647"/>
                  </a:lnTo>
                  <a:cubicBezTo>
                    <a:pt x="910" y="639"/>
                    <a:pt x="901" y="639"/>
                    <a:pt x="901" y="639"/>
                  </a:cubicBezTo>
                  <a:cubicBezTo>
                    <a:pt x="894" y="639"/>
                    <a:pt x="894" y="639"/>
                    <a:pt x="894" y="647"/>
                  </a:cubicBezTo>
                  <a:cubicBezTo>
                    <a:pt x="886" y="655"/>
                    <a:pt x="886" y="655"/>
                    <a:pt x="878" y="655"/>
                  </a:cubicBezTo>
                  <a:cubicBezTo>
                    <a:pt x="870" y="655"/>
                    <a:pt x="854" y="663"/>
                    <a:pt x="854" y="671"/>
                  </a:cubicBezTo>
                  <a:lnTo>
                    <a:pt x="854" y="671"/>
                  </a:lnTo>
                  <a:cubicBezTo>
                    <a:pt x="846" y="678"/>
                    <a:pt x="846" y="687"/>
                    <a:pt x="830" y="687"/>
                  </a:cubicBezTo>
                  <a:cubicBezTo>
                    <a:pt x="830" y="687"/>
                    <a:pt x="830" y="687"/>
                    <a:pt x="823" y="687"/>
                  </a:cubicBezTo>
                  <a:lnTo>
                    <a:pt x="815" y="687"/>
                  </a:lnTo>
                  <a:cubicBezTo>
                    <a:pt x="815" y="694"/>
                    <a:pt x="815" y="702"/>
                    <a:pt x="815" y="710"/>
                  </a:cubicBezTo>
                  <a:cubicBezTo>
                    <a:pt x="815" y="726"/>
                    <a:pt x="815" y="750"/>
                    <a:pt x="799" y="750"/>
                  </a:cubicBezTo>
                  <a:cubicBezTo>
                    <a:pt x="791" y="750"/>
                    <a:pt x="775" y="742"/>
                    <a:pt x="759" y="726"/>
                  </a:cubicBezTo>
                  <a:cubicBezTo>
                    <a:pt x="751" y="718"/>
                    <a:pt x="751" y="718"/>
                    <a:pt x="743" y="718"/>
                  </a:cubicBezTo>
                  <a:lnTo>
                    <a:pt x="743" y="718"/>
                  </a:lnTo>
                  <a:cubicBezTo>
                    <a:pt x="743" y="718"/>
                    <a:pt x="735" y="718"/>
                    <a:pt x="728" y="718"/>
                  </a:cubicBezTo>
                  <a:cubicBezTo>
                    <a:pt x="720" y="710"/>
                    <a:pt x="712" y="710"/>
                    <a:pt x="712" y="702"/>
                  </a:cubicBezTo>
                  <a:cubicBezTo>
                    <a:pt x="704" y="694"/>
                    <a:pt x="704" y="694"/>
                    <a:pt x="696" y="694"/>
                  </a:cubicBezTo>
                  <a:cubicBezTo>
                    <a:pt x="696" y="694"/>
                    <a:pt x="696" y="687"/>
                    <a:pt x="688" y="687"/>
                  </a:cubicBezTo>
                  <a:cubicBezTo>
                    <a:pt x="680" y="687"/>
                    <a:pt x="657" y="702"/>
                    <a:pt x="641" y="710"/>
                  </a:cubicBezTo>
                  <a:cubicBezTo>
                    <a:pt x="625" y="718"/>
                    <a:pt x="625" y="734"/>
                    <a:pt x="625" y="742"/>
                  </a:cubicBezTo>
                  <a:cubicBezTo>
                    <a:pt x="625" y="750"/>
                    <a:pt x="625" y="750"/>
                    <a:pt x="625" y="750"/>
                  </a:cubicBezTo>
                  <a:lnTo>
                    <a:pt x="617" y="758"/>
                  </a:lnTo>
                  <a:cubicBezTo>
                    <a:pt x="609" y="758"/>
                    <a:pt x="593" y="750"/>
                    <a:pt x="585" y="742"/>
                  </a:cubicBezTo>
                  <a:cubicBezTo>
                    <a:pt x="577" y="742"/>
                    <a:pt x="562" y="734"/>
                    <a:pt x="562" y="734"/>
                  </a:cubicBezTo>
                  <a:cubicBezTo>
                    <a:pt x="546" y="734"/>
                    <a:pt x="530" y="750"/>
                    <a:pt x="530" y="758"/>
                  </a:cubicBezTo>
                  <a:cubicBezTo>
                    <a:pt x="530" y="773"/>
                    <a:pt x="530" y="789"/>
                    <a:pt x="506" y="789"/>
                  </a:cubicBezTo>
                  <a:lnTo>
                    <a:pt x="498" y="781"/>
                  </a:lnTo>
                  <a:cubicBezTo>
                    <a:pt x="490" y="781"/>
                    <a:pt x="483" y="781"/>
                    <a:pt x="467" y="789"/>
                  </a:cubicBezTo>
                  <a:cubicBezTo>
                    <a:pt x="475" y="797"/>
                    <a:pt x="475" y="805"/>
                    <a:pt x="467" y="821"/>
                  </a:cubicBezTo>
                  <a:cubicBezTo>
                    <a:pt x="459" y="821"/>
                    <a:pt x="459" y="829"/>
                    <a:pt x="451" y="837"/>
                  </a:cubicBezTo>
                  <a:cubicBezTo>
                    <a:pt x="435" y="853"/>
                    <a:pt x="427" y="860"/>
                    <a:pt x="443" y="868"/>
                  </a:cubicBezTo>
                  <a:cubicBezTo>
                    <a:pt x="451" y="876"/>
                    <a:pt x="451" y="876"/>
                    <a:pt x="451" y="876"/>
                  </a:cubicBezTo>
                  <a:cubicBezTo>
                    <a:pt x="467" y="892"/>
                    <a:pt x="475" y="908"/>
                    <a:pt x="475" y="916"/>
                  </a:cubicBezTo>
                  <a:cubicBezTo>
                    <a:pt x="475" y="924"/>
                    <a:pt x="475" y="924"/>
                    <a:pt x="467" y="924"/>
                  </a:cubicBezTo>
                  <a:cubicBezTo>
                    <a:pt x="459" y="931"/>
                    <a:pt x="451" y="931"/>
                    <a:pt x="435" y="931"/>
                  </a:cubicBezTo>
                  <a:cubicBezTo>
                    <a:pt x="404" y="940"/>
                    <a:pt x="340" y="947"/>
                    <a:pt x="324" y="971"/>
                  </a:cubicBezTo>
                  <a:cubicBezTo>
                    <a:pt x="317" y="979"/>
                    <a:pt x="317" y="987"/>
                    <a:pt x="317" y="995"/>
                  </a:cubicBezTo>
                  <a:cubicBezTo>
                    <a:pt x="324" y="1026"/>
                    <a:pt x="332" y="1042"/>
                    <a:pt x="340" y="1050"/>
                  </a:cubicBezTo>
                  <a:cubicBezTo>
                    <a:pt x="348" y="1066"/>
                    <a:pt x="356" y="1082"/>
                    <a:pt x="348" y="1098"/>
                  </a:cubicBezTo>
                  <a:cubicBezTo>
                    <a:pt x="348" y="1113"/>
                    <a:pt x="324" y="1145"/>
                    <a:pt x="301" y="1145"/>
                  </a:cubicBezTo>
                  <a:cubicBezTo>
                    <a:pt x="285" y="1145"/>
                    <a:pt x="277" y="1145"/>
                    <a:pt x="269" y="1137"/>
                  </a:cubicBezTo>
                  <a:cubicBezTo>
                    <a:pt x="253" y="1121"/>
                    <a:pt x="214" y="1105"/>
                    <a:pt x="174" y="1105"/>
                  </a:cubicBezTo>
                  <a:cubicBezTo>
                    <a:pt x="158" y="1105"/>
                    <a:pt x="135" y="1113"/>
                    <a:pt x="119" y="1129"/>
                  </a:cubicBezTo>
                  <a:cubicBezTo>
                    <a:pt x="103" y="1145"/>
                    <a:pt x="95" y="1161"/>
                    <a:pt x="95" y="1192"/>
                  </a:cubicBezTo>
                  <a:cubicBezTo>
                    <a:pt x="103" y="1200"/>
                    <a:pt x="119" y="1248"/>
                    <a:pt x="111" y="1279"/>
                  </a:cubicBezTo>
                  <a:cubicBezTo>
                    <a:pt x="103" y="1287"/>
                    <a:pt x="103" y="1295"/>
                    <a:pt x="95" y="1295"/>
                  </a:cubicBezTo>
                  <a:cubicBezTo>
                    <a:pt x="87" y="1295"/>
                    <a:pt x="79" y="1295"/>
                    <a:pt x="79" y="1295"/>
                  </a:cubicBezTo>
                  <a:cubicBezTo>
                    <a:pt x="79" y="1295"/>
                    <a:pt x="79" y="1303"/>
                    <a:pt x="79" y="1311"/>
                  </a:cubicBezTo>
                  <a:cubicBezTo>
                    <a:pt x="79" y="1319"/>
                    <a:pt x="79" y="1335"/>
                    <a:pt x="79" y="1358"/>
                  </a:cubicBezTo>
                  <a:cubicBezTo>
                    <a:pt x="64" y="1390"/>
                    <a:pt x="64" y="1390"/>
                    <a:pt x="56" y="1390"/>
                  </a:cubicBezTo>
                  <a:cubicBezTo>
                    <a:pt x="56" y="1390"/>
                    <a:pt x="56" y="1390"/>
                    <a:pt x="48" y="1390"/>
                  </a:cubicBezTo>
                  <a:cubicBezTo>
                    <a:pt x="48" y="1390"/>
                    <a:pt x="48" y="1390"/>
                    <a:pt x="40" y="1390"/>
                  </a:cubicBezTo>
                  <a:lnTo>
                    <a:pt x="40" y="1390"/>
                  </a:lnTo>
                  <a:cubicBezTo>
                    <a:pt x="24" y="1390"/>
                    <a:pt x="16" y="1398"/>
                    <a:pt x="16" y="1406"/>
                  </a:cubicBezTo>
                  <a:cubicBezTo>
                    <a:pt x="16" y="1414"/>
                    <a:pt x="16" y="1414"/>
                    <a:pt x="16" y="14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6" name="Freeform 783"/>
            <p:cNvSpPr>
              <a:spLocks noChangeArrowheads="1"/>
            </p:cNvSpPr>
            <p:nvPr/>
          </p:nvSpPr>
          <p:spPr bwMode="auto">
            <a:xfrm>
              <a:off x="19067255" y="6198504"/>
              <a:ext cx="598381" cy="1055283"/>
            </a:xfrm>
            <a:custGeom>
              <a:avLst/>
              <a:gdLst>
                <a:gd name="T0" fmla="*/ 933 w 1139"/>
                <a:gd name="T1" fmla="*/ 8 h 2008"/>
                <a:gd name="T2" fmla="*/ 933 w 1139"/>
                <a:gd name="T3" fmla="*/ 8 h 2008"/>
                <a:gd name="T4" fmla="*/ 261 w 1139"/>
                <a:gd name="T5" fmla="*/ 87 h 2008"/>
                <a:gd name="T6" fmla="*/ 111 w 1139"/>
                <a:gd name="T7" fmla="*/ 158 h 2008"/>
                <a:gd name="T8" fmla="*/ 32 w 1139"/>
                <a:gd name="T9" fmla="*/ 135 h 2008"/>
                <a:gd name="T10" fmla="*/ 126 w 1139"/>
                <a:gd name="T11" fmla="*/ 1178 h 2008"/>
                <a:gd name="T12" fmla="*/ 111 w 1139"/>
                <a:gd name="T13" fmla="*/ 1281 h 2008"/>
                <a:gd name="T14" fmla="*/ 95 w 1139"/>
                <a:gd name="T15" fmla="*/ 1360 h 2008"/>
                <a:gd name="T16" fmla="*/ 134 w 1139"/>
                <a:gd name="T17" fmla="*/ 1423 h 2008"/>
                <a:gd name="T18" fmla="*/ 150 w 1139"/>
                <a:gd name="T19" fmla="*/ 1502 h 2008"/>
                <a:gd name="T20" fmla="*/ 158 w 1139"/>
                <a:gd name="T21" fmla="*/ 1581 h 2008"/>
                <a:gd name="T22" fmla="*/ 119 w 1139"/>
                <a:gd name="T23" fmla="*/ 1637 h 2008"/>
                <a:gd name="T24" fmla="*/ 39 w 1139"/>
                <a:gd name="T25" fmla="*/ 1771 h 2008"/>
                <a:gd name="T26" fmla="*/ 24 w 1139"/>
                <a:gd name="T27" fmla="*/ 1833 h 2008"/>
                <a:gd name="T28" fmla="*/ 16 w 1139"/>
                <a:gd name="T29" fmla="*/ 1889 h 2008"/>
                <a:gd name="T30" fmla="*/ 0 w 1139"/>
                <a:gd name="T31" fmla="*/ 1960 h 2008"/>
                <a:gd name="T32" fmla="*/ 16 w 1139"/>
                <a:gd name="T33" fmla="*/ 2007 h 2008"/>
                <a:gd name="T34" fmla="*/ 47 w 1139"/>
                <a:gd name="T35" fmla="*/ 2007 h 2008"/>
                <a:gd name="T36" fmla="*/ 79 w 1139"/>
                <a:gd name="T37" fmla="*/ 1984 h 2008"/>
                <a:gd name="T38" fmla="*/ 111 w 1139"/>
                <a:gd name="T39" fmla="*/ 1960 h 2008"/>
                <a:gd name="T40" fmla="*/ 174 w 1139"/>
                <a:gd name="T41" fmla="*/ 1968 h 2008"/>
                <a:gd name="T42" fmla="*/ 190 w 1139"/>
                <a:gd name="T43" fmla="*/ 1936 h 2008"/>
                <a:gd name="T44" fmla="*/ 245 w 1139"/>
                <a:gd name="T45" fmla="*/ 1913 h 2008"/>
                <a:gd name="T46" fmla="*/ 284 w 1139"/>
                <a:gd name="T47" fmla="*/ 1936 h 2008"/>
                <a:gd name="T48" fmla="*/ 316 w 1139"/>
                <a:gd name="T49" fmla="*/ 1952 h 2008"/>
                <a:gd name="T50" fmla="*/ 348 w 1139"/>
                <a:gd name="T51" fmla="*/ 1968 h 2008"/>
                <a:gd name="T52" fmla="*/ 356 w 1139"/>
                <a:gd name="T53" fmla="*/ 1936 h 2008"/>
                <a:gd name="T54" fmla="*/ 372 w 1139"/>
                <a:gd name="T55" fmla="*/ 1913 h 2008"/>
                <a:gd name="T56" fmla="*/ 395 w 1139"/>
                <a:gd name="T57" fmla="*/ 1897 h 2008"/>
                <a:gd name="T58" fmla="*/ 427 w 1139"/>
                <a:gd name="T59" fmla="*/ 1881 h 2008"/>
                <a:gd name="T60" fmla="*/ 450 w 1139"/>
                <a:gd name="T61" fmla="*/ 1857 h 2008"/>
                <a:gd name="T62" fmla="*/ 466 w 1139"/>
                <a:gd name="T63" fmla="*/ 1873 h 2008"/>
                <a:gd name="T64" fmla="*/ 498 w 1139"/>
                <a:gd name="T65" fmla="*/ 1897 h 2008"/>
                <a:gd name="T66" fmla="*/ 506 w 1139"/>
                <a:gd name="T67" fmla="*/ 1920 h 2008"/>
                <a:gd name="T68" fmla="*/ 530 w 1139"/>
                <a:gd name="T69" fmla="*/ 1920 h 2008"/>
                <a:gd name="T70" fmla="*/ 530 w 1139"/>
                <a:gd name="T71" fmla="*/ 1881 h 2008"/>
                <a:gd name="T72" fmla="*/ 545 w 1139"/>
                <a:gd name="T73" fmla="*/ 1857 h 2008"/>
                <a:gd name="T74" fmla="*/ 561 w 1139"/>
                <a:gd name="T75" fmla="*/ 1833 h 2008"/>
                <a:gd name="T76" fmla="*/ 593 w 1139"/>
                <a:gd name="T77" fmla="*/ 1802 h 2008"/>
                <a:gd name="T78" fmla="*/ 624 w 1139"/>
                <a:gd name="T79" fmla="*/ 1763 h 2008"/>
                <a:gd name="T80" fmla="*/ 656 w 1139"/>
                <a:gd name="T81" fmla="*/ 1794 h 2008"/>
                <a:gd name="T82" fmla="*/ 703 w 1139"/>
                <a:gd name="T83" fmla="*/ 1818 h 2008"/>
                <a:gd name="T84" fmla="*/ 735 w 1139"/>
                <a:gd name="T85" fmla="*/ 1826 h 2008"/>
                <a:gd name="T86" fmla="*/ 775 w 1139"/>
                <a:gd name="T87" fmla="*/ 1802 h 2008"/>
                <a:gd name="T88" fmla="*/ 822 w 1139"/>
                <a:gd name="T89" fmla="*/ 1676 h 2008"/>
                <a:gd name="T90" fmla="*/ 862 w 1139"/>
                <a:gd name="T91" fmla="*/ 1637 h 2008"/>
                <a:gd name="T92" fmla="*/ 877 w 1139"/>
                <a:gd name="T93" fmla="*/ 1589 h 2008"/>
                <a:gd name="T94" fmla="*/ 909 w 1139"/>
                <a:gd name="T95" fmla="*/ 1574 h 2008"/>
                <a:gd name="T96" fmla="*/ 941 w 1139"/>
                <a:gd name="T97" fmla="*/ 1534 h 2008"/>
                <a:gd name="T98" fmla="*/ 925 w 1139"/>
                <a:gd name="T99" fmla="*/ 1479 h 2008"/>
                <a:gd name="T100" fmla="*/ 964 w 1139"/>
                <a:gd name="T101" fmla="*/ 1439 h 2008"/>
                <a:gd name="T102" fmla="*/ 1020 w 1139"/>
                <a:gd name="T103" fmla="*/ 1471 h 2008"/>
                <a:gd name="T104" fmla="*/ 1051 w 1139"/>
                <a:gd name="T105" fmla="*/ 1415 h 2008"/>
                <a:gd name="T106" fmla="*/ 1130 w 1139"/>
                <a:gd name="T107" fmla="*/ 1400 h 2008"/>
                <a:gd name="T108" fmla="*/ 1123 w 1139"/>
                <a:gd name="T109" fmla="*/ 1344 h 2008"/>
                <a:gd name="T110" fmla="*/ 1107 w 1139"/>
                <a:gd name="T111" fmla="*/ 1297 h 2008"/>
                <a:gd name="T112" fmla="*/ 1123 w 1139"/>
                <a:gd name="T113" fmla="*/ 1250 h 2008"/>
                <a:gd name="T114" fmla="*/ 972 w 1139"/>
                <a:gd name="T115" fmla="*/ 32 h 2008"/>
                <a:gd name="T116" fmla="*/ 933 w 1139"/>
                <a:gd name="T117" fmla="*/ 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9" h="2008">
                  <a:moveTo>
                    <a:pt x="933" y="8"/>
                  </a:moveTo>
                  <a:lnTo>
                    <a:pt x="933" y="8"/>
                  </a:lnTo>
                  <a:cubicBezTo>
                    <a:pt x="261" y="87"/>
                    <a:pt x="261" y="87"/>
                    <a:pt x="261" y="87"/>
                  </a:cubicBezTo>
                  <a:cubicBezTo>
                    <a:pt x="221" y="119"/>
                    <a:pt x="166" y="158"/>
                    <a:pt x="111" y="158"/>
                  </a:cubicBezTo>
                  <a:cubicBezTo>
                    <a:pt x="79" y="158"/>
                    <a:pt x="47" y="151"/>
                    <a:pt x="32" y="135"/>
                  </a:cubicBezTo>
                  <a:cubicBezTo>
                    <a:pt x="126" y="1178"/>
                    <a:pt x="126" y="1178"/>
                    <a:pt x="126" y="1178"/>
                  </a:cubicBezTo>
                  <a:cubicBezTo>
                    <a:pt x="126" y="1178"/>
                    <a:pt x="126" y="1257"/>
                    <a:pt x="111" y="1281"/>
                  </a:cubicBezTo>
                  <a:cubicBezTo>
                    <a:pt x="103" y="1297"/>
                    <a:pt x="79" y="1336"/>
                    <a:pt x="95" y="1360"/>
                  </a:cubicBezTo>
                  <a:cubicBezTo>
                    <a:pt x="119" y="1392"/>
                    <a:pt x="134" y="1368"/>
                    <a:pt x="134" y="1423"/>
                  </a:cubicBezTo>
                  <a:cubicBezTo>
                    <a:pt x="134" y="1471"/>
                    <a:pt x="134" y="1494"/>
                    <a:pt x="150" y="1502"/>
                  </a:cubicBezTo>
                  <a:cubicBezTo>
                    <a:pt x="166" y="1510"/>
                    <a:pt x="182" y="1566"/>
                    <a:pt x="158" y="1581"/>
                  </a:cubicBezTo>
                  <a:cubicBezTo>
                    <a:pt x="134" y="1597"/>
                    <a:pt x="119" y="1613"/>
                    <a:pt x="119" y="1637"/>
                  </a:cubicBezTo>
                  <a:cubicBezTo>
                    <a:pt x="119" y="1653"/>
                    <a:pt x="63" y="1763"/>
                    <a:pt x="39" y="1771"/>
                  </a:cubicBezTo>
                  <a:cubicBezTo>
                    <a:pt x="16" y="1779"/>
                    <a:pt x="24" y="1818"/>
                    <a:pt x="24" y="1833"/>
                  </a:cubicBezTo>
                  <a:cubicBezTo>
                    <a:pt x="32" y="1841"/>
                    <a:pt x="24" y="1873"/>
                    <a:pt x="16" y="1889"/>
                  </a:cubicBezTo>
                  <a:cubicBezTo>
                    <a:pt x="0" y="1913"/>
                    <a:pt x="0" y="1928"/>
                    <a:pt x="0" y="1960"/>
                  </a:cubicBezTo>
                  <a:cubicBezTo>
                    <a:pt x="0" y="1984"/>
                    <a:pt x="8" y="1999"/>
                    <a:pt x="16" y="2007"/>
                  </a:cubicBezTo>
                  <a:cubicBezTo>
                    <a:pt x="24" y="2007"/>
                    <a:pt x="39" y="2007"/>
                    <a:pt x="47" y="2007"/>
                  </a:cubicBezTo>
                  <a:cubicBezTo>
                    <a:pt x="71" y="2007"/>
                    <a:pt x="79" y="1999"/>
                    <a:pt x="79" y="1984"/>
                  </a:cubicBezTo>
                  <a:cubicBezTo>
                    <a:pt x="79" y="1976"/>
                    <a:pt x="95" y="1960"/>
                    <a:pt x="111" y="1960"/>
                  </a:cubicBezTo>
                  <a:cubicBezTo>
                    <a:pt x="126" y="1960"/>
                    <a:pt x="174" y="1984"/>
                    <a:pt x="174" y="1968"/>
                  </a:cubicBezTo>
                  <a:cubicBezTo>
                    <a:pt x="166" y="1952"/>
                    <a:pt x="174" y="1944"/>
                    <a:pt x="190" y="1936"/>
                  </a:cubicBezTo>
                  <a:cubicBezTo>
                    <a:pt x="206" y="1920"/>
                    <a:pt x="229" y="1913"/>
                    <a:pt x="245" y="1913"/>
                  </a:cubicBezTo>
                  <a:cubicBezTo>
                    <a:pt x="261" y="1920"/>
                    <a:pt x="261" y="1936"/>
                    <a:pt x="284" y="1936"/>
                  </a:cubicBezTo>
                  <a:cubicBezTo>
                    <a:pt x="300" y="1944"/>
                    <a:pt x="300" y="1936"/>
                    <a:pt x="316" y="1952"/>
                  </a:cubicBezTo>
                  <a:cubicBezTo>
                    <a:pt x="332" y="1968"/>
                    <a:pt x="340" y="1976"/>
                    <a:pt x="348" y="1968"/>
                  </a:cubicBezTo>
                  <a:cubicBezTo>
                    <a:pt x="356" y="1968"/>
                    <a:pt x="364" y="1952"/>
                    <a:pt x="356" y="1936"/>
                  </a:cubicBezTo>
                  <a:cubicBezTo>
                    <a:pt x="356" y="1920"/>
                    <a:pt x="364" y="1904"/>
                    <a:pt x="372" y="1913"/>
                  </a:cubicBezTo>
                  <a:cubicBezTo>
                    <a:pt x="387" y="1913"/>
                    <a:pt x="395" y="1904"/>
                    <a:pt x="395" y="1897"/>
                  </a:cubicBezTo>
                  <a:cubicBezTo>
                    <a:pt x="403" y="1889"/>
                    <a:pt x="419" y="1881"/>
                    <a:pt x="427" y="1881"/>
                  </a:cubicBezTo>
                  <a:cubicBezTo>
                    <a:pt x="435" y="1881"/>
                    <a:pt x="443" y="1865"/>
                    <a:pt x="450" y="1857"/>
                  </a:cubicBezTo>
                  <a:cubicBezTo>
                    <a:pt x="459" y="1857"/>
                    <a:pt x="459" y="1865"/>
                    <a:pt x="466" y="1873"/>
                  </a:cubicBezTo>
                  <a:cubicBezTo>
                    <a:pt x="466" y="1881"/>
                    <a:pt x="498" y="1897"/>
                    <a:pt x="498" y="1897"/>
                  </a:cubicBezTo>
                  <a:cubicBezTo>
                    <a:pt x="506" y="1920"/>
                    <a:pt x="506" y="1920"/>
                    <a:pt x="506" y="1920"/>
                  </a:cubicBezTo>
                  <a:cubicBezTo>
                    <a:pt x="506" y="1920"/>
                    <a:pt x="530" y="1928"/>
                    <a:pt x="530" y="1920"/>
                  </a:cubicBezTo>
                  <a:cubicBezTo>
                    <a:pt x="537" y="1913"/>
                    <a:pt x="530" y="1889"/>
                    <a:pt x="530" y="1881"/>
                  </a:cubicBezTo>
                  <a:cubicBezTo>
                    <a:pt x="530" y="1873"/>
                    <a:pt x="530" y="1865"/>
                    <a:pt x="545" y="1857"/>
                  </a:cubicBezTo>
                  <a:cubicBezTo>
                    <a:pt x="561" y="1849"/>
                    <a:pt x="561" y="1849"/>
                    <a:pt x="561" y="1833"/>
                  </a:cubicBezTo>
                  <a:cubicBezTo>
                    <a:pt x="569" y="1810"/>
                    <a:pt x="585" y="1810"/>
                    <a:pt x="593" y="1802"/>
                  </a:cubicBezTo>
                  <a:cubicBezTo>
                    <a:pt x="609" y="1787"/>
                    <a:pt x="617" y="1763"/>
                    <a:pt x="624" y="1763"/>
                  </a:cubicBezTo>
                  <a:cubicBezTo>
                    <a:pt x="632" y="1763"/>
                    <a:pt x="640" y="1787"/>
                    <a:pt x="656" y="1794"/>
                  </a:cubicBezTo>
                  <a:cubicBezTo>
                    <a:pt x="672" y="1810"/>
                    <a:pt x="688" y="1810"/>
                    <a:pt x="703" y="1818"/>
                  </a:cubicBezTo>
                  <a:cubicBezTo>
                    <a:pt x="712" y="1818"/>
                    <a:pt x="712" y="1833"/>
                    <a:pt x="735" y="1826"/>
                  </a:cubicBezTo>
                  <a:cubicBezTo>
                    <a:pt x="759" y="1818"/>
                    <a:pt x="775" y="1826"/>
                    <a:pt x="775" y="1802"/>
                  </a:cubicBezTo>
                  <a:cubicBezTo>
                    <a:pt x="767" y="1779"/>
                    <a:pt x="806" y="1676"/>
                    <a:pt x="822" y="1676"/>
                  </a:cubicBezTo>
                  <a:cubicBezTo>
                    <a:pt x="838" y="1684"/>
                    <a:pt x="862" y="1653"/>
                    <a:pt x="862" y="1637"/>
                  </a:cubicBezTo>
                  <a:cubicBezTo>
                    <a:pt x="862" y="1613"/>
                    <a:pt x="862" y="1597"/>
                    <a:pt x="877" y="1589"/>
                  </a:cubicBezTo>
                  <a:cubicBezTo>
                    <a:pt x="893" y="1589"/>
                    <a:pt x="893" y="1597"/>
                    <a:pt x="909" y="1574"/>
                  </a:cubicBezTo>
                  <a:cubicBezTo>
                    <a:pt x="917" y="1558"/>
                    <a:pt x="949" y="1566"/>
                    <a:pt x="941" y="1534"/>
                  </a:cubicBezTo>
                  <a:cubicBezTo>
                    <a:pt x="925" y="1502"/>
                    <a:pt x="917" y="1510"/>
                    <a:pt x="925" y="1479"/>
                  </a:cubicBezTo>
                  <a:cubicBezTo>
                    <a:pt x="925" y="1439"/>
                    <a:pt x="956" y="1423"/>
                    <a:pt x="964" y="1439"/>
                  </a:cubicBezTo>
                  <a:cubicBezTo>
                    <a:pt x="980" y="1447"/>
                    <a:pt x="1004" y="1487"/>
                    <a:pt x="1020" y="1471"/>
                  </a:cubicBezTo>
                  <a:cubicBezTo>
                    <a:pt x="1043" y="1447"/>
                    <a:pt x="1012" y="1423"/>
                    <a:pt x="1051" y="1415"/>
                  </a:cubicBezTo>
                  <a:cubicBezTo>
                    <a:pt x="1099" y="1408"/>
                    <a:pt x="1130" y="1415"/>
                    <a:pt x="1130" y="1400"/>
                  </a:cubicBezTo>
                  <a:cubicBezTo>
                    <a:pt x="1130" y="1392"/>
                    <a:pt x="1138" y="1368"/>
                    <a:pt x="1123" y="1344"/>
                  </a:cubicBezTo>
                  <a:cubicBezTo>
                    <a:pt x="1107" y="1328"/>
                    <a:pt x="1099" y="1321"/>
                    <a:pt x="1107" y="1297"/>
                  </a:cubicBezTo>
                  <a:cubicBezTo>
                    <a:pt x="1107" y="1281"/>
                    <a:pt x="1115" y="1257"/>
                    <a:pt x="1123" y="1250"/>
                  </a:cubicBezTo>
                  <a:cubicBezTo>
                    <a:pt x="972" y="32"/>
                    <a:pt x="972" y="32"/>
                    <a:pt x="972" y="32"/>
                  </a:cubicBezTo>
                  <a:cubicBezTo>
                    <a:pt x="949" y="0"/>
                    <a:pt x="933" y="8"/>
                    <a:pt x="933" y="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7" name="Freeform 784"/>
            <p:cNvSpPr>
              <a:spLocks noChangeArrowheads="1"/>
            </p:cNvSpPr>
            <p:nvPr/>
          </p:nvSpPr>
          <p:spPr bwMode="auto">
            <a:xfrm>
              <a:off x="19067255" y="6198504"/>
              <a:ext cx="598381" cy="1059922"/>
            </a:xfrm>
            <a:custGeom>
              <a:avLst/>
              <a:gdLst>
                <a:gd name="T0" fmla="*/ 8 w 1139"/>
                <a:gd name="T1" fmla="*/ 1999 h 2018"/>
                <a:gd name="T2" fmla="*/ 24 w 1139"/>
                <a:gd name="T3" fmla="*/ 1826 h 2018"/>
                <a:gd name="T4" fmla="*/ 166 w 1139"/>
                <a:gd name="T5" fmla="*/ 1550 h 2018"/>
                <a:gd name="T6" fmla="*/ 119 w 1139"/>
                <a:gd name="T7" fmla="*/ 1384 h 2018"/>
                <a:gd name="T8" fmla="*/ 24 w 1139"/>
                <a:gd name="T9" fmla="*/ 127 h 2018"/>
                <a:gd name="T10" fmla="*/ 261 w 1139"/>
                <a:gd name="T11" fmla="*/ 80 h 2018"/>
                <a:gd name="T12" fmla="*/ 972 w 1139"/>
                <a:gd name="T13" fmla="*/ 24 h 2018"/>
                <a:gd name="T14" fmla="*/ 1115 w 1139"/>
                <a:gd name="T15" fmla="*/ 1281 h 2018"/>
                <a:gd name="T16" fmla="*/ 1130 w 1139"/>
                <a:gd name="T17" fmla="*/ 1400 h 2018"/>
                <a:gd name="T18" fmla="*/ 1028 w 1139"/>
                <a:gd name="T19" fmla="*/ 1471 h 2018"/>
                <a:gd name="T20" fmla="*/ 956 w 1139"/>
                <a:gd name="T21" fmla="*/ 1439 h 2018"/>
                <a:gd name="T22" fmla="*/ 925 w 1139"/>
                <a:gd name="T23" fmla="*/ 1566 h 2018"/>
                <a:gd name="T24" fmla="*/ 862 w 1139"/>
                <a:gd name="T25" fmla="*/ 1637 h 2018"/>
                <a:gd name="T26" fmla="*/ 775 w 1139"/>
                <a:gd name="T27" fmla="*/ 1818 h 2018"/>
                <a:gd name="T28" fmla="*/ 703 w 1139"/>
                <a:gd name="T29" fmla="*/ 1826 h 2018"/>
                <a:gd name="T30" fmla="*/ 640 w 1139"/>
                <a:gd name="T31" fmla="*/ 1779 h 2018"/>
                <a:gd name="T32" fmla="*/ 601 w 1139"/>
                <a:gd name="T33" fmla="*/ 1802 h 2018"/>
                <a:gd name="T34" fmla="*/ 553 w 1139"/>
                <a:gd name="T35" fmla="*/ 1857 h 2018"/>
                <a:gd name="T36" fmla="*/ 537 w 1139"/>
                <a:gd name="T37" fmla="*/ 1928 h 2018"/>
                <a:gd name="T38" fmla="*/ 490 w 1139"/>
                <a:gd name="T39" fmla="*/ 1897 h 2018"/>
                <a:gd name="T40" fmla="*/ 443 w 1139"/>
                <a:gd name="T41" fmla="*/ 1873 h 2018"/>
                <a:gd name="T42" fmla="*/ 379 w 1139"/>
                <a:gd name="T43" fmla="*/ 1913 h 2018"/>
                <a:gd name="T44" fmla="*/ 348 w 1139"/>
                <a:gd name="T45" fmla="*/ 1976 h 2018"/>
                <a:gd name="T46" fmla="*/ 277 w 1139"/>
                <a:gd name="T47" fmla="*/ 1944 h 2018"/>
                <a:gd name="T48" fmla="*/ 190 w 1139"/>
                <a:gd name="T49" fmla="*/ 1936 h 2018"/>
                <a:gd name="T50" fmla="*/ 134 w 1139"/>
                <a:gd name="T51" fmla="*/ 1968 h 2018"/>
                <a:gd name="T52" fmla="*/ 47 w 1139"/>
                <a:gd name="T53" fmla="*/ 2007 h 2018"/>
                <a:gd name="T54" fmla="*/ 32 w 1139"/>
                <a:gd name="T55" fmla="*/ 143 h 2018"/>
                <a:gd name="T56" fmla="*/ 119 w 1139"/>
                <a:gd name="T57" fmla="*/ 1376 h 2018"/>
                <a:gd name="T58" fmla="*/ 174 w 1139"/>
                <a:gd name="T59" fmla="*/ 1550 h 2018"/>
                <a:gd name="T60" fmla="*/ 32 w 1139"/>
                <a:gd name="T61" fmla="*/ 1826 h 2018"/>
                <a:gd name="T62" fmla="*/ 16 w 1139"/>
                <a:gd name="T63" fmla="*/ 1999 h 2018"/>
                <a:gd name="T64" fmla="*/ 71 w 1139"/>
                <a:gd name="T65" fmla="*/ 1984 h 2018"/>
                <a:gd name="T66" fmla="*/ 166 w 1139"/>
                <a:gd name="T67" fmla="*/ 1976 h 2018"/>
                <a:gd name="T68" fmla="*/ 245 w 1139"/>
                <a:gd name="T69" fmla="*/ 1913 h 2018"/>
                <a:gd name="T70" fmla="*/ 292 w 1139"/>
                <a:gd name="T71" fmla="*/ 1936 h 2018"/>
                <a:gd name="T72" fmla="*/ 356 w 1139"/>
                <a:gd name="T73" fmla="*/ 1913 h 2018"/>
                <a:gd name="T74" fmla="*/ 427 w 1139"/>
                <a:gd name="T75" fmla="*/ 1873 h 2018"/>
                <a:gd name="T76" fmla="*/ 466 w 1139"/>
                <a:gd name="T77" fmla="*/ 1865 h 2018"/>
                <a:gd name="T78" fmla="*/ 506 w 1139"/>
                <a:gd name="T79" fmla="*/ 1913 h 2018"/>
                <a:gd name="T80" fmla="*/ 530 w 1139"/>
                <a:gd name="T81" fmla="*/ 1881 h 2018"/>
                <a:gd name="T82" fmla="*/ 561 w 1139"/>
                <a:gd name="T83" fmla="*/ 1833 h 2018"/>
                <a:gd name="T84" fmla="*/ 624 w 1139"/>
                <a:gd name="T85" fmla="*/ 1763 h 2018"/>
                <a:gd name="T86" fmla="*/ 696 w 1139"/>
                <a:gd name="T87" fmla="*/ 1810 h 2018"/>
                <a:gd name="T88" fmla="*/ 735 w 1139"/>
                <a:gd name="T89" fmla="*/ 1818 h 2018"/>
                <a:gd name="T90" fmla="*/ 806 w 1139"/>
                <a:gd name="T91" fmla="*/ 1684 h 2018"/>
                <a:gd name="T92" fmla="*/ 885 w 1139"/>
                <a:gd name="T93" fmla="*/ 1589 h 2018"/>
                <a:gd name="T94" fmla="*/ 925 w 1139"/>
                <a:gd name="T95" fmla="*/ 1518 h 2018"/>
                <a:gd name="T96" fmla="*/ 980 w 1139"/>
                <a:gd name="T97" fmla="*/ 1439 h 2018"/>
                <a:gd name="T98" fmla="*/ 1051 w 1139"/>
                <a:gd name="T99" fmla="*/ 1408 h 2018"/>
                <a:gd name="T100" fmla="*/ 1115 w 1139"/>
                <a:gd name="T101" fmla="*/ 1336 h 2018"/>
                <a:gd name="T102" fmla="*/ 964 w 1139"/>
                <a:gd name="T103" fmla="*/ 32 h 2018"/>
                <a:gd name="T104" fmla="*/ 111 w 1139"/>
                <a:gd name="T105" fmla="*/ 166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9" h="2018">
                  <a:moveTo>
                    <a:pt x="8" y="2018"/>
                  </a:moveTo>
                  <a:lnTo>
                    <a:pt x="8" y="2018"/>
                  </a:lnTo>
                  <a:cubicBezTo>
                    <a:pt x="8" y="2007"/>
                    <a:pt x="8" y="2007"/>
                    <a:pt x="8" y="2007"/>
                  </a:cubicBezTo>
                  <a:lnTo>
                    <a:pt x="8" y="1999"/>
                  </a:lnTo>
                  <a:cubicBezTo>
                    <a:pt x="0" y="1991"/>
                    <a:pt x="0" y="1976"/>
                    <a:pt x="0" y="1960"/>
                  </a:cubicBezTo>
                  <a:cubicBezTo>
                    <a:pt x="0" y="1928"/>
                    <a:pt x="0" y="1913"/>
                    <a:pt x="8" y="1889"/>
                  </a:cubicBezTo>
                  <a:cubicBezTo>
                    <a:pt x="24" y="1873"/>
                    <a:pt x="24" y="1841"/>
                    <a:pt x="24" y="1833"/>
                  </a:cubicBezTo>
                  <a:lnTo>
                    <a:pt x="24" y="1826"/>
                  </a:lnTo>
                  <a:cubicBezTo>
                    <a:pt x="16" y="1810"/>
                    <a:pt x="8" y="1771"/>
                    <a:pt x="39" y="1763"/>
                  </a:cubicBezTo>
                  <a:cubicBezTo>
                    <a:pt x="63" y="1755"/>
                    <a:pt x="119" y="1653"/>
                    <a:pt x="119" y="1637"/>
                  </a:cubicBezTo>
                  <a:cubicBezTo>
                    <a:pt x="119" y="1613"/>
                    <a:pt x="134" y="1589"/>
                    <a:pt x="158" y="1574"/>
                  </a:cubicBezTo>
                  <a:cubicBezTo>
                    <a:pt x="166" y="1574"/>
                    <a:pt x="166" y="1558"/>
                    <a:pt x="166" y="1550"/>
                  </a:cubicBezTo>
                  <a:cubicBezTo>
                    <a:pt x="166" y="1534"/>
                    <a:pt x="158" y="1510"/>
                    <a:pt x="150" y="1502"/>
                  </a:cubicBezTo>
                  <a:cubicBezTo>
                    <a:pt x="134" y="1494"/>
                    <a:pt x="134" y="1479"/>
                    <a:pt x="134" y="1431"/>
                  </a:cubicBezTo>
                  <a:cubicBezTo>
                    <a:pt x="134" y="1423"/>
                    <a:pt x="134" y="1423"/>
                    <a:pt x="134" y="1423"/>
                  </a:cubicBezTo>
                  <a:cubicBezTo>
                    <a:pt x="134" y="1392"/>
                    <a:pt x="126" y="1392"/>
                    <a:pt x="119" y="1384"/>
                  </a:cubicBezTo>
                  <a:cubicBezTo>
                    <a:pt x="111" y="1384"/>
                    <a:pt x="103" y="1376"/>
                    <a:pt x="95" y="1368"/>
                  </a:cubicBezTo>
                  <a:cubicBezTo>
                    <a:pt x="79" y="1336"/>
                    <a:pt x="95" y="1297"/>
                    <a:pt x="111" y="1273"/>
                  </a:cubicBezTo>
                  <a:cubicBezTo>
                    <a:pt x="119" y="1265"/>
                    <a:pt x="126" y="1202"/>
                    <a:pt x="126" y="1178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47" y="151"/>
                    <a:pt x="79" y="158"/>
                    <a:pt x="111" y="158"/>
                  </a:cubicBezTo>
                  <a:cubicBezTo>
                    <a:pt x="166" y="158"/>
                    <a:pt x="229" y="111"/>
                    <a:pt x="261" y="87"/>
                  </a:cubicBezTo>
                  <a:cubicBezTo>
                    <a:pt x="261" y="80"/>
                    <a:pt x="261" y="80"/>
                    <a:pt x="261" y="80"/>
                  </a:cubicBezTo>
                  <a:lnTo>
                    <a:pt x="261" y="80"/>
                  </a:lnTo>
                  <a:cubicBezTo>
                    <a:pt x="933" y="0"/>
                    <a:pt x="933" y="0"/>
                    <a:pt x="933" y="0"/>
                  </a:cubicBezTo>
                  <a:cubicBezTo>
                    <a:pt x="933" y="0"/>
                    <a:pt x="949" y="0"/>
                    <a:pt x="972" y="24"/>
                  </a:cubicBezTo>
                  <a:lnTo>
                    <a:pt x="972" y="24"/>
                  </a:lnTo>
                  <a:cubicBezTo>
                    <a:pt x="972" y="32"/>
                    <a:pt x="972" y="32"/>
                    <a:pt x="972" y="32"/>
                  </a:cubicBezTo>
                  <a:cubicBezTo>
                    <a:pt x="1123" y="1250"/>
                    <a:pt x="1123" y="1250"/>
                    <a:pt x="1123" y="1250"/>
                  </a:cubicBezTo>
                  <a:lnTo>
                    <a:pt x="1123" y="1250"/>
                  </a:lnTo>
                  <a:cubicBezTo>
                    <a:pt x="1115" y="1257"/>
                    <a:pt x="1115" y="1265"/>
                    <a:pt x="1115" y="1281"/>
                  </a:cubicBezTo>
                  <a:cubicBezTo>
                    <a:pt x="1115" y="1289"/>
                    <a:pt x="1107" y="1289"/>
                    <a:pt x="1107" y="1297"/>
                  </a:cubicBezTo>
                  <a:cubicBezTo>
                    <a:pt x="1107" y="1313"/>
                    <a:pt x="1107" y="1321"/>
                    <a:pt x="1115" y="1336"/>
                  </a:cubicBezTo>
                  <a:cubicBezTo>
                    <a:pt x="1123" y="1336"/>
                    <a:pt x="1123" y="1336"/>
                    <a:pt x="1123" y="1344"/>
                  </a:cubicBezTo>
                  <a:cubicBezTo>
                    <a:pt x="1138" y="1368"/>
                    <a:pt x="1138" y="1392"/>
                    <a:pt x="1130" y="1400"/>
                  </a:cubicBezTo>
                  <a:cubicBezTo>
                    <a:pt x="1130" y="1415"/>
                    <a:pt x="1115" y="1415"/>
                    <a:pt x="1099" y="1415"/>
                  </a:cubicBezTo>
                  <a:cubicBezTo>
                    <a:pt x="1083" y="1415"/>
                    <a:pt x="1067" y="1415"/>
                    <a:pt x="1051" y="1415"/>
                  </a:cubicBezTo>
                  <a:cubicBezTo>
                    <a:pt x="1028" y="1423"/>
                    <a:pt x="1036" y="1431"/>
                    <a:pt x="1036" y="1439"/>
                  </a:cubicBezTo>
                  <a:cubicBezTo>
                    <a:pt x="1036" y="1447"/>
                    <a:pt x="1036" y="1463"/>
                    <a:pt x="1028" y="1471"/>
                  </a:cubicBezTo>
                  <a:cubicBezTo>
                    <a:pt x="1020" y="1471"/>
                    <a:pt x="1020" y="1479"/>
                    <a:pt x="1012" y="1479"/>
                  </a:cubicBezTo>
                  <a:cubicBezTo>
                    <a:pt x="996" y="1479"/>
                    <a:pt x="980" y="1463"/>
                    <a:pt x="972" y="1447"/>
                  </a:cubicBezTo>
                  <a:lnTo>
                    <a:pt x="964" y="1439"/>
                  </a:lnTo>
                  <a:lnTo>
                    <a:pt x="956" y="1439"/>
                  </a:lnTo>
                  <a:cubicBezTo>
                    <a:pt x="941" y="1439"/>
                    <a:pt x="925" y="1455"/>
                    <a:pt x="925" y="1479"/>
                  </a:cubicBezTo>
                  <a:cubicBezTo>
                    <a:pt x="925" y="1494"/>
                    <a:pt x="925" y="1502"/>
                    <a:pt x="933" y="1510"/>
                  </a:cubicBezTo>
                  <a:cubicBezTo>
                    <a:pt x="933" y="1518"/>
                    <a:pt x="933" y="1526"/>
                    <a:pt x="941" y="1534"/>
                  </a:cubicBezTo>
                  <a:cubicBezTo>
                    <a:pt x="949" y="1558"/>
                    <a:pt x="941" y="1558"/>
                    <a:pt x="925" y="1566"/>
                  </a:cubicBezTo>
                  <a:cubicBezTo>
                    <a:pt x="917" y="1566"/>
                    <a:pt x="917" y="1574"/>
                    <a:pt x="909" y="1581"/>
                  </a:cubicBezTo>
                  <a:cubicBezTo>
                    <a:pt x="901" y="1589"/>
                    <a:pt x="901" y="1597"/>
                    <a:pt x="885" y="1597"/>
                  </a:cubicBezTo>
                  <a:cubicBezTo>
                    <a:pt x="885" y="1597"/>
                    <a:pt x="885" y="1597"/>
                    <a:pt x="877" y="1597"/>
                  </a:cubicBezTo>
                  <a:cubicBezTo>
                    <a:pt x="870" y="1597"/>
                    <a:pt x="862" y="1613"/>
                    <a:pt x="862" y="1637"/>
                  </a:cubicBezTo>
                  <a:cubicBezTo>
                    <a:pt x="862" y="1653"/>
                    <a:pt x="846" y="1684"/>
                    <a:pt x="822" y="1684"/>
                  </a:cubicBezTo>
                  <a:cubicBezTo>
                    <a:pt x="822" y="1684"/>
                    <a:pt x="822" y="1684"/>
                    <a:pt x="814" y="1692"/>
                  </a:cubicBezTo>
                  <a:cubicBezTo>
                    <a:pt x="790" y="1716"/>
                    <a:pt x="767" y="1779"/>
                    <a:pt x="775" y="1802"/>
                  </a:cubicBezTo>
                  <a:cubicBezTo>
                    <a:pt x="775" y="1810"/>
                    <a:pt x="775" y="1810"/>
                    <a:pt x="775" y="1818"/>
                  </a:cubicBezTo>
                  <a:cubicBezTo>
                    <a:pt x="767" y="1818"/>
                    <a:pt x="759" y="1826"/>
                    <a:pt x="751" y="1826"/>
                  </a:cubicBezTo>
                  <a:cubicBezTo>
                    <a:pt x="751" y="1826"/>
                    <a:pt x="743" y="1826"/>
                    <a:pt x="735" y="1826"/>
                  </a:cubicBezTo>
                  <a:cubicBezTo>
                    <a:pt x="727" y="1833"/>
                    <a:pt x="727" y="1833"/>
                    <a:pt x="719" y="1833"/>
                  </a:cubicBezTo>
                  <a:cubicBezTo>
                    <a:pt x="712" y="1833"/>
                    <a:pt x="712" y="1826"/>
                    <a:pt x="703" y="1826"/>
                  </a:cubicBezTo>
                  <a:cubicBezTo>
                    <a:pt x="703" y="1818"/>
                    <a:pt x="703" y="1818"/>
                    <a:pt x="696" y="1818"/>
                  </a:cubicBezTo>
                  <a:cubicBezTo>
                    <a:pt x="696" y="1818"/>
                    <a:pt x="696" y="1818"/>
                    <a:pt x="688" y="1818"/>
                  </a:cubicBezTo>
                  <a:cubicBezTo>
                    <a:pt x="680" y="1810"/>
                    <a:pt x="664" y="1810"/>
                    <a:pt x="656" y="1802"/>
                  </a:cubicBezTo>
                  <a:cubicBezTo>
                    <a:pt x="648" y="1794"/>
                    <a:pt x="640" y="1787"/>
                    <a:pt x="640" y="1779"/>
                  </a:cubicBezTo>
                  <a:cubicBezTo>
                    <a:pt x="632" y="1779"/>
                    <a:pt x="632" y="1771"/>
                    <a:pt x="624" y="1771"/>
                  </a:cubicBezTo>
                  <a:lnTo>
                    <a:pt x="624" y="1771"/>
                  </a:lnTo>
                  <a:cubicBezTo>
                    <a:pt x="617" y="1771"/>
                    <a:pt x="617" y="1779"/>
                    <a:pt x="617" y="1779"/>
                  </a:cubicBezTo>
                  <a:cubicBezTo>
                    <a:pt x="609" y="1787"/>
                    <a:pt x="601" y="1794"/>
                    <a:pt x="601" y="1802"/>
                  </a:cubicBezTo>
                  <a:cubicBezTo>
                    <a:pt x="593" y="1802"/>
                    <a:pt x="593" y="1810"/>
                    <a:pt x="585" y="1810"/>
                  </a:cubicBezTo>
                  <a:cubicBezTo>
                    <a:pt x="577" y="1810"/>
                    <a:pt x="569" y="1818"/>
                    <a:pt x="569" y="1833"/>
                  </a:cubicBezTo>
                  <a:lnTo>
                    <a:pt x="569" y="1833"/>
                  </a:lnTo>
                  <a:cubicBezTo>
                    <a:pt x="561" y="1849"/>
                    <a:pt x="561" y="1857"/>
                    <a:pt x="553" y="1857"/>
                  </a:cubicBezTo>
                  <a:cubicBezTo>
                    <a:pt x="545" y="1865"/>
                    <a:pt x="545" y="1865"/>
                    <a:pt x="545" y="1865"/>
                  </a:cubicBezTo>
                  <a:cubicBezTo>
                    <a:pt x="537" y="1865"/>
                    <a:pt x="537" y="1873"/>
                    <a:pt x="537" y="1881"/>
                  </a:cubicBezTo>
                  <a:lnTo>
                    <a:pt x="537" y="1889"/>
                  </a:lnTo>
                  <a:cubicBezTo>
                    <a:pt x="537" y="1904"/>
                    <a:pt x="537" y="1920"/>
                    <a:pt x="537" y="1928"/>
                  </a:cubicBezTo>
                  <a:cubicBezTo>
                    <a:pt x="530" y="1928"/>
                    <a:pt x="530" y="1928"/>
                    <a:pt x="522" y="1928"/>
                  </a:cubicBezTo>
                  <a:cubicBezTo>
                    <a:pt x="514" y="1928"/>
                    <a:pt x="506" y="1920"/>
                    <a:pt x="506" y="1920"/>
                  </a:cubicBezTo>
                  <a:lnTo>
                    <a:pt x="506" y="1920"/>
                  </a:lnTo>
                  <a:cubicBezTo>
                    <a:pt x="490" y="1897"/>
                    <a:pt x="490" y="1897"/>
                    <a:pt x="490" y="1897"/>
                  </a:cubicBezTo>
                  <a:cubicBezTo>
                    <a:pt x="482" y="1889"/>
                    <a:pt x="466" y="1881"/>
                    <a:pt x="459" y="1873"/>
                  </a:cubicBezTo>
                  <a:lnTo>
                    <a:pt x="459" y="1873"/>
                  </a:lnTo>
                  <a:cubicBezTo>
                    <a:pt x="459" y="1865"/>
                    <a:pt x="450" y="1865"/>
                    <a:pt x="450" y="1865"/>
                  </a:cubicBezTo>
                  <a:cubicBezTo>
                    <a:pt x="443" y="1865"/>
                    <a:pt x="443" y="1865"/>
                    <a:pt x="443" y="1873"/>
                  </a:cubicBezTo>
                  <a:cubicBezTo>
                    <a:pt x="435" y="1881"/>
                    <a:pt x="435" y="1881"/>
                    <a:pt x="427" y="1881"/>
                  </a:cubicBezTo>
                  <a:cubicBezTo>
                    <a:pt x="419" y="1881"/>
                    <a:pt x="403" y="1889"/>
                    <a:pt x="403" y="1897"/>
                  </a:cubicBezTo>
                  <a:lnTo>
                    <a:pt x="403" y="1897"/>
                  </a:lnTo>
                  <a:cubicBezTo>
                    <a:pt x="395" y="1904"/>
                    <a:pt x="395" y="1913"/>
                    <a:pt x="379" y="1913"/>
                  </a:cubicBezTo>
                  <a:cubicBezTo>
                    <a:pt x="379" y="1913"/>
                    <a:pt x="379" y="1913"/>
                    <a:pt x="372" y="1913"/>
                  </a:cubicBezTo>
                  <a:lnTo>
                    <a:pt x="364" y="1913"/>
                  </a:lnTo>
                  <a:cubicBezTo>
                    <a:pt x="364" y="1920"/>
                    <a:pt x="364" y="1928"/>
                    <a:pt x="364" y="1936"/>
                  </a:cubicBezTo>
                  <a:cubicBezTo>
                    <a:pt x="364" y="1952"/>
                    <a:pt x="364" y="1976"/>
                    <a:pt x="348" y="1976"/>
                  </a:cubicBezTo>
                  <a:cubicBezTo>
                    <a:pt x="340" y="1976"/>
                    <a:pt x="324" y="1968"/>
                    <a:pt x="308" y="1952"/>
                  </a:cubicBezTo>
                  <a:cubicBezTo>
                    <a:pt x="300" y="1944"/>
                    <a:pt x="300" y="1944"/>
                    <a:pt x="292" y="1944"/>
                  </a:cubicBezTo>
                  <a:lnTo>
                    <a:pt x="292" y="1944"/>
                  </a:lnTo>
                  <a:cubicBezTo>
                    <a:pt x="292" y="1944"/>
                    <a:pt x="284" y="1944"/>
                    <a:pt x="277" y="1944"/>
                  </a:cubicBezTo>
                  <a:cubicBezTo>
                    <a:pt x="269" y="1936"/>
                    <a:pt x="261" y="1936"/>
                    <a:pt x="261" y="1928"/>
                  </a:cubicBezTo>
                  <a:cubicBezTo>
                    <a:pt x="253" y="1920"/>
                    <a:pt x="253" y="1920"/>
                    <a:pt x="245" y="1920"/>
                  </a:cubicBezTo>
                  <a:cubicBezTo>
                    <a:pt x="245" y="1920"/>
                    <a:pt x="245" y="1913"/>
                    <a:pt x="237" y="1913"/>
                  </a:cubicBezTo>
                  <a:cubicBezTo>
                    <a:pt x="229" y="1913"/>
                    <a:pt x="206" y="1928"/>
                    <a:pt x="190" y="1936"/>
                  </a:cubicBezTo>
                  <a:cubicBezTo>
                    <a:pt x="174" y="1944"/>
                    <a:pt x="174" y="1960"/>
                    <a:pt x="174" y="1968"/>
                  </a:cubicBezTo>
                  <a:cubicBezTo>
                    <a:pt x="174" y="1976"/>
                    <a:pt x="174" y="1976"/>
                    <a:pt x="174" y="1976"/>
                  </a:cubicBezTo>
                  <a:lnTo>
                    <a:pt x="166" y="1984"/>
                  </a:lnTo>
                  <a:cubicBezTo>
                    <a:pt x="158" y="1984"/>
                    <a:pt x="142" y="1976"/>
                    <a:pt x="134" y="1968"/>
                  </a:cubicBezTo>
                  <a:cubicBezTo>
                    <a:pt x="126" y="1968"/>
                    <a:pt x="111" y="1960"/>
                    <a:pt x="111" y="1960"/>
                  </a:cubicBezTo>
                  <a:cubicBezTo>
                    <a:pt x="95" y="1960"/>
                    <a:pt x="79" y="1976"/>
                    <a:pt x="79" y="1984"/>
                  </a:cubicBezTo>
                  <a:cubicBezTo>
                    <a:pt x="79" y="1999"/>
                    <a:pt x="79" y="2018"/>
                    <a:pt x="55" y="2018"/>
                  </a:cubicBezTo>
                  <a:lnTo>
                    <a:pt x="47" y="2007"/>
                  </a:lnTo>
                  <a:cubicBezTo>
                    <a:pt x="39" y="2007"/>
                    <a:pt x="32" y="2007"/>
                    <a:pt x="16" y="2018"/>
                  </a:cubicBezTo>
                  <a:lnTo>
                    <a:pt x="8" y="2018"/>
                  </a:lnTo>
                  <a:close/>
                  <a:moveTo>
                    <a:pt x="32" y="143"/>
                  </a:moveTo>
                  <a:lnTo>
                    <a:pt x="32" y="143"/>
                  </a:lnTo>
                  <a:cubicBezTo>
                    <a:pt x="134" y="1178"/>
                    <a:pt x="134" y="1178"/>
                    <a:pt x="134" y="1178"/>
                  </a:cubicBezTo>
                  <a:cubicBezTo>
                    <a:pt x="134" y="1186"/>
                    <a:pt x="126" y="1265"/>
                    <a:pt x="119" y="1281"/>
                  </a:cubicBezTo>
                  <a:cubicBezTo>
                    <a:pt x="103" y="1297"/>
                    <a:pt x="87" y="1336"/>
                    <a:pt x="103" y="1360"/>
                  </a:cubicBezTo>
                  <a:cubicBezTo>
                    <a:pt x="111" y="1368"/>
                    <a:pt x="111" y="1376"/>
                    <a:pt x="119" y="1376"/>
                  </a:cubicBezTo>
                  <a:cubicBezTo>
                    <a:pt x="134" y="1384"/>
                    <a:pt x="142" y="1392"/>
                    <a:pt x="142" y="1423"/>
                  </a:cubicBezTo>
                  <a:cubicBezTo>
                    <a:pt x="142" y="1431"/>
                    <a:pt x="142" y="1431"/>
                    <a:pt x="142" y="1431"/>
                  </a:cubicBezTo>
                  <a:cubicBezTo>
                    <a:pt x="142" y="1471"/>
                    <a:pt x="142" y="1494"/>
                    <a:pt x="158" y="1502"/>
                  </a:cubicBezTo>
                  <a:cubicBezTo>
                    <a:pt x="166" y="1502"/>
                    <a:pt x="174" y="1526"/>
                    <a:pt x="174" y="1550"/>
                  </a:cubicBezTo>
                  <a:cubicBezTo>
                    <a:pt x="174" y="1566"/>
                    <a:pt x="174" y="1574"/>
                    <a:pt x="158" y="1581"/>
                  </a:cubicBezTo>
                  <a:cubicBezTo>
                    <a:pt x="134" y="1597"/>
                    <a:pt x="126" y="1613"/>
                    <a:pt x="126" y="1637"/>
                  </a:cubicBezTo>
                  <a:cubicBezTo>
                    <a:pt x="126" y="1653"/>
                    <a:pt x="63" y="1763"/>
                    <a:pt x="39" y="1771"/>
                  </a:cubicBezTo>
                  <a:cubicBezTo>
                    <a:pt x="24" y="1779"/>
                    <a:pt x="24" y="1810"/>
                    <a:pt x="32" y="1826"/>
                  </a:cubicBezTo>
                  <a:lnTo>
                    <a:pt x="32" y="1833"/>
                  </a:lnTo>
                  <a:cubicBezTo>
                    <a:pt x="32" y="1849"/>
                    <a:pt x="32" y="1873"/>
                    <a:pt x="16" y="1897"/>
                  </a:cubicBezTo>
                  <a:cubicBezTo>
                    <a:pt x="8" y="1913"/>
                    <a:pt x="0" y="1928"/>
                    <a:pt x="8" y="1960"/>
                  </a:cubicBezTo>
                  <a:cubicBezTo>
                    <a:pt x="8" y="1976"/>
                    <a:pt x="8" y="1984"/>
                    <a:pt x="16" y="1999"/>
                  </a:cubicBezTo>
                  <a:cubicBezTo>
                    <a:pt x="16" y="1999"/>
                    <a:pt x="16" y="1999"/>
                    <a:pt x="16" y="2007"/>
                  </a:cubicBezTo>
                  <a:cubicBezTo>
                    <a:pt x="32" y="1999"/>
                    <a:pt x="39" y="1999"/>
                    <a:pt x="47" y="2007"/>
                  </a:cubicBezTo>
                  <a:lnTo>
                    <a:pt x="55" y="2007"/>
                  </a:lnTo>
                  <a:cubicBezTo>
                    <a:pt x="71" y="2007"/>
                    <a:pt x="71" y="1999"/>
                    <a:pt x="71" y="1984"/>
                  </a:cubicBezTo>
                  <a:cubicBezTo>
                    <a:pt x="71" y="1968"/>
                    <a:pt x="87" y="1952"/>
                    <a:pt x="111" y="1952"/>
                  </a:cubicBezTo>
                  <a:cubicBezTo>
                    <a:pt x="119" y="1960"/>
                    <a:pt x="126" y="1960"/>
                    <a:pt x="134" y="1960"/>
                  </a:cubicBezTo>
                  <a:cubicBezTo>
                    <a:pt x="142" y="1968"/>
                    <a:pt x="158" y="1976"/>
                    <a:pt x="166" y="1976"/>
                  </a:cubicBezTo>
                  <a:lnTo>
                    <a:pt x="166" y="1976"/>
                  </a:lnTo>
                  <a:cubicBezTo>
                    <a:pt x="166" y="1968"/>
                    <a:pt x="166" y="1968"/>
                    <a:pt x="166" y="1968"/>
                  </a:cubicBezTo>
                  <a:cubicBezTo>
                    <a:pt x="166" y="1952"/>
                    <a:pt x="166" y="1944"/>
                    <a:pt x="190" y="1928"/>
                  </a:cubicBezTo>
                  <a:cubicBezTo>
                    <a:pt x="206" y="1920"/>
                    <a:pt x="221" y="1913"/>
                    <a:pt x="237" y="1913"/>
                  </a:cubicBezTo>
                  <a:cubicBezTo>
                    <a:pt x="245" y="1913"/>
                    <a:pt x="245" y="1913"/>
                    <a:pt x="245" y="1913"/>
                  </a:cubicBezTo>
                  <a:cubicBezTo>
                    <a:pt x="253" y="1913"/>
                    <a:pt x="261" y="1920"/>
                    <a:pt x="261" y="1920"/>
                  </a:cubicBezTo>
                  <a:cubicBezTo>
                    <a:pt x="269" y="1928"/>
                    <a:pt x="269" y="1936"/>
                    <a:pt x="284" y="1936"/>
                  </a:cubicBezTo>
                  <a:lnTo>
                    <a:pt x="292" y="1936"/>
                  </a:lnTo>
                  <a:lnTo>
                    <a:pt x="292" y="1936"/>
                  </a:lnTo>
                  <a:cubicBezTo>
                    <a:pt x="300" y="1936"/>
                    <a:pt x="308" y="1936"/>
                    <a:pt x="316" y="1952"/>
                  </a:cubicBezTo>
                  <a:cubicBezTo>
                    <a:pt x="332" y="1960"/>
                    <a:pt x="340" y="1968"/>
                    <a:pt x="348" y="1968"/>
                  </a:cubicBezTo>
                  <a:cubicBezTo>
                    <a:pt x="356" y="1968"/>
                    <a:pt x="356" y="1952"/>
                    <a:pt x="356" y="1936"/>
                  </a:cubicBezTo>
                  <a:cubicBezTo>
                    <a:pt x="356" y="1928"/>
                    <a:pt x="356" y="1913"/>
                    <a:pt x="356" y="1913"/>
                  </a:cubicBezTo>
                  <a:cubicBezTo>
                    <a:pt x="364" y="1904"/>
                    <a:pt x="372" y="1904"/>
                    <a:pt x="379" y="1904"/>
                  </a:cubicBezTo>
                  <a:cubicBezTo>
                    <a:pt x="387" y="1904"/>
                    <a:pt x="387" y="1904"/>
                    <a:pt x="395" y="1897"/>
                  </a:cubicBezTo>
                  <a:lnTo>
                    <a:pt x="395" y="1897"/>
                  </a:lnTo>
                  <a:cubicBezTo>
                    <a:pt x="403" y="1881"/>
                    <a:pt x="419" y="1881"/>
                    <a:pt x="427" y="1873"/>
                  </a:cubicBezTo>
                  <a:cubicBezTo>
                    <a:pt x="427" y="1873"/>
                    <a:pt x="435" y="1873"/>
                    <a:pt x="435" y="1865"/>
                  </a:cubicBezTo>
                  <a:cubicBezTo>
                    <a:pt x="435" y="1865"/>
                    <a:pt x="443" y="1857"/>
                    <a:pt x="450" y="1857"/>
                  </a:cubicBezTo>
                  <a:lnTo>
                    <a:pt x="450" y="1857"/>
                  </a:lnTo>
                  <a:cubicBezTo>
                    <a:pt x="459" y="1857"/>
                    <a:pt x="459" y="1865"/>
                    <a:pt x="466" y="1865"/>
                  </a:cubicBezTo>
                  <a:lnTo>
                    <a:pt x="466" y="1873"/>
                  </a:lnTo>
                  <a:cubicBezTo>
                    <a:pt x="466" y="1873"/>
                    <a:pt x="482" y="1881"/>
                    <a:pt x="498" y="1889"/>
                  </a:cubicBezTo>
                  <a:lnTo>
                    <a:pt x="498" y="1889"/>
                  </a:lnTo>
                  <a:cubicBezTo>
                    <a:pt x="506" y="1913"/>
                    <a:pt x="506" y="1913"/>
                    <a:pt x="506" y="1913"/>
                  </a:cubicBezTo>
                  <a:cubicBezTo>
                    <a:pt x="514" y="1920"/>
                    <a:pt x="522" y="1920"/>
                    <a:pt x="522" y="1920"/>
                  </a:cubicBezTo>
                  <a:cubicBezTo>
                    <a:pt x="530" y="1920"/>
                    <a:pt x="530" y="1920"/>
                    <a:pt x="530" y="1920"/>
                  </a:cubicBezTo>
                  <a:cubicBezTo>
                    <a:pt x="530" y="1920"/>
                    <a:pt x="530" y="1897"/>
                    <a:pt x="530" y="1889"/>
                  </a:cubicBezTo>
                  <a:lnTo>
                    <a:pt x="530" y="1881"/>
                  </a:lnTo>
                  <a:cubicBezTo>
                    <a:pt x="530" y="1873"/>
                    <a:pt x="530" y="1865"/>
                    <a:pt x="545" y="1857"/>
                  </a:cubicBezTo>
                  <a:lnTo>
                    <a:pt x="545" y="1857"/>
                  </a:lnTo>
                  <a:cubicBezTo>
                    <a:pt x="553" y="1849"/>
                    <a:pt x="553" y="1849"/>
                    <a:pt x="561" y="1833"/>
                  </a:cubicBezTo>
                  <a:lnTo>
                    <a:pt x="561" y="1833"/>
                  </a:lnTo>
                  <a:cubicBezTo>
                    <a:pt x="569" y="1810"/>
                    <a:pt x="577" y="1810"/>
                    <a:pt x="585" y="1802"/>
                  </a:cubicBezTo>
                  <a:cubicBezTo>
                    <a:pt x="585" y="1802"/>
                    <a:pt x="593" y="1802"/>
                    <a:pt x="593" y="1794"/>
                  </a:cubicBezTo>
                  <a:cubicBezTo>
                    <a:pt x="601" y="1794"/>
                    <a:pt x="601" y="1787"/>
                    <a:pt x="609" y="1779"/>
                  </a:cubicBezTo>
                  <a:cubicBezTo>
                    <a:pt x="609" y="1771"/>
                    <a:pt x="617" y="1763"/>
                    <a:pt x="624" y="1763"/>
                  </a:cubicBezTo>
                  <a:lnTo>
                    <a:pt x="624" y="1763"/>
                  </a:lnTo>
                  <a:cubicBezTo>
                    <a:pt x="632" y="1763"/>
                    <a:pt x="640" y="1771"/>
                    <a:pt x="648" y="1779"/>
                  </a:cubicBezTo>
                  <a:cubicBezTo>
                    <a:pt x="648" y="1787"/>
                    <a:pt x="656" y="1787"/>
                    <a:pt x="656" y="1794"/>
                  </a:cubicBezTo>
                  <a:cubicBezTo>
                    <a:pt x="672" y="1802"/>
                    <a:pt x="680" y="1810"/>
                    <a:pt x="696" y="1810"/>
                  </a:cubicBezTo>
                  <a:cubicBezTo>
                    <a:pt x="696" y="1810"/>
                    <a:pt x="696" y="1810"/>
                    <a:pt x="703" y="1810"/>
                  </a:cubicBezTo>
                  <a:lnTo>
                    <a:pt x="712" y="1818"/>
                  </a:lnTo>
                  <a:lnTo>
                    <a:pt x="719" y="1826"/>
                  </a:lnTo>
                  <a:cubicBezTo>
                    <a:pt x="727" y="1826"/>
                    <a:pt x="727" y="1826"/>
                    <a:pt x="735" y="1818"/>
                  </a:cubicBezTo>
                  <a:cubicBezTo>
                    <a:pt x="743" y="1818"/>
                    <a:pt x="743" y="1818"/>
                    <a:pt x="751" y="1818"/>
                  </a:cubicBezTo>
                  <a:cubicBezTo>
                    <a:pt x="759" y="1818"/>
                    <a:pt x="767" y="1818"/>
                    <a:pt x="767" y="1810"/>
                  </a:cubicBezTo>
                  <a:lnTo>
                    <a:pt x="767" y="1802"/>
                  </a:lnTo>
                  <a:cubicBezTo>
                    <a:pt x="759" y="1779"/>
                    <a:pt x="790" y="1708"/>
                    <a:pt x="806" y="1684"/>
                  </a:cubicBezTo>
                  <a:cubicBezTo>
                    <a:pt x="814" y="1676"/>
                    <a:pt x="822" y="1676"/>
                    <a:pt x="822" y="1676"/>
                  </a:cubicBezTo>
                  <a:cubicBezTo>
                    <a:pt x="838" y="1676"/>
                    <a:pt x="854" y="1653"/>
                    <a:pt x="854" y="1637"/>
                  </a:cubicBezTo>
                  <a:cubicBezTo>
                    <a:pt x="854" y="1605"/>
                    <a:pt x="862" y="1589"/>
                    <a:pt x="877" y="1589"/>
                  </a:cubicBezTo>
                  <a:cubicBezTo>
                    <a:pt x="885" y="1589"/>
                    <a:pt x="885" y="1589"/>
                    <a:pt x="885" y="1589"/>
                  </a:cubicBezTo>
                  <a:cubicBezTo>
                    <a:pt x="893" y="1589"/>
                    <a:pt x="893" y="1589"/>
                    <a:pt x="901" y="1574"/>
                  </a:cubicBezTo>
                  <a:cubicBezTo>
                    <a:pt x="909" y="1566"/>
                    <a:pt x="917" y="1566"/>
                    <a:pt x="925" y="1558"/>
                  </a:cubicBezTo>
                  <a:cubicBezTo>
                    <a:pt x="933" y="1558"/>
                    <a:pt x="941" y="1550"/>
                    <a:pt x="933" y="1534"/>
                  </a:cubicBezTo>
                  <a:cubicBezTo>
                    <a:pt x="933" y="1526"/>
                    <a:pt x="925" y="1518"/>
                    <a:pt x="925" y="1518"/>
                  </a:cubicBezTo>
                  <a:cubicBezTo>
                    <a:pt x="917" y="1502"/>
                    <a:pt x="917" y="1502"/>
                    <a:pt x="917" y="1471"/>
                  </a:cubicBezTo>
                  <a:cubicBezTo>
                    <a:pt x="925" y="1447"/>
                    <a:pt x="941" y="1431"/>
                    <a:pt x="956" y="1431"/>
                  </a:cubicBezTo>
                  <a:cubicBezTo>
                    <a:pt x="964" y="1431"/>
                    <a:pt x="964" y="1431"/>
                    <a:pt x="972" y="1431"/>
                  </a:cubicBezTo>
                  <a:cubicBezTo>
                    <a:pt x="972" y="1439"/>
                    <a:pt x="972" y="1439"/>
                    <a:pt x="980" y="1439"/>
                  </a:cubicBezTo>
                  <a:cubicBezTo>
                    <a:pt x="988" y="1455"/>
                    <a:pt x="1004" y="1471"/>
                    <a:pt x="1012" y="1471"/>
                  </a:cubicBezTo>
                  <a:cubicBezTo>
                    <a:pt x="1012" y="1471"/>
                    <a:pt x="1020" y="1471"/>
                    <a:pt x="1020" y="1463"/>
                  </a:cubicBezTo>
                  <a:cubicBezTo>
                    <a:pt x="1028" y="1455"/>
                    <a:pt x="1028" y="1447"/>
                    <a:pt x="1028" y="1439"/>
                  </a:cubicBezTo>
                  <a:cubicBezTo>
                    <a:pt x="1028" y="1431"/>
                    <a:pt x="1020" y="1415"/>
                    <a:pt x="1051" y="1408"/>
                  </a:cubicBezTo>
                  <a:cubicBezTo>
                    <a:pt x="1067" y="1408"/>
                    <a:pt x="1083" y="1408"/>
                    <a:pt x="1099" y="1408"/>
                  </a:cubicBezTo>
                  <a:cubicBezTo>
                    <a:pt x="1115" y="1408"/>
                    <a:pt x="1123" y="1408"/>
                    <a:pt x="1123" y="1400"/>
                  </a:cubicBezTo>
                  <a:cubicBezTo>
                    <a:pt x="1130" y="1392"/>
                    <a:pt x="1130" y="1368"/>
                    <a:pt x="1123" y="1344"/>
                  </a:cubicBezTo>
                  <a:cubicBezTo>
                    <a:pt x="1115" y="1344"/>
                    <a:pt x="1115" y="1336"/>
                    <a:pt x="1115" y="1336"/>
                  </a:cubicBezTo>
                  <a:cubicBezTo>
                    <a:pt x="1099" y="1328"/>
                    <a:pt x="1099" y="1321"/>
                    <a:pt x="1099" y="1297"/>
                  </a:cubicBezTo>
                  <a:cubicBezTo>
                    <a:pt x="1107" y="1289"/>
                    <a:pt x="1107" y="1281"/>
                    <a:pt x="1107" y="1273"/>
                  </a:cubicBezTo>
                  <a:cubicBezTo>
                    <a:pt x="1107" y="1265"/>
                    <a:pt x="1115" y="1257"/>
                    <a:pt x="1115" y="1241"/>
                  </a:cubicBezTo>
                  <a:cubicBezTo>
                    <a:pt x="964" y="32"/>
                    <a:pt x="964" y="32"/>
                    <a:pt x="964" y="32"/>
                  </a:cubicBezTo>
                  <a:cubicBezTo>
                    <a:pt x="949" y="8"/>
                    <a:pt x="941" y="8"/>
                    <a:pt x="933" y="8"/>
                  </a:cubicBezTo>
                  <a:lnTo>
                    <a:pt x="933" y="8"/>
                  </a:lnTo>
                  <a:cubicBezTo>
                    <a:pt x="261" y="87"/>
                    <a:pt x="261" y="87"/>
                    <a:pt x="261" y="87"/>
                  </a:cubicBezTo>
                  <a:cubicBezTo>
                    <a:pt x="229" y="119"/>
                    <a:pt x="166" y="166"/>
                    <a:pt x="111" y="166"/>
                  </a:cubicBezTo>
                  <a:cubicBezTo>
                    <a:pt x="79" y="166"/>
                    <a:pt x="55" y="158"/>
                    <a:pt x="32" y="1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8" name="Freeform 785"/>
            <p:cNvSpPr>
              <a:spLocks noChangeArrowheads="1"/>
            </p:cNvSpPr>
            <p:nvPr/>
          </p:nvSpPr>
          <p:spPr bwMode="auto">
            <a:xfrm>
              <a:off x="19577502" y="6029194"/>
              <a:ext cx="832630" cy="948597"/>
            </a:xfrm>
            <a:custGeom>
              <a:avLst/>
              <a:gdLst>
                <a:gd name="T0" fmla="*/ 1550 w 1582"/>
                <a:gd name="T1" fmla="*/ 720 h 1804"/>
                <a:gd name="T2" fmla="*/ 1550 w 1582"/>
                <a:gd name="T3" fmla="*/ 720 h 1804"/>
                <a:gd name="T4" fmla="*/ 1542 w 1582"/>
                <a:gd name="T5" fmla="*/ 648 h 1804"/>
                <a:gd name="T6" fmla="*/ 1565 w 1582"/>
                <a:gd name="T7" fmla="*/ 641 h 1804"/>
                <a:gd name="T8" fmla="*/ 1447 w 1582"/>
                <a:gd name="T9" fmla="*/ 0 h 1804"/>
                <a:gd name="T10" fmla="*/ 1186 w 1582"/>
                <a:gd name="T11" fmla="*/ 190 h 1804"/>
                <a:gd name="T12" fmla="*/ 1052 w 1582"/>
                <a:gd name="T13" fmla="*/ 309 h 1804"/>
                <a:gd name="T14" fmla="*/ 925 w 1582"/>
                <a:gd name="T15" fmla="*/ 332 h 1804"/>
                <a:gd name="T16" fmla="*/ 791 w 1582"/>
                <a:gd name="T17" fmla="*/ 380 h 1804"/>
                <a:gd name="T18" fmla="*/ 728 w 1582"/>
                <a:gd name="T19" fmla="*/ 364 h 1804"/>
                <a:gd name="T20" fmla="*/ 672 w 1582"/>
                <a:gd name="T21" fmla="*/ 388 h 1804"/>
                <a:gd name="T22" fmla="*/ 657 w 1582"/>
                <a:gd name="T23" fmla="*/ 364 h 1804"/>
                <a:gd name="T24" fmla="*/ 712 w 1582"/>
                <a:gd name="T25" fmla="*/ 348 h 1804"/>
                <a:gd name="T26" fmla="*/ 672 w 1582"/>
                <a:gd name="T27" fmla="*/ 332 h 1804"/>
                <a:gd name="T28" fmla="*/ 641 w 1582"/>
                <a:gd name="T29" fmla="*/ 340 h 1804"/>
                <a:gd name="T30" fmla="*/ 577 w 1582"/>
                <a:gd name="T31" fmla="*/ 317 h 1804"/>
                <a:gd name="T32" fmla="*/ 506 w 1582"/>
                <a:gd name="T33" fmla="*/ 285 h 1804"/>
                <a:gd name="T34" fmla="*/ 459 w 1582"/>
                <a:gd name="T35" fmla="*/ 261 h 1804"/>
                <a:gd name="T36" fmla="*/ 0 w 1582"/>
                <a:gd name="T37" fmla="*/ 356 h 1804"/>
                <a:gd name="T38" fmla="*/ 0 w 1582"/>
                <a:gd name="T39" fmla="*/ 356 h 1804"/>
                <a:gd name="T40" fmla="*/ 151 w 1582"/>
                <a:gd name="T41" fmla="*/ 1574 h 1804"/>
                <a:gd name="T42" fmla="*/ 166 w 1582"/>
                <a:gd name="T43" fmla="*/ 1558 h 1804"/>
                <a:gd name="T44" fmla="*/ 253 w 1582"/>
                <a:gd name="T45" fmla="*/ 1565 h 1804"/>
                <a:gd name="T46" fmla="*/ 317 w 1582"/>
                <a:gd name="T47" fmla="*/ 1574 h 1804"/>
                <a:gd name="T48" fmla="*/ 364 w 1582"/>
                <a:gd name="T49" fmla="*/ 1645 h 1804"/>
                <a:gd name="T50" fmla="*/ 419 w 1582"/>
                <a:gd name="T51" fmla="*/ 1700 h 1804"/>
                <a:gd name="T52" fmla="*/ 530 w 1582"/>
                <a:gd name="T53" fmla="*/ 1700 h 1804"/>
                <a:gd name="T54" fmla="*/ 617 w 1582"/>
                <a:gd name="T55" fmla="*/ 1755 h 1804"/>
                <a:gd name="T56" fmla="*/ 664 w 1582"/>
                <a:gd name="T57" fmla="*/ 1708 h 1804"/>
                <a:gd name="T58" fmla="*/ 728 w 1582"/>
                <a:gd name="T59" fmla="*/ 1732 h 1804"/>
                <a:gd name="T60" fmla="*/ 759 w 1582"/>
                <a:gd name="T61" fmla="*/ 1716 h 1804"/>
                <a:gd name="T62" fmla="*/ 783 w 1582"/>
                <a:gd name="T63" fmla="*/ 1708 h 1804"/>
                <a:gd name="T64" fmla="*/ 807 w 1582"/>
                <a:gd name="T65" fmla="*/ 1684 h 1804"/>
                <a:gd name="T66" fmla="*/ 830 w 1582"/>
                <a:gd name="T67" fmla="*/ 1676 h 1804"/>
                <a:gd name="T68" fmla="*/ 854 w 1582"/>
                <a:gd name="T69" fmla="*/ 1652 h 1804"/>
                <a:gd name="T70" fmla="*/ 870 w 1582"/>
                <a:gd name="T71" fmla="*/ 1668 h 1804"/>
                <a:gd name="T72" fmla="*/ 870 w 1582"/>
                <a:gd name="T73" fmla="*/ 1676 h 1804"/>
                <a:gd name="T74" fmla="*/ 894 w 1582"/>
                <a:gd name="T75" fmla="*/ 1700 h 1804"/>
                <a:gd name="T76" fmla="*/ 910 w 1582"/>
                <a:gd name="T77" fmla="*/ 1724 h 1804"/>
                <a:gd name="T78" fmla="*/ 965 w 1582"/>
                <a:gd name="T79" fmla="*/ 1747 h 1804"/>
                <a:gd name="T80" fmla="*/ 981 w 1582"/>
                <a:gd name="T81" fmla="*/ 1771 h 1804"/>
                <a:gd name="T82" fmla="*/ 1012 w 1582"/>
                <a:gd name="T83" fmla="*/ 1803 h 1804"/>
                <a:gd name="T84" fmla="*/ 1060 w 1582"/>
                <a:gd name="T85" fmla="*/ 1787 h 1804"/>
                <a:gd name="T86" fmla="*/ 1083 w 1582"/>
                <a:gd name="T87" fmla="*/ 1739 h 1804"/>
                <a:gd name="T88" fmla="*/ 1123 w 1582"/>
                <a:gd name="T89" fmla="*/ 1708 h 1804"/>
                <a:gd name="T90" fmla="*/ 1123 w 1582"/>
                <a:gd name="T91" fmla="*/ 1637 h 1804"/>
                <a:gd name="T92" fmla="*/ 1123 w 1582"/>
                <a:gd name="T93" fmla="*/ 1550 h 1804"/>
                <a:gd name="T94" fmla="*/ 1163 w 1582"/>
                <a:gd name="T95" fmla="*/ 1479 h 1804"/>
                <a:gd name="T96" fmla="*/ 1226 w 1582"/>
                <a:gd name="T97" fmla="*/ 1510 h 1804"/>
                <a:gd name="T98" fmla="*/ 1218 w 1582"/>
                <a:gd name="T99" fmla="*/ 1376 h 1804"/>
                <a:gd name="T100" fmla="*/ 1281 w 1582"/>
                <a:gd name="T101" fmla="*/ 1328 h 1804"/>
                <a:gd name="T102" fmla="*/ 1305 w 1582"/>
                <a:gd name="T103" fmla="*/ 1257 h 1804"/>
                <a:gd name="T104" fmla="*/ 1360 w 1582"/>
                <a:gd name="T105" fmla="*/ 1265 h 1804"/>
                <a:gd name="T106" fmla="*/ 1423 w 1582"/>
                <a:gd name="T107" fmla="*/ 1257 h 1804"/>
                <a:gd name="T108" fmla="*/ 1502 w 1582"/>
                <a:gd name="T109" fmla="*/ 1154 h 1804"/>
                <a:gd name="T110" fmla="*/ 1510 w 1582"/>
                <a:gd name="T111" fmla="*/ 1012 h 1804"/>
                <a:gd name="T112" fmla="*/ 1550 w 1582"/>
                <a:gd name="T113" fmla="*/ 957 h 1804"/>
                <a:gd name="T114" fmla="*/ 1550 w 1582"/>
                <a:gd name="T115" fmla="*/ 830 h 1804"/>
                <a:gd name="T116" fmla="*/ 1565 w 1582"/>
                <a:gd name="T117" fmla="*/ 799 h 1804"/>
                <a:gd name="T118" fmla="*/ 1550 w 1582"/>
                <a:gd name="T119" fmla="*/ 720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2" h="1804">
                  <a:moveTo>
                    <a:pt x="1550" y="720"/>
                  </a:moveTo>
                  <a:lnTo>
                    <a:pt x="1550" y="720"/>
                  </a:lnTo>
                  <a:cubicBezTo>
                    <a:pt x="1550" y="696"/>
                    <a:pt x="1542" y="664"/>
                    <a:pt x="1542" y="648"/>
                  </a:cubicBezTo>
                  <a:cubicBezTo>
                    <a:pt x="1534" y="641"/>
                    <a:pt x="1550" y="633"/>
                    <a:pt x="1565" y="641"/>
                  </a:cubicBezTo>
                  <a:cubicBezTo>
                    <a:pt x="1447" y="0"/>
                    <a:pt x="1447" y="0"/>
                    <a:pt x="1447" y="0"/>
                  </a:cubicBezTo>
                  <a:cubicBezTo>
                    <a:pt x="1352" y="56"/>
                    <a:pt x="1210" y="151"/>
                    <a:pt x="1186" y="190"/>
                  </a:cubicBezTo>
                  <a:cubicBezTo>
                    <a:pt x="1154" y="230"/>
                    <a:pt x="1083" y="309"/>
                    <a:pt x="1052" y="309"/>
                  </a:cubicBezTo>
                  <a:cubicBezTo>
                    <a:pt x="1012" y="309"/>
                    <a:pt x="949" y="309"/>
                    <a:pt x="925" y="332"/>
                  </a:cubicBezTo>
                  <a:cubicBezTo>
                    <a:pt x="910" y="356"/>
                    <a:pt x="807" y="395"/>
                    <a:pt x="791" y="380"/>
                  </a:cubicBezTo>
                  <a:cubicBezTo>
                    <a:pt x="767" y="364"/>
                    <a:pt x="728" y="356"/>
                    <a:pt x="728" y="364"/>
                  </a:cubicBezTo>
                  <a:cubicBezTo>
                    <a:pt x="720" y="372"/>
                    <a:pt x="688" y="380"/>
                    <a:pt x="672" y="388"/>
                  </a:cubicBezTo>
                  <a:cubicBezTo>
                    <a:pt x="657" y="395"/>
                    <a:pt x="648" y="372"/>
                    <a:pt x="657" y="364"/>
                  </a:cubicBezTo>
                  <a:cubicBezTo>
                    <a:pt x="672" y="356"/>
                    <a:pt x="712" y="364"/>
                    <a:pt x="712" y="348"/>
                  </a:cubicBezTo>
                  <a:cubicBezTo>
                    <a:pt x="704" y="332"/>
                    <a:pt x="696" y="324"/>
                    <a:pt x="672" y="332"/>
                  </a:cubicBezTo>
                  <a:cubicBezTo>
                    <a:pt x="648" y="348"/>
                    <a:pt x="657" y="364"/>
                    <a:pt x="641" y="340"/>
                  </a:cubicBezTo>
                  <a:cubicBezTo>
                    <a:pt x="625" y="324"/>
                    <a:pt x="617" y="332"/>
                    <a:pt x="577" y="317"/>
                  </a:cubicBezTo>
                  <a:cubicBezTo>
                    <a:pt x="538" y="301"/>
                    <a:pt x="538" y="309"/>
                    <a:pt x="506" y="285"/>
                  </a:cubicBezTo>
                  <a:cubicBezTo>
                    <a:pt x="483" y="277"/>
                    <a:pt x="459" y="285"/>
                    <a:pt x="459" y="261"/>
                  </a:cubicBezTo>
                  <a:cubicBezTo>
                    <a:pt x="332" y="301"/>
                    <a:pt x="16" y="380"/>
                    <a:pt x="0" y="356"/>
                  </a:cubicBezTo>
                  <a:lnTo>
                    <a:pt x="0" y="356"/>
                  </a:lnTo>
                  <a:cubicBezTo>
                    <a:pt x="151" y="1574"/>
                    <a:pt x="151" y="1574"/>
                    <a:pt x="151" y="1574"/>
                  </a:cubicBezTo>
                  <a:cubicBezTo>
                    <a:pt x="151" y="1558"/>
                    <a:pt x="158" y="1558"/>
                    <a:pt x="166" y="1558"/>
                  </a:cubicBezTo>
                  <a:cubicBezTo>
                    <a:pt x="198" y="1558"/>
                    <a:pt x="222" y="1558"/>
                    <a:pt x="253" y="1565"/>
                  </a:cubicBezTo>
                  <a:cubicBezTo>
                    <a:pt x="285" y="1574"/>
                    <a:pt x="293" y="1542"/>
                    <a:pt x="317" y="1574"/>
                  </a:cubicBezTo>
                  <a:cubicBezTo>
                    <a:pt x="340" y="1613"/>
                    <a:pt x="340" y="1629"/>
                    <a:pt x="364" y="1645"/>
                  </a:cubicBezTo>
                  <a:cubicBezTo>
                    <a:pt x="388" y="1660"/>
                    <a:pt x="372" y="1700"/>
                    <a:pt x="419" y="1700"/>
                  </a:cubicBezTo>
                  <a:cubicBezTo>
                    <a:pt x="467" y="1708"/>
                    <a:pt x="514" y="1684"/>
                    <a:pt x="530" y="1700"/>
                  </a:cubicBezTo>
                  <a:cubicBezTo>
                    <a:pt x="546" y="1724"/>
                    <a:pt x="593" y="1763"/>
                    <a:pt x="617" y="1755"/>
                  </a:cubicBezTo>
                  <a:cubicBezTo>
                    <a:pt x="641" y="1747"/>
                    <a:pt x="633" y="1700"/>
                    <a:pt x="664" y="1708"/>
                  </a:cubicBezTo>
                  <a:cubicBezTo>
                    <a:pt x="696" y="1716"/>
                    <a:pt x="704" y="1732"/>
                    <a:pt x="728" y="1732"/>
                  </a:cubicBezTo>
                  <a:cubicBezTo>
                    <a:pt x="743" y="1732"/>
                    <a:pt x="751" y="1724"/>
                    <a:pt x="759" y="1716"/>
                  </a:cubicBezTo>
                  <a:cubicBezTo>
                    <a:pt x="759" y="1700"/>
                    <a:pt x="775" y="1700"/>
                    <a:pt x="783" y="1708"/>
                  </a:cubicBezTo>
                  <a:cubicBezTo>
                    <a:pt x="791" y="1708"/>
                    <a:pt x="799" y="1692"/>
                    <a:pt x="807" y="1684"/>
                  </a:cubicBezTo>
                  <a:lnTo>
                    <a:pt x="830" y="1676"/>
                  </a:lnTo>
                  <a:cubicBezTo>
                    <a:pt x="854" y="1652"/>
                    <a:pt x="854" y="1652"/>
                    <a:pt x="854" y="1652"/>
                  </a:cubicBezTo>
                  <a:cubicBezTo>
                    <a:pt x="870" y="1668"/>
                    <a:pt x="870" y="1668"/>
                    <a:pt x="870" y="1668"/>
                  </a:cubicBezTo>
                  <a:cubicBezTo>
                    <a:pt x="870" y="1668"/>
                    <a:pt x="870" y="1668"/>
                    <a:pt x="870" y="1676"/>
                  </a:cubicBezTo>
                  <a:cubicBezTo>
                    <a:pt x="878" y="1692"/>
                    <a:pt x="886" y="1700"/>
                    <a:pt x="894" y="1700"/>
                  </a:cubicBezTo>
                  <a:cubicBezTo>
                    <a:pt x="910" y="1708"/>
                    <a:pt x="901" y="1708"/>
                    <a:pt x="910" y="1724"/>
                  </a:cubicBezTo>
                  <a:cubicBezTo>
                    <a:pt x="925" y="1732"/>
                    <a:pt x="949" y="1739"/>
                    <a:pt x="965" y="1747"/>
                  </a:cubicBezTo>
                  <a:cubicBezTo>
                    <a:pt x="981" y="1747"/>
                    <a:pt x="981" y="1763"/>
                    <a:pt x="981" y="1771"/>
                  </a:cubicBezTo>
                  <a:cubicBezTo>
                    <a:pt x="988" y="1779"/>
                    <a:pt x="1004" y="1795"/>
                    <a:pt x="1012" y="1803"/>
                  </a:cubicBezTo>
                  <a:cubicBezTo>
                    <a:pt x="1028" y="1795"/>
                    <a:pt x="1044" y="1795"/>
                    <a:pt x="1060" y="1787"/>
                  </a:cubicBezTo>
                  <a:cubicBezTo>
                    <a:pt x="1091" y="1787"/>
                    <a:pt x="1083" y="1779"/>
                    <a:pt x="1083" y="1739"/>
                  </a:cubicBezTo>
                  <a:cubicBezTo>
                    <a:pt x="1083" y="1708"/>
                    <a:pt x="1099" y="1716"/>
                    <a:pt x="1123" y="1708"/>
                  </a:cubicBezTo>
                  <a:cubicBezTo>
                    <a:pt x="1139" y="1700"/>
                    <a:pt x="1131" y="1660"/>
                    <a:pt x="1123" y="1637"/>
                  </a:cubicBezTo>
                  <a:cubicBezTo>
                    <a:pt x="1107" y="1613"/>
                    <a:pt x="1131" y="1581"/>
                    <a:pt x="1123" y="1550"/>
                  </a:cubicBezTo>
                  <a:cubicBezTo>
                    <a:pt x="1123" y="1526"/>
                    <a:pt x="1147" y="1487"/>
                    <a:pt x="1163" y="1479"/>
                  </a:cubicBezTo>
                  <a:cubicBezTo>
                    <a:pt x="1170" y="1463"/>
                    <a:pt x="1202" y="1494"/>
                    <a:pt x="1226" y="1510"/>
                  </a:cubicBezTo>
                  <a:cubicBezTo>
                    <a:pt x="1241" y="1526"/>
                    <a:pt x="1226" y="1415"/>
                    <a:pt x="1218" y="1376"/>
                  </a:cubicBezTo>
                  <a:cubicBezTo>
                    <a:pt x="1210" y="1344"/>
                    <a:pt x="1257" y="1336"/>
                    <a:pt x="1281" y="1328"/>
                  </a:cubicBezTo>
                  <a:cubicBezTo>
                    <a:pt x="1305" y="1321"/>
                    <a:pt x="1297" y="1289"/>
                    <a:pt x="1305" y="1257"/>
                  </a:cubicBezTo>
                  <a:cubicBezTo>
                    <a:pt x="1313" y="1226"/>
                    <a:pt x="1336" y="1249"/>
                    <a:pt x="1360" y="1265"/>
                  </a:cubicBezTo>
                  <a:cubicBezTo>
                    <a:pt x="1392" y="1281"/>
                    <a:pt x="1392" y="1265"/>
                    <a:pt x="1423" y="1257"/>
                  </a:cubicBezTo>
                  <a:cubicBezTo>
                    <a:pt x="1447" y="1257"/>
                    <a:pt x="1487" y="1186"/>
                    <a:pt x="1502" y="1154"/>
                  </a:cubicBezTo>
                  <a:cubicBezTo>
                    <a:pt x="1526" y="1131"/>
                    <a:pt x="1518" y="1068"/>
                    <a:pt x="1510" y="1012"/>
                  </a:cubicBezTo>
                  <a:cubicBezTo>
                    <a:pt x="1510" y="949"/>
                    <a:pt x="1542" y="973"/>
                    <a:pt x="1550" y="957"/>
                  </a:cubicBezTo>
                  <a:cubicBezTo>
                    <a:pt x="1565" y="949"/>
                    <a:pt x="1550" y="870"/>
                    <a:pt x="1550" y="830"/>
                  </a:cubicBezTo>
                  <a:cubicBezTo>
                    <a:pt x="1542" y="791"/>
                    <a:pt x="1550" y="807"/>
                    <a:pt x="1565" y="799"/>
                  </a:cubicBezTo>
                  <a:cubicBezTo>
                    <a:pt x="1581" y="791"/>
                    <a:pt x="1558" y="751"/>
                    <a:pt x="1550" y="72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786"/>
            <p:cNvSpPr>
              <a:spLocks noChangeArrowheads="1"/>
            </p:cNvSpPr>
            <p:nvPr/>
          </p:nvSpPr>
          <p:spPr bwMode="auto">
            <a:xfrm>
              <a:off x="19572864" y="6024555"/>
              <a:ext cx="837269" cy="953235"/>
            </a:xfrm>
            <a:custGeom>
              <a:avLst/>
              <a:gdLst>
                <a:gd name="T0" fmla="*/ 989 w 1590"/>
                <a:gd name="T1" fmla="*/ 1787 h 1812"/>
                <a:gd name="T2" fmla="*/ 909 w 1590"/>
                <a:gd name="T3" fmla="*/ 1716 h 1812"/>
                <a:gd name="T4" fmla="*/ 862 w 1590"/>
                <a:gd name="T5" fmla="*/ 1668 h 1812"/>
                <a:gd name="T6" fmla="*/ 783 w 1590"/>
                <a:gd name="T7" fmla="*/ 1716 h 1812"/>
                <a:gd name="T8" fmla="*/ 672 w 1590"/>
                <a:gd name="T9" fmla="*/ 1716 h 1812"/>
                <a:gd name="T10" fmla="*/ 617 w 1590"/>
                <a:gd name="T11" fmla="*/ 1763 h 1812"/>
                <a:gd name="T12" fmla="*/ 443 w 1590"/>
                <a:gd name="T13" fmla="*/ 1716 h 1812"/>
                <a:gd name="T14" fmla="*/ 340 w 1590"/>
                <a:gd name="T15" fmla="*/ 1613 h 1812"/>
                <a:gd name="T16" fmla="*/ 269 w 1590"/>
                <a:gd name="T17" fmla="*/ 1582 h 1812"/>
                <a:gd name="T18" fmla="*/ 159 w 1590"/>
                <a:gd name="T19" fmla="*/ 1582 h 1812"/>
                <a:gd name="T20" fmla="*/ 8 w 1590"/>
                <a:gd name="T21" fmla="*/ 356 h 1812"/>
                <a:gd name="T22" fmla="*/ 475 w 1590"/>
                <a:gd name="T23" fmla="*/ 269 h 1812"/>
                <a:gd name="T24" fmla="*/ 554 w 1590"/>
                <a:gd name="T25" fmla="*/ 309 h 1812"/>
                <a:gd name="T26" fmla="*/ 656 w 1590"/>
                <a:gd name="T27" fmla="*/ 356 h 1812"/>
                <a:gd name="T28" fmla="*/ 720 w 1590"/>
                <a:gd name="T29" fmla="*/ 356 h 1812"/>
                <a:gd name="T30" fmla="*/ 665 w 1590"/>
                <a:gd name="T31" fmla="*/ 388 h 1812"/>
                <a:gd name="T32" fmla="*/ 728 w 1590"/>
                <a:gd name="T33" fmla="*/ 372 h 1812"/>
                <a:gd name="T34" fmla="*/ 933 w 1590"/>
                <a:gd name="T35" fmla="*/ 340 h 1812"/>
                <a:gd name="T36" fmla="*/ 1463 w 1590"/>
                <a:gd name="T37" fmla="*/ 0 h 1812"/>
                <a:gd name="T38" fmla="*/ 1566 w 1590"/>
                <a:gd name="T39" fmla="*/ 649 h 1812"/>
                <a:gd name="T40" fmla="*/ 1566 w 1590"/>
                <a:gd name="T41" fmla="*/ 728 h 1812"/>
                <a:gd name="T42" fmla="*/ 1558 w 1590"/>
                <a:gd name="T43" fmla="*/ 838 h 1812"/>
                <a:gd name="T44" fmla="*/ 1526 w 1590"/>
                <a:gd name="T45" fmla="*/ 1020 h 1812"/>
                <a:gd name="T46" fmla="*/ 1408 w 1590"/>
                <a:gd name="T47" fmla="*/ 1281 h 1812"/>
                <a:gd name="T48" fmla="*/ 1329 w 1590"/>
                <a:gd name="T49" fmla="*/ 1249 h 1812"/>
                <a:gd name="T50" fmla="*/ 1273 w 1590"/>
                <a:gd name="T51" fmla="*/ 1344 h 1812"/>
                <a:gd name="T52" fmla="*/ 1234 w 1590"/>
                <a:gd name="T53" fmla="*/ 1518 h 1812"/>
                <a:gd name="T54" fmla="*/ 1131 w 1590"/>
                <a:gd name="T55" fmla="*/ 1597 h 1812"/>
                <a:gd name="T56" fmla="*/ 1115 w 1590"/>
                <a:gd name="T57" fmla="*/ 1724 h 1812"/>
                <a:gd name="T58" fmla="*/ 1020 w 1590"/>
                <a:gd name="T59" fmla="*/ 1811 h 1812"/>
                <a:gd name="T60" fmla="*/ 878 w 1590"/>
                <a:gd name="T61" fmla="*/ 1676 h 1812"/>
                <a:gd name="T62" fmla="*/ 925 w 1590"/>
                <a:gd name="T63" fmla="*/ 1732 h 1812"/>
                <a:gd name="T64" fmla="*/ 1020 w 1590"/>
                <a:gd name="T65" fmla="*/ 1803 h 1812"/>
                <a:gd name="T66" fmla="*/ 1115 w 1590"/>
                <a:gd name="T67" fmla="*/ 1716 h 1812"/>
                <a:gd name="T68" fmla="*/ 1123 w 1590"/>
                <a:gd name="T69" fmla="*/ 1597 h 1812"/>
                <a:gd name="T70" fmla="*/ 1210 w 1590"/>
                <a:gd name="T71" fmla="*/ 1502 h 1812"/>
                <a:gd name="T72" fmla="*/ 1273 w 1590"/>
                <a:gd name="T73" fmla="*/ 1336 h 1812"/>
                <a:gd name="T74" fmla="*/ 1329 w 1590"/>
                <a:gd name="T75" fmla="*/ 1242 h 1812"/>
                <a:gd name="T76" fmla="*/ 1408 w 1590"/>
                <a:gd name="T77" fmla="*/ 1273 h 1812"/>
                <a:gd name="T78" fmla="*/ 1518 w 1590"/>
                <a:gd name="T79" fmla="*/ 1020 h 1812"/>
                <a:gd name="T80" fmla="*/ 1550 w 1590"/>
                <a:gd name="T81" fmla="*/ 838 h 1812"/>
                <a:gd name="T82" fmla="*/ 1558 w 1590"/>
                <a:gd name="T83" fmla="*/ 728 h 1812"/>
                <a:gd name="T84" fmla="*/ 1566 w 1590"/>
                <a:gd name="T85" fmla="*/ 641 h 1812"/>
                <a:gd name="T86" fmla="*/ 1060 w 1590"/>
                <a:gd name="T87" fmla="*/ 325 h 1812"/>
                <a:gd name="T88" fmla="*/ 743 w 1590"/>
                <a:gd name="T89" fmla="*/ 372 h 1812"/>
                <a:gd name="T90" fmla="*/ 672 w 1590"/>
                <a:gd name="T91" fmla="*/ 403 h 1812"/>
                <a:gd name="T92" fmla="*/ 712 w 1590"/>
                <a:gd name="T93" fmla="*/ 356 h 1812"/>
                <a:gd name="T94" fmla="*/ 665 w 1590"/>
                <a:gd name="T95" fmla="*/ 356 h 1812"/>
                <a:gd name="T96" fmla="*/ 585 w 1590"/>
                <a:gd name="T97" fmla="*/ 325 h 1812"/>
                <a:gd name="T98" fmla="*/ 467 w 1590"/>
                <a:gd name="T99" fmla="*/ 277 h 1812"/>
                <a:gd name="T100" fmla="*/ 174 w 1590"/>
                <a:gd name="T101" fmla="*/ 1558 h 1812"/>
                <a:gd name="T102" fmla="*/ 285 w 1590"/>
                <a:gd name="T103" fmla="*/ 1566 h 1812"/>
                <a:gd name="T104" fmla="*/ 372 w 1590"/>
                <a:gd name="T105" fmla="*/ 1653 h 1812"/>
                <a:gd name="T106" fmla="*/ 483 w 1590"/>
                <a:gd name="T107" fmla="*/ 1700 h 1812"/>
                <a:gd name="T108" fmla="*/ 625 w 1590"/>
                <a:gd name="T109" fmla="*/ 1755 h 1812"/>
                <a:gd name="T110" fmla="*/ 712 w 1590"/>
                <a:gd name="T111" fmla="*/ 1724 h 1812"/>
                <a:gd name="T112" fmla="*/ 791 w 1590"/>
                <a:gd name="T113" fmla="*/ 1708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0" h="1812">
                  <a:moveTo>
                    <a:pt x="1020" y="1811"/>
                  </a:moveTo>
                  <a:lnTo>
                    <a:pt x="1020" y="1811"/>
                  </a:lnTo>
                  <a:lnTo>
                    <a:pt x="1020" y="1811"/>
                  </a:lnTo>
                  <a:cubicBezTo>
                    <a:pt x="1004" y="1803"/>
                    <a:pt x="989" y="1787"/>
                    <a:pt x="989" y="1787"/>
                  </a:cubicBezTo>
                  <a:cubicBezTo>
                    <a:pt x="989" y="1779"/>
                    <a:pt x="989" y="1779"/>
                    <a:pt x="981" y="1771"/>
                  </a:cubicBezTo>
                  <a:cubicBezTo>
                    <a:pt x="981" y="1763"/>
                    <a:pt x="981" y="1755"/>
                    <a:pt x="973" y="1755"/>
                  </a:cubicBezTo>
                  <a:cubicBezTo>
                    <a:pt x="941" y="1747"/>
                    <a:pt x="925" y="1740"/>
                    <a:pt x="918" y="1732"/>
                  </a:cubicBezTo>
                  <a:cubicBezTo>
                    <a:pt x="909" y="1724"/>
                    <a:pt x="909" y="1724"/>
                    <a:pt x="909" y="1716"/>
                  </a:cubicBezTo>
                  <a:cubicBezTo>
                    <a:pt x="909" y="1716"/>
                    <a:pt x="909" y="1716"/>
                    <a:pt x="902" y="1716"/>
                  </a:cubicBezTo>
                  <a:cubicBezTo>
                    <a:pt x="894" y="1708"/>
                    <a:pt x="878" y="1700"/>
                    <a:pt x="878" y="1692"/>
                  </a:cubicBezTo>
                  <a:cubicBezTo>
                    <a:pt x="870" y="1684"/>
                    <a:pt x="870" y="1676"/>
                    <a:pt x="870" y="1676"/>
                  </a:cubicBezTo>
                  <a:cubicBezTo>
                    <a:pt x="862" y="1668"/>
                    <a:pt x="862" y="1668"/>
                    <a:pt x="862" y="1668"/>
                  </a:cubicBezTo>
                  <a:cubicBezTo>
                    <a:pt x="838" y="1684"/>
                    <a:pt x="838" y="1684"/>
                    <a:pt x="838" y="1684"/>
                  </a:cubicBezTo>
                  <a:cubicBezTo>
                    <a:pt x="831" y="1692"/>
                    <a:pt x="815" y="1692"/>
                    <a:pt x="815" y="1700"/>
                  </a:cubicBezTo>
                  <a:cubicBezTo>
                    <a:pt x="807" y="1716"/>
                    <a:pt x="799" y="1716"/>
                    <a:pt x="791" y="1716"/>
                  </a:cubicBezTo>
                  <a:lnTo>
                    <a:pt x="783" y="1716"/>
                  </a:lnTo>
                  <a:cubicBezTo>
                    <a:pt x="775" y="1716"/>
                    <a:pt x="767" y="1716"/>
                    <a:pt x="767" y="1724"/>
                  </a:cubicBezTo>
                  <a:cubicBezTo>
                    <a:pt x="767" y="1732"/>
                    <a:pt x="751" y="1740"/>
                    <a:pt x="736" y="1740"/>
                  </a:cubicBezTo>
                  <a:cubicBezTo>
                    <a:pt x="720" y="1740"/>
                    <a:pt x="712" y="1740"/>
                    <a:pt x="704" y="1732"/>
                  </a:cubicBezTo>
                  <a:cubicBezTo>
                    <a:pt x="696" y="1732"/>
                    <a:pt x="688" y="1724"/>
                    <a:pt x="672" y="1716"/>
                  </a:cubicBezTo>
                  <a:lnTo>
                    <a:pt x="665" y="1716"/>
                  </a:lnTo>
                  <a:cubicBezTo>
                    <a:pt x="656" y="1716"/>
                    <a:pt x="656" y="1724"/>
                    <a:pt x="649" y="1740"/>
                  </a:cubicBezTo>
                  <a:cubicBezTo>
                    <a:pt x="641" y="1747"/>
                    <a:pt x="641" y="1763"/>
                    <a:pt x="625" y="1763"/>
                  </a:cubicBezTo>
                  <a:cubicBezTo>
                    <a:pt x="625" y="1763"/>
                    <a:pt x="625" y="1763"/>
                    <a:pt x="617" y="1763"/>
                  </a:cubicBezTo>
                  <a:cubicBezTo>
                    <a:pt x="593" y="1763"/>
                    <a:pt x="546" y="1732"/>
                    <a:pt x="538" y="1708"/>
                  </a:cubicBezTo>
                  <a:cubicBezTo>
                    <a:pt x="530" y="1708"/>
                    <a:pt x="522" y="1708"/>
                    <a:pt x="514" y="1708"/>
                  </a:cubicBezTo>
                  <a:cubicBezTo>
                    <a:pt x="506" y="1708"/>
                    <a:pt x="498" y="1708"/>
                    <a:pt x="491" y="1708"/>
                  </a:cubicBezTo>
                  <a:cubicBezTo>
                    <a:pt x="475" y="1716"/>
                    <a:pt x="459" y="1716"/>
                    <a:pt x="443" y="1716"/>
                  </a:cubicBezTo>
                  <a:cubicBezTo>
                    <a:pt x="435" y="1716"/>
                    <a:pt x="427" y="1716"/>
                    <a:pt x="427" y="1716"/>
                  </a:cubicBezTo>
                  <a:cubicBezTo>
                    <a:pt x="396" y="1708"/>
                    <a:pt x="388" y="1692"/>
                    <a:pt x="380" y="1676"/>
                  </a:cubicBezTo>
                  <a:cubicBezTo>
                    <a:pt x="380" y="1668"/>
                    <a:pt x="380" y="1660"/>
                    <a:pt x="372" y="1653"/>
                  </a:cubicBezTo>
                  <a:cubicBezTo>
                    <a:pt x="356" y="1645"/>
                    <a:pt x="348" y="1637"/>
                    <a:pt x="340" y="1613"/>
                  </a:cubicBezTo>
                  <a:cubicBezTo>
                    <a:pt x="332" y="1605"/>
                    <a:pt x="325" y="1597"/>
                    <a:pt x="317" y="1582"/>
                  </a:cubicBezTo>
                  <a:cubicBezTo>
                    <a:pt x="309" y="1573"/>
                    <a:pt x="301" y="1573"/>
                    <a:pt x="301" y="1573"/>
                  </a:cubicBezTo>
                  <a:lnTo>
                    <a:pt x="293" y="1573"/>
                  </a:lnTo>
                  <a:cubicBezTo>
                    <a:pt x="285" y="1573"/>
                    <a:pt x="277" y="1582"/>
                    <a:pt x="269" y="1582"/>
                  </a:cubicBezTo>
                  <a:lnTo>
                    <a:pt x="261" y="1582"/>
                  </a:lnTo>
                  <a:cubicBezTo>
                    <a:pt x="230" y="1573"/>
                    <a:pt x="206" y="1566"/>
                    <a:pt x="174" y="1566"/>
                  </a:cubicBezTo>
                  <a:lnTo>
                    <a:pt x="174" y="1566"/>
                  </a:lnTo>
                  <a:cubicBezTo>
                    <a:pt x="166" y="1566"/>
                    <a:pt x="159" y="1573"/>
                    <a:pt x="159" y="1582"/>
                  </a:cubicBezTo>
                  <a:cubicBezTo>
                    <a:pt x="151" y="1589"/>
                    <a:pt x="151" y="1589"/>
                    <a:pt x="151" y="1589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8" y="356"/>
                    <a:pt x="8" y="356"/>
                    <a:pt x="8" y="356"/>
                  </a:cubicBezTo>
                  <a:lnTo>
                    <a:pt x="8" y="356"/>
                  </a:lnTo>
                  <a:cubicBezTo>
                    <a:pt x="8" y="364"/>
                    <a:pt x="8" y="364"/>
                    <a:pt x="8" y="364"/>
                  </a:cubicBezTo>
                  <a:cubicBezTo>
                    <a:pt x="8" y="364"/>
                    <a:pt x="16" y="364"/>
                    <a:pt x="24" y="364"/>
                  </a:cubicBezTo>
                  <a:cubicBezTo>
                    <a:pt x="103" y="364"/>
                    <a:pt x="356" y="301"/>
                    <a:pt x="467" y="269"/>
                  </a:cubicBezTo>
                  <a:cubicBezTo>
                    <a:pt x="475" y="269"/>
                    <a:pt x="475" y="269"/>
                    <a:pt x="475" y="269"/>
                  </a:cubicBezTo>
                  <a:cubicBezTo>
                    <a:pt x="475" y="277"/>
                    <a:pt x="475" y="277"/>
                    <a:pt x="475" y="277"/>
                  </a:cubicBezTo>
                  <a:cubicBezTo>
                    <a:pt x="467" y="277"/>
                    <a:pt x="475" y="277"/>
                    <a:pt x="491" y="285"/>
                  </a:cubicBezTo>
                  <a:cubicBezTo>
                    <a:pt x="498" y="285"/>
                    <a:pt x="506" y="285"/>
                    <a:pt x="522" y="293"/>
                  </a:cubicBezTo>
                  <a:cubicBezTo>
                    <a:pt x="538" y="301"/>
                    <a:pt x="546" y="301"/>
                    <a:pt x="554" y="309"/>
                  </a:cubicBezTo>
                  <a:cubicBezTo>
                    <a:pt x="562" y="309"/>
                    <a:pt x="570" y="309"/>
                    <a:pt x="585" y="317"/>
                  </a:cubicBezTo>
                  <a:cubicBezTo>
                    <a:pt x="601" y="325"/>
                    <a:pt x="609" y="325"/>
                    <a:pt x="617" y="325"/>
                  </a:cubicBezTo>
                  <a:cubicBezTo>
                    <a:pt x="633" y="332"/>
                    <a:pt x="641" y="332"/>
                    <a:pt x="649" y="348"/>
                  </a:cubicBezTo>
                  <a:cubicBezTo>
                    <a:pt x="656" y="356"/>
                    <a:pt x="656" y="356"/>
                    <a:pt x="656" y="356"/>
                  </a:cubicBezTo>
                  <a:cubicBezTo>
                    <a:pt x="656" y="356"/>
                    <a:pt x="656" y="356"/>
                    <a:pt x="665" y="348"/>
                  </a:cubicBezTo>
                  <a:cubicBezTo>
                    <a:pt x="665" y="348"/>
                    <a:pt x="672" y="340"/>
                    <a:pt x="680" y="340"/>
                  </a:cubicBezTo>
                  <a:cubicBezTo>
                    <a:pt x="688" y="332"/>
                    <a:pt x="688" y="332"/>
                    <a:pt x="696" y="332"/>
                  </a:cubicBezTo>
                  <a:cubicBezTo>
                    <a:pt x="712" y="332"/>
                    <a:pt x="712" y="340"/>
                    <a:pt x="720" y="356"/>
                  </a:cubicBezTo>
                  <a:lnTo>
                    <a:pt x="720" y="364"/>
                  </a:lnTo>
                  <a:cubicBezTo>
                    <a:pt x="712" y="372"/>
                    <a:pt x="704" y="372"/>
                    <a:pt x="688" y="372"/>
                  </a:cubicBezTo>
                  <a:cubicBezTo>
                    <a:pt x="680" y="372"/>
                    <a:pt x="672" y="372"/>
                    <a:pt x="672" y="380"/>
                  </a:cubicBezTo>
                  <a:cubicBezTo>
                    <a:pt x="665" y="380"/>
                    <a:pt x="665" y="380"/>
                    <a:pt x="665" y="388"/>
                  </a:cubicBezTo>
                  <a:lnTo>
                    <a:pt x="672" y="396"/>
                  </a:lnTo>
                  <a:cubicBezTo>
                    <a:pt x="680" y="396"/>
                    <a:pt x="680" y="396"/>
                    <a:pt x="680" y="396"/>
                  </a:cubicBezTo>
                  <a:cubicBezTo>
                    <a:pt x="688" y="388"/>
                    <a:pt x="696" y="388"/>
                    <a:pt x="704" y="380"/>
                  </a:cubicBezTo>
                  <a:cubicBezTo>
                    <a:pt x="712" y="380"/>
                    <a:pt x="728" y="372"/>
                    <a:pt x="728" y="372"/>
                  </a:cubicBezTo>
                  <a:cubicBezTo>
                    <a:pt x="728" y="372"/>
                    <a:pt x="736" y="364"/>
                    <a:pt x="743" y="364"/>
                  </a:cubicBezTo>
                  <a:cubicBezTo>
                    <a:pt x="759" y="364"/>
                    <a:pt x="783" y="372"/>
                    <a:pt x="799" y="388"/>
                  </a:cubicBezTo>
                  <a:lnTo>
                    <a:pt x="807" y="388"/>
                  </a:lnTo>
                  <a:cubicBezTo>
                    <a:pt x="846" y="388"/>
                    <a:pt x="918" y="356"/>
                    <a:pt x="933" y="340"/>
                  </a:cubicBezTo>
                  <a:cubicBezTo>
                    <a:pt x="957" y="317"/>
                    <a:pt x="1012" y="317"/>
                    <a:pt x="1060" y="317"/>
                  </a:cubicBezTo>
                  <a:cubicBezTo>
                    <a:pt x="1091" y="317"/>
                    <a:pt x="1155" y="245"/>
                    <a:pt x="1194" y="190"/>
                  </a:cubicBezTo>
                  <a:cubicBezTo>
                    <a:pt x="1218" y="159"/>
                    <a:pt x="1352" y="64"/>
                    <a:pt x="1455" y="8"/>
                  </a:cubicBezTo>
                  <a:cubicBezTo>
                    <a:pt x="1463" y="0"/>
                    <a:pt x="1463" y="0"/>
                    <a:pt x="1463" y="0"/>
                  </a:cubicBezTo>
                  <a:cubicBezTo>
                    <a:pt x="1463" y="8"/>
                    <a:pt x="1463" y="8"/>
                    <a:pt x="1463" y="8"/>
                  </a:cubicBezTo>
                  <a:cubicBezTo>
                    <a:pt x="1582" y="649"/>
                    <a:pt x="1582" y="649"/>
                    <a:pt x="1582" y="649"/>
                  </a:cubicBezTo>
                  <a:cubicBezTo>
                    <a:pt x="1573" y="649"/>
                    <a:pt x="1573" y="649"/>
                    <a:pt x="1573" y="649"/>
                  </a:cubicBezTo>
                  <a:cubicBezTo>
                    <a:pt x="1573" y="649"/>
                    <a:pt x="1573" y="649"/>
                    <a:pt x="1566" y="649"/>
                  </a:cubicBezTo>
                  <a:cubicBezTo>
                    <a:pt x="1558" y="649"/>
                    <a:pt x="1550" y="649"/>
                    <a:pt x="1550" y="656"/>
                  </a:cubicBezTo>
                  <a:lnTo>
                    <a:pt x="1550" y="656"/>
                  </a:lnTo>
                  <a:cubicBezTo>
                    <a:pt x="1550" y="665"/>
                    <a:pt x="1558" y="672"/>
                    <a:pt x="1558" y="688"/>
                  </a:cubicBezTo>
                  <a:cubicBezTo>
                    <a:pt x="1558" y="704"/>
                    <a:pt x="1566" y="712"/>
                    <a:pt x="1566" y="728"/>
                  </a:cubicBezTo>
                  <a:cubicBezTo>
                    <a:pt x="1566" y="736"/>
                    <a:pt x="1573" y="751"/>
                    <a:pt x="1573" y="759"/>
                  </a:cubicBezTo>
                  <a:cubicBezTo>
                    <a:pt x="1582" y="783"/>
                    <a:pt x="1589" y="799"/>
                    <a:pt x="1573" y="807"/>
                  </a:cubicBezTo>
                  <a:lnTo>
                    <a:pt x="1566" y="807"/>
                  </a:lnTo>
                  <a:cubicBezTo>
                    <a:pt x="1558" y="815"/>
                    <a:pt x="1558" y="815"/>
                    <a:pt x="1558" y="838"/>
                  </a:cubicBezTo>
                  <a:cubicBezTo>
                    <a:pt x="1558" y="846"/>
                    <a:pt x="1558" y="862"/>
                    <a:pt x="1566" y="878"/>
                  </a:cubicBezTo>
                  <a:cubicBezTo>
                    <a:pt x="1566" y="925"/>
                    <a:pt x="1573" y="957"/>
                    <a:pt x="1566" y="973"/>
                  </a:cubicBezTo>
                  <a:cubicBezTo>
                    <a:pt x="1558" y="973"/>
                    <a:pt x="1550" y="973"/>
                    <a:pt x="1542" y="981"/>
                  </a:cubicBezTo>
                  <a:cubicBezTo>
                    <a:pt x="1534" y="981"/>
                    <a:pt x="1518" y="981"/>
                    <a:pt x="1526" y="1020"/>
                  </a:cubicBezTo>
                  <a:cubicBezTo>
                    <a:pt x="1534" y="1083"/>
                    <a:pt x="1534" y="1139"/>
                    <a:pt x="1518" y="1170"/>
                  </a:cubicBezTo>
                  <a:cubicBezTo>
                    <a:pt x="1510" y="1178"/>
                    <a:pt x="1502" y="1186"/>
                    <a:pt x="1495" y="1202"/>
                  </a:cubicBezTo>
                  <a:cubicBezTo>
                    <a:pt x="1471" y="1234"/>
                    <a:pt x="1455" y="1265"/>
                    <a:pt x="1431" y="1273"/>
                  </a:cubicBezTo>
                  <a:cubicBezTo>
                    <a:pt x="1423" y="1273"/>
                    <a:pt x="1415" y="1273"/>
                    <a:pt x="1408" y="1281"/>
                  </a:cubicBezTo>
                  <a:cubicBezTo>
                    <a:pt x="1408" y="1281"/>
                    <a:pt x="1400" y="1281"/>
                    <a:pt x="1392" y="1281"/>
                  </a:cubicBezTo>
                  <a:cubicBezTo>
                    <a:pt x="1384" y="1281"/>
                    <a:pt x="1376" y="1281"/>
                    <a:pt x="1368" y="1273"/>
                  </a:cubicBezTo>
                  <a:cubicBezTo>
                    <a:pt x="1368" y="1273"/>
                    <a:pt x="1360" y="1273"/>
                    <a:pt x="1360" y="1265"/>
                  </a:cubicBezTo>
                  <a:cubicBezTo>
                    <a:pt x="1344" y="1257"/>
                    <a:pt x="1336" y="1249"/>
                    <a:pt x="1329" y="1249"/>
                  </a:cubicBezTo>
                  <a:cubicBezTo>
                    <a:pt x="1329" y="1249"/>
                    <a:pt x="1321" y="1249"/>
                    <a:pt x="1321" y="1265"/>
                  </a:cubicBezTo>
                  <a:cubicBezTo>
                    <a:pt x="1321" y="1273"/>
                    <a:pt x="1313" y="1281"/>
                    <a:pt x="1313" y="1289"/>
                  </a:cubicBezTo>
                  <a:cubicBezTo>
                    <a:pt x="1313" y="1313"/>
                    <a:pt x="1313" y="1329"/>
                    <a:pt x="1289" y="1336"/>
                  </a:cubicBezTo>
                  <a:cubicBezTo>
                    <a:pt x="1289" y="1344"/>
                    <a:pt x="1281" y="1344"/>
                    <a:pt x="1273" y="1344"/>
                  </a:cubicBezTo>
                  <a:cubicBezTo>
                    <a:pt x="1249" y="1360"/>
                    <a:pt x="1226" y="1368"/>
                    <a:pt x="1234" y="1384"/>
                  </a:cubicBezTo>
                  <a:cubicBezTo>
                    <a:pt x="1242" y="1415"/>
                    <a:pt x="1249" y="1502"/>
                    <a:pt x="1242" y="1518"/>
                  </a:cubicBezTo>
                  <a:cubicBezTo>
                    <a:pt x="1242" y="1526"/>
                    <a:pt x="1234" y="1526"/>
                    <a:pt x="1234" y="1526"/>
                  </a:cubicBezTo>
                  <a:cubicBezTo>
                    <a:pt x="1234" y="1526"/>
                    <a:pt x="1234" y="1526"/>
                    <a:pt x="1234" y="1518"/>
                  </a:cubicBezTo>
                  <a:cubicBezTo>
                    <a:pt x="1226" y="1518"/>
                    <a:pt x="1218" y="1510"/>
                    <a:pt x="1210" y="1502"/>
                  </a:cubicBezTo>
                  <a:cubicBezTo>
                    <a:pt x="1194" y="1495"/>
                    <a:pt x="1178" y="1479"/>
                    <a:pt x="1171" y="1487"/>
                  </a:cubicBezTo>
                  <a:cubicBezTo>
                    <a:pt x="1155" y="1495"/>
                    <a:pt x="1139" y="1534"/>
                    <a:pt x="1139" y="1558"/>
                  </a:cubicBezTo>
                  <a:cubicBezTo>
                    <a:pt x="1139" y="1573"/>
                    <a:pt x="1139" y="1589"/>
                    <a:pt x="1131" y="1597"/>
                  </a:cubicBezTo>
                  <a:cubicBezTo>
                    <a:pt x="1131" y="1613"/>
                    <a:pt x="1123" y="1629"/>
                    <a:pt x="1131" y="1645"/>
                  </a:cubicBezTo>
                  <a:cubicBezTo>
                    <a:pt x="1139" y="1653"/>
                    <a:pt x="1147" y="1684"/>
                    <a:pt x="1139" y="1708"/>
                  </a:cubicBezTo>
                  <a:cubicBezTo>
                    <a:pt x="1139" y="1716"/>
                    <a:pt x="1131" y="1716"/>
                    <a:pt x="1131" y="1716"/>
                  </a:cubicBezTo>
                  <a:cubicBezTo>
                    <a:pt x="1123" y="1724"/>
                    <a:pt x="1115" y="1724"/>
                    <a:pt x="1115" y="1724"/>
                  </a:cubicBezTo>
                  <a:cubicBezTo>
                    <a:pt x="1099" y="1724"/>
                    <a:pt x="1099" y="1724"/>
                    <a:pt x="1099" y="1747"/>
                  </a:cubicBezTo>
                  <a:cubicBezTo>
                    <a:pt x="1099" y="1755"/>
                    <a:pt x="1099" y="1755"/>
                    <a:pt x="1099" y="1755"/>
                  </a:cubicBezTo>
                  <a:cubicBezTo>
                    <a:pt x="1099" y="1787"/>
                    <a:pt x="1099" y="1795"/>
                    <a:pt x="1068" y="1803"/>
                  </a:cubicBezTo>
                  <a:cubicBezTo>
                    <a:pt x="1052" y="1803"/>
                    <a:pt x="1036" y="1811"/>
                    <a:pt x="1020" y="1811"/>
                  </a:cubicBezTo>
                  <a:close/>
                  <a:moveTo>
                    <a:pt x="862" y="1660"/>
                  </a:moveTo>
                  <a:lnTo>
                    <a:pt x="862" y="1660"/>
                  </a:lnTo>
                  <a:cubicBezTo>
                    <a:pt x="878" y="1668"/>
                    <a:pt x="878" y="1668"/>
                    <a:pt x="878" y="1668"/>
                  </a:cubicBezTo>
                  <a:cubicBezTo>
                    <a:pt x="878" y="1676"/>
                    <a:pt x="878" y="1676"/>
                    <a:pt x="878" y="1676"/>
                  </a:cubicBezTo>
                  <a:cubicBezTo>
                    <a:pt x="878" y="1676"/>
                    <a:pt x="878" y="1676"/>
                    <a:pt x="886" y="1684"/>
                  </a:cubicBezTo>
                  <a:cubicBezTo>
                    <a:pt x="886" y="1692"/>
                    <a:pt x="894" y="1700"/>
                    <a:pt x="902" y="1708"/>
                  </a:cubicBezTo>
                  <a:cubicBezTo>
                    <a:pt x="909" y="1708"/>
                    <a:pt x="918" y="1716"/>
                    <a:pt x="918" y="1716"/>
                  </a:cubicBezTo>
                  <a:cubicBezTo>
                    <a:pt x="918" y="1716"/>
                    <a:pt x="918" y="1724"/>
                    <a:pt x="925" y="1732"/>
                  </a:cubicBezTo>
                  <a:cubicBezTo>
                    <a:pt x="925" y="1740"/>
                    <a:pt x="949" y="1747"/>
                    <a:pt x="973" y="1747"/>
                  </a:cubicBezTo>
                  <a:cubicBezTo>
                    <a:pt x="989" y="1755"/>
                    <a:pt x="989" y="1763"/>
                    <a:pt x="989" y="1771"/>
                  </a:cubicBezTo>
                  <a:lnTo>
                    <a:pt x="996" y="1779"/>
                  </a:lnTo>
                  <a:cubicBezTo>
                    <a:pt x="996" y="1787"/>
                    <a:pt x="1004" y="1787"/>
                    <a:pt x="1020" y="1803"/>
                  </a:cubicBezTo>
                  <a:cubicBezTo>
                    <a:pt x="1036" y="1803"/>
                    <a:pt x="1052" y="1795"/>
                    <a:pt x="1068" y="1795"/>
                  </a:cubicBezTo>
                  <a:cubicBezTo>
                    <a:pt x="1091" y="1787"/>
                    <a:pt x="1091" y="1787"/>
                    <a:pt x="1091" y="1755"/>
                  </a:cubicBezTo>
                  <a:cubicBezTo>
                    <a:pt x="1091" y="1747"/>
                    <a:pt x="1091" y="1747"/>
                    <a:pt x="1091" y="1747"/>
                  </a:cubicBezTo>
                  <a:cubicBezTo>
                    <a:pt x="1091" y="1724"/>
                    <a:pt x="1099" y="1716"/>
                    <a:pt x="1115" y="1716"/>
                  </a:cubicBezTo>
                  <a:lnTo>
                    <a:pt x="1123" y="1716"/>
                  </a:lnTo>
                  <a:cubicBezTo>
                    <a:pt x="1131" y="1708"/>
                    <a:pt x="1131" y="1708"/>
                    <a:pt x="1131" y="1708"/>
                  </a:cubicBezTo>
                  <a:cubicBezTo>
                    <a:pt x="1139" y="1692"/>
                    <a:pt x="1131" y="1668"/>
                    <a:pt x="1123" y="1645"/>
                  </a:cubicBezTo>
                  <a:cubicBezTo>
                    <a:pt x="1115" y="1629"/>
                    <a:pt x="1123" y="1613"/>
                    <a:pt x="1123" y="1597"/>
                  </a:cubicBezTo>
                  <a:cubicBezTo>
                    <a:pt x="1131" y="1582"/>
                    <a:pt x="1131" y="1573"/>
                    <a:pt x="1131" y="1558"/>
                  </a:cubicBezTo>
                  <a:cubicBezTo>
                    <a:pt x="1131" y="1534"/>
                    <a:pt x="1155" y="1495"/>
                    <a:pt x="1162" y="1479"/>
                  </a:cubicBezTo>
                  <a:cubicBezTo>
                    <a:pt x="1171" y="1479"/>
                    <a:pt x="1171" y="1479"/>
                    <a:pt x="1178" y="1479"/>
                  </a:cubicBezTo>
                  <a:cubicBezTo>
                    <a:pt x="1186" y="1479"/>
                    <a:pt x="1202" y="1487"/>
                    <a:pt x="1210" y="1502"/>
                  </a:cubicBezTo>
                  <a:cubicBezTo>
                    <a:pt x="1218" y="1502"/>
                    <a:pt x="1226" y="1510"/>
                    <a:pt x="1234" y="1518"/>
                  </a:cubicBezTo>
                  <a:lnTo>
                    <a:pt x="1234" y="1518"/>
                  </a:lnTo>
                  <a:cubicBezTo>
                    <a:pt x="1242" y="1510"/>
                    <a:pt x="1234" y="1431"/>
                    <a:pt x="1226" y="1392"/>
                  </a:cubicBezTo>
                  <a:cubicBezTo>
                    <a:pt x="1218" y="1360"/>
                    <a:pt x="1249" y="1344"/>
                    <a:pt x="1273" y="1336"/>
                  </a:cubicBezTo>
                  <a:cubicBezTo>
                    <a:pt x="1273" y="1336"/>
                    <a:pt x="1281" y="1336"/>
                    <a:pt x="1289" y="1336"/>
                  </a:cubicBezTo>
                  <a:cubicBezTo>
                    <a:pt x="1305" y="1329"/>
                    <a:pt x="1305" y="1305"/>
                    <a:pt x="1305" y="1289"/>
                  </a:cubicBezTo>
                  <a:cubicBezTo>
                    <a:pt x="1305" y="1281"/>
                    <a:pt x="1313" y="1273"/>
                    <a:pt x="1313" y="1265"/>
                  </a:cubicBezTo>
                  <a:cubicBezTo>
                    <a:pt x="1313" y="1249"/>
                    <a:pt x="1321" y="1242"/>
                    <a:pt x="1329" y="1242"/>
                  </a:cubicBezTo>
                  <a:cubicBezTo>
                    <a:pt x="1336" y="1242"/>
                    <a:pt x="1344" y="1249"/>
                    <a:pt x="1360" y="1265"/>
                  </a:cubicBezTo>
                  <a:cubicBezTo>
                    <a:pt x="1368" y="1265"/>
                    <a:pt x="1368" y="1265"/>
                    <a:pt x="1376" y="1273"/>
                  </a:cubicBezTo>
                  <a:cubicBezTo>
                    <a:pt x="1376" y="1273"/>
                    <a:pt x="1384" y="1281"/>
                    <a:pt x="1392" y="1281"/>
                  </a:cubicBezTo>
                  <a:cubicBezTo>
                    <a:pt x="1400" y="1281"/>
                    <a:pt x="1400" y="1273"/>
                    <a:pt x="1408" y="1273"/>
                  </a:cubicBezTo>
                  <a:cubicBezTo>
                    <a:pt x="1415" y="1273"/>
                    <a:pt x="1423" y="1265"/>
                    <a:pt x="1431" y="1265"/>
                  </a:cubicBezTo>
                  <a:cubicBezTo>
                    <a:pt x="1447" y="1257"/>
                    <a:pt x="1471" y="1226"/>
                    <a:pt x="1487" y="1194"/>
                  </a:cubicBezTo>
                  <a:cubicBezTo>
                    <a:pt x="1495" y="1186"/>
                    <a:pt x="1502" y="1170"/>
                    <a:pt x="1510" y="1162"/>
                  </a:cubicBezTo>
                  <a:cubicBezTo>
                    <a:pt x="1534" y="1139"/>
                    <a:pt x="1526" y="1076"/>
                    <a:pt x="1518" y="1020"/>
                  </a:cubicBezTo>
                  <a:cubicBezTo>
                    <a:pt x="1510" y="981"/>
                    <a:pt x="1526" y="973"/>
                    <a:pt x="1542" y="973"/>
                  </a:cubicBezTo>
                  <a:cubicBezTo>
                    <a:pt x="1550" y="973"/>
                    <a:pt x="1558" y="965"/>
                    <a:pt x="1558" y="965"/>
                  </a:cubicBezTo>
                  <a:cubicBezTo>
                    <a:pt x="1566" y="957"/>
                    <a:pt x="1558" y="909"/>
                    <a:pt x="1558" y="878"/>
                  </a:cubicBezTo>
                  <a:cubicBezTo>
                    <a:pt x="1558" y="862"/>
                    <a:pt x="1550" y="846"/>
                    <a:pt x="1550" y="838"/>
                  </a:cubicBezTo>
                  <a:cubicBezTo>
                    <a:pt x="1550" y="807"/>
                    <a:pt x="1550" y="807"/>
                    <a:pt x="1566" y="807"/>
                  </a:cubicBezTo>
                  <a:lnTo>
                    <a:pt x="1573" y="799"/>
                  </a:lnTo>
                  <a:cubicBezTo>
                    <a:pt x="1582" y="799"/>
                    <a:pt x="1573" y="775"/>
                    <a:pt x="1566" y="759"/>
                  </a:cubicBezTo>
                  <a:cubicBezTo>
                    <a:pt x="1566" y="751"/>
                    <a:pt x="1558" y="743"/>
                    <a:pt x="1558" y="728"/>
                  </a:cubicBezTo>
                  <a:cubicBezTo>
                    <a:pt x="1558" y="720"/>
                    <a:pt x="1550" y="704"/>
                    <a:pt x="1550" y="688"/>
                  </a:cubicBezTo>
                  <a:cubicBezTo>
                    <a:pt x="1550" y="680"/>
                    <a:pt x="1542" y="665"/>
                    <a:pt x="1542" y="656"/>
                  </a:cubicBezTo>
                  <a:lnTo>
                    <a:pt x="1542" y="649"/>
                  </a:lnTo>
                  <a:cubicBezTo>
                    <a:pt x="1550" y="641"/>
                    <a:pt x="1558" y="641"/>
                    <a:pt x="1566" y="641"/>
                  </a:cubicBezTo>
                  <a:cubicBezTo>
                    <a:pt x="1573" y="641"/>
                    <a:pt x="1573" y="641"/>
                    <a:pt x="1573" y="641"/>
                  </a:cubicBezTo>
                  <a:cubicBezTo>
                    <a:pt x="1455" y="16"/>
                    <a:pt x="1455" y="16"/>
                    <a:pt x="1455" y="16"/>
                  </a:cubicBezTo>
                  <a:cubicBezTo>
                    <a:pt x="1352" y="72"/>
                    <a:pt x="1226" y="166"/>
                    <a:pt x="1194" y="198"/>
                  </a:cubicBezTo>
                  <a:cubicBezTo>
                    <a:pt x="1171" y="230"/>
                    <a:pt x="1099" y="325"/>
                    <a:pt x="1060" y="325"/>
                  </a:cubicBezTo>
                  <a:cubicBezTo>
                    <a:pt x="1036" y="325"/>
                    <a:pt x="957" y="325"/>
                    <a:pt x="941" y="340"/>
                  </a:cubicBezTo>
                  <a:cubicBezTo>
                    <a:pt x="918" y="364"/>
                    <a:pt x="846" y="396"/>
                    <a:pt x="807" y="396"/>
                  </a:cubicBezTo>
                  <a:cubicBezTo>
                    <a:pt x="799" y="396"/>
                    <a:pt x="799" y="396"/>
                    <a:pt x="791" y="388"/>
                  </a:cubicBezTo>
                  <a:cubicBezTo>
                    <a:pt x="783" y="380"/>
                    <a:pt x="759" y="372"/>
                    <a:pt x="743" y="372"/>
                  </a:cubicBezTo>
                  <a:cubicBezTo>
                    <a:pt x="736" y="372"/>
                    <a:pt x="736" y="372"/>
                    <a:pt x="736" y="372"/>
                  </a:cubicBezTo>
                  <a:cubicBezTo>
                    <a:pt x="736" y="380"/>
                    <a:pt x="728" y="388"/>
                    <a:pt x="704" y="388"/>
                  </a:cubicBezTo>
                  <a:cubicBezTo>
                    <a:pt x="696" y="396"/>
                    <a:pt x="688" y="396"/>
                    <a:pt x="680" y="396"/>
                  </a:cubicBezTo>
                  <a:cubicBezTo>
                    <a:pt x="680" y="403"/>
                    <a:pt x="680" y="403"/>
                    <a:pt x="672" y="403"/>
                  </a:cubicBezTo>
                  <a:cubicBezTo>
                    <a:pt x="665" y="403"/>
                    <a:pt x="656" y="396"/>
                    <a:pt x="656" y="388"/>
                  </a:cubicBezTo>
                  <a:cubicBezTo>
                    <a:pt x="656" y="380"/>
                    <a:pt x="656" y="372"/>
                    <a:pt x="665" y="372"/>
                  </a:cubicBezTo>
                  <a:cubicBezTo>
                    <a:pt x="672" y="364"/>
                    <a:pt x="680" y="364"/>
                    <a:pt x="688" y="364"/>
                  </a:cubicBezTo>
                  <a:cubicBezTo>
                    <a:pt x="696" y="364"/>
                    <a:pt x="712" y="364"/>
                    <a:pt x="712" y="356"/>
                  </a:cubicBezTo>
                  <a:lnTo>
                    <a:pt x="712" y="356"/>
                  </a:lnTo>
                  <a:cubicBezTo>
                    <a:pt x="712" y="348"/>
                    <a:pt x="704" y="340"/>
                    <a:pt x="696" y="340"/>
                  </a:cubicBezTo>
                  <a:cubicBezTo>
                    <a:pt x="696" y="340"/>
                    <a:pt x="688" y="340"/>
                    <a:pt x="680" y="348"/>
                  </a:cubicBezTo>
                  <a:cubicBezTo>
                    <a:pt x="672" y="348"/>
                    <a:pt x="672" y="356"/>
                    <a:pt x="665" y="356"/>
                  </a:cubicBezTo>
                  <a:cubicBezTo>
                    <a:pt x="665" y="356"/>
                    <a:pt x="665" y="364"/>
                    <a:pt x="656" y="364"/>
                  </a:cubicBezTo>
                  <a:cubicBezTo>
                    <a:pt x="656" y="364"/>
                    <a:pt x="649" y="356"/>
                    <a:pt x="641" y="356"/>
                  </a:cubicBezTo>
                  <a:cubicBezTo>
                    <a:pt x="633" y="340"/>
                    <a:pt x="633" y="340"/>
                    <a:pt x="617" y="332"/>
                  </a:cubicBezTo>
                  <a:cubicBezTo>
                    <a:pt x="609" y="332"/>
                    <a:pt x="601" y="332"/>
                    <a:pt x="585" y="325"/>
                  </a:cubicBezTo>
                  <a:cubicBezTo>
                    <a:pt x="570" y="317"/>
                    <a:pt x="562" y="317"/>
                    <a:pt x="554" y="317"/>
                  </a:cubicBezTo>
                  <a:cubicBezTo>
                    <a:pt x="538" y="309"/>
                    <a:pt x="530" y="309"/>
                    <a:pt x="514" y="301"/>
                  </a:cubicBezTo>
                  <a:cubicBezTo>
                    <a:pt x="506" y="293"/>
                    <a:pt x="498" y="293"/>
                    <a:pt x="483" y="293"/>
                  </a:cubicBezTo>
                  <a:cubicBezTo>
                    <a:pt x="475" y="285"/>
                    <a:pt x="467" y="285"/>
                    <a:pt x="467" y="277"/>
                  </a:cubicBezTo>
                  <a:cubicBezTo>
                    <a:pt x="356" y="309"/>
                    <a:pt x="103" y="372"/>
                    <a:pt x="24" y="372"/>
                  </a:cubicBezTo>
                  <a:cubicBezTo>
                    <a:pt x="16" y="372"/>
                    <a:pt x="16" y="372"/>
                    <a:pt x="8" y="372"/>
                  </a:cubicBezTo>
                  <a:cubicBezTo>
                    <a:pt x="159" y="1566"/>
                    <a:pt x="159" y="1566"/>
                    <a:pt x="159" y="1566"/>
                  </a:cubicBezTo>
                  <a:cubicBezTo>
                    <a:pt x="159" y="1566"/>
                    <a:pt x="166" y="1558"/>
                    <a:pt x="174" y="1558"/>
                  </a:cubicBezTo>
                  <a:lnTo>
                    <a:pt x="174" y="1558"/>
                  </a:lnTo>
                  <a:cubicBezTo>
                    <a:pt x="206" y="1558"/>
                    <a:pt x="230" y="1566"/>
                    <a:pt x="261" y="1573"/>
                  </a:cubicBezTo>
                  <a:lnTo>
                    <a:pt x="269" y="1573"/>
                  </a:lnTo>
                  <a:cubicBezTo>
                    <a:pt x="277" y="1573"/>
                    <a:pt x="285" y="1573"/>
                    <a:pt x="285" y="1566"/>
                  </a:cubicBezTo>
                  <a:cubicBezTo>
                    <a:pt x="293" y="1566"/>
                    <a:pt x="293" y="1566"/>
                    <a:pt x="301" y="1566"/>
                  </a:cubicBezTo>
                  <a:cubicBezTo>
                    <a:pt x="309" y="1566"/>
                    <a:pt x="317" y="1566"/>
                    <a:pt x="325" y="1582"/>
                  </a:cubicBezTo>
                  <a:cubicBezTo>
                    <a:pt x="332" y="1589"/>
                    <a:pt x="340" y="1605"/>
                    <a:pt x="340" y="1613"/>
                  </a:cubicBezTo>
                  <a:cubicBezTo>
                    <a:pt x="356" y="1629"/>
                    <a:pt x="356" y="1645"/>
                    <a:pt x="372" y="1653"/>
                  </a:cubicBezTo>
                  <a:cubicBezTo>
                    <a:pt x="380" y="1660"/>
                    <a:pt x="388" y="1668"/>
                    <a:pt x="388" y="1676"/>
                  </a:cubicBezTo>
                  <a:cubicBezTo>
                    <a:pt x="396" y="1692"/>
                    <a:pt x="396" y="1700"/>
                    <a:pt x="427" y="1708"/>
                  </a:cubicBezTo>
                  <a:cubicBezTo>
                    <a:pt x="435" y="1708"/>
                    <a:pt x="435" y="1708"/>
                    <a:pt x="443" y="1708"/>
                  </a:cubicBezTo>
                  <a:cubicBezTo>
                    <a:pt x="459" y="1708"/>
                    <a:pt x="475" y="1708"/>
                    <a:pt x="483" y="1700"/>
                  </a:cubicBezTo>
                  <a:cubicBezTo>
                    <a:pt x="498" y="1700"/>
                    <a:pt x="506" y="1700"/>
                    <a:pt x="514" y="1700"/>
                  </a:cubicBezTo>
                  <a:cubicBezTo>
                    <a:pt x="530" y="1700"/>
                    <a:pt x="538" y="1700"/>
                    <a:pt x="538" y="1708"/>
                  </a:cubicBezTo>
                  <a:cubicBezTo>
                    <a:pt x="554" y="1724"/>
                    <a:pt x="593" y="1755"/>
                    <a:pt x="617" y="1755"/>
                  </a:cubicBezTo>
                  <a:lnTo>
                    <a:pt x="625" y="1755"/>
                  </a:lnTo>
                  <a:cubicBezTo>
                    <a:pt x="633" y="1755"/>
                    <a:pt x="641" y="1747"/>
                    <a:pt x="641" y="1740"/>
                  </a:cubicBezTo>
                  <a:cubicBezTo>
                    <a:pt x="649" y="1724"/>
                    <a:pt x="649" y="1708"/>
                    <a:pt x="665" y="1708"/>
                  </a:cubicBezTo>
                  <a:cubicBezTo>
                    <a:pt x="672" y="1708"/>
                    <a:pt x="672" y="1708"/>
                    <a:pt x="672" y="1716"/>
                  </a:cubicBezTo>
                  <a:cubicBezTo>
                    <a:pt x="688" y="1716"/>
                    <a:pt x="704" y="1724"/>
                    <a:pt x="712" y="1724"/>
                  </a:cubicBezTo>
                  <a:cubicBezTo>
                    <a:pt x="720" y="1732"/>
                    <a:pt x="720" y="1740"/>
                    <a:pt x="728" y="1732"/>
                  </a:cubicBezTo>
                  <a:cubicBezTo>
                    <a:pt x="751" y="1732"/>
                    <a:pt x="759" y="1724"/>
                    <a:pt x="759" y="1716"/>
                  </a:cubicBezTo>
                  <a:cubicBezTo>
                    <a:pt x="767" y="1716"/>
                    <a:pt x="767" y="1708"/>
                    <a:pt x="783" y="1708"/>
                  </a:cubicBezTo>
                  <a:lnTo>
                    <a:pt x="791" y="1708"/>
                  </a:lnTo>
                  <a:cubicBezTo>
                    <a:pt x="799" y="1708"/>
                    <a:pt x="799" y="1708"/>
                    <a:pt x="807" y="1692"/>
                  </a:cubicBezTo>
                  <a:cubicBezTo>
                    <a:pt x="815" y="1692"/>
                    <a:pt x="823" y="1684"/>
                    <a:pt x="831" y="1676"/>
                  </a:cubicBezTo>
                  <a:lnTo>
                    <a:pt x="862" y="166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150" name="Group 7"/>
            <p:cNvGrpSpPr/>
            <p:nvPr/>
          </p:nvGrpSpPr>
          <p:grpSpPr>
            <a:xfrm>
              <a:off x="14001891" y="6008321"/>
              <a:ext cx="1085435" cy="1370709"/>
              <a:chOff x="14001891" y="6008321"/>
              <a:chExt cx="1085435" cy="1370709"/>
            </a:xfrm>
          </p:grpSpPr>
          <p:sp>
            <p:nvSpPr>
              <p:cNvPr id="151" name="Freeform 131"/>
              <p:cNvSpPr>
                <a:spLocks noChangeArrowheads="1"/>
              </p:cNvSpPr>
              <p:nvPr/>
            </p:nvSpPr>
            <p:spPr bwMode="auto">
              <a:xfrm>
                <a:off x="14001891" y="6008321"/>
                <a:ext cx="1085435" cy="1370709"/>
              </a:xfrm>
              <a:custGeom>
                <a:avLst/>
                <a:gdLst>
                  <a:gd name="T0" fmla="*/ 2040 w 2064"/>
                  <a:gd name="T1" fmla="*/ 711 h 2608"/>
                  <a:gd name="T2" fmla="*/ 2040 w 2064"/>
                  <a:gd name="T3" fmla="*/ 711 h 2608"/>
                  <a:gd name="T4" fmla="*/ 1344 w 2064"/>
                  <a:gd name="T5" fmla="*/ 632 h 2608"/>
                  <a:gd name="T6" fmla="*/ 1415 w 2064"/>
                  <a:gd name="T7" fmla="*/ 174 h 2608"/>
                  <a:gd name="T8" fmla="*/ 403 w 2064"/>
                  <a:gd name="T9" fmla="*/ 0 h 2608"/>
                  <a:gd name="T10" fmla="*/ 0 w 2064"/>
                  <a:gd name="T11" fmla="*/ 2315 h 2608"/>
                  <a:gd name="T12" fmla="*/ 0 w 2064"/>
                  <a:gd name="T13" fmla="*/ 2315 h 2608"/>
                  <a:gd name="T14" fmla="*/ 24 w 2064"/>
                  <a:gd name="T15" fmla="*/ 2323 h 2608"/>
                  <a:gd name="T16" fmla="*/ 24 w 2064"/>
                  <a:gd name="T17" fmla="*/ 2323 h 2608"/>
                  <a:gd name="T18" fmla="*/ 40 w 2064"/>
                  <a:gd name="T19" fmla="*/ 2323 h 2608"/>
                  <a:gd name="T20" fmla="*/ 40 w 2064"/>
                  <a:gd name="T21" fmla="*/ 2323 h 2608"/>
                  <a:gd name="T22" fmla="*/ 1818 w 2064"/>
                  <a:gd name="T23" fmla="*/ 2607 h 2608"/>
                  <a:gd name="T24" fmla="*/ 2063 w 2064"/>
                  <a:gd name="T25" fmla="*/ 735 h 2608"/>
                  <a:gd name="T26" fmla="*/ 2040 w 2064"/>
                  <a:gd name="T27" fmla="*/ 711 h 2608"/>
                  <a:gd name="T28" fmla="*/ 941 w 2064"/>
                  <a:gd name="T29" fmla="*/ 569 h 2608"/>
                  <a:gd name="T30" fmla="*/ 941 w 2064"/>
                  <a:gd name="T31" fmla="*/ 569 h 2608"/>
                  <a:gd name="T32" fmla="*/ 917 w 2064"/>
                  <a:gd name="T33" fmla="*/ 521 h 2608"/>
                  <a:gd name="T34" fmla="*/ 886 w 2064"/>
                  <a:gd name="T35" fmla="*/ 490 h 2608"/>
                  <a:gd name="T36" fmla="*/ 893 w 2064"/>
                  <a:gd name="T37" fmla="*/ 577 h 2608"/>
                  <a:gd name="T38" fmla="*/ 886 w 2064"/>
                  <a:gd name="T39" fmla="*/ 632 h 2608"/>
                  <a:gd name="T40" fmla="*/ 830 w 2064"/>
                  <a:gd name="T41" fmla="*/ 664 h 2608"/>
                  <a:gd name="T42" fmla="*/ 814 w 2064"/>
                  <a:gd name="T43" fmla="*/ 616 h 2608"/>
                  <a:gd name="T44" fmla="*/ 798 w 2064"/>
                  <a:gd name="T45" fmla="*/ 577 h 2608"/>
                  <a:gd name="T46" fmla="*/ 791 w 2064"/>
                  <a:gd name="T47" fmla="*/ 537 h 2608"/>
                  <a:gd name="T48" fmla="*/ 775 w 2064"/>
                  <a:gd name="T49" fmla="*/ 466 h 2608"/>
                  <a:gd name="T50" fmla="*/ 743 w 2064"/>
                  <a:gd name="T51" fmla="*/ 490 h 2608"/>
                  <a:gd name="T52" fmla="*/ 711 w 2064"/>
                  <a:gd name="T53" fmla="*/ 466 h 2608"/>
                  <a:gd name="T54" fmla="*/ 719 w 2064"/>
                  <a:gd name="T55" fmla="*/ 371 h 2608"/>
                  <a:gd name="T56" fmla="*/ 688 w 2064"/>
                  <a:gd name="T57" fmla="*/ 316 h 2608"/>
                  <a:gd name="T58" fmla="*/ 680 w 2064"/>
                  <a:gd name="T59" fmla="*/ 221 h 2608"/>
                  <a:gd name="T60" fmla="*/ 719 w 2064"/>
                  <a:gd name="T61" fmla="*/ 158 h 2608"/>
                  <a:gd name="T62" fmla="*/ 775 w 2064"/>
                  <a:gd name="T63" fmla="*/ 166 h 2608"/>
                  <a:gd name="T64" fmla="*/ 767 w 2064"/>
                  <a:gd name="T65" fmla="*/ 190 h 2608"/>
                  <a:gd name="T66" fmla="*/ 759 w 2064"/>
                  <a:gd name="T67" fmla="*/ 205 h 2608"/>
                  <a:gd name="T68" fmla="*/ 822 w 2064"/>
                  <a:gd name="T69" fmla="*/ 316 h 2608"/>
                  <a:gd name="T70" fmla="*/ 830 w 2064"/>
                  <a:gd name="T71" fmla="*/ 379 h 2608"/>
                  <a:gd name="T72" fmla="*/ 854 w 2064"/>
                  <a:gd name="T73" fmla="*/ 395 h 2608"/>
                  <a:gd name="T74" fmla="*/ 893 w 2064"/>
                  <a:gd name="T75" fmla="*/ 411 h 2608"/>
                  <a:gd name="T76" fmla="*/ 933 w 2064"/>
                  <a:gd name="T77" fmla="*/ 498 h 2608"/>
                  <a:gd name="T78" fmla="*/ 941 w 2064"/>
                  <a:gd name="T79" fmla="*/ 569 h 2608"/>
                  <a:gd name="T80" fmla="*/ 2040 w 2064"/>
                  <a:gd name="T81" fmla="*/ 711 h 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64" h="2608">
                    <a:moveTo>
                      <a:pt x="2040" y="711"/>
                    </a:moveTo>
                    <a:lnTo>
                      <a:pt x="2040" y="711"/>
                    </a:lnTo>
                    <a:cubicBezTo>
                      <a:pt x="1344" y="632"/>
                      <a:pt x="1344" y="632"/>
                      <a:pt x="1344" y="632"/>
                    </a:cubicBezTo>
                    <a:cubicBezTo>
                      <a:pt x="1415" y="174"/>
                      <a:pt x="1415" y="174"/>
                      <a:pt x="1415" y="174"/>
                    </a:cubicBezTo>
                    <a:cubicBezTo>
                      <a:pt x="1075" y="118"/>
                      <a:pt x="735" y="63"/>
                      <a:pt x="403" y="0"/>
                    </a:cubicBezTo>
                    <a:cubicBezTo>
                      <a:pt x="0" y="2315"/>
                      <a:pt x="0" y="2315"/>
                      <a:pt x="0" y="2315"/>
                    </a:cubicBezTo>
                    <a:lnTo>
                      <a:pt x="0" y="2315"/>
                    </a:lnTo>
                    <a:cubicBezTo>
                      <a:pt x="8" y="2315"/>
                      <a:pt x="8" y="2323"/>
                      <a:pt x="24" y="2323"/>
                    </a:cubicBezTo>
                    <a:lnTo>
                      <a:pt x="24" y="2323"/>
                    </a:lnTo>
                    <a:cubicBezTo>
                      <a:pt x="24" y="2323"/>
                      <a:pt x="32" y="2323"/>
                      <a:pt x="40" y="2323"/>
                    </a:cubicBezTo>
                    <a:lnTo>
                      <a:pt x="40" y="2323"/>
                    </a:lnTo>
                    <a:cubicBezTo>
                      <a:pt x="206" y="2354"/>
                      <a:pt x="814" y="2481"/>
                      <a:pt x="1818" y="2607"/>
                    </a:cubicBezTo>
                    <a:cubicBezTo>
                      <a:pt x="2063" y="735"/>
                      <a:pt x="2063" y="735"/>
                      <a:pt x="2063" y="735"/>
                    </a:cubicBezTo>
                    <a:cubicBezTo>
                      <a:pt x="2040" y="711"/>
                      <a:pt x="2040" y="711"/>
                      <a:pt x="2040" y="711"/>
                    </a:cubicBezTo>
                    <a:lnTo>
                      <a:pt x="941" y="569"/>
                    </a:lnTo>
                    <a:lnTo>
                      <a:pt x="941" y="569"/>
                    </a:lnTo>
                    <a:cubicBezTo>
                      <a:pt x="933" y="585"/>
                      <a:pt x="925" y="561"/>
                      <a:pt x="917" y="521"/>
                    </a:cubicBezTo>
                    <a:cubicBezTo>
                      <a:pt x="901" y="482"/>
                      <a:pt x="901" y="498"/>
                      <a:pt x="886" y="490"/>
                    </a:cubicBezTo>
                    <a:cubicBezTo>
                      <a:pt x="862" y="482"/>
                      <a:pt x="886" y="529"/>
                      <a:pt x="893" y="577"/>
                    </a:cubicBezTo>
                    <a:cubicBezTo>
                      <a:pt x="893" y="616"/>
                      <a:pt x="893" y="601"/>
                      <a:pt x="886" y="632"/>
                    </a:cubicBezTo>
                    <a:cubicBezTo>
                      <a:pt x="877" y="664"/>
                      <a:pt x="854" y="648"/>
                      <a:pt x="830" y="664"/>
                    </a:cubicBezTo>
                    <a:cubicBezTo>
                      <a:pt x="806" y="672"/>
                      <a:pt x="814" y="632"/>
                      <a:pt x="814" y="616"/>
                    </a:cubicBezTo>
                    <a:cubicBezTo>
                      <a:pt x="806" y="601"/>
                      <a:pt x="798" y="601"/>
                      <a:pt x="798" y="577"/>
                    </a:cubicBezTo>
                    <a:cubicBezTo>
                      <a:pt x="798" y="545"/>
                      <a:pt x="798" y="537"/>
                      <a:pt x="791" y="537"/>
                    </a:cubicBezTo>
                    <a:cubicBezTo>
                      <a:pt x="783" y="529"/>
                      <a:pt x="775" y="482"/>
                      <a:pt x="775" y="466"/>
                    </a:cubicBezTo>
                    <a:cubicBezTo>
                      <a:pt x="767" y="450"/>
                      <a:pt x="759" y="458"/>
                      <a:pt x="743" y="490"/>
                    </a:cubicBezTo>
                    <a:cubicBezTo>
                      <a:pt x="719" y="514"/>
                      <a:pt x="719" y="498"/>
                      <a:pt x="711" y="466"/>
                    </a:cubicBezTo>
                    <a:cubicBezTo>
                      <a:pt x="711" y="443"/>
                      <a:pt x="719" y="403"/>
                      <a:pt x="719" y="371"/>
                    </a:cubicBezTo>
                    <a:cubicBezTo>
                      <a:pt x="719" y="340"/>
                      <a:pt x="704" y="348"/>
                      <a:pt x="688" y="316"/>
                    </a:cubicBezTo>
                    <a:cubicBezTo>
                      <a:pt x="664" y="292"/>
                      <a:pt x="680" y="245"/>
                      <a:pt x="680" y="221"/>
                    </a:cubicBezTo>
                    <a:cubicBezTo>
                      <a:pt x="680" y="205"/>
                      <a:pt x="711" y="166"/>
                      <a:pt x="719" y="158"/>
                    </a:cubicBezTo>
                    <a:cubicBezTo>
                      <a:pt x="735" y="142"/>
                      <a:pt x="759" y="150"/>
                      <a:pt x="775" y="166"/>
                    </a:cubicBezTo>
                    <a:cubicBezTo>
                      <a:pt x="791" y="174"/>
                      <a:pt x="775" y="181"/>
                      <a:pt x="767" y="190"/>
                    </a:cubicBezTo>
                    <a:cubicBezTo>
                      <a:pt x="751" y="197"/>
                      <a:pt x="759" y="205"/>
                      <a:pt x="759" y="205"/>
                    </a:cubicBezTo>
                    <a:cubicBezTo>
                      <a:pt x="751" y="237"/>
                      <a:pt x="791" y="292"/>
                      <a:pt x="822" y="316"/>
                    </a:cubicBezTo>
                    <a:cubicBezTo>
                      <a:pt x="846" y="332"/>
                      <a:pt x="830" y="348"/>
                      <a:pt x="830" y="379"/>
                    </a:cubicBezTo>
                    <a:cubicBezTo>
                      <a:pt x="830" y="411"/>
                      <a:pt x="846" y="403"/>
                      <a:pt x="854" y="395"/>
                    </a:cubicBezTo>
                    <a:cubicBezTo>
                      <a:pt x="870" y="395"/>
                      <a:pt x="886" y="395"/>
                      <a:pt x="893" y="411"/>
                    </a:cubicBezTo>
                    <a:cubicBezTo>
                      <a:pt x="893" y="427"/>
                      <a:pt x="917" y="466"/>
                      <a:pt x="933" y="498"/>
                    </a:cubicBezTo>
                    <a:cubicBezTo>
                      <a:pt x="957" y="529"/>
                      <a:pt x="941" y="545"/>
                      <a:pt x="941" y="569"/>
                    </a:cubicBezTo>
                    <a:lnTo>
                      <a:pt x="2040" y="711"/>
                    </a:lnTo>
                  </a:path>
                </a:pathLst>
              </a:custGeom>
              <a:solidFill>
                <a:schemeClr val="accent6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2" name="Freeform 1061"/>
              <p:cNvSpPr>
                <a:spLocks noChangeArrowheads="1"/>
              </p:cNvSpPr>
              <p:nvPr/>
            </p:nvSpPr>
            <p:spPr bwMode="auto">
              <a:xfrm>
                <a:off x="14306109" y="6070942"/>
                <a:ext cx="221161" cy="329230"/>
              </a:xfrm>
              <a:custGeom>
                <a:avLst/>
                <a:gdLst>
                  <a:gd name="T0" fmla="*/ 31 w 388"/>
                  <a:gd name="T1" fmla="*/ 143 h 579"/>
                  <a:gd name="T2" fmla="*/ 86 w 388"/>
                  <a:gd name="T3" fmla="*/ 32 h 579"/>
                  <a:gd name="T4" fmla="*/ 173 w 388"/>
                  <a:gd name="T5" fmla="*/ 0 h 579"/>
                  <a:gd name="T6" fmla="*/ 387 w 388"/>
                  <a:gd name="T7" fmla="*/ 435 h 579"/>
                  <a:gd name="T8" fmla="*/ 150 w 388"/>
                  <a:gd name="T9" fmla="*/ 578 h 579"/>
                  <a:gd name="T10" fmla="*/ 0 w 388"/>
                  <a:gd name="T11" fmla="*/ 111 h 579"/>
                  <a:gd name="T12" fmla="*/ 31 w 388"/>
                  <a:gd name="T13" fmla="*/ 14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579">
                    <a:moveTo>
                      <a:pt x="31" y="143"/>
                    </a:moveTo>
                    <a:lnTo>
                      <a:pt x="86" y="32"/>
                    </a:lnTo>
                    <a:lnTo>
                      <a:pt x="173" y="0"/>
                    </a:lnTo>
                    <a:lnTo>
                      <a:pt x="387" y="435"/>
                    </a:lnTo>
                    <a:lnTo>
                      <a:pt x="150" y="578"/>
                    </a:lnTo>
                    <a:lnTo>
                      <a:pt x="0" y="111"/>
                    </a:lnTo>
                    <a:lnTo>
                      <a:pt x="31" y="143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5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154" name="矩形 15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156" name="矩形 155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00">
        <p:random/>
      </p:transition>
    </mc:Choice>
    <mc:Fallback xmlns="">
      <p:transition spd="slow" advTm="4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26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26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75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6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68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1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8" accel="100000" fill="hold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0" grpId="0"/>
      <p:bldP spid="36" grpId="0"/>
      <p:bldP spid="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/>
          <p:cNvGraphicFramePr/>
          <p:nvPr/>
        </p:nvGraphicFramePr>
        <p:xfrm>
          <a:off x="6157578" y="1578934"/>
          <a:ext cx="5458212" cy="428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6"/>
          <p:cNvGrpSpPr/>
          <p:nvPr/>
        </p:nvGrpSpPr>
        <p:grpSpPr>
          <a:xfrm>
            <a:off x="635885" y="1566961"/>
            <a:ext cx="5422611" cy="1472400"/>
            <a:chOff x="25758" y="2298137"/>
            <a:chExt cx="3773210" cy="1400441"/>
          </a:xfrm>
        </p:grpSpPr>
        <p:sp>
          <p:nvSpPr>
            <p:cNvPr id="10" name="TextBox 7"/>
            <p:cNvSpPr txBox="1"/>
            <p:nvPr/>
          </p:nvSpPr>
          <p:spPr>
            <a:xfrm>
              <a:off x="25758" y="3148236"/>
              <a:ext cx="3773210" cy="55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000" b="1" dirty="0">
                  <a:solidFill>
                    <a:srgbClr val="1A6568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点击此处添加文本</a:t>
              </a:r>
              <a:endParaRPr lang="en-US" altLang="zh-CN" sz="1000" b="1" dirty="0">
                <a:solidFill>
                  <a:srgbClr val="1A6568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40839" y="2298137"/>
              <a:ext cx="1056522" cy="790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4800" b="1" dirty="0">
                  <a:solidFill>
                    <a:schemeClr val="accent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74%</a:t>
              </a:r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592296" y="3993773"/>
            <a:ext cx="2823182" cy="840876"/>
            <a:chOff x="2317209" y="7927358"/>
            <a:chExt cx="5370416" cy="1599562"/>
          </a:xfrm>
        </p:grpSpPr>
        <p:grpSp>
          <p:nvGrpSpPr>
            <p:cNvPr id="15" name="Group 12"/>
            <p:cNvGrpSpPr/>
            <p:nvPr/>
          </p:nvGrpSpPr>
          <p:grpSpPr>
            <a:xfrm>
              <a:off x="3208254" y="7927358"/>
              <a:ext cx="4479371" cy="1599562"/>
              <a:chOff x="8198838" y="3829029"/>
              <a:chExt cx="2240269" cy="799781"/>
            </a:xfrm>
          </p:grpSpPr>
          <p:sp>
            <p:nvSpPr>
              <p:cNvPr id="17" name="TextBox 14"/>
              <p:cNvSpPr txBox="1"/>
              <p:nvPr/>
            </p:nvSpPr>
            <p:spPr>
              <a:xfrm>
                <a:off x="8198838" y="3829029"/>
                <a:ext cx="1200526" cy="29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2"/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点击添加文本</a:t>
                </a:r>
                <a:endParaRPr lang="id-ID" sz="1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sp>
            <p:nvSpPr>
              <p:cNvPr id="18" name="TextBox 15"/>
              <p:cNvSpPr txBox="1"/>
              <p:nvPr/>
            </p:nvSpPr>
            <p:spPr>
              <a:xfrm>
                <a:off x="8198838" y="4138174"/>
                <a:ext cx="2240269" cy="49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rgbClr val="000000">
                        <a:lumMod val="100000"/>
                      </a:srgbClr>
                    </a:solidFill>
                  </a:rPr>
                  <a:t>此部分内容作为文字排版</a:t>
                </a:r>
                <a:r>
                  <a:rPr lang="zh-CN" altLang="en-US" sz="1200" dirty="0">
                    <a:solidFill>
                      <a:srgbClr val="000000">
                        <a:lumMod val="100000"/>
                      </a:srgbClr>
                    </a:solidFill>
                  </a:rPr>
                  <a:t>占位显示（建议使用主题字体）</a:t>
                </a:r>
              </a:p>
            </p:txBody>
          </p:sp>
        </p:grpSp>
        <p:sp>
          <p:nvSpPr>
            <p:cNvPr id="16" name="Freeform 538"/>
            <p:cNvSpPr>
              <a:spLocks noChangeArrowheads="1"/>
            </p:cNvSpPr>
            <p:nvPr/>
          </p:nvSpPr>
          <p:spPr bwMode="auto">
            <a:xfrm>
              <a:off x="2317209" y="8125889"/>
              <a:ext cx="779645" cy="689549"/>
            </a:xfrm>
            <a:custGeom>
              <a:avLst/>
              <a:gdLst>
                <a:gd name="T0" fmla="*/ 1029 w 1255"/>
                <a:gd name="T1" fmla="*/ 75 h 1113"/>
                <a:gd name="T2" fmla="*/ 75 w 1255"/>
                <a:gd name="T3" fmla="*/ 0 h 1113"/>
                <a:gd name="T4" fmla="*/ 0 w 1255"/>
                <a:gd name="T5" fmla="*/ 953 h 1113"/>
                <a:gd name="T6" fmla="*/ 644 w 1255"/>
                <a:gd name="T7" fmla="*/ 1029 h 1113"/>
                <a:gd name="T8" fmla="*/ 1254 w 1255"/>
                <a:gd name="T9" fmla="*/ 736 h 1113"/>
                <a:gd name="T10" fmla="*/ 335 w 1255"/>
                <a:gd name="T11" fmla="*/ 75 h 1113"/>
                <a:gd name="T12" fmla="*/ 694 w 1255"/>
                <a:gd name="T13" fmla="*/ 167 h 1113"/>
                <a:gd name="T14" fmla="*/ 335 w 1255"/>
                <a:gd name="T15" fmla="*/ 75 h 1113"/>
                <a:gd name="T16" fmla="*/ 937 w 1255"/>
                <a:gd name="T17" fmla="*/ 251 h 1113"/>
                <a:gd name="T18" fmla="*/ 878 w 1255"/>
                <a:gd name="T19" fmla="*/ 368 h 1113"/>
                <a:gd name="T20" fmla="*/ 661 w 1255"/>
                <a:gd name="T21" fmla="*/ 385 h 1113"/>
                <a:gd name="T22" fmla="*/ 552 w 1255"/>
                <a:gd name="T23" fmla="*/ 494 h 1113"/>
                <a:gd name="T24" fmla="*/ 510 w 1255"/>
                <a:gd name="T25" fmla="*/ 736 h 1113"/>
                <a:gd name="T26" fmla="*/ 92 w 1255"/>
                <a:gd name="T27" fmla="*/ 920 h 1113"/>
                <a:gd name="T28" fmla="*/ 845 w 1255"/>
                <a:gd name="T29" fmla="*/ 435 h 1113"/>
                <a:gd name="T30" fmla="*/ 911 w 1255"/>
                <a:gd name="T31" fmla="*/ 435 h 1113"/>
                <a:gd name="T32" fmla="*/ 845 w 1255"/>
                <a:gd name="T33" fmla="*/ 435 h 1113"/>
                <a:gd name="T34" fmla="*/ 577 w 1255"/>
                <a:gd name="T35" fmla="*/ 769 h 1113"/>
                <a:gd name="T36" fmla="*/ 577 w 1255"/>
                <a:gd name="T37" fmla="*/ 703 h 1113"/>
                <a:gd name="T38" fmla="*/ 878 w 1255"/>
                <a:gd name="T39" fmla="*/ 1079 h 1113"/>
                <a:gd name="T40" fmla="*/ 878 w 1255"/>
                <a:gd name="T41" fmla="*/ 1004 h 1113"/>
                <a:gd name="T42" fmla="*/ 878 w 1255"/>
                <a:gd name="T43" fmla="*/ 1079 h 1113"/>
                <a:gd name="T44" fmla="*/ 945 w 1255"/>
                <a:gd name="T45" fmla="*/ 728 h 1113"/>
                <a:gd name="T46" fmla="*/ 878 w 1255"/>
                <a:gd name="T47" fmla="*/ 803 h 1113"/>
                <a:gd name="T48" fmla="*/ 661 w 1255"/>
                <a:gd name="T49" fmla="*/ 627 h 1113"/>
                <a:gd name="T50" fmla="*/ 694 w 1255"/>
                <a:gd name="T51" fmla="*/ 585 h 1113"/>
                <a:gd name="T52" fmla="*/ 878 w 1255"/>
                <a:gd name="T53" fmla="*/ 669 h 1113"/>
                <a:gd name="T54" fmla="*/ 1045 w 1255"/>
                <a:gd name="T55" fmla="*/ 544 h 1113"/>
                <a:gd name="T56" fmla="*/ 1087 w 1255"/>
                <a:gd name="T57" fmla="*/ 585 h 1113"/>
                <a:gd name="T58" fmla="*/ 1146 w 1255"/>
                <a:gd name="T59" fmla="*/ 736 h 1113"/>
                <a:gd name="T60" fmla="*/ 1221 w 1255"/>
                <a:gd name="T61" fmla="*/ 736 h 1113"/>
                <a:gd name="T62" fmla="*/ 1179 w 1255"/>
                <a:gd name="T63" fmla="*/ 769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5" h="1113">
                  <a:moveTo>
                    <a:pt x="1029" y="402"/>
                  </a:moveTo>
                  <a:cubicBezTo>
                    <a:pt x="1029" y="75"/>
                    <a:pt x="1029" y="75"/>
                    <a:pt x="1029" y="75"/>
                  </a:cubicBezTo>
                  <a:cubicBezTo>
                    <a:pt x="1029" y="34"/>
                    <a:pt x="995" y="0"/>
                    <a:pt x="95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995"/>
                    <a:pt x="34" y="1029"/>
                    <a:pt x="75" y="1029"/>
                  </a:cubicBezTo>
                  <a:cubicBezTo>
                    <a:pt x="644" y="1029"/>
                    <a:pt x="644" y="1029"/>
                    <a:pt x="644" y="1029"/>
                  </a:cubicBezTo>
                  <a:cubicBezTo>
                    <a:pt x="711" y="1079"/>
                    <a:pt x="795" y="1112"/>
                    <a:pt x="878" y="1112"/>
                  </a:cubicBezTo>
                  <a:cubicBezTo>
                    <a:pt x="1087" y="1112"/>
                    <a:pt x="1254" y="945"/>
                    <a:pt x="1254" y="736"/>
                  </a:cubicBezTo>
                  <a:cubicBezTo>
                    <a:pt x="1254" y="585"/>
                    <a:pt x="1162" y="460"/>
                    <a:pt x="1029" y="402"/>
                  </a:cubicBezTo>
                  <a:close/>
                  <a:moveTo>
                    <a:pt x="335" y="75"/>
                  </a:moveTo>
                  <a:cubicBezTo>
                    <a:pt x="694" y="75"/>
                    <a:pt x="694" y="75"/>
                    <a:pt x="694" y="75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335" y="167"/>
                    <a:pt x="335" y="167"/>
                    <a:pt x="335" y="167"/>
                  </a:cubicBezTo>
                  <a:lnTo>
                    <a:pt x="335" y="75"/>
                  </a:lnTo>
                  <a:close/>
                  <a:moveTo>
                    <a:pt x="92" y="251"/>
                  </a:moveTo>
                  <a:cubicBezTo>
                    <a:pt x="937" y="251"/>
                    <a:pt x="937" y="251"/>
                    <a:pt x="937" y="251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0" y="368"/>
                    <a:pt x="895" y="368"/>
                    <a:pt x="878" y="368"/>
                  </a:cubicBezTo>
                  <a:cubicBezTo>
                    <a:pt x="795" y="368"/>
                    <a:pt x="719" y="393"/>
                    <a:pt x="661" y="435"/>
                  </a:cubicBezTo>
                  <a:cubicBezTo>
                    <a:pt x="661" y="385"/>
                    <a:pt x="661" y="385"/>
                    <a:pt x="661" y="385"/>
                  </a:cubicBezTo>
                  <a:cubicBezTo>
                    <a:pt x="552" y="385"/>
                    <a:pt x="552" y="385"/>
                    <a:pt x="552" y="385"/>
                  </a:cubicBezTo>
                  <a:cubicBezTo>
                    <a:pt x="552" y="494"/>
                    <a:pt x="552" y="494"/>
                    <a:pt x="552" y="494"/>
                  </a:cubicBezTo>
                  <a:cubicBezTo>
                    <a:pt x="602" y="494"/>
                    <a:pt x="602" y="494"/>
                    <a:pt x="602" y="494"/>
                  </a:cubicBezTo>
                  <a:cubicBezTo>
                    <a:pt x="544" y="560"/>
                    <a:pt x="510" y="644"/>
                    <a:pt x="510" y="736"/>
                  </a:cubicBezTo>
                  <a:cubicBezTo>
                    <a:pt x="510" y="803"/>
                    <a:pt x="527" y="870"/>
                    <a:pt x="560" y="920"/>
                  </a:cubicBezTo>
                  <a:cubicBezTo>
                    <a:pt x="92" y="920"/>
                    <a:pt x="92" y="920"/>
                    <a:pt x="92" y="920"/>
                  </a:cubicBezTo>
                  <a:lnTo>
                    <a:pt x="92" y="251"/>
                  </a:lnTo>
                  <a:close/>
                  <a:moveTo>
                    <a:pt x="845" y="435"/>
                  </a:moveTo>
                  <a:cubicBezTo>
                    <a:pt x="845" y="418"/>
                    <a:pt x="861" y="402"/>
                    <a:pt x="878" y="402"/>
                  </a:cubicBezTo>
                  <a:cubicBezTo>
                    <a:pt x="895" y="402"/>
                    <a:pt x="911" y="418"/>
                    <a:pt x="911" y="435"/>
                  </a:cubicBezTo>
                  <a:cubicBezTo>
                    <a:pt x="911" y="452"/>
                    <a:pt x="895" y="468"/>
                    <a:pt x="878" y="468"/>
                  </a:cubicBezTo>
                  <a:cubicBezTo>
                    <a:pt x="861" y="468"/>
                    <a:pt x="845" y="452"/>
                    <a:pt x="845" y="435"/>
                  </a:cubicBezTo>
                  <a:close/>
                  <a:moveTo>
                    <a:pt x="610" y="736"/>
                  </a:moveTo>
                  <a:cubicBezTo>
                    <a:pt x="610" y="761"/>
                    <a:pt x="594" y="769"/>
                    <a:pt x="577" y="769"/>
                  </a:cubicBezTo>
                  <a:cubicBezTo>
                    <a:pt x="560" y="769"/>
                    <a:pt x="544" y="761"/>
                    <a:pt x="544" y="736"/>
                  </a:cubicBezTo>
                  <a:cubicBezTo>
                    <a:pt x="544" y="719"/>
                    <a:pt x="560" y="703"/>
                    <a:pt x="577" y="703"/>
                  </a:cubicBezTo>
                  <a:cubicBezTo>
                    <a:pt x="594" y="703"/>
                    <a:pt x="610" y="719"/>
                    <a:pt x="610" y="736"/>
                  </a:cubicBezTo>
                  <a:close/>
                  <a:moveTo>
                    <a:pt x="878" y="1079"/>
                  </a:moveTo>
                  <a:cubicBezTo>
                    <a:pt x="861" y="1079"/>
                    <a:pt x="845" y="1062"/>
                    <a:pt x="845" y="1045"/>
                  </a:cubicBezTo>
                  <a:cubicBezTo>
                    <a:pt x="845" y="1020"/>
                    <a:pt x="861" y="1004"/>
                    <a:pt x="878" y="1004"/>
                  </a:cubicBezTo>
                  <a:cubicBezTo>
                    <a:pt x="895" y="1004"/>
                    <a:pt x="911" y="1020"/>
                    <a:pt x="911" y="1045"/>
                  </a:cubicBezTo>
                  <a:cubicBezTo>
                    <a:pt x="911" y="1062"/>
                    <a:pt x="895" y="1079"/>
                    <a:pt x="878" y="1079"/>
                  </a:cubicBezTo>
                  <a:close/>
                  <a:moveTo>
                    <a:pt x="1087" y="585"/>
                  </a:moveTo>
                  <a:cubicBezTo>
                    <a:pt x="945" y="728"/>
                    <a:pt x="945" y="728"/>
                    <a:pt x="945" y="728"/>
                  </a:cubicBezTo>
                  <a:lnTo>
                    <a:pt x="945" y="736"/>
                  </a:lnTo>
                  <a:cubicBezTo>
                    <a:pt x="945" y="778"/>
                    <a:pt x="920" y="803"/>
                    <a:pt x="878" y="803"/>
                  </a:cubicBezTo>
                  <a:cubicBezTo>
                    <a:pt x="845" y="803"/>
                    <a:pt x="811" y="778"/>
                    <a:pt x="811" y="744"/>
                  </a:cubicBezTo>
                  <a:cubicBezTo>
                    <a:pt x="661" y="627"/>
                    <a:pt x="661" y="627"/>
                    <a:pt x="661" y="627"/>
                  </a:cubicBezTo>
                  <a:cubicBezTo>
                    <a:pt x="652" y="619"/>
                    <a:pt x="644" y="594"/>
                    <a:pt x="652" y="585"/>
                  </a:cubicBezTo>
                  <a:cubicBezTo>
                    <a:pt x="661" y="577"/>
                    <a:pt x="686" y="569"/>
                    <a:pt x="694" y="585"/>
                  </a:cubicBezTo>
                  <a:cubicBezTo>
                    <a:pt x="836" y="686"/>
                    <a:pt x="836" y="686"/>
                    <a:pt x="836" y="686"/>
                  </a:cubicBezTo>
                  <a:cubicBezTo>
                    <a:pt x="845" y="677"/>
                    <a:pt x="861" y="669"/>
                    <a:pt x="878" y="669"/>
                  </a:cubicBezTo>
                  <a:cubicBezTo>
                    <a:pt x="895" y="669"/>
                    <a:pt x="903" y="677"/>
                    <a:pt x="911" y="677"/>
                  </a:cubicBezTo>
                  <a:cubicBezTo>
                    <a:pt x="1045" y="544"/>
                    <a:pt x="1045" y="544"/>
                    <a:pt x="1045" y="544"/>
                  </a:cubicBezTo>
                  <a:cubicBezTo>
                    <a:pt x="1062" y="535"/>
                    <a:pt x="1079" y="535"/>
                    <a:pt x="1087" y="544"/>
                  </a:cubicBezTo>
                  <a:cubicBezTo>
                    <a:pt x="1104" y="552"/>
                    <a:pt x="1096" y="569"/>
                    <a:pt x="1087" y="585"/>
                  </a:cubicBezTo>
                  <a:close/>
                  <a:moveTo>
                    <a:pt x="1179" y="769"/>
                  </a:moveTo>
                  <a:cubicBezTo>
                    <a:pt x="1162" y="769"/>
                    <a:pt x="1146" y="761"/>
                    <a:pt x="1146" y="736"/>
                  </a:cubicBezTo>
                  <a:cubicBezTo>
                    <a:pt x="1146" y="719"/>
                    <a:pt x="1162" y="703"/>
                    <a:pt x="1179" y="703"/>
                  </a:cubicBezTo>
                  <a:cubicBezTo>
                    <a:pt x="1204" y="703"/>
                    <a:pt x="1221" y="719"/>
                    <a:pt x="1221" y="736"/>
                  </a:cubicBezTo>
                  <a:cubicBezTo>
                    <a:pt x="1221" y="761"/>
                    <a:pt x="1204" y="769"/>
                    <a:pt x="1179" y="769"/>
                  </a:cubicBezTo>
                  <a:close/>
                  <a:moveTo>
                    <a:pt x="1179" y="769"/>
                  </a:moveTo>
                  <a:lnTo>
                    <a:pt x="1179" y="7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8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3191888" y="4030772"/>
            <a:ext cx="2866609" cy="777060"/>
            <a:chOff x="7262301" y="7997738"/>
            <a:chExt cx="5453023" cy="1478166"/>
          </a:xfrm>
        </p:grpSpPr>
        <p:grpSp>
          <p:nvGrpSpPr>
            <p:cNvPr id="20" name="Group 17"/>
            <p:cNvGrpSpPr/>
            <p:nvPr/>
          </p:nvGrpSpPr>
          <p:grpSpPr>
            <a:xfrm>
              <a:off x="8235952" y="8010636"/>
              <a:ext cx="4479372" cy="1465268"/>
              <a:chOff x="8198838" y="3829029"/>
              <a:chExt cx="2240269" cy="732634"/>
            </a:xfrm>
          </p:grpSpPr>
          <p:sp>
            <p:nvSpPr>
              <p:cNvPr id="27" name="TextBox 19"/>
              <p:cNvSpPr txBox="1"/>
              <p:nvPr/>
            </p:nvSpPr>
            <p:spPr>
              <a:xfrm>
                <a:off x="8198838" y="3829029"/>
                <a:ext cx="1200525" cy="29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2"/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点击添加文本</a:t>
                </a:r>
                <a:endParaRPr lang="id-ID" sz="1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sp>
            <p:nvSpPr>
              <p:cNvPr id="28" name="TextBox 20"/>
              <p:cNvSpPr txBox="1"/>
              <p:nvPr/>
            </p:nvSpPr>
            <p:spPr>
              <a:xfrm>
                <a:off x="8198838" y="4138174"/>
                <a:ext cx="2240269" cy="423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rgbClr val="000000">
                        <a:lumMod val="100000"/>
                      </a:srgbClr>
                    </a:solidFill>
                  </a:rPr>
                  <a:t>此部分内容作为文字排版</a:t>
                </a:r>
                <a:r>
                  <a:rPr lang="zh-CN" altLang="en-US" sz="1000" dirty="0">
                    <a:solidFill>
                      <a:srgbClr val="000000">
                        <a:lumMod val="100000"/>
                      </a:srgbClr>
                    </a:solidFill>
                  </a:rPr>
                  <a:t>占位显示（建议使用主题字体）</a:t>
                </a:r>
              </a:p>
            </p:txBody>
          </p:sp>
        </p:grpSp>
        <p:sp>
          <p:nvSpPr>
            <p:cNvPr id="26" name="AutoShape 114"/>
            <p:cNvSpPr/>
            <p:nvPr/>
          </p:nvSpPr>
          <p:spPr bwMode="auto">
            <a:xfrm>
              <a:off x="7262301" y="7997738"/>
              <a:ext cx="879348" cy="899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24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9" name="Group 21"/>
          <p:cNvGrpSpPr/>
          <p:nvPr/>
        </p:nvGrpSpPr>
        <p:grpSpPr>
          <a:xfrm>
            <a:off x="586456" y="4911862"/>
            <a:ext cx="2829022" cy="770279"/>
            <a:chOff x="2306101" y="9673798"/>
            <a:chExt cx="5381524" cy="1465268"/>
          </a:xfrm>
        </p:grpSpPr>
        <p:grpSp>
          <p:nvGrpSpPr>
            <p:cNvPr id="30" name="Group 22"/>
            <p:cNvGrpSpPr/>
            <p:nvPr/>
          </p:nvGrpSpPr>
          <p:grpSpPr>
            <a:xfrm>
              <a:off x="3208254" y="9673798"/>
              <a:ext cx="4479371" cy="1465268"/>
              <a:chOff x="8198838" y="3829029"/>
              <a:chExt cx="2240269" cy="732634"/>
            </a:xfrm>
          </p:grpSpPr>
          <p:sp>
            <p:nvSpPr>
              <p:cNvPr id="32" name="TextBox 24"/>
              <p:cNvSpPr txBox="1"/>
              <p:nvPr/>
            </p:nvSpPr>
            <p:spPr>
              <a:xfrm>
                <a:off x="8198838" y="3829029"/>
                <a:ext cx="1200526" cy="29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2"/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点击添加文本</a:t>
                </a:r>
                <a:endParaRPr lang="id-ID" sz="1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sp>
            <p:nvSpPr>
              <p:cNvPr id="33" name="TextBox 25"/>
              <p:cNvSpPr txBox="1"/>
              <p:nvPr/>
            </p:nvSpPr>
            <p:spPr>
              <a:xfrm>
                <a:off x="8198838" y="4138174"/>
                <a:ext cx="2240269" cy="423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rgbClr val="000000">
                        <a:lumMod val="100000"/>
                      </a:srgbClr>
                    </a:solidFill>
                  </a:rPr>
                  <a:t>此部分内容作为文字排版</a:t>
                </a:r>
                <a:r>
                  <a:rPr lang="zh-CN" altLang="en-US" sz="1000" dirty="0">
                    <a:solidFill>
                      <a:srgbClr val="000000">
                        <a:lumMod val="100000"/>
                      </a:srgbClr>
                    </a:solidFill>
                  </a:rPr>
                  <a:t>占位显示（建议使用主题字体）</a:t>
                </a:r>
              </a:p>
            </p:txBody>
          </p:sp>
        </p:grpSp>
        <p:sp>
          <p:nvSpPr>
            <p:cNvPr id="31" name="AutoShape 125"/>
            <p:cNvSpPr/>
            <p:nvPr/>
          </p:nvSpPr>
          <p:spPr bwMode="auto">
            <a:xfrm>
              <a:off x="2306101" y="9745260"/>
              <a:ext cx="787806" cy="784861"/>
            </a:xfrm>
            <a:custGeom>
              <a:avLst/>
              <a:gdLst>
                <a:gd name="T0" fmla="+- 0 10797 26"/>
                <a:gd name="T1" fmla="*/ T0 w 21542"/>
                <a:gd name="T2" fmla="*/ 10800 h 21600"/>
                <a:gd name="T3" fmla="+- 0 10797 26"/>
                <a:gd name="T4" fmla="*/ T3 w 21542"/>
                <a:gd name="T5" fmla="*/ 10800 h 21600"/>
                <a:gd name="T6" fmla="+- 0 10797 26"/>
                <a:gd name="T7" fmla="*/ T6 w 21542"/>
                <a:gd name="T8" fmla="*/ 10800 h 21600"/>
                <a:gd name="T9" fmla="+- 0 10797 26"/>
                <a:gd name="T10" fmla="*/ T9 w 215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24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4" name="Group 26"/>
          <p:cNvGrpSpPr/>
          <p:nvPr/>
        </p:nvGrpSpPr>
        <p:grpSpPr>
          <a:xfrm>
            <a:off x="3227025" y="4919226"/>
            <a:ext cx="2840458" cy="770279"/>
            <a:chOff x="7329141" y="9687806"/>
            <a:chExt cx="5403279" cy="1465268"/>
          </a:xfrm>
        </p:grpSpPr>
        <p:grpSp>
          <p:nvGrpSpPr>
            <p:cNvPr id="35" name="Group 27"/>
            <p:cNvGrpSpPr/>
            <p:nvPr/>
          </p:nvGrpSpPr>
          <p:grpSpPr>
            <a:xfrm>
              <a:off x="8253049" y="9687806"/>
              <a:ext cx="4479371" cy="1465268"/>
              <a:chOff x="8198838" y="3829029"/>
              <a:chExt cx="2240269" cy="732634"/>
            </a:xfrm>
          </p:grpSpPr>
          <p:sp>
            <p:nvSpPr>
              <p:cNvPr id="37" name="TextBox 29"/>
              <p:cNvSpPr txBox="1"/>
              <p:nvPr/>
            </p:nvSpPr>
            <p:spPr>
              <a:xfrm>
                <a:off x="8198838" y="3829029"/>
                <a:ext cx="1200526" cy="29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2"/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点击添加文本</a:t>
                </a:r>
                <a:endParaRPr lang="id-ID" sz="1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sp>
            <p:nvSpPr>
              <p:cNvPr id="38" name="TextBox 30"/>
              <p:cNvSpPr txBox="1"/>
              <p:nvPr/>
            </p:nvSpPr>
            <p:spPr>
              <a:xfrm>
                <a:off x="8198838" y="4138174"/>
                <a:ext cx="2240269" cy="423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rgbClr val="000000">
                        <a:lumMod val="100000"/>
                      </a:srgbClr>
                    </a:solidFill>
                  </a:rPr>
                  <a:t>此部分内容作为文字排版</a:t>
                </a:r>
                <a:r>
                  <a:rPr lang="zh-CN" altLang="en-US" sz="1000" dirty="0">
                    <a:solidFill>
                      <a:srgbClr val="000000">
                        <a:lumMod val="100000"/>
                      </a:srgbClr>
                    </a:solidFill>
                  </a:rPr>
                  <a:t>占位显示（建议使用主题字体）</a:t>
                </a:r>
              </a:p>
            </p:txBody>
          </p:sp>
        </p:grpSp>
        <p:sp>
          <p:nvSpPr>
            <p:cNvPr id="36" name="AutoShape 41"/>
            <p:cNvSpPr/>
            <p:nvPr/>
          </p:nvSpPr>
          <p:spPr bwMode="auto">
            <a:xfrm>
              <a:off x="7329141" y="9817491"/>
              <a:ext cx="717127" cy="7144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7" y="0"/>
                  </a:moveTo>
                  <a:cubicBezTo>
                    <a:pt x="12301" y="0"/>
                    <a:pt x="13705" y="282"/>
                    <a:pt x="15011" y="847"/>
                  </a:cubicBezTo>
                  <a:cubicBezTo>
                    <a:pt x="16319" y="1408"/>
                    <a:pt x="17463" y="2176"/>
                    <a:pt x="18449" y="3156"/>
                  </a:cubicBezTo>
                  <a:cubicBezTo>
                    <a:pt x="19432" y="4133"/>
                    <a:pt x="20201" y="5277"/>
                    <a:pt x="20760" y="6590"/>
                  </a:cubicBezTo>
                  <a:cubicBezTo>
                    <a:pt x="21317" y="7900"/>
                    <a:pt x="21599" y="9306"/>
                    <a:pt x="21599" y="10800"/>
                  </a:cubicBezTo>
                  <a:cubicBezTo>
                    <a:pt x="21599" y="12293"/>
                    <a:pt x="21317" y="13699"/>
                    <a:pt x="20760" y="15009"/>
                  </a:cubicBezTo>
                  <a:cubicBezTo>
                    <a:pt x="20201" y="16320"/>
                    <a:pt x="19430" y="17466"/>
                    <a:pt x="18449" y="18443"/>
                  </a:cubicBezTo>
                  <a:cubicBezTo>
                    <a:pt x="17463" y="19423"/>
                    <a:pt x="16319" y="20191"/>
                    <a:pt x="15011" y="20752"/>
                  </a:cubicBezTo>
                  <a:cubicBezTo>
                    <a:pt x="13705" y="21317"/>
                    <a:pt x="12301" y="21599"/>
                    <a:pt x="10807" y="21599"/>
                  </a:cubicBezTo>
                  <a:cubicBezTo>
                    <a:pt x="9309" y="21599"/>
                    <a:pt x="7905" y="21317"/>
                    <a:pt x="6594" y="20752"/>
                  </a:cubicBezTo>
                  <a:cubicBezTo>
                    <a:pt x="5280" y="20191"/>
                    <a:pt x="4136" y="19423"/>
                    <a:pt x="3158" y="18443"/>
                  </a:cubicBezTo>
                  <a:cubicBezTo>
                    <a:pt x="2178" y="17466"/>
                    <a:pt x="1409" y="16320"/>
                    <a:pt x="847" y="15009"/>
                  </a:cubicBezTo>
                  <a:cubicBezTo>
                    <a:pt x="282" y="13699"/>
                    <a:pt x="0" y="12293"/>
                    <a:pt x="0" y="10800"/>
                  </a:cubicBezTo>
                  <a:cubicBezTo>
                    <a:pt x="0" y="9306"/>
                    <a:pt x="282" y="7900"/>
                    <a:pt x="847" y="6590"/>
                  </a:cubicBezTo>
                  <a:cubicBezTo>
                    <a:pt x="1409" y="5277"/>
                    <a:pt x="2181" y="4133"/>
                    <a:pt x="3158" y="3156"/>
                  </a:cubicBezTo>
                  <a:cubicBezTo>
                    <a:pt x="4136" y="2176"/>
                    <a:pt x="5280" y="1408"/>
                    <a:pt x="6594" y="847"/>
                  </a:cubicBezTo>
                  <a:cubicBezTo>
                    <a:pt x="7902" y="282"/>
                    <a:pt x="9306" y="0"/>
                    <a:pt x="10807" y="0"/>
                  </a:cubicBezTo>
                  <a:moveTo>
                    <a:pt x="18164" y="8812"/>
                  </a:moveTo>
                  <a:cubicBezTo>
                    <a:pt x="18288" y="8688"/>
                    <a:pt x="18353" y="8532"/>
                    <a:pt x="18359" y="8354"/>
                  </a:cubicBezTo>
                  <a:cubicBezTo>
                    <a:pt x="18362" y="8171"/>
                    <a:pt x="18299" y="8021"/>
                    <a:pt x="18164" y="7894"/>
                  </a:cubicBezTo>
                  <a:lnTo>
                    <a:pt x="16757" y="6448"/>
                  </a:lnTo>
                  <a:cubicBezTo>
                    <a:pt x="16613" y="6321"/>
                    <a:pt x="16454" y="6259"/>
                    <a:pt x="16276" y="6259"/>
                  </a:cubicBezTo>
                  <a:cubicBezTo>
                    <a:pt x="16099" y="6259"/>
                    <a:pt x="15946" y="6321"/>
                    <a:pt x="15810" y="6448"/>
                  </a:cubicBezTo>
                  <a:lnTo>
                    <a:pt x="9696" y="12570"/>
                  </a:lnTo>
                  <a:cubicBezTo>
                    <a:pt x="9569" y="12697"/>
                    <a:pt x="9416" y="12759"/>
                    <a:pt x="9244" y="12759"/>
                  </a:cubicBezTo>
                  <a:cubicBezTo>
                    <a:pt x="9069" y="12759"/>
                    <a:pt x="8914" y="12697"/>
                    <a:pt x="8778" y="12570"/>
                  </a:cubicBezTo>
                  <a:lnTo>
                    <a:pt x="5786" y="9583"/>
                  </a:lnTo>
                  <a:cubicBezTo>
                    <a:pt x="5659" y="9458"/>
                    <a:pt x="5506" y="9393"/>
                    <a:pt x="5334" y="9393"/>
                  </a:cubicBezTo>
                  <a:cubicBezTo>
                    <a:pt x="5156" y="9393"/>
                    <a:pt x="4995" y="9458"/>
                    <a:pt x="4839" y="9583"/>
                  </a:cubicBezTo>
                  <a:lnTo>
                    <a:pt x="3432" y="11014"/>
                  </a:lnTo>
                  <a:cubicBezTo>
                    <a:pt x="3305" y="11141"/>
                    <a:pt x="3246" y="11297"/>
                    <a:pt x="3246" y="11474"/>
                  </a:cubicBezTo>
                  <a:cubicBezTo>
                    <a:pt x="3246" y="11655"/>
                    <a:pt x="3305" y="11810"/>
                    <a:pt x="3432" y="11935"/>
                  </a:cubicBezTo>
                  <a:lnTo>
                    <a:pt x="7747" y="16249"/>
                  </a:lnTo>
                  <a:cubicBezTo>
                    <a:pt x="7874" y="16373"/>
                    <a:pt x="8043" y="16483"/>
                    <a:pt x="8261" y="16579"/>
                  </a:cubicBezTo>
                  <a:cubicBezTo>
                    <a:pt x="8478" y="16673"/>
                    <a:pt x="8676" y="16720"/>
                    <a:pt x="8857" y="16720"/>
                  </a:cubicBezTo>
                  <a:lnTo>
                    <a:pt x="9617" y="16720"/>
                  </a:lnTo>
                  <a:cubicBezTo>
                    <a:pt x="9795" y="16720"/>
                    <a:pt x="9993" y="16675"/>
                    <a:pt x="10205" y="16585"/>
                  </a:cubicBezTo>
                  <a:cubicBezTo>
                    <a:pt x="10417" y="16495"/>
                    <a:pt x="10592" y="16382"/>
                    <a:pt x="10727" y="16249"/>
                  </a:cubicBezTo>
                  <a:lnTo>
                    <a:pt x="18164" y="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24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40" name="矩形 3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"/>
    </mc:Choice>
    <mc:Fallback xmlns="">
      <p:transition spd="slow" advTm="4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26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26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8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83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15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accel="100000" fill="hold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459886" y="427434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/>
          <p:nvPr>
            <p:custDataLst>
              <p:tags r:id="rId3"/>
            </p:custDataLst>
          </p:nvPr>
        </p:nvCxnSpPr>
        <p:spPr>
          <a:xfrm flipH="1">
            <a:off x="446031" y="427434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731670" y="3833565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543453" y="6505407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3752383" y="2348037"/>
            <a:ext cx="5106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第四部分</a:t>
            </a:r>
            <a:endParaRPr lang="en-US" altLang="zh-CN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52383" y="3253150"/>
            <a:ext cx="5327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330234" cy="330234"/>
            <a:chOff x="600501" y="6250675"/>
            <a:chExt cx="468985" cy="468985"/>
          </a:xfrm>
        </p:grpSpPr>
        <p:sp>
          <p:nvSpPr>
            <p:cNvPr id="14" name="矩形 1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61766" y="6527766"/>
            <a:ext cx="330234" cy="330234"/>
            <a:chOff x="600501" y="6250675"/>
            <a:chExt cx="468985" cy="468985"/>
          </a:xfrm>
        </p:grpSpPr>
        <p:sp>
          <p:nvSpPr>
            <p:cNvPr id="20" name="矩形 1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1222907" y="1065653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/>
          <p:nvPr>
            <p:custDataLst>
              <p:tags r:id="rId4"/>
            </p:custDataLst>
          </p:nvPr>
        </p:nvCxnSpPr>
        <p:spPr>
          <a:xfrm flipH="1">
            <a:off x="1209052" y="1065653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007770" y="3107700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5819553" y="5779542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7"/>
            </p:custDataLst>
          </p:nvPr>
        </p:nvSpPr>
        <p:spPr>
          <a:xfrm>
            <a:off x="1513324" y="1359545"/>
            <a:ext cx="168014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zh-CN" altLang="en-US" sz="4800" b="1" dirty="0">
                <a:solidFill>
                  <a:srgbClr val="4E7F6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目录</a:t>
            </a:r>
            <a:endParaRPr lang="en-US" altLang="zh-CN" sz="4800" b="1" dirty="0">
              <a:solidFill>
                <a:srgbClr val="4E7F6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r"/>
            <a:r>
              <a:rPr lang="en-US" altLang="zh-CN" sz="2800" b="1" dirty="0">
                <a:solidFill>
                  <a:srgbClr val="4E7F6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CONTENTS</a:t>
            </a:r>
            <a:endParaRPr lang="zh-CN" altLang="en-US" sz="2800" b="1" cap="none" spc="0" dirty="0">
              <a:solidFill>
                <a:srgbClr val="4E7F6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436505" y="2273419"/>
            <a:ext cx="330234" cy="330234"/>
            <a:chOff x="600501" y="6250675"/>
            <a:chExt cx="468985" cy="468985"/>
          </a:xfrm>
        </p:grpSpPr>
        <p:sp>
          <p:nvSpPr>
            <p:cNvPr id="26" name="矩形 25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36505" y="3119364"/>
            <a:ext cx="330234" cy="330234"/>
            <a:chOff x="600501" y="6250675"/>
            <a:chExt cx="468985" cy="468985"/>
          </a:xfrm>
        </p:grpSpPr>
        <p:sp>
          <p:nvSpPr>
            <p:cNvPr id="32" name="矩形 31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36505" y="3965309"/>
            <a:ext cx="330234" cy="330234"/>
            <a:chOff x="600501" y="6250675"/>
            <a:chExt cx="468985" cy="468985"/>
          </a:xfrm>
        </p:grpSpPr>
        <p:sp>
          <p:nvSpPr>
            <p:cNvPr id="35" name="矩形 34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6505" y="4811255"/>
            <a:ext cx="330234" cy="330234"/>
            <a:chOff x="600501" y="6250675"/>
            <a:chExt cx="468985" cy="468985"/>
          </a:xfrm>
        </p:grpSpPr>
        <p:sp>
          <p:nvSpPr>
            <p:cNvPr id="38" name="矩形 37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53489" y="2195276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</a:rPr>
              <a:t>点击此处添加标题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53489" y="3047417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53489" y="3899558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53489" y="4751700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500">
        <p14:ripple/>
      </p:transition>
    </mc:Choice>
    <mc:Fallback xmlns="">
      <p:transition spd="slow" advTm="95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7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4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675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5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59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675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6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9900"/>
                                </p:stCondLst>
                                <p:childTnLst>
                                  <p:par>
                                    <p:cTn id="71" presetID="37" presetClass="entr" presetSubtype="0" fill="hold" grpId="0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675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7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4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675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5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59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675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6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9900"/>
                                </p:stCondLst>
                                <p:childTnLst>
                                  <p:par>
                                    <p:cTn id="71" presetID="37" presetClass="entr" presetSubtype="0" fill="hold" grpId="0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675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  <p:bldP spid="21" grpId="0"/>
          <p:bldP spid="22" grpId="0"/>
          <p:bldP spid="2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/>
          <p:cNvGraphicFramePr/>
          <p:nvPr/>
        </p:nvGraphicFramePr>
        <p:xfrm>
          <a:off x="272088" y="3527371"/>
          <a:ext cx="5751660" cy="308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59"/>
          <p:cNvCxnSpPr/>
          <p:nvPr/>
        </p:nvCxnSpPr>
        <p:spPr>
          <a:xfrm>
            <a:off x="6101937" y="1614430"/>
            <a:ext cx="0" cy="44990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6"/>
          <p:cNvGrpSpPr/>
          <p:nvPr/>
        </p:nvGrpSpPr>
        <p:grpSpPr>
          <a:xfrm>
            <a:off x="6572484" y="1727057"/>
            <a:ext cx="320299" cy="319427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6943742" y="1646160"/>
            <a:ext cx="1723512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sz="2000" b="1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913359" y="2383961"/>
            <a:ext cx="2881354" cy="51582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</a:rPr>
              <a:t>此部分内容作为文字排版</a:t>
            </a:r>
            <a:r>
              <a:rPr lang="zh-CN" altLang="en-US" sz="1200" dirty="0">
                <a:solidFill>
                  <a:srgbClr val="000000">
                    <a:lumMod val="100000"/>
                  </a:srgbClr>
                </a:solidFill>
              </a:rPr>
              <a:t>占位显示（建议使用主题字体）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45375" y="2158729"/>
            <a:ext cx="1383450" cy="1215728"/>
            <a:chOff x="6545375" y="2158729"/>
            <a:chExt cx="1383450" cy="1215728"/>
          </a:xfrm>
        </p:grpSpPr>
        <p:grpSp>
          <p:nvGrpSpPr>
            <p:cNvPr id="14" name="Group 51"/>
            <p:cNvGrpSpPr/>
            <p:nvPr/>
          </p:nvGrpSpPr>
          <p:grpSpPr>
            <a:xfrm>
              <a:off x="6545375" y="2158729"/>
              <a:ext cx="1383450" cy="1215728"/>
              <a:chOff x="2894013" y="1827213"/>
              <a:chExt cx="1346200" cy="1182687"/>
            </a:xfrm>
          </p:grpSpPr>
          <p:sp>
            <p:nvSpPr>
              <p:cNvPr id="28" name="Freeform 25"/>
              <p:cNvSpPr>
                <a:spLocks noEditPoints="1"/>
              </p:cNvSpPr>
              <p:nvPr/>
            </p:nvSpPr>
            <p:spPr bwMode="auto">
              <a:xfrm>
                <a:off x="3000376" y="1893888"/>
                <a:ext cx="1039813" cy="1041400"/>
              </a:xfrm>
              <a:custGeom>
                <a:avLst/>
                <a:gdLst>
                  <a:gd name="T0" fmla="*/ 117 w 235"/>
                  <a:gd name="T1" fmla="*/ 218 h 235"/>
                  <a:gd name="T2" fmla="*/ 46 w 235"/>
                  <a:gd name="T3" fmla="*/ 188 h 235"/>
                  <a:gd name="T4" fmla="*/ 46 w 235"/>
                  <a:gd name="T5" fmla="*/ 47 h 235"/>
                  <a:gd name="T6" fmla="*/ 117 w 235"/>
                  <a:gd name="T7" fmla="*/ 17 h 235"/>
                  <a:gd name="T8" fmla="*/ 188 w 235"/>
                  <a:gd name="T9" fmla="*/ 47 h 235"/>
                  <a:gd name="T10" fmla="*/ 188 w 235"/>
                  <a:gd name="T11" fmla="*/ 188 h 235"/>
                  <a:gd name="T12" fmla="*/ 117 w 235"/>
                  <a:gd name="T13" fmla="*/ 218 h 235"/>
                  <a:gd name="T14" fmla="*/ 117 w 235"/>
                  <a:gd name="T15" fmla="*/ 0 h 235"/>
                  <a:gd name="T16" fmla="*/ 34 w 235"/>
                  <a:gd name="T17" fmla="*/ 34 h 235"/>
                  <a:gd name="T18" fmla="*/ 0 w 235"/>
                  <a:gd name="T19" fmla="*/ 117 h 235"/>
                  <a:gd name="T20" fmla="*/ 34 w 235"/>
                  <a:gd name="T21" fmla="*/ 200 h 235"/>
                  <a:gd name="T22" fmla="*/ 117 w 235"/>
                  <a:gd name="T23" fmla="*/ 235 h 235"/>
                  <a:gd name="T24" fmla="*/ 200 w 235"/>
                  <a:gd name="T25" fmla="*/ 200 h 235"/>
                  <a:gd name="T26" fmla="*/ 235 w 235"/>
                  <a:gd name="T27" fmla="*/ 117 h 235"/>
                  <a:gd name="T28" fmla="*/ 200 w 235"/>
                  <a:gd name="T29" fmla="*/ 34 h 235"/>
                  <a:gd name="T30" fmla="*/ 117 w 235"/>
                  <a:gd name="T3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5" h="235">
                    <a:moveTo>
                      <a:pt x="117" y="218"/>
                    </a:moveTo>
                    <a:cubicBezTo>
                      <a:pt x="92" y="218"/>
                      <a:pt x="66" y="208"/>
                      <a:pt x="46" y="188"/>
                    </a:cubicBezTo>
                    <a:cubicBezTo>
                      <a:pt x="7" y="149"/>
                      <a:pt x="7" y="86"/>
                      <a:pt x="46" y="47"/>
                    </a:cubicBezTo>
                    <a:cubicBezTo>
                      <a:pt x="66" y="27"/>
                      <a:pt x="92" y="17"/>
                      <a:pt x="117" y="17"/>
                    </a:cubicBezTo>
                    <a:cubicBezTo>
                      <a:pt x="143" y="17"/>
                      <a:pt x="169" y="27"/>
                      <a:pt x="188" y="47"/>
                    </a:cubicBezTo>
                    <a:cubicBezTo>
                      <a:pt x="227" y="86"/>
                      <a:pt x="227" y="149"/>
                      <a:pt x="188" y="188"/>
                    </a:cubicBezTo>
                    <a:cubicBezTo>
                      <a:pt x="169" y="208"/>
                      <a:pt x="143" y="218"/>
                      <a:pt x="117" y="218"/>
                    </a:cubicBezTo>
                    <a:moveTo>
                      <a:pt x="117" y="0"/>
                    </a:moveTo>
                    <a:cubicBezTo>
                      <a:pt x="87" y="0"/>
                      <a:pt x="57" y="12"/>
                      <a:pt x="34" y="34"/>
                    </a:cubicBezTo>
                    <a:cubicBezTo>
                      <a:pt x="11" y="57"/>
                      <a:pt x="0" y="87"/>
                      <a:pt x="0" y="117"/>
                    </a:cubicBezTo>
                    <a:cubicBezTo>
                      <a:pt x="0" y="147"/>
                      <a:pt x="11" y="178"/>
                      <a:pt x="34" y="200"/>
                    </a:cubicBezTo>
                    <a:cubicBezTo>
                      <a:pt x="57" y="223"/>
                      <a:pt x="87" y="235"/>
                      <a:pt x="117" y="235"/>
                    </a:cubicBezTo>
                    <a:cubicBezTo>
                      <a:pt x="147" y="235"/>
                      <a:pt x="177" y="223"/>
                      <a:pt x="200" y="200"/>
                    </a:cubicBezTo>
                    <a:cubicBezTo>
                      <a:pt x="223" y="178"/>
                      <a:pt x="235" y="147"/>
                      <a:pt x="235" y="117"/>
                    </a:cubicBezTo>
                    <a:cubicBezTo>
                      <a:pt x="235" y="87"/>
                      <a:pt x="223" y="57"/>
                      <a:pt x="200" y="34"/>
                    </a:cubicBezTo>
                    <a:cubicBezTo>
                      <a:pt x="177" y="12"/>
                      <a:pt x="147" y="0"/>
                      <a:pt x="117" y="0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2894013" y="1827213"/>
                <a:ext cx="1265238" cy="1169988"/>
              </a:xfrm>
              <a:custGeom>
                <a:avLst/>
                <a:gdLst>
                  <a:gd name="T0" fmla="*/ 141 w 286"/>
                  <a:gd name="T1" fmla="*/ 261 h 264"/>
                  <a:gd name="T2" fmla="*/ 50 w 286"/>
                  <a:gd name="T3" fmla="*/ 223 h 264"/>
                  <a:gd name="T4" fmla="*/ 50 w 286"/>
                  <a:gd name="T5" fmla="*/ 41 h 264"/>
                  <a:gd name="T6" fmla="*/ 141 w 286"/>
                  <a:gd name="T7" fmla="*/ 4 h 264"/>
                  <a:gd name="T8" fmla="*/ 232 w 286"/>
                  <a:gd name="T9" fmla="*/ 41 h 264"/>
                  <a:gd name="T10" fmla="*/ 232 w 286"/>
                  <a:gd name="T11" fmla="*/ 223 h 264"/>
                  <a:gd name="T12" fmla="*/ 141 w 286"/>
                  <a:gd name="T13" fmla="*/ 261 h 264"/>
                  <a:gd name="T14" fmla="*/ 141 w 286"/>
                  <a:gd name="T15" fmla="*/ 0 h 264"/>
                  <a:gd name="T16" fmla="*/ 48 w 286"/>
                  <a:gd name="T17" fmla="*/ 39 h 264"/>
                  <a:gd name="T18" fmla="*/ 9 w 286"/>
                  <a:gd name="T19" fmla="*/ 132 h 264"/>
                  <a:gd name="T20" fmla="*/ 48 w 286"/>
                  <a:gd name="T21" fmla="*/ 226 h 264"/>
                  <a:gd name="T22" fmla="*/ 141 w 286"/>
                  <a:gd name="T23" fmla="*/ 264 h 264"/>
                  <a:gd name="T24" fmla="*/ 141 w 286"/>
                  <a:gd name="T25" fmla="*/ 264 h 264"/>
                  <a:gd name="T26" fmla="*/ 235 w 286"/>
                  <a:gd name="T27" fmla="*/ 226 h 264"/>
                  <a:gd name="T28" fmla="*/ 235 w 286"/>
                  <a:gd name="T29" fmla="*/ 39 h 264"/>
                  <a:gd name="T30" fmla="*/ 141 w 286"/>
                  <a:gd name="T3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6" h="264">
                    <a:moveTo>
                      <a:pt x="141" y="261"/>
                    </a:moveTo>
                    <a:cubicBezTo>
                      <a:pt x="107" y="261"/>
                      <a:pt x="75" y="248"/>
                      <a:pt x="50" y="223"/>
                    </a:cubicBezTo>
                    <a:cubicBezTo>
                      <a:pt x="0" y="173"/>
                      <a:pt x="0" y="92"/>
                      <a:pt x="50" y="41"/>
                    </a:cubicBezTo>
                    <a:cubicBezTo>
                      <a:pt x="75" y="17"/>
                      <a:pt x="107" y="4"/>
                      <a:pt x="141" y="4"/>
                    </a:cubicBezTo>
                    <a:cubicBezTo>
                      <a:pt x="176" y="4"/>
                      <a:pt x="208" y="17"/>
                      <a:pt x="232" y="41"/>
                    </a:cubicBezTo>
                    <a:cubicBezTo>
                      <a:pt x="283" y="92"/>
                      <a:pt x="283" y="173"/>
                      <a:pt x="232" y="223"/>
                    </a:cubicBezTo>
                    <a:cubicBezTo>
                      <a:pt x="208" y="248"/>
                      <a:pt x="176" y="261"/>
                      <a:pt x="141" y="261"/>
                    </a:cubicBezTo>
                    <a:moveTo>
                      <a:pt x="141" y="0"/>
                    </a:moveTo>
                    <a:cubicBezTo>
                      <a:pt x="106" y="0"/>
                      <a:pt x="73" y="14"/>
                      <a:pt x="48" y="39"/>
                    </a:cubicBezTo>
                    <a:cubicBezTo>
                      <a:pt x="23" y="64"/>
                      <a:pt x="9" y="97"/>
                      <a:pt x="9" y="132"/>
                    </a:cubicBezTo>
                    <a:cubicBezTo>
                      <a:pt x="9" y="168"/>
                      <a:pt x="23" y="201"/>
                      <a:pt x="48" y="226"/>
                    </a:cubicBezTo>
                    <a:cubicBezTo>
                      <a:pt x="73" y="251"/>
                      <a:pt x="106" y="264"/>
                      <a:pt x="141" y="264"/>
                    </a:cubicBezTo>
                    <a:cubicBezTo>
                      <a:pt x="141" y="264"/>
                      <a:pt x="141" y="264"/>
                      <a:pt x="141" y="264"/>
                    </a:cubicBezTo>
                    <a:cubicBezTo>
                      <a:pt x="177" y="264"/>
                      <a:pt x="210" y="251"/>
                      <a:pt x="235" y="226"/>
                    </a:cubicBezTo>
                    <a:cubicBezTo>
                      <a:pt x="286" y="174"/>
                      <a:pt x="286" y="91"/>
                      <a:pt x="235" y="39"/>
                    </a:cubicBezTo>
                    <a:cubicBezTo>
                      <a:pt x="210" y="14"/>
                      <a:pt x="177" y="0"/>
                      <a:pt x="141" y="0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 bwMode="auto">
              <a:xfrm>
                <a:off x="3032126" y="1970088"/>
                <a:ext cx="973138" cy="889000"/>
              </a:xfrm>
              <a:custGeom>
                <a:avLst/>
                <a:gdLst>
                  <a:gd name="T0" fmla="*/ 110 w 220"/>
                  <a:gd name="T1" fmla="*/ 0 h 201"/>
                  <a:gd name="T2" fmla="*/ 39 w 220"/>
                  <a:gd name="T3" fmla="*/ 30 h 201"/>
                  <a:gd name="T4" fmla="*/ 39 w 220"/>
                  <a:gd name="T5" fmla="*/ 171 h 201"/>
                  <a:gd name="T6" fmla="*/ 110 w 220"/>
                  <a:gd name="T7" fmla="*/ 201 h 201"/>
                  <a:gd name="T8" fmla="*/ 181 w 220"/>
                  <a:gd name="T9" fmla="*/ 171 h 201"/>
                  <a:gd name="T10" fmla="*/ 181 w 220"/>
                  <a:gd name="T11" fmla="*/ 30 h 201"/>
                  <a:gd name="T12" fmla="*/ 110 w 220"/>
                  <a:gd name="T1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201">
                    <a:moveTo>
                      <a:pt x="110" y="0"/>
                    </a:moveTo>
                    <a:cubicBezTo>
                      <a:pt x="85" y="0"/>
                      <a:pt x="59" y="10"/>
                      <a:pt x="39" y="30"/>
                    </a:cubicBezTo>
                    <a:cubicBezTo>
                      <a:pt x="0" y="69"/>
                      <a:pt x="0" y="132"/>
                      <a:pt x="39" y="171"/>
                    </a:cubicBezTo>
                    <a:cubicBezTo>
                      <a:pt x="59" y="191"/>
                      <a:pt x="85" y="201"/>
                      <a:pt x="110" y="201"/>
                    </a:cubicBezTo>
                    <a:cubicBezTo>
                      <a:pt x="136" y="201"/>
                      <a:pt x="162" y="191"/>
                      <a:pt x="181" y="171"/>
                    </a:cubicBezTo>
                    <a:cubicBezTo>
                      <a:pt x="220" y="132"/>
                      <a:pt x="220" y="69"/>
                      <a:pt x="181" y="30"/>
                    </a:cubicBezTo>
                    <a:cubicBezTo>
                      <a:pt x="162" y="10"/>
                      <a:pt x="136" y="0"/>
                      <a:pt x="11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Freeform 40"/>
              <p:cNvSpPr/>
              <p:nvPr/>
            </p:nvSpPr>
            <p:spPr bwMode="auto">
              <a:xfrm>
                <a:off x="3916363" y="2682875"/>
                <a:ext cx="323850" cy="327025"/>
              </a:xfrm>
              <a:custGeom>
                <a:avLst/>
                <a:gdLst>
                  <a:gd name="T0" fmla="*/ 181 w 204"/>
                  <a:gd name="T1" fmla="*/ 0 h 206"/>
                  <a:gd name="T2" fmla="*/ 0 w 204"/>
                  <a:gd name="T3" fmla="*/ 184 h 206"/>
                  <a:gd name="T4" fmla="*/ 204 w 204"/>
                  <a:gd name="T5" fmla="*/ 206 h 206"/>
                  <a:gd name="T6" fmla="*/ 181 w 204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206">
                    <a:moveTo>
                      <a:pt x="181" y="0"/>
                    </a:moveTo>
                    <a:lnTo>
                      <a:pt x="0" y="184"/>
                    </a:lnTo>
                    <a:lnTo>
                      <a:pt x="204" y="206"/>
                    </a:lnTo>
                    <a:lnTo>
                      <a:pt x="18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62"/>
            <p:cNvGrpSpPr/>
            <p:nvPr/>
          </p:nvGrpSpPr>
          <p:grpSpPr>
            <a:xfrm>
              <a:off x="6943743" y="2542487"/>
              <a:ext cx="498784" cy="381323"/>
              <a:chOff x="5516563" y="84138"/>
              <a:chExt cx="1414463" cy="1081087"/>
            </a:xfrm>
            <a:solidFill>
              <a:schemeClr val="bg1"/>
            </a:solidFill>
          </p:grpSpPr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5688013" y="249238"/>
                <a:ext cx="896938" cy="698500"/>
              </a:xfrm>
              <a:custGeom>
                <a:avLst/>
                <a:gdLst>
                  <a:gd name="T0" fmla="*/ 214 w 239"/>
                  <a:gd name="T1" fmla="*/ 9 h 186"/>
                  <a:gd name="T2" fmla="*/ 120 w 239"/>
                  <a:gd name="T3" fmla="*/ 0 h 186"/>
                  <a:gd name="T4" fmla="*/ 26 w 239"/>
                  <a:gd name="T5" fmla="*/ 9 h 186"/>
                  <a:gd name="T6" fmla="*/ 17 w 239"/>
                  <a:gd name="T7" fmla="*/ 17 h 186"/>
                  <a:gd name="T8" fmla="*/ 17 w 239"/>
                  <a:gd name="T9" fmla="*/ 169 h 186"/>
                  <a:gd name="T10" fmla="*/ 26 w 239"/>
                  <a:gd name="T11" fmla="*/ 177 h 186"/>
                  <a:gd name="T12" fmla="*/ 120 w 239"/>
                  <a:gd name="T13" fmla="*/ 186 h 186"/>
                  <a:gd name="T14" fmla="*/ 214 w 239"/>
                  <a:gd name="T15" fmla="*/ 177 h 186"/>
                  <a:gd name="T16" fmla="*/ 222 w 239"/>
                  <a:gd name="T17" fmla="*/ 169 h 186"/>
                  <a:gd name="T18" fmla="*/ 222 w 239"/>
                  <a:gd name="T19" fmla="*/ 17 h 186"/>
                  <a:gd name="T20" fmla="*/ 214 w 239"/>
                  <a:gd name="T21" fmla="*/ 9 h 186"/>
                  <a:gd name="T22" fmla="*/ 211 w 239"/>
                  <a:gd name="T23" fmla="*/ 165 h 186"/>
                  <a:gd name="T24" fmla="*/ 28 w 239"/>
                  <a:gd name="T25" fmla="*/ 165 h 186"/>
                  <a:gd name="T26" fmla="*/ 28 w 239"/>
                  <a:gd name="T27" fmla="*/ 21 h 186"/>
                  <a:gd name="T28" fmla="*/ 211 w 239"/>
                  <a:gd name="T29" fmla="*/ 21 h 186"/>
                  <a:gd name="T30" fmla="*/ 211 w 239"/>
                  <a:gd name="T31" fmla="*/ 16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186">
                    <a:moveTo>
                      <a:pt x="214" y="9"/>
                    </a:moveTo>
                    <a:cubicBezTo>
                      <a:pt x="182" y="3"/>
                      <a:pt x="151" y="0"/>
                      <a:pt x="120" y="0"/>
                    </a:cubicBezTo>
                    <a:cubicBezTo>
                      <a:pt x="88" y="0"/>
                      <a:pt x="57" y="3"/>
                      <a:pt x="26" y="9"/>
                    </a:cubicBezTo>
                    <a:cubicBezTo>
                      <a:pt x="22" y="10"/>
                      <a:pt x="18" y="13"/>
                      <a:pt x="17" y="17"/>
                    </a:cubicBezTo>
                    <a:cubicBezTo>
                      <a:pt x="0" y="67"/>
                      <a:pt x="0" y="118"/>
                      <a:pt x="17" y="169"/>
                    </a:cubicBezTo>
                    <a:cubicBezTo>
                      <a:pt x="18" y="173"/>
                      <a:pt x="22" y="176"/>
                      <a:pt x="26" y="177"/>
                    </a:cubicBezTo>
                    <a:cubicBezTo>
                      <a:pt x="57" y="183"/>
                      <a:pt x="88" y="186"/>
                      <a:pt x="120" y="186"/>
                    </a:cubicBezTo>
                    <a:cubicBezTo>
                      <a:pt x="151" y="186"/>
                      <a:pt x="182" y="183"/>
                      <a:pt x="214" y="177"/>
                    </a:cubicBezTo>
                    <a:cubicBezTo>
                      <a:pt x="218" y="176"/>
                      <a:pt x="221" y="173"/>
                      <a:pt x="222" y="169"/>
                    </a:cubicBezTo>
                    <a:cubicBezTo>
                      <a:pt x="239" y="118"/>
                      <a:pt x="239" y="67"/>
                      <a:pt x="222" y="17"/>
                    </a:cubicBezTo>
                    <a:cubicBezTo>
                      <a:pt x="221" y="13"/>
                      <a:pt x="218" y="10"/>
                      <a:pt x="214" y="9"/>
                    </a:cubicBezTo>
                    <a:close/>
                    <a:moveTo>
                      <a:pt x="211" y="165"/>
                    </a:moveTo>
                    <a:cubicBezTo>
                      <a:pt x="150" y="178"/>
                      <a:pt x="89" y="178"/>
                      <a:pt x="28" y="165"/>
                    </a:cubicBezTo>
                    <a:cubicBezTo>
                      <a:pt x="12" y="117"/>
                      <a:pt x="12" y="69"/>
                      <a:pt x="28" y="21"/>
                    </a:cubicBezTo>
                    <a:cubicBezTo>
                      <a:pt x="89" y="8"/>
                      <a:pt x="150" y="8"/>
                      <a:pt x="211" y="21"/>
                    </a:cubicBezTo>
                    <a:cubicBezTo>
                      <a:pt x="227" y="69"/>
                      <a:pt x="227" y="117"/>
                      <a:pt x="211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5516563" y="84138"/>
                <a:ext cx="1414463" cy="1081087"/>
              </a:xfrm>
              <a:custGeom>
                <a:avLst/>
                <a:gdLst>
                  <a:gd name="T0" fmla="*/ 359 w 377"/>
                  <a:gd name="T1" fmla="*/ 27 h 288"/>
                  <a:gd name="T2" fmla="*/ 340 w 377"/>
                  <a:gd name="T3" fmla="*/ 9 h 288"/>
                  <a:gd name="T4" fmla="*/ 189 w 377"/>
                  <a:gd name="T5" fmla="*/ 0 h 288"/>
                  <a:gd name="T6" fmla="*/ 37 w 377"/>
                  <a:gd name="T7" fmla="*/ 9 h 288"/>
                  <a:gd name="T8" fmla="*/ 18 w 377"/>
                  <a:gd name="T9" fmla="*/ 27 h 288"/>
                  <a:gd name="T10" fmla="*/ 18 w 377"/>
                  <a:gd name="T11" fmla="*/ 250 h 288"/>
                  <a:gd name="T12" fmla="*/ 37 w 377"/>
                  <a:gd name="T13" fmla="*/ 267 h 288"/>
                  <a:gd name="T14" fmla="*/ 110 w 377"/>
                  <a:gd name="T15" fmla="*/ 274 h 288"/>
                  <a:gd name="T16" fmla="*/ 108 w 377"/>
                  <a:gd name="T17" fmla="*/ 276 h 288"/>
                  <a:gd name="T18" fmla="*/ 189 w 377"/>
                  <a:gd name="T19" fmla="*/ 288 h 288"/>
                  <a:gd name="T20" fmla="*/ 269 w 377"/>
                  <a:gd name="T21" fmla="*/ 276 h 288"/>
                  <a:gd name="T22" fmla="*/ 267 w 377"/>
                  <a:gd name="T23" fmla="*/ 274 h 288"/>
                  <a:gd name="T24" fmla="*/ 340 w 377"/>
                  <a:gd name="T25" fmla="*/ 267 h 288"/>
                  <a:gd name="T26" fmla="*/ 359 w 377"/>
                  <a:gd name="T27" fmla="*/ 250 h 288"/>
                  <a:gd name="T28" fmla="*/ 359 w 377"/>
                  <a:gd name="T29" fmla="*/ 27 h 288"/>
                  <a:gd name="T30" fmla="*/ 337 w 377"/>
                  <a:gd name="T31" fmla="*/ 244 h 288"/>
                  <a:gd name="T32" fmla="*/ 40 w 377"/>
                  <a:gd name="T33" fmla="*/ 244 h 288"/>
                  <a:gd name="T34" fmla="*/ 40 w 377"/>
                  <a:gd name="T35" fmla="*/ 32 h 288"/>
                  <a:gd name="T36" fmla="*/ 337 w 377"/>
                  <a:gd name="T37" fmla="*/ 32 h 288"/>
                  <a:gd name="T38" fmla="*/ 337 w 377"/>
                  <a:gd name="T39" fmla="*/ 24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7" h="288">
                    <a:moveTo>
                      <a:pt x="359" y="27"/>
                    </a:moveTo>
                    <a:cubicBezTo>
                      <a:pt x="357" y="17"/>
                      <a:pt x="349" y="10"/>
                      <a:pt x="340" y="9"/>
                    </a:cubicBezTo>
                    <a:cubicBezTo>
                      <a:pt x="290" y="3"/>
                      <a:pt x="239" y="0"/>
                      <a:pt x="189" y="0"/>
                    </a:cubicBezTo>
                    <a:cubicBezTo>
                      <a:pt x="138" y="0"/>
                      <a:pt x="87" y="3"/>
                      <a:pt x="37" y="9"/>
                    </a:cubicBezTo>
                    <a:cubicBezTo>
                      <a:pt x="28" y="10"/>
                      <a:pt x="20" y="17"/>
                      <a:pt x="18" y="27"/>
                    </a:cubicBezTo>
                    <a:cubicBezTo>
                      <a:pt x="0" y="101"/>
                      <a:pt x="0" y="176"/>
                      <a:pt x="18" y="250"/>
                    </a:cubicBezTo>
                    <a:cubicBezTo>
                      <a:pt x="20" y="259"/>
                      <a:pt x="28" y="266"/>
                      <a:pt x="37" y="267"/>
                    </a:cubicBezTo>
                    <a:cubicBezTo>
                      <a:pt x="61" y="270"/>
                      <a:pt x="86" y="272"/>
                      <a:pt x="110" y="274"/>
                    </a:cubicBezTo>
                    <a:cubicBezTo>
                      <a:pt x="109" y="275"/>
                      <a:pt x="108" y="275"/>
                      <a:pt x="108" y="276"/>
                    </a:cubicBezTo>
                    <a:cubicBezTo>
                      <a:pt x="108" y="283"/>
                      <a:pt x="144" y="288"/>
                      <a:pt x="189" y="288"/>
                    </a:cubicBezTo>
                    <a:cubicBezTo>
                      <a:pt x="233" y="288"/>
                      <a:pt x="269" y="283"/>
                      <a:pt x="269" y="276"/>
                    </a:cubicBezTo>
                    <a:cubicBezTo>
                      <a:pt x="269" y="275"/>
                      <a:pt x="268" y="275"/>
                      <a:pt x="267" y="274"/>
                    </a:cubicBezTo>
                    <a:cubicBezTo>
                      <a:pt x="291" y="272"/>
                      <a:pt x="316" y="270"/>
                      <a:pt x="340" y="267"/>
                    </a:cubicBezTo>
                    <a:cubicBezTo>
                      <a:pt x="349" y="266"/>
                      <a:pt x="357" y="259"/>
                      <a:pt x="359" y="250"/>
                    </a:cubicBezTo>
                    <a:cubicBezTo>
                      <a:pt x="377" y="176"/>
                      <a:pt x="377" y="101"/>
                      <a:pt x="359" y="27"/>
                    </a:cubicBezTo>
                    <a:close/>
                    <a:moveTo>
                      <a:pt x="337" y="244"/>
                    </a:moveTo>
                    <a:cubicBezTo>
                      <a:pt x="238" y="256"/>
                      <a:pt x="139" y="256"/>
                      <a:pt x="40" y="244"/>
                    </a:cubicBezTo>
                    <a:cubicBezTo>
                      <a:pt x="23" y="174"/>
                      <a:pt x="23" y="103"/>
                      <a:pt x="40" y="32"/>
                    </a:cubicBezTo>
                    <a:cubicBezTo>
                      <a:pt x="139" y="20"/>
                      <a:pt x="238" y="20"/>
                      <a:pt x="337" y="32"/>
                    </a:cubicBezTo>
                    <a:cubicBezTo>
                      <a:pt x="354" y="103"/>
                      <a:pt x="354" y="174"/>
                      <a:pt x="337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6611938" y="301625"/>
                <a:ext cx="131763" cy="128587"/>
              </a:xfrm>
              <a:custGeom>
                <a:avLst/>
                <a:gdLst>
                  <a:gd name="T0" fmla="*/ 17 w 35"/>
                  <a:gd name="T1" fmla="*/ 34 h 34"/>
                  <a:gd name="T2" fmla="*/ 35 w 35"/>
                  <a:gd name="T3" fmla="*/ 17 h 34"/>
                  <a:gd name="T4" fmla="*/ 17 w 35"/>
                  <a:gd name="T5" fmla="*/ 0 h 34"/>
                  <a:gd name="T6" fmla="*/ 0 w 35"/>
                  <a:gd name="T7" fmla="*/ 17 h 34"/>
                  <a:gd name="T8" fmla="*/ 17 w 35"/>
                  <a:gd name="T9" fmla="*/ 34 h 34"/>
                  <a:gd name="T10" fmla="*/ 17 w 35"/>
                  <a:gd name="T11" fmla="*/ 11 h 34"/>
                  <a:gd name="T12" fmla="*/ 23 w 35"/>
                  <a:gd name="T13" fmla="*/ 17 h 34"/>
                  <a:gd name="T14" fmla="*/ 17 w 35"/>
                  <a:gd name="T15" fmla="*/ 23 h 34"/>
                  <a:gd name="T16" fmla="*/ 12 w 35"/>
                  <a:gd name="T17" fmla="*/ 17 h 34"/>
                  <a:gd name="T18" fmla="*/ 17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7" y="34"/>
                    </a:moveTo>
                    <a:cubicBezTo>
                      <a:pt x="27" y="34"/>
                      <a:pt x="35" y="26"/>
                      <a:pt x="35" y="17"/>
                    </a:cubicBezTo>
                    <a:cubicBezTo>
                      <a:pt x="35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 bwMode="auto">
              <a:xfrm>
                <a:off x="6570663" y="860425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5 w 46"/>
                  <a:gd name="T3" fmla="*/ 0 h 12"/>
                  <a:gd name="T4" fmla="*/ 0 w 46"/>
                  <a:gd name="T5" fmla="*/ 6 h 12"/>
                  <a:gd name="T6" fmla="*/ 5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3" y="12"/>
                      <a:pt x="46" y="9"/>
                      <a:pt x="46" y="6"/>
                    </a:cubicBezTo>
                    <a:cubicBezTo>
                      <a:pt x="46" y="3"/>
                      <a:pt x="43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 bwMode="auto">
              <a:xfrm>
                <a:off x="6611938" y="733425"/>
                <a:ext cx="173038" cy="41275"/>
              </a:xfrm>
              <a:custGeom>
                <a:avLst/>
                <a:gdLst>
                  <a:gd name="T0" fmla="*/ 40 w 46"/>
                  <a:gd name="T1" fmla="*/ 0 h 11"/>
                  <a:gd name="T2" fmla="*/ 6 w 46"/>
                  <a:gd name="T3" fmla="*/ 0 h 11"/>
                  <a:gd name="T4" fmla="*/ 0 w 46"/>
                  <a:gd name="T5" fmla="*/ 5 h 11"/>
                  <a:gd name="T6" fmla="*/ 6 w 46"/>
                  <a:gd name="T7" fmla="*/ 11 h 11"/>
                  <a:gd name="T8" fmla="*/ 40 w 46"/>
                  <a:gd name="T9" fmla="*/ 11 h 11"/>
                  <a:gd name="T10" fmla="*/ 46 w 46"/>
                  <a:gd name="T11" fmla="*/ 5 h 11"/>
                  <a:gd name="T12" fmla="*/ 40 w 4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4" y="11"/>
                      <a:pt x="46" y="9"/>
                      <a:pt x="46" y="5"/>
                    </a:cubicBezTo>
                    <a:cubicBezTo>
                      <a:pt x="46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6" name="Freeform 18"/>
              <p:cNvSpPr/>
              <p:nvPr/>
            </p:nvSpPr>
            <p:spPr bwMode="auto">
              <a:xfrm>
                <a:off x="6611938" y="601663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6 w 46"/>
                  <a:gd name="T3" fmla="*/ 0 h 12"/>
                  <a:gd name="T4" fmla="*/ 0 w 46"/>
                  <a:gd name="T5" fmla="*/ 6 h 12"/>
                  <a:gd name="T6" fmla="*/ 6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4" y="12"/>
                      <a:pt x="46" y="9"/>
                      <a:pt x="46" y="6"/>
                    </a:cubicBezTo>
                    <a:cubicBezTo>
                      <a:pt x="46" y="3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7" name="Freeform 19"/>
              <p:cNvSpPr/>
              <p:nvPr/>
            </p:nvSpPr>
            <p:spPr bwMode="auto">
              <a:xfrm>
                <a:off x="5880100" y="422275"/>
                <a:ext cx="258763" cy="179387"/>
              </a:xfrm>
              <a:custGeom>
                <a:avLst/>
                <a:gdLst>
                  <a:gd name="T0" fmla="*/ 63 w 69"/>
                  <a:gd name="T1" fmla="*/ 0 h 48"/>
                  <a:gd name="T2" fmla="*/ 10 w 69"/>
                  <a:gd name="T3" fmla="*/ 4 h 48"/>
                  <a:gd name="T4" fmla="*/ 3 w 69"/>
                  <a:gd name="T5" fmla="*/ 10 h 48"/>
                  <a:gd name="T6" fmla="*/ 0 w 69"/>
                  <a:gd name="T7" fmla="*/ 42 h 48"/>
                  <a:gd name="T8" fmla="*/ 5 w 69"/>
                  <a:gd name="T9" fmla="*/ 48 h 48"/>
                  <a:gd name="T10" fmla="*/ 11 w 69"/>
                  <a:gd name="T11" fmla="*/ 42 h 48"/>
                  <a:gd name="T12" fmla="*/ 13 w 69"/>
                  <a:gd name="T13" fmla="*/ 21 h 48"/>
                  <a:gd name="T14" fmla="*/ 20 w 69"/>
                  <a:gd name="T15" fmla="*/ 14 h 48"/>
                  <a:gd name="T16" fmla="*/ 63 w 69"/>
                  <a:gd name="T17" fmla="*/ 11 h 48"/>
                  <a:gd name="T18" fmla="*/ 69 w 69"/>
                  <a:gd name="T19" fmla="*/ 5 h 48"/>
                  <a:gd name="T20" fmla="*/ 63 w 69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8">
                    <a:moveTo>
                      <a:pt x="63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7"/>
                      <a:pt x="3" y="1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6"/>
                      <a:pt x="2" y="48"/>
                      <a:pt x="5" y="48"/>
                    </a:cubicBezTo>
                    <a:cubicBezTo>
                      <a:pt x="8" y="48"/>
                      <a:pt x="11" y="46"/>
                      <a:pt x="11" y="4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7"/>
                      <a:pt x="16" y="15"/>
                      <a:pt x="20" y="14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9" y="9"/>
                      <a:pt x="69" y="5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Group 31"/>
          <p:cNvGrpSpPr/>
          <p:nvPr/>
        </p:nvGrpSpPr>
        <p:grpSpPr>
          <a:xfrm>
            <a:off x="917689" y="1624220"/>
            <a:ext cx="320299" cy="319427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48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1" name="TextBox 34"/>
          <p:cNvSpPr txBox="1"/>
          <p:nvPr/>
        </p:nvSpPr>
        <p:spPr>
          <a:xfrm>
            <a:off x="1288948" y="1543323"/>
            <a:ext cx="1723512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sz="2000" b="1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42" name="TextBox 35"/>
          <p:cNvSpPr txBox="1"/>
          <p:nvPr/>
        </p:nvSpPr>
        <p:spPr>
          <a:xfrm>
            <a:off x="2258564" y="2316709"/>
            <a:ext cx="2881354" cy="51582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</a:rPr>
              <a:t>此部分内容作为文字排版</a:t>
            </a:r>
            <a:r>
              <a:rPr lang="zh-CN" altLang="en-US" sz="1200" dirty="0">
                <a:solidFill>
                  <a:srgbClr val="000000">
                    <a:lumMod val="100000"/>
                  </a:srgbClr>
                </a:solidFill>
              </a:rPr>
              <a:t>占位显示（建议使用主题字体）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90580" y="2055892"/>
            <a:ext cx="1383450" cy="1215727"/>
            <a:chOff x="890580" y="2055892"/>
            <a:chExt cx="1383450" cy="1215727"/>
          </a:xfrm>
        </p:grpSpPr>
        <p:grpSp>
          <p:nvGrpSpPr>
            <p:cNvPr id="43" name="Group 42"/>
            <p:cNvGrpSpPr/>
            <p:nvPr/>
          </p:nvGrpSpPr>
          <p:grpSpPr>
            <a:xfrm>
              <a:off x="890580" y="2055892"/>
              <a:ext cx="1383450" cy="1215727"/>
              <a:chOff x="2894013" y="1827214"/>
              <a:chExt cx="1346200" cy="1182686"/>
            </a:xfrm>
          </p:grpSpPr>
          <p:sp>
            <p:nvSpPr>
              <p:cNvPr id="44" name="Freeform 25"/>
              <p:cNvSpPr>
                <a:spLocks noEditPoints="1"/>
              </p:cNvSpPr>
              <p:nvPr/>
            </p:nvSpPr>
            <p:spPr bwMode="auto">
              <a:xfrm>
                <a:off x="3000378" y="1893890"/>
                <a:ext cx="1039814" cy="1041401"/>
              </a:xfrm>
              <a:custGeom>
                <a:avLst/>
                <a:gdLst>
                  <a:gd name="T0" fmla="*/ 117 w 235"/>
                  <a:gd name="T1" fmla="*/ 218 h 235"/>
                  <a:gd name="T2" fmla="*/ 46 w 235"/>
                  <a:gd name="T3" fmla="*/ 188 h 235"/>
                  <a:gd name="T4" fmla="*/ 46 w 235"/>
                  <a:gd name="T5" fmla="*/ 47 h 235"/>
                  <a:gd name="T6" fmla="*/ 117 w 235"/>
                  <a:gd name="T7" fmla="*/ 17 h 235"/>
                  <a:gd name="T8" fmla="*/ 188 w 235"/>
                  <a:gd name="T9" fmla="*/ 47 h 235"/>
                  <a:gd name="T10" fmla="*/ 188 w 235"/>
                  <a:gd name="T11" fmla="*/ 188 h 235"/>
                  <a:gd name="T12" fmla="*/ 117 w 235"/>
                  <a:gd name="T13" fmla="*/ 218 h 235"/>
                  <a:gd name="T14" fmla="*/ 117 w 235"/>
                  <a:gd name="T15" fmla="*/ 0 h 235"/>
                  <a:gd name="T16" fmla="*/ 34 w 235"/>
                  <a:gd name="T17" fmla="*/ 34 h 235"/>
                  <a:gd name="T18" fmla="*/ 0 w 235"/>
                  <a:gd name="T19" fmla="*/ 117 h 235"/>
                  <a:gd name="T20" fmla="*/ 34 w 235"/>
                  <a:gd name="T21" fmla="*/ 200 h 235"/>
                  <a:gd name="T22" fmla="*/ 117 w 235"/>
                  <a:gd name="T23" fmla="*/ 235 h 235"/>
                  <a:gd name="T24" fmla="*/ 200 w 235"/>
                  <a:gd name="T25" fmla="*/ 200 h 235"/>
                  <a:gd name="T26" fmla="*/ 235 w 235"/>
                  <a:gd name="T27" fmla="*/ 117 h 235"/>
                  <a:gd name="T28" fmla="*/ 200 w 235"/>
                  <a:gd name="T29" fmla="*/ 34 h 235"/>
                  <a:gd name="T30" fmla="*/ 117 w 235"/>
                  <a:gd name="T3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5" h="235">
                    <a:moveTo>
                      <a:pt x="117" y="218"/>
                    </a:moveTo>
                    <a:cubicBezTo>
                      <a:pt x="92" y="218"/>
                      <a:pt x="66" y="208"/>
                      <a:pt x="46" y="188"/>
                    </a:cubicBezTo>
                    <a:cubicBezTo>
                      <a:pt x="7" y="149"/>
                      <a:pt x="7" y="86"/>
                      <a:pt x="46" y="47"/>
                    </a:cubicBezTo>
                    <a:cubicBezTo>
                      <a:pt x="66" y="27"/>
                      <a:pt x="92" y="17"/>
                      <a:pt x="117" y="17"/>
                    </a:cubicBezTo>
                    <a:cubicBezTo>
                      <a:pt x="143" y="17"/>
                      <a:pt x="169" y="27"/>
                      <a:pt x="188" y="47"/>
                    </a:cubicBezTo>
                    <a:cubicBezTo>
                      <a:pt x="227" y="86"/>
                      <a:pt x="227" y="149"/>
                      <a:pt x="188" y="188"/>
                    </a:cubicBezTo>
                    <a:cubicBezTo>
                      <a:pt x="169" y="208"/>
                      <a:pt x="143" y="218"/>
                      <a:pt x="117" y="218"/>
                    </a:cubicBezTo>
                    <a:moveTo>
                      <a:pt x="117" y="0"/>
                    </a:moveTo>
                    <a:cubicBezTo>
                      <a:pt x="87" y="0"/>
                      <a:pt x="57" y="12"/>
                      <a:pt x="34" y="34"/>
                    </a:cubicBezTo>
                    <a:cubicBezTo>
                      <a:pt x="11" y="57"/>
                      <a:pt x="0" y="87"/>
                      <a:pt x="0" y="117"/>
                    </a:cubicBezTo>
                    <a:cubicBezTo>
                      <a:pt x="0" y="147"/>
                      <a:pt x="11" y="178"/>
                      <a:pt x="34" y="200"/>
                    </a:cubicBezTo>
                    <a:cubicBezTo>
                      <a:pt x="57" y="223"/>
                      <a:pt x="87" y="235"/>
                      <a:pt x="117" y="235"/>
                    </a:cubicBezTo>
                    <a:cubicBezTo>
                      <a:pt x="147" y="235"/>
                      <a:pt x="177" y="223"/>
                      <a:pt x="200" y="200"/>
                    </a:cubicBezTo>
                    <a:cubicBezTo>
                      <a:pt x="223" y="178"/>
                      <a:pt x="235" y="147"/>
                      <a:pt x="235" y="117"/>
                    </a:cubicBezTo>
                    <a:cubicBezTo>
                      <a:pt x="235" y="87"/>
                      <a:pt x="223" y="57"/>
                      <a:pt x="200" y="34"/>
                    </a:cubicBezTo>
                    <a:cubicBezTo>
                      <a:pt x="177" y="12"/>
                      <a:pt x="147" y="0"/>
                      <a:pt x="117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2894013" y="1827214"/>
                <a:ext cx="1265238" cy="1169988"/>
              </a:xfrm>
              <a:custGeom>
                <a:avLst/>
                <a:gdLst>
                  <a:gd name="T0" fmla="*/ 141 w 286"/>
                  <a:gd name="T1" fmla="*/ 261 h 264"/>
                  <a:gd name="T2" fmla="*/ 50 w 286"/>
                  <a:gd name="T3" fmla="*/ 223 h 264"/>
                  <a:gd name="T4" fmla="*/ 50 w 286"/>
                  <a:gd name="T5" fmla="*/ 41 h 264"/>
                  <a:gd name="T6" fmla="*/ 141 w 286"/>
                  <a:gd name="T7" fmla="*/ 4 h 264"/>
                  <a:gd name="T8" fmla="*/ 232 w 286"/>
                  <a:gd name="T9" fmla="*/ 41 h 264"/>
                  <a:gd name="T10" fmla="*/ 232 w 286"/>
                  <a:gd name="T11" fmla="*/ 223 h 264"/>
                  <a:gd name="T12" fmla="*/ 141 w 286"/>
                  <a:gd name="T13" fmla="*/ 261 h 264"/>
                  <a:gd name="T14" fmla="*/ 141 w 286"/>
                  <a:gd name="T15" fmla="*/ 0 h 264"/>
                  <a:gd name="T16" fmla="*/ 48 w 286"/>
                  <a:gd name="T17" fmla="*/ 39 h 264"/>
                  <a:gd name="T18" fmla="*/ 9 w 286"/>
                  <a:gd name="T19" fmla="*/ 132 h 264"/>
                  <a:gd name="T20" fmla="*/ 48 w 286"/>
                  <a:gd name="T21" fmla="*/ 226 h 264"/>
                  <a:gd name="T22" fmla="*/ 141 w 286"/>
                  <a:gd name="T23" fmla="*/ 264 h 264"/>
                  <a:gd name="T24" fmla="*/ 141 w 286"/>
                  <a:gd name="T25" fmla="*/ 264 h 264"/>
                  <a:gd name="T26" fmla="*/ 235 w 286"/>
                  <a:gd name="T27" fmla="*/ 226 h 264"/>
                  <a:gd name="T28" fmla="*/ 235 w 286"/>
                  <a:gd name="T29" fmla="*/ 39 h 264"/>
                  <a:gd name="T30" fmla="*/ 141 w 286"/>
                  <a:gd name="T3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6" h="264">
                    <a:moveTo>
                      <a:pt x="141" y="261"/>
                    </a:moveTo>
                    <a:cubicBezTo>
                      <a:pt x="107" y="261"/>
                      <a:pt x="75" y="248"/>
                      <a:pt x="50" y="223"/>
                    </a:cubicBezTo>
                    <a:cubicBezTo>
                      <a:pt x="0" y="173"/>
                      <a:pt x="0" y="92"/>
                      <a:pt x="50" y="41"/>
                    </a:cubicBezTo>
                    <a:cubicBezTo>
                      <a:pt x="75" y="17"/>
                      <a:pt x="107" y="4"/>
                      <a:pt x="141" y="4"/>
                    </a:cubicBezTo>
                    <a:cubicBezTo>
                      <a:pt x="176" y="4"/>
                      <a:pt x="208" y="17"/>
                      <a:pt x="232" y="41"/>
                    </a:cubicBezTo>
                    <a:cubicBezTo>
                      <a:pt x="283" y="92"/>
                      <a:pt x="283" y="173"/>
                      <a:pt x="232" y="223"/>
                    </a:cubicBezTo>
                    <a:cubicBezTo>
                      <a:pt x="208" y="248"/>
                      <a:pt x="176" y="261"/>
                      <a:pt x="141" y="261"/>
                    </a:cubicBezTo>
                    <a:moveTo>
                      <a:pt x="141" y="0"/>
                    </a:moveTo>
                    <a:cubicBezTo>
                      <a:pt x="106" y="0"/>
                      <a:pt x="73" y="14"/>
                      <a:pt x="48" y="39"/>
                    </a:cubicBezTo>
                    <a:cubicBezTo>
                      <a:pt x="23" y="64"/>
                      <a:pt x="9" y="97"/>
                      <a:pt x="9" y="132"/>
                    </a:cubicBezTo>
                    <a:cubicBezTo>
                      <a:pt x="9" y="168"/>
                      <a:pt x="23" y="201"/>
                      <a:pt x="48" y="226"/>
                    </a:cubicBezTo>
                    <a:cubicBezTo>
                      <a:pt x="73" y="251"/>
                      <a:pt x="106" y="264"/>
                      <a:pt x="141" y="264"/>
                    </a:cubicBezTo>
                    <a:cubicBezTo>
                      <a:pt x="141" y="264"/>
                      <a:pt x="141" y="264"/>
                      <a:pt x="141" y="264"/>
                    </a:cubicBezTo>
                    <a:cubicBezTo>
                      <a:pt x="177" y="264"/>
                      <a:pt x="210" y="251"/>
                      <a:pt x="235" y="226"/>
                    </a:cubicBezTo>
                    <a:cubicBezTo>
                      <a:pt x="286" y="174"/>
                      <a:pt x="286" y="91"/>
                      <a:pt x="235" y="39"/>
                    </a:cubicBezTo>
                    <a:cubicBezTo>
                      <a:pt x="210" y="14"/>
                      <a:pt x="177" y="0"/>
                      <a:pt x="141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Freeform 27"/>
              <p:cNvSpPr/>
              <p:nvPr/>
            </p:nvSpPr>
            <p:spPr bwMode="auto">
              <a:xfrm>
                <a:off x="3032126" y="1970088"/>
                <a:ext cx="973138" cy="889000"/>
              </a:xfrm>
              <a:custGeom>
                <a:avLst/>
                <a:gdLst>
                  <a:gd name="T0" fmla="*/ 110 w 220"/>
                  <a:gd name="T1" fmla="*/ 0 h 201"/>
                  <a:gd name="T2" fmla="*/ 39 w 220"/>
                  <a:gd name="T3" fmla="*/ 30 h 201"/>
                  <a:gd name="T4" fmla="*/ 39 w 220"/>
                  <a:gd name="T5" fmla="*/ 171 h 201"/>
                  <a:gd name="T6" fmla="*/ 110 w 220"/>
                  <a:gd name="T7" fmla="*/ 201 h 201"/>
                  <a:gd name="T8" fmla="*/ 181 w 220"/>
                  <a:gd name="T9" fmla="*/ 171 h 201"/>
                  <a:gd name="T10" fmla="*/ 181 w 220"/>
                  <a:gd name="T11" fmla="*/ 30 h 201"/>
                  <a:gd name="T12" fmla="*/ 110 w 220"/>
                  <a:gd name="T1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201">
                    <a:moveTo>
                      <a:pt x="110" y="0"/>
                    </a:moveTo>
                    <a:cubicBezTo>
                      <a:pt x="85" y="0"/>
                      <a:pt x="59" y="10"/>
                      <a:pt x="39" y="30"/>
                    </a:cubicBezTo>
                    <a:cubicBezTo>
                      <a:pt x="0" y="69"/>
                      <a:pt x="0" y="132"/>
                      <a:pt x="39" y="171"/>
                    </a:cubicBezTo>
                    <a:cubicBezTo>
                      <a:pt x="59" y="191"/>
                      <a:pt x="85" y="201"/>
                      <a:pt x="110" y="201"/>
                    </a:cubicBezTo>
                    <a:cubicBezTo>
                      <a:pt x="136" y="201"/>
                      <a:pt x="162" y="191"/>
                      <a:pt x="181" y="171"/>
                    </a:cubicBezTo>
                    <a:cubicBezTo>
                      <a:pt x="220" y="132"/>
                      <a:pt x="220" y="69"/>
                      <a:pt x="181" y="30"/>
                    </a:cubicBezTo>
                    <a:cubicBezTo>
                      <a:pt x="162" y="10"/>
                      <a:pt x="136" y="0"/>
                      <a:pt x="11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7" name="Freeform 40"/>
              <p:cNvSpPr/>
              <p:nvPr/>
            </p:nvSpPr>
            <p:spPr bwMode="auto">
              <a:xfrm>
                <a:off x="3916363" y="2682875"/>
                <a:ext cx="323850" cy="327025"/>
              </a:xfrm>
              <a:custGeom>
                <a:avLst/>
                <a:gdLst>
                  <a:gd name="T0" fmla="*/ 181 w 204"/>
                  <a:gd name="T1" fmla="*/ 0 h 206"/>
                  <a:gd name="T2" fmla="*/ 0 w 204"/>
                  <a:gd name="T3" fmla="*/ 184 h 206"/>
                  <a:gd name="T4" fmla="*/ 204 w 204"/>
                  <a:gd name="T5" fmla="*/ 206 h 206"/>
                  <a:gd name="T6" fmla="*/ 181 w 204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206">
                    <a:moveTo>
                      <a:pt x="181" y="0"/>
                    </a:moveTo>
                    <a:lnTo>
                      <a:pt x="0" y="184"/>
                    </a:lnTo>
                    <a:lnTo>
                      <a:pt x="204" y="206"/>
                    </a:lnTo>
                    <a:lnTo>
                      <a:pt x="18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Group 70"/>
            <p:cNvGrpSpPr/>
            <p:nvPr/>
          </p:nvGrpSpPr>
          <p:grpSpPr>
            <a:xfrm>
              <a:off x="1304305" y="2418767"/>
              <a:ext cx="487027" cy="411561"/>
              <a:chOff x="13828713" y="2805113"/>
              <a:chExt cx="1381125" cy="1166812"/>
            </a:xfrm>
            <a:solidFill>
              <a:schemeClr val="bg1"/>
            </a:solidFill>
          </p:grpSpPr>
          <p:sp>
            <p:nvSpPr>
              <p:cNvPr id="37" name="Freeform 10"/>
              <p:cNvSpPr>
                <a:spLocks noEditPoints="1"/>
              </p:cNvSpPr>
              <p:nvPr/>
            </p:nvSpPr>
            <p:spPr bwMode="auto">
              <a:xfrm>
                <a:off x="14173200" y="3109913"/>
                <a:ext cx="690563" cy="690562"/>
              </a:xfrm>
              <a:custGeom>
                <a:avLst/>
                <a:gdLst>
                  <a:gd name="T0" fmla="*/ 92 w 184"/>
                  <a:gd name="T1" fmla="*/ 0 h 184"/>
                  <a:gd name="T2" fmla="*/ 0 w 184"/>
                  <a:gd name="T3" fmla="*/ 92 h 184"/>
                  <a:gd name="T4" fmla="*/ 92 w 184"/>
                  <a:gd name="T5" fmla="*/ 184 h 184"/>
                  <a:gd name="T6" fmla="*/ 184 w 184"/>
                  <a:gd name="T7" fmla="*/ 92 h 184"/>
                  <a:gd name="T8" fmla="*/ 92 w 184"/>
                  <a:gd name="T9" fmla="*/ 0 h 184"/>
                  <a:gd name="T10" fmla="*/ 144 w 184"/>
                  <a:gd name="T11" fmla="*/ 137 h 184"/>
                  <a:gd name="T12" fmla="*/ 47 w 184"/>
                  <a:gd name="T13" fmla="*/ 144 h 184"/>
                  <a:gd name="T14" fmla="*/ 39 w 184"/>
                  <a:gd name="T15" fmla="*/ 47 h 184"/>
                  <a:gd name="T16" fmla="*/ 137 w 184"/>
                  <a:gd name="T17" fmla="*/ 39 h 184"/>
                  <a:gd name="T18" fmla="*/ 144 w 184"/>
                  <a:gd name="T19" fmla="*/ 13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ubicBezTo>
                      <a:pt x="143" y="184"/>
                      <a:pt x="184" y="143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lose/>
                    <a:moveTo>
                      <a:pt x="144" y="137"/>
                    </a:moveTo>
                    <a:cubicBezTo>
                      <a:pt x="119" y="166"/>
                      <a:pt x="76" y="169"/>
                      <a:pt x="47" y="144"/>
                    </a:cubicBezTo>
                    <a:cubicBezTo>
                      <a:pt x="18" y="120"/>
                      <a:pt x="15" y="76"/>
                      <a:pt x="39" y="47"/>
                    </a:cubicBezTo>
                    <a:cubicBezTo>
                      <a:pt x="64" y="18"/>
                      <a:pt x="108" y="15"/>
                      <a:pt x="137" y="39"/>
                    </a:cubicBezTo>
                    <a:cubicBezTo>
                      <a:pt x="166" y="64"/>
                      <a:pt x="169" y="108"/>
                      <a:pt x="144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Freeform 11"/>
              <p:cNvSpPr/>
              <p:nvPr/>
            </p:nvSpPr>
            <p:spPr bwMode="auto">
              <a:xfrm>
                <a:off x="14346238" y="3281363"/>
                <a:ext cx="195263" cy="195262"/>
              </a:xfrm>
              <a:custGeom>
                <a:avLst/>
                <a:gdLst>
                  <a:gd name="T0" fmla="*/ 46 w 52"/>
                  <a:gd name="T1" fmla="*/ 0 h 52"/>
                  <a:gd name="T2" fmla="*/ 0 w 52"/>
                  <a:gd name="T3" fmla="*/ 46 h 52"/>
                  <a:gd name="T4" fmla="*/ 0 w 52"/>
                  <a:gd name="T5" fmla="*/ 46 h 52"/>
                  <a:gd name="T6" fmla="*/ 6 w 52"/>
                  <a:gd name="T7" fmla="*/ 52 h 52"/>
                  <a:gd name="T8" fmla="*/ 11 w 52"/>
                  <a:gd name="T9" fmla="*/ 46 h 52"/>
                  <a:gd name="T10" fmla="*/ 11 w 52"/>
                  <a:gd name="T11" fmla="*/ 46 h 52"/>
                  <a:gd name="T12" fmla="*/ 46 w 52"/>
                  <a:gd name="T13" fmla="*/ 11 h 52"/>
                  <a:gd name="T14" fmla="*/ 52 w 52"/>
                  <a:gd name="T15" fmla="*/ 6 h 52"/>
                  <a:gd name="T16" fmla="*/ 4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6" y="0"/>
                    </a:moveTo>
                    <a:cubicBezTo>
                      <a:pt x="20" y="0"/>
                      <a:pt x="0" y="20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9"/>
                      <a:pt x="2" y="52"/>
                      <a:pt x="6" y="52"/>
                    </a:cubicBezTo>
                    <a:cubicBezTo>
                      <a:pt x="9" y="52"/>
                      <a:pt x="11" y="49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27"/>
                      <a:pt x="27" y="11"/>
                      <a:pt x="46" y="11"/>
                    </a:cubicBezTo>
                    <a:cubicBezTo>
                      <a:pt x="49" y="11"/>
                      <a:pt x="52" y="9"/>
                      <a:pt x="52" y="6"/>
                    </a:cubicBezTo>
                    <a:cubicBezTo>
                      <a:pt x="52" y="2"/>
                      <a:pt x="49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3828713" y="2805113"/>
                <a:ext cx="1381125" cy="1166812"/>
              </a:xfrm>
              <a:custGeom>
                <a:avLst/>
                <a:gdLst>
                  <a:gd name="T0" fmla="*/ 339 w 368"/>
                  <a:gd name="T1" fmla="*/ 70 h 311"/>
                  <a:gd name="T2" fmla="*/ 289 w 368"/>
                  <a:gd name="T3" fmla="*/ 61 h 311"/>
                  <a:gd name="T4" fmla="*/ 273 w 368"/>
                  <a:gd name="T5" fmla="*/ 22 h 311"/>
                  <a:gd name="T6" fmla="*/ 241 w 368"/>
                  <a:gd name="T7" fmla="*/ 0 h 311"/>
                  <a:gd name="T8" fmla="*/ 126 w 368"/>
                  <a:gd name="T9" fmla="*/ 0 h 311"/>
                  <a:gd name="T10" fmla="*/ 94 w 368"/>
                  <a:gd name="T11" fmla="*/ 22 h 311"/>
                  <a:gd name="T12" fmla="*/ 78 w 368"/>
                  <a:gd name="T13" fmla="*/ 61 h 311"/>
                  <a:gd name="T14" fmla="*/ 29 w 368"/>
                  <a:gd name="T15" fmla="*/ 70 h 311"/>
                  <a:gd name="T16" fmla="*/ 0 w 368"/>
                  <a:gd name="T17" fmla="*/ 104 h 311"/>
                  <a:gd name="T18" fmla="*/ 0 w 368"/>
                  <a:gd name="T19" fmla="*/ 277 h 311"/>
                  <a:gd name="T20" fmla="*/ 34 w 368"/>
                  <a:gd name="T21" fmla="*/ 311 h 311"/>
                  <a:gd name="T22" fmla="*/ 333 w 368"/>
                  <a:gd name="T23" fmla="*/ 311 h 311"/>
                  <a:gd name="T24" fmla="*/ 368 w 368"/>
                  <a:gd name="T25" fmla="*/ 277 h 311"/>
                  <a:gd name="T26" fmla="*/ 368 w 368"/>
                  <a:gd name="T27" fmla="*/ 104 h 311"/>
                  <a:gd name="T28" fmla="*/ 339 w 368"/>
                  <a:gd name="T29" fmla="*/ 70 h 311"/>
                  <a:gd name="T30" fmla="*/ 345 w 368"/>
                  <a:gd name="T31" fmla="*/ 277 h 311"/>
                  <a:gd name="T32" fmla="*/ 333 w 368"/>
                  <a:gd name="T33" fmla="*/ 288 h 311"/>
                  <a:gd name="T34" fmla="*/ 34 w 368"/>
                  <a:gd name="T35" fmla="*/ 288 h 311"/>
                  <a:gd name="T36" fmla="*/ 23 w 368"/>
                  <a:gd name="T37" fmla="*/ 277 h 311"/>
                  <a:gd name="T38" fmla="*/ 23 w 368"/>
                  <a:gd name="T39" fmla="*/ 104 h 311"/>
                  <a:gd name="T40" fmla="*/ 32 w 368"/>
                  <a:gd name="T41" fmla="*/ 92 h 311"/>
                  <a:gd name="T42" fmla="*/ 95 w 368"/>
                  <a:gd name="T43" fmla="*/ 82 h 311"/>
                  <a:gd name="T44" fmla="*/ 116 w 368"/>
                  <a:gd name="T45" fmla="*/ 31 h 311"/>
                  <a:gd name="T46" fmla="*/ 126 w 368"/>
                  <a:gd name="T47" fmla="*/ 23 h 311"/>
                  <a:gd name="T48" fmla="*/ 241 w 368"/>
                  <a:gd name="T49" fmla="*/ 23 h 311"/>
                  <a:gd name="T50" fmla="*/ 252 w 368"/>
                  <a:gd name="T51" fmla="*/ 31 h 311"/>
                  <a:gd name="T52" fmla="*/ 273 w 368"/>
                  <a:gd name="T53" fmla="*/ 82 h 311"/>
                  <a:gd name="T54" fmla="*/ 335 w 368"/>
                  <a:gd name="T55" fmla="*/ 92 h 311"/>
                  <a:gd name="T56" fmla="*/ 345 w 368"/>
                  <a:gd name="T57" fmla="*/ 104 h 311"/>
                  <a:gd name="T58" fmla="*/ 345 w 368"/>
                  <a:gd name="T59" fmla="*/ 2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8" h="311">
                    <a:moveTo>
                      <a:pt x="339" y="70"/>
                    </a:moveTo>
                    <a:cubicBezTo>
                      <a:pt x="289" y="61"/>
                      <a:pt x="289" y="61"/>
                      <a:pt x="289" y="61"/>
                    </a:cubicBezTo>
                    <a:cubicBezTo>
                      <a:pt x="273" y="22"/>
                      <a:pt x="273" y="22"/>
                      <a:pt x="273" y="22"/>
                    </a:cubicBezTo>
                    <a:cubicBezTo>
                      <a:pt x="268" y="9"/>
                      <a:pt x="256" y="0"/>
                      <a:pt x="241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99" y="9"/>
                      <a:pt x="94" y="22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12" y="73"/>
                      <a:pt x="0" y="87"/>
                      <a:pt x="0" y="104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96"/>
                      <a:pt x="15" y="311"/>
                      <a:pt x="34" y="311"/>
                    </a:cubicBezTo>
                    <a:cubicBezTo>
                      <a:pt x="333" y="311"/>
                      <a:pt x="333" y="311"/>
                      <a:pt x="333" y="311"/>
                    </a:cubicBezTo>
                    <a:cubicBezTo>
                      <a:pt x="353" y="311"/>
                      <a:pt x="368" y="296"/>
                      <a:pt x="368" y="277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87"/>
                      <a:pt x="356" y="73"/>
                      <a:pt x="339" y="70"/>
                    </a:cubicBezTo>
                    <a:close/>
                    <a:moveTo>
                      <a:pt x="345" y="277"/>
                    </a:moveTo>
                    <a:cubicBezTo>
                      <a:pt x="345" y="283"/>
                      <a:pt x="340" y="288"/>
                      <a:pt x="333" y="288"/>
                    </a:cubicBezTo>
                    <a:cubicBezTo>
                      <a:pt x="34" y="288"/>
                      <a:pt x="34" y="288"/>
                      <a:pt x="34" y="288"/>
                    </a:cubicBezTo>
                    <a:cubicBezTo>
                      <a:pt x="28" y="288"/>
                      <a:pt x="23" y="283"/>
                      <a:pt x="23" y="277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98"/>
                      <a:pt x="27" y="93"/>
                      <a:pt x="32" y="9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7" y="26"/>
                      <a:pt x="122" y="23"/>
                      <a:pt x="126" y="23"/>
                    </a:cubicBezTo>
                    <a:cubicBezTo>
                      <a:pt x="241" y="23"/>
                      <a:pt x="241" y="23"/>
                      <a:pt x="241" y="23"/>
                    </a:cubicBezTo>
                    <a:cubicBezTo>
                      <a:pt x="246" y="23"/>
                      <a:pt x="250" y="26"/>
                      <a:pt x="252" y="31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335" y="92"/>
                      <a:pt x="335" y="92"/>
                      <a:pt x="335" y="92"/>
                    </a:cubicBezTo>
                    <a:cubicBezTo>
                      <a:pt x="341" y="93"/>
                      <a:pt x="345" y="98"/>
                      <a:pt x="345" y="104"/>
                    </a:cubicBezTo>
                    <a:lnTo>
                      <a:pt x="345" y="2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latin typeface="微软雅黑" panose="020B0503020204020204" pitchFamily="34" charset="-122"/>
                </a:endParaRPr>
              </a:p>
            </p:txBody>
          </p:sp>
        </p:grpSp>
      </p:grpSp>
      <p:graphicFrame>
        <p:nvGraphicFramePr>
          <p:cNvPr id="50" name="Content Placeholder 2"/>
          <p:cNvGraphicFramePr/>
          <p:nvPr/>
        </p:nvGraphicFramePr>
        <p:xfrm>
          <a:off x="6168252" y="3527457"/>
          <a:ext cx="5751660" cy="308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1" name="组合 50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52" name="矩形 51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26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26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26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8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48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3" grpId="0"/>
      <p:bldP spid="41" grpId="0"/>
      <p:bldP spid="42" grpId="0"/>
      <p:bldGraphic spid="50" grpId="0">
        <p:bldAsOne/>
      </p:bldGraphic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8"/>
          <p:cNvCxnSpPr/>
          <p:nvPr/>
        </p:nvCxnSpPr>
        <p:spPr>
          <a:xfrm>
            <a:off x="6091810" y="1822569"/>
            <a:ext cx="0" cy="12561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042529" y="2603362"/>
            <a:ext cx="2215918" cy="992376"/>
            <a:chOff x="2042529" y="2603362"/>
            <a:chExt cx="2215918" cy="992376"/>
          </a:xfrm>
        </p:grpSpPr>
        <p:sp>
          <p:nvSpPr>
            <p:cNvPr id="15" name="TextBox 19"/>
            <p:cNvSpPr txBox="1"/>
            <p:nvPr/>
          </p:nvSpPr>
          <p:spPr>
            <a:xfrm>
              <a:off x="2042529" y="2603362"/>
              <a:ext cx="2215918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2050639" y="3022861"/>
              <a:ext cx="2196708" cy="572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</p:grpSp>
      <p:cxnSp>
        <p:nvCxnSpPr>
          <p:cNvPr id="18" name="Straight Connector 23"/>
          <p:cNvCxnSpPr/>
          <p:nvPr/>
        </p:nvCxnSpPr>
        <p:spPr>
          <a:xfrm>
            <a:off x="5507404" y="3170205"/>
            <a:ext cx="5275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0"/>
          <p:cNvCxnSpPr/>
          <p:nvPr/>
        </p:nvCxnSpPr>
        <p:spPr>
          <a:xfrm>
            <a:off x="6091810" y="3216920"/>
            <a:ext cx="0" cy="12561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2"/>
          <p:cNvCxnSpPr/>
          <p:nvPr/>
        </p:nvCxnSpPr>
        <p:spPr>
          <a:xfrm>
            <a:off x="6148671" y="4564556"/>
            <a:ext cx="5275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4"/>
          <p:cNvCxnSpPr/>
          <p:nvPr/>
        </p:nvCxnSpPr>
        <p:spPr>
          <a:xfrm>
            <a:off x="6091810" y="4602473"/>
            <a:ext cx="0" cy="200241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3"/>
          <p:cNvCxnSpPr/>
          <p:nvPr/>
        </p:nvCxnSpPr>
        <p:spPr>
          <a:xfrm>
            <a:off x="5716998" y="1804290"/>
            <a:ext cx="7411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7933592" y="4034437"/>
            <a:ext cx="2215917" cy="1011033"/>
            <a:chOff x="7933592" y="4034437"/>
            <a:chExt cx="2215917" cy="1011033"/>
          </a:xfrm>
        </p:grpSpPr>
        <p:sp>
          <p:nvSpPr>
            <p:cNvPr id="28" name="TextBox 35"/>
            <p:cNvSpPr txBox="1"/>
            <p:nvPr/>
          </p:nvSpPr>
          <p:spPr>
            <a:xfrm>
              <a:off x="7933592" y="4034437"/>
              <a:ext cx="2215917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0" name="TextBox 62"/>
            <p:cNvSpPr txBox="1"/>
            <p:nvPr/>
          </p:nvSpPr>
          <p:spPr>
            <a:xfrm>
              <a:off x="7944653" y="4472593"/>
              <a:ext cx="2196707" cy="572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34" name="矩形 3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22"/>
          <p:cNvSpPr/>
          <p:nvPr/>
        </p:nvSpPr>
        <p:spPr>
          <a:xfrm>
            <a:off x="5997591" y="3093948"/>
            <a:ext cx="180000" cy="18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6002239" y="4498398"/>
            <a:ext cx="180000" cy="180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43847" y="3977210"/>
            <a:ext cx="1143283" cy="1159972"/>
            <a:chOff x="6743847" y="3977210"/>
            <a:chExt cx="1143283" cy="1159972"/>
          </a:xfrm>
        </p:grpSpPr>
        <p:grpSp>
          <p:nvGrpSpPr>
            <p:cNvPr id="8" name="Group 57"/>
            <p:cNvGrpSpPr/>
            <p:nvPr/>
          </p:nvGrpSpPr>
          <p:grpSpPr>
            <a:xfrm>
              <a:off x="6743847" y="3977210"/>
              <a:ext cx="1143283" cy="1159972"/>
              <a:chOff x="2285781" y="4847654"/>
              <a:chExt cx="952480" cy="966132"/>
            </a:xfrm>
          </p:grpSpPr>
          <p:sp>
            <p:nvSpPr>
              <p:cNvPr id="9" name="Oval 58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2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" name="Oval 59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1" name="AutoShape 12"/>
            <p:cNvSpPr/>
            <p:nvPr/>
          </p:nvSpPr>
          <p:spPr bwMode="auto">
            <a:xfrm>
              <a:off x="7110862" y="4313029"/>
              <a:ext cx="423147" cy="436427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06860" y="2566091"/>
            <a:ext cx="1143283" cy="1159972"/>
            <a:chOff x="4306860" y="2566091"/>
            <a:chExt cx="1143283" cy="1159972"/>
          </a:xfrm>
        </p:grpSpPr>
        <p:grpSp>
          <p:nvGrpSpPr>
            <p:cNvPr id="11" name="Group 49"/>
            <p:cNvGrpSpPr/>
            <p:nvPr/>
          </p:nvGrpSpPr>
          <p:grpSpPr>
            <a:xfrm>
              <a:off x="4306860" y="2566091"/>
              <a:ext cx="1143283" cy="1159972"/>
              <a:chOff x="2285781" y="4847654"/>
              <a:chExt cx="952480" cy="966132"/>
            </a:xfrm>
          </p:grpSpPr>
          <p:sp>
            <p:nvSpPr>
              <p:cNvPr id="12" name="Oval 50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1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" name="Oval 51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2" name="AutoShape 38"/>
            <p:cNvSpPr/>
            <p:nvPr/>
          </p:nvSpPr>
          <p:spPr bwMode="auto">
            <a:xfrm>
              <a:off x="4685866" y="2961004"/>
              <a:ext cx="423147" cy="398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0">
        <p:random/>
      </p:transition>
    </mc:Choice>
    <mc:Fallback xmlns="">
      <p:transition spd="slow" advTm="7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26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26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26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26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26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26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26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26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26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26"/>
                            </p:stCondLst>
                            <p:childTnLst>
                              <p:par>
                                <p:cTn id="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26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8"/>
          <p:cNvCxnSpPr/>
          <p:nvPr/>
        </p:nvCxnSpPr>
        <p:spPr>
          <a:xfrm>
            <a:off x="6089783" y="171450"/>
            <a:ext cx="0" cy="9623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614892" y="607420"/>
            <a:ext cx="2444761" cy="1037399"/>
            <a:chOff x="1614892" y="607420"/>
            <a:chExt cx="2444761" cy="1037399"/>
          </a:xfrm>
        </p:grpSpPr>
        <p:sp>
          <p:nvSpPr>
            <p:cNvPr id="15" name="TextBox 19"/>
            <p:cNvSpPr txBox="1"/>
            <p:nvPr/>
          </p:nvSpPr>
          <p:spPr>
            <a:xfrm>
              <a:off x="1843735" y="607420"/>
              <a:ext cx="2215918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1614892" y="1071942"/>
              <a:ext cx="2432470" cy="572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</p:grpSp>
      <p:cxnSp>
        <p:nvCxnSpPr>
          <p:cNvPr id="18" name="Straight Connector 23"/>
          <p:cNvCxnSpPr/>
          <p:nvPr/>
        </p:nvCxnSpPr>
        <p:spPr>
          <a:xfrm>
            <a:off x="5442655" y="1235100"/>
            <a:ext cx="58416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0"/>
          <p:cNvCxnSpPr/>
          <p:nvPr/>
        </p:nvCxnSpPr>
        <p:spPr>
          <a:xfrm>
            <a:off x="6089783" y="1286828"/>
            <a:ext cx="0" cy="13909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2"/>
          <p:cNvCxnSpPr/>
          <p:nvPr/>
        </p:nvCxnSpPr>
        <p:spPr>
          <a:xfrm>
            <a:off x="6152747" y="2779100"/>
            <a:ext cx="58416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129235" y="2192086"/>
            <a:ext cx="2444717" cy="1058058"/>
            <a:chOff x="8129235" y="2192086"/>
            <a:chExt cx="2444717" cy="1058058"/>
          </a:xfrm>
        </p:grpSpPr>
        <p:sp>
          <p:nvSpPr>
            <p:cNvPr id="27" name="TextBox 35"/>
            <p:cNvSpPr txBox="1"/>
            <p:nvPr/>
          </p:nvSpPr>
          <p:spPr>
            <a:xfrm>
              <a:off x="8129235" y="2192086"/>
              <a:ext cx="2215917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TextBox 62"/>
            <p:cNvSpPr txBox="1"/>
            <p:nvPr/>
          </p:nvSpPr>
          <p:spPr>
            <a:xfrm>
              <a:off x="8141483" y="2677267"/>
              <a:ext cx="2432469" cy="572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</p:grpSp>
      <p:cxnSp>
        <p:nvCxnSpPr>
          <p:cNvPr id="35" name="Straight Connector 54"/>
          <p:cNvCxnSpPr/>
          <p:nvPr/>
        </p:nvCxnSpPr>
        <p:spPr>
          <a:xfrm>
            <a:off x="6089783" y="2841725"/>
            <a:ext cx="0" cy="13909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618045" y="3706317"/>
            <a:ext cx="2444765" cy="1037400"/>
            <a:chOff x="1618045" y="3706317"/>
            <a:chExt cx="2444765" cy="1037400"/>
          </a:xfrm>
        </p:grpSpPr>
        <p:sp>
          <p:nvSpPr>
            <p:cNvPr id="36" name="TextBox 55"/>
            <p:cNvSpPr txBox="1"/>
            <p:nvPr/>
          </p:nvSpPr>
          <p:spPr>
            <a:xfrm>
              <a:off x="1846892" y="3706317"/>
              <a:ext cx="2215918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7" name="TextBox 56"/>
            <p:cNvSpPr txBox="1"/>
            <p:nvPr/>
          </p:nvSpPr>
          <p:spPr>
            <a:xfrm>
              <a:off x="1618045" y="4170840"/>
              <a:ext cx="2432469" cy="572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</p:grpSp>
      <p:cxnSp>
        <p:nvCxnSpPr>
          <p:cNvPr id="39" name="Straight Connector 61"/>
          <p:cNvCxnSpPr/>
          <p:nvPr/>
        </p:nvCxnSpPr>
        <p:spPr>
          <a:xfrm>
            <a:off x="5445810" y="4333997"/>
            <a:ext cx="58416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8"/>
          <p:cNvCxnSpPr/>
          <p:nvPr/>
        </p:nvCxnSpPr>
        <p:spPr>
          <a:xfrm>
            <a:off x="6089783" y="4385725"/>
            <a:ext cx="0" cy="13909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70"/>
          <p:cNvCxnSpPr/>
          <p:nvPr/>
        </p:nvCxnSpPr>
        <p:spPr>
          <a:xfrm>
            <a:off x="6155902" y="5877997"/>
            <a:ext cx="58416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8132389" y="5290983"/>
            <a:ext cx="2444719" cy="1058058"/>
            <a:chOff x="8132389" y="5290983"/>
            <a:chExt cx="2444719" cy="1058058"/>
          </a:xfrm>
        </p:grpSpPr>
        <p:sp>
          <p:nvSpPr>
            <p:cNvPr id="43" name="TextBox 71"/>
            <p:cNvSpPr txBox="1"/>
            <p:nvPr/>
          </p:nvSpPr>
          <p:spPr>
            <a:xfrm>
              <a:off x="8132389" y="5290983"/>
              <a:ext cx="2215917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TextBox 80"/>
            <p:cNvSpPr txBox="1"/>
            <p:nvPr/>
          </p:nvSpPr>
          <p:spPr>
            <a:xfrm>
              <a:off x="8144639" y="5776164"/>
              <a:ext cx="2432469" cy="572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</p:grpSp>
      <p:cxnSp>
        <p:nvCxnSpPr>
          <p:cNvPr id="45" name="Straight Connector 81"/>
          <p:cNvCxnSpPr/>
          <p:nvPr/>
        </p:nvCxnSpPr>
        <p:spPr>
          <a:xfrm>
            <a:off x="6089783" y="6276671"/>
            <a:ext cx="0" cy="13909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20"/>
          <p:cNvSpPr/>
          <p:nvPr/>
        </p:nvSpPr>
        <p:spPr bwMode="auto">
          <a:xfrm>
            <a:off x="4520331" y="4091838"/>
            <a:ext cx="470442" cy="4393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3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Oval 22"/>
          <p:cNvSpPr/>
          <p:nvPr/>
        </p:nvSpPr>
        <p:spPr>
          <a:xfrm>
            <a:off x="6003959" y="1151125"/>
            <a:ext cx="180000" cy="18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5998244" y="2695125"/>
            <a:ext cx="180000" cy="180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sp>
        <p:nvSpPr>
          <p:cNvPr id="38" name="Oval 60"/>
          <p:cNvSpPr/>
          <p:nvPr/>
        </p:nvSpPr>
        <p:spPr>
          <a:xfrm>
            <a:off x="6001399" y="4250022"/>
            <a:ext cx="180000" cy="180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sp>
        <p:nvSpPr>
          <p:cNvPr id="41" name="Oval 69"/>
          <p:cNvSpPr/>
          <p:nvPr/>
        </p:nvSpPr>
        <p:spPr>
          <a:xfrm>
            <a:off x="6010924" y="5794022"/>
            <a:ext cx="180000" cy="18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113263" y="566150"/>
            <a:ext cx="1265986" cy="1284467"/>
            <a:chOff x="4113263" y="566150"/>
            <a:chExt cx="1265986" cy="1284467"/>
          </a:xfrm>
        </p:grpSpPr>
        <p:grpSp>
          <p:nvGrpSpPr>
            <p:cNvPr id="11" name="Group 49"/>
            <p:cNvGrpSpPr/>
            <p:nvPr/>
          </p:nvGrpSpPr>
          <p:grpSpPr>
            <a:xfrm>
              <a:off x="4113263" y="566150"/>
              <a:ext cx="1265986" cy="1284467"/>
              <a:chOff x="2285781" y="4847654"/>
              <a:chExt cx="952480" cy="966132"/>
            </a:xfrm>
          </p:grpSpPr>
          <p:sp>
            <p:nvSpPr>
              <p:cNvPr id="12" name="Oval 50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3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" name="Oval 51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6" name="AutoShape 82"/>
            <p:cNvSpPr/>
            <p:nvPr/>
          </p:nvSpPr>
          <p:spPr bwMode="auto">
            <a:xfrm>
              <a:off x="4520331" y="977663"/>
              <a:ext cx="470442" cy="4410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14956" y="5227614"/>
            <a:ext cx="1265986" cy="1284467"/>
            <a:chOff x="6814956" y="5227614"/>
            <a:chExt cx="1265986" cy="1284467"/>
          </a:xfrm>
        </p:grpSpPr>
        <p:grpSp>
          <p:nvGrpSpPr>
            <p:cNvPr id="29" name="Group 36"/>
            <p:cNvGrpSpPr/>
            <p:nvPr/>
          </p:nvGrpSpPr>
          <p:grpSpPr>
            <a:xfrm>
              <a:off x="6814956" y="5227614"/>
              <a:ext cx="1265986" cy="1284467"/>
              <a:chOff x="2285781" y="4847654"/>
              <a:chExt cx="952480" cy="966132"/>
            </a:xfrm>
          </p:grpSpPr>
          <p:sp>
            <p:nvSpPr>
              <p:cNvPr id="30" name="Oval 45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1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Oval 46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7" name="AutoShape 19"/>
            <p:cNvSpPr/>
            <p:nvPr/>
          </p:nvSpPr>
          <p:spPr bwMode="auto">
            <a:xfrm>
              <a:off x="7229774" y="5625379"/>
              <a:ext cx="468561" cy="439333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1801" y="2128717"/>
            <a:ext cx="1265986" cy="1284467"/>
            <a:chOff x="6811801" y="2128717"/>
            <a:chExt cx="1265986" cy="1284467"/>
          </a:xfrm>
        </p:grpSpPr>
        <p:grpSp>
          <p:nvGrpSpPr>
            <p:cNvPr id="8" name="Group 57"/>
            <p:cNvGrpSpPr/>
            <p:nvPr/>
          </p:nvGrpSpPr>
          <p:grpSpPr>
            <a:xfrm>
              <a:off x="6811801" y="2128717"/>
              <a:ext cx="1265986" cy="1284467"/>
              <a:chOff x="2285781" y="4847654"/>
              <a:chExt cx="952480" cy="966132"/>
            </a:xfrm>
          </p:grpSpPr>
          <p:sp>
            <p:nvSpPr>
              <p:cNvPr id="9" name="Oval 58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4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" name="Oval 59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9" name="AutoShape 43"/>
            <p:cNvSpPr/>
            <p:nvPr/>
          </p:nvSpPr>
          <p:spPr bwMode="auto">
            <a:xfrm>
              <a:off x="7227895" y="2525170"/>
              <a:ext cx="470442" cy="4832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16418" y="3665047"/>
            <a:ext cx="1265986" cy="1284467"/>
            <a:chOff x="4116418" y="3665047"/>
            <a:chExt cx="1265986" cy="1284467"/>
          </a:xfrm>
        </p:grpSpPr>
        <p:grpSp>
          <p:nvGrpSpPr>
            <p:cNvPr id="32" name="Group 47"/>
            <p:cNvGrpSpPr/>
            <p:nvPr/>
          </p:nvGrpSpPr>
          <p:grpSpPr>
            <a:xfrm>
              <a:off x="4116418" y="3665047"/>
              <a:ext cx="1265986" cy="1284467"/>
              <a:chOff x="2285781" y="4847654"/>
              <a:chExt cx="952480" cy="966132"/>
            </a:xfrm>
          </p:grpSpPr>
          <p:sp>
            <p:nvSpPr>
              <p:cNvPr id="33" name="Oval 48"/>
              <p:cNvSpPr/>
              <p:nvPr/>
            </p:nvSpPr>
            <p:spPr bwMode="auto">
              <a:xfrm>
                <a:off x="2346028" y="4908767"/>
                <a:ext cx="840592" cy="852640"/>
              </a:xfrm>
              <a:prstGeom prst="ellipse">
                <a:avLst/>
              </a:prstGeom>
              <a:solidFill>
                <a:schemeClr val="accent5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4" name="Oval 52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1" name="AutoShape 81"/>
            <p:cNvSpPr/>
            <p:nvPr/>
          </p:nvSpPr>
          <p:spPr bwMode="auto">
            <a:xfrm>
              <a:off x="4532355" y="4144006"/>
              <a:ext cx="445550" cy="3265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599" y="7250"/>
                  </a:cubicBezTo>
                  <a:lnTo>
                    <a:pt x="21599" y="19981"/>
                  </a:lnTo>
                  <a:cubicBezTo>
                    <a:pt x="21599" y="20416"/>
                    <a:pt x="21470" y="20800"/>
                    <a:pt x="21208" y="21118"/>
                  </a:cubicBezTo>
                  <a:cubicBezTo>
                    <a:pt x="20946" y="21438"/>
                    <a:pt x="20632" y="21599"/>
                    <a:pt x="20265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8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265">
                <a:defRPr/>
              </a:pPr>
              <a:endParaRPr lang="es-ES" sz="11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 spd="slow" advTm="8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38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760405" y="2351097"/>
            <a:ext cx="2453609" cy="1068605"/>
            <a:chOff x="8760405" y="2351097"/>
            <a:chExt cx="2453609" cy="1068605"/>
          </a:xfrm>
        </p:grpSpPr>
        <p:sp>
          <p:nvSpPr>
            <p:cNvPr id="55" name="TextBox 3"/>
            <p:cNvSpPr txBox="1"/>
            <p:nvPr/>
          </p:nvSpPr>
          <p:spPr>
            <a:xfrm>
              <a:off x="8760405" y="2351097"/>
              <a:ext cx="2447235" cy="523135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56" name="TextBox 4"/>
            <p:cNvSpPr txBox="1"/>
            <p:nvPr/>
          </p:nvSpPr>
          <p:spPr>
            <a:xfrm>
              <a:off x="8766779" y="2750052"/>
              <a:ext cx="2447235" cy="669650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2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60405" y="3604733"/>
            <a:ext cx="2453609" cy="1068605"/>
            <a:chOff x="8760405" y="3604733"/>
            <a:chExt cx="2453609" cy="1068605"/>
          </a:xfrm>
        </p:grpSpPr>
        <p:sp>
          <p:nvSpPr>
            <p:cNvPr id="57" name="TextBox 5"/>
            <p:cNvSpPr txBox="1"/>
            <p:nvPr/>
          </p:nvSpPr>
          <p:spPr>
            <a:xfrm>
              <a:off x="8760405" y="3604733"/>
              <a:ext cx="2447235" cy="523135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58" name="TextBox 6"/>
            <p:cNvSpPr txBox="1"/>
            <p:nvPr/>
          </p:nvSpPr>
          <p:spPr>
            <a:xfrm>
              <a:off x="8766779" y="4003688"/>
              <a:ext cx="2447235" cy="669650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2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60405" y="4812362"/>
            <a:ext cx="2453609" cy="1068605"/>
            <a:chOff x="8760405" y="4812362"/>
            <a:chExt cx="2453609" cy="1068605"/>
          </a:xfrm>
        </p:grpSpPr>
        <p:sp>
          <p:nvSpPr>
            <p:cNvPr id="59" name="TextBox 7"/>
            <p:cNvSpPr txBox="1"/>
            <p:nvPr/>
          </p:nvSpPr>
          <p:spPr>
            <a:xfrm>
              <a:off x="8760405" y="4812362"/>
              <a:ext cx="2447235" cy="523135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0" name="TextBox 8"/>
            <p:cNvSpPr txBox="1"/>
            <p:nvPr/>
          </p:nvSpPr>
          <p:spPr>
            <a:xfrm>
              <a:off x="8766779" y="5211317"/>
              <a:ext cx="2447235" cy="669650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2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</p:grpSp>
      <p:grpSp>
        <p:nvGrpSpPr>
          <p:cNvPr id="61" name="Group 27"/>
          <p:cNvGrpSpPr/>
          <p:nvPr/>
        </p:nvGrpSpPr>
        <p:grpSpPr>
          <a:xfrm>
            <a:off x="7842128" y="2397152"/>
            <a:ext cx="843273" cy="843493"/>
            <a:chOff x="15270472" y="4509046"/>
            <a:chExt cx="1592106" cy="1591898"/>
          </a:xfrm>
        </p:grpSpPr>
        <p:sp>
          <p:nvSpPr>
            <p:cNvPr id="62" name="Oval 17"/>
            <p:cNvSpPr/>
            <p:nvPr/>
          </p:nvSpPr>
          <p:spPr>
            <a:xfrm>
              <a:off x="15270472" y="4509046"/>
              <a:ext cx="1592106" cy="15918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0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3" name="AutoShape 81"/>
            <p:cNvSpPr/>
            <p:nvPr/>
          </p:nvSpPr>
          <p:spPr bwMode="auto">
            <a:xfrm>
              <a:off x="15630214" y="4980611"/>
              <a:ext cx="841202" cy="6162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599" y="7250"/>
                  </a:cubicBezTo>
                  <a:lnTo>
                    <a:pt x="21599" y="19981"/>
                  </a:lnTo>
                  <a:cubicBezTo>
                    <a:pt x="21599" y="20416"/>
                    <a:pt x="21470" y="20800"/>
                    <a:pt x="21208" y="21118"/>
                  </a:cubicBezTo>
                  <a:cubicBezTo>
                    <a:pt x="20946" y="21438"/>
                    <a:pt x="20632" y="21599"/>
                    <a:pt x="20265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8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265">
                <a:defRPr/>
              </a:pPr>
              <a:endParaRPr lang="es-ES" sz="11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64" name="Group 31"/>
          <p:cNvGrpSpPr/>
          <p:nvPr/>
        </p:nvGrpSpPr>
        <p:grpSpPr>
          <a:xfrm>
            <a:off x="7832017" y="3639085"/>
            <a:ext cx="843273" cy="843494"/>
            <a:chOff x="15251383" y="6852908"/>
            <a:chExt cx="1592106" cy="1591899"/>
          </a:xfrm>
        </p:grpSpPr>
        <p:sp>
          <p:nvSpPr>
            <p:cNvPr id="65" name="Oval 15"/>
            <p:cNvSpPr/>
            <p:nvPr/>
          </p:nvSpPr>
          <p:spPr>
            <a:xfrm>
              <a:off x="15251383" y="6852908"/>
              <a:ext cx="1592106" cy="15918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0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6" name="AutoShape 104"/>
            <p:cNvSpPr/>
            <p:nvPr/>
          </p:nvSpPr>
          <p:spPr bwMode="auto">
            <a:xfrm>
              <a:off x="15604797" y="7287590"/>
              <a:ext cx="861467" cy="694250"/>
            </a:xfrm>
            <a:custGeom>
              <a:avLst/>
              <a:gdLst>
                <a:gd name="T0" fmla="+- 0 10800 41"/>
                <a:gd name="T1" fmla="*/ T0 w 21518"/>
                <a:gd name="T2" fmla="+- 0 10800 84"/>
                <a:gd name="T3" fmla="*/ 10800 h 21432"/>
                <a:gd name="T4" fmla="+- 0 10800 41"/>
                <a:gd name="T5" fmla="*/ T4 w 21518"/>
                <a:gd name="T6" fmla="+- 0 10800 84"/>
                <a:gd name="T7" fmla="*/ 10800 h 21432"/>
                <a:gd name="T8" fmla="+- 0 10800 41"/>
                <a:gd name="T9" fmla="*/ T8 w 21518"/>
                <a:gd name="T10" fmla="+- 0 10800 84"/>
                <a:gd name="T11" fmla="*/ 10800 h 21432"/>
                <a:gd name="T12" fmla="+- 0 10800 41"/>
                <a:gd name="T13" fmla="*/ T12 w 21518"/>
                <a:gd name="T14" fmla="+- 0 10800 84"/>
                <a:gd name="T15" fmla="*/ 10800 h 214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18" h="21432">
                  <a:moveTo>
                    <a:pt x="18959" y="13478"/>
                  </a:moveTo>
                  <a:cubicBezTo>
                    <a:pt x="19078" y="13531"/>
                    <a:pt x="19165" y="13624"/>
                    <a:pt x="19216" y="13755"/>
                  </a:cubicBezTo>
                  <a:cubicBezTo>
                    <a:pt x="19268" y="13884"/>
                    <a:pt x="19272" y="14021"/>
                    <a:pt x="19228" y="14164"/>
                  </a:cubicBezTo>
                  <a:cubicBezTo>
                    <a:pt x="18832" y="15579"/>
                    <a:pt x="18235" y="16805"/>
                    <a:pt x="17439" y="17841"/>
                  </a:cubicBezTo>
                  <a:cubicBezTo>
                    <a:pt x="16642" y="18886"/>
                    <a:pt x="15731" y="19706"/>
                    <a:pt x="14707" y="20308"/>
                  </a:cubicBezTo>
                  <a:cubicBezTo>
                    <a:pt x="13684" y="20911"/>
                    <a:pt x="12578" y="21275"/>
                    <a:pt x="11389" y="21395"/>
                  </a:cubicBezTo>
                  <a:cubicBezTo>
                    <a:pt x="10201" y="21516"/>
                    <a:pt x="9023" y="21336"/>
                    <a:pt x="7856" y="20866"/>
                  </a:cubicBezTo>
                  <a:cubicBezTo>
                    <a:pt x="6847" y="20443"/>
                    <a:pt x="5945" y="19849"/>
                    <a:pt x="5149" y="19068"/>
                  </a:cubicBezTo>
                  <a:cubicBezTo>
                    <a:pt x="4353" y="18292"/>
                    <a:pt x="3683" y="17362"/>
                    <a:pt x="3137" y="16281"/>
                  </a:cubicBezTo>
                  <a:lnTo>
                    <a:pt x="839" y="17623"/>
                  </a:lnTo>
                  <a:cubicBezTo>
                    <a:pt x="518" y="17827"/>
                    <a:pt x="282" y="17853"/>
                    <a:pt x="129" y="17693"/>
                  </a:cubicBezTo>
                  <a:cubicBezTo>
                    <a:pt x="-25" y="17539"/>
                    <a:pt x="-41" y="17250"/>
                    <a:pt x="78" y="16828"/>
                  </a:cubicBezTo>
                  <a:lnTo>
                    <a:pt x="1760" y="10972"/>
                  </a:lnTo>
                  <a:cubicBezTo>
                    <a:pt x="1835" y="10675"/>
                    <a:pt x="1985" y="10476"/>
                    <a:pt x="2200" y="10370"/>
                  </a:cubicBezTo>
                  <a:cubicBezTo>
                    <a:pt x="2416" y="10260"/>
                    <a:pt x="2638" y="10244"/>
                    <a:pt x="2863" y="10314"/>
                  </a:cubicBezTo>
                  <a:lnTo>
                    <a:pt x="7772" y="12327"/>
                  </a:lnTo>
                  <a:cubicBezTo>
                    <a:pt x="8109" y="12470"/>
                    <a:pt x="8280" y="12649"/>
                    <a:pt x="8287" y="12868"/>
                  </a:cubicBezTo>
                  <a:cubicBezTo>
                    <a:pt x="8297" y="13089"/>
                    <a:pt x="8140" y="13302"/>
                    <a:pt x="7819" y="13506"/>
                  </a:cubicBezTo>
                  <a:lnTo>
                    <a:pt x="5552" y="14845"/>
                  </a:lnTo>
                  <a:cubicBezTo>
                    <a:pt x="5948" y="15542"/>
                    <a:pt x="6409" y="16144"/>
                    <a:pt x="6938" y="16648"/>
                  </a:cubicBezTo>
                  <a:cubicBezTo>
                    <a:pt x="7465" y="17155"/>
                    <a:pt x="8063" y="17539"/>
                    <a:pt x="8739" y="17808"/>
                  </a:cubicBezTo>
                  <a:cubicBezTo>
                    <a:pt x="9569" y="18141"/>
                    <a:pt x="10395" y="18264"/>
                    <a:pt x="11222" y="18186"/>
                  </a:cubicBezTo>
                  <a:cubicBezTo>
                    <a:pt x="12049" y="18105"/>
                    <a:pt x="12827" y="17855"/>
                    <a:pt x="13543" y="17432"/>
                  </a:cubicBezTo>
                  <a:cubicBezTo>
                    <a:pt x="14265" y="17015"/>
                    <a:pt x="14900" y="16438"/>
                    <a:pt x="15448" y="15702"/>
                  </a:cubicBezTo>
                  <a:cubicBezTo>
                    <a:pt x="15998" y="14971"/>
                    <a:pt x="16410" y="14111"/>
                    <a:pt x="16687" y="13114"/>
                  </a:cubicBezTo>
                  <a:cubicBezTo>
                    <a:pt x="16734" y="12971"/>
                    <a:pt x="16808" y="12873"/>
                    <a:pt x="16919" y="12823"/>
                  </a:cubicBezTo>
                  <a:cubicBezTo>
                    <a:pt x="17026" y="12767"/>
                    <a:pt x="17141" y="12758"/>
                    <a:pt x="17261" y="12795"/>
                  </a:cubicBezTo>
                  <a:lnTo>
                    <a:pt x="18959" y="13478"/>
                  </a:lnTo>
                  <a:close/>
                  <a:moveTo>
                    <a:pt x="20675" y="3811"/>
                  </a:moveTo>
                  <a:cubicBezTo>
                    <a:pt x="20999" y="3609"/>
                    <a:pt x="21235" y="3581"/>
                    <a:pt x="21390" y="3741"/>
                  </a:cubicBezTo>
                  <a:cubicBezTo>
                    <a:pt x="21542" y="3895"/>
                    <a:pt x="21558" y="4175"/>
                    <a:pt x="21439" y="4576"/>
                  </a:cubicBezTo>
                  <a:lnTo>
                    <a:pt x="19755" y="10462"/>
                  </a:lnTo>
                  <a:cubicBezTo>
                    <a:pt x="19682" y="10756"/>
                    <a:pt x="19535" y="10961"/>
                    <a:pt x="19317" y="11064"/>
                  </a:cubicBezTo>
                  <a:cubicBezTo>
                    <a:pt x="19099" y="11173"/>
                    <a:pt x="18879" y="11190"/>
                    <a:pt x="18656" y="11117"/>
                  </a:cubicBezTo>
                  <a:lnTo>
                    <a:pt x="13745" y="9109"/>
                  </a:lnTo>
                  <a:cubicBezTo>
                    <a:pt x="13408" y="8964"/>
                    <a:pt x="13234" y="8782"/>
                    <a:pt x="13227" y="8563"/>
                  </a:cubicBezTo>
                  <a:cubicBezTo>
                    <a:pt x="13220" y="8345"/>
                    <a:pt x="13370" y="8132"/>
                    <a:pt x="13675" y="7928"/>
                  </a:cubicBezTo>
                  <a:lnTo>
                    <a:pt x="15942" y="6586"/>
                  </a:lnTo>
                  <a:cubicBezTo>
                    <a:pt x="15560" y="5889"/>
                    <a:pt x="15103" y="5287"/>
                    <a:pt x="14569" y="4786"/>
                  </a:cubicBezTo>
                  <a:cubicBezTo>
                    <a:pt x="14033" y="4279"/>
                    <a:pt x="13438" y="3892"/>
                    <a:pt x="12778" y="3626"/>
                  </a:cubicBezTo>
                  <a:cubicBezTo>
                    <a:pt x="11948" y="3293"/>
                    <a:pt x="11119" y="3170"/>
                    <a:pt x="10292" y="3248"/>
                  </a:cubicBezTo>
                  <a:cubicBezTo>
                    <a:pt x="9466" y="3329"/>
                    <a:pt x="8693" y="3581"/>
                    <a:pt x="7974" y="3999"/>
                  </a:cubicBezTo>
                  <a:cubicBezTo>
                    <a:pt x="7252" y="4421"/>
                    <a:pt x="6615" y="4998"/>
                    <a:pt x="6067" y="5732"/>
                  </a:cubicBezTo>
                  <a:cubicBezTo>
                    <a:pt x="5519" y="6463"/>
                    <a:pt x="5107" y="7326"/>
                    <a:pt x="4830" y="8317"/>
                  </a:cubicBezTo>
                  <a:cubicBezTo>
                    <a:pt x="4784" y="8460"/>
                    <a:pt x="4706" y="8558"/>
                    <a:pt x="4598" y="8614"/>
                  </a:cubicBezTo>
                  <a:cubicBezTo>
                    <a:pt x="4491" y="8664"/>
                    <a:pt x="4376" y="8672"/>
                    <a:pt x="4257" y="8639"/>
                  </a:cubicBezTo>
                  <a:lnTo>
                    <a:pt x="2549" y="7953"/>
                  </a:lnTo>
                  <a:cubicBezTo>
                    <a:pt x="2430" y="7902"/>
                    <a:pt x="2345" y="7810"/>
                    <a:pt x="2294" y="7681"/>
                  </a:cubicBezTo>
                  <a:cubicBezTo>
                    <a:pt x="2242" y="7552"/>
                    <a:pt x="2238" y="7415"/>
                    <a:pt x="2282" y="7270"/>
                  </a:cubicBezTo>
                  <a:cubicBezTo>
                    <a:pt x="2678" y="5878"/>
                    <a:pt x="3275" y="4654"/>
                    <a:pt x="4071" y="3604"/>
                  </a:cubicBezTo>
                  <a:cubicBezTo>
                    <a:pt x="4868" y="2554"/>
                    <a:pt x="5779" y="1727"/>
                    <a:pt x="6800" y="1125"/>
                  </a:cubicBezTo>
                  <a:cubicBezTo>
                    <a:pt x="7826" y="520"/>
                    <a:pt x="8927" y="156"/>
                    <a:pt x="10107" y="36"/>
                  </a:cubicBezTo>
                  <a:cubicBezTo>
                    <a:pt x="11290" y="-84"/>
                    <a:pt x="12471" y="95"/>
                    <a:pt x="13654" y="568"/>
                  </a:cubicBezTo>
                  <a:cubicBezTo>
                    <a:pt x="14647" y="988"/>
                    <a:pt x="15548" y="1587"/>
                    <a:pt x="16349" y="2363"/>
                  </a:cubicBezTo>
                  <a:cubicBezTo>
                    <a:pt x="17153" y="3144"/>
                    <a:pt x="17827" y="4071"/>
                    <a:pt x="18373" y="5152"/>
                  </a:cubicBezTo>
                  <a:lnTo>
                    <a:pt x="20675" y="3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265">
                <a:defRPr/>
              </a:pPr>
              <a:endParaRPr lang="es-ES" sz="11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67" name="Group 30"/>
          <p:cNvGrpSpPr/>
          <p:nvPr/>
        </p:nvGrpSpPr>
        <p:grpSpPr>
          <a:xfrm>
            <a:off x="7847592" y="4885445"/>
            <a:ext cx="843273" cy="843493"/>
            <a:chOff x="15280790" y="9205123"/>
            <a:chExt cx="1592106" cy="1591898"/>
          </a:xfrm>
        </p:grpSpPr>
        <p:sp>
          <p:nvSpPr>
            <p:cNvPr id="68" name="Oval 13"/>
            <p:cNvSpPr/>
            <p:nvPr/>
          </p:nvSpPr>
          <p:spPr>
            <a:xfrm>
              <a:off x="15280790" y="9205123"/>
              <a:ext cx="1592106" cy="15918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0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9" name="AutoShape 131"/>
            <p:cNvSpPr>
              <a:spLocks noChangeAspect="1"/>
            </p:cNvSpPr>
            <p:nvPr/>
          </p:nvSpPr>
          <p:spPr bwMode="auto">
            <a:xfrm>
              <a:off x="15768361" y="9625274"/>
              <a:ext cx="653595" cy="637338"/>
            </a:xfrm>
            <a:custGeom>
              <a:avLst/>
              <a:gdLst>
                <a:gd name="T0" fmla="*/ 10800 w 21600"/>
                <a:gd name="T1" fmla="+- 0 10800 114"/>
                <a:gd name="T2" fmla="*/ 10800 h 21373"/>
                <a:gd name="T3" fmla="*/ 10800 w 21600"/>
                <a:gd name="T4" fmla="+- 0 10800 114"/>
                <a:gd name="T5" fmla="*/ 10800 h 21373"/>
                <a:gd name="T6" fmla="*/ 10800 w 21600"/>
                <a:gd name="T7" fmla="+- 0 10800 114"/>
                <a:gd name="T8" fmla="*/ 10800 h 21373"/>
                <a:gd name="T9" fmla="*/ 10800 w 21600"/>
                <a:gd name="T10" fmla="+- 0 10800 114"/>
                <a:gd name="T11" fmla="*/ 10800 h 2137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73">
                  <a:moveTo>
                    <a:pt x="13251" y="718"/>
                  </a:moveTo>
                  <a:cubicBezTo>
                    <a:pt x="13802" y="111"/>
                    <a:pt x="14278" y="-114"/>
                    <a:pt x="14670" y="54"/>
                  </a:cubicBezTo>
                  <a:cubicBezTo>
                    <a:pt x="15062" y="219"/>
                    <a:pt x="15263" y="737"/>
                    <a:pt x="15263" y="1596"/>
                  </a:cubicBezTo>
                  <a:lnTo>
                    <a:pt x="15263" y="19775"/>
                  </a:lnTo>
                  <a:cubicBezTo>
                    <a:pt x="15263" y="20634"/>
                    <a:pt x="15065" y="21152"/>
                    <a:pt x="14681" y="21320"/>
                  </a:cubicBezTo>
                  <a:cubicBezTo>
                    <a:pt x="14292" y="21486"/>
                    <a:pt x="13816" y="21264"/>
                    <a:pt x="13251" y="20656"/>
                  </a:cubicBezTo>
                  <a:lnTo>
                    <a:pt x="7758" y="14803"/>
                  </a:lnTo>
                  <a:lnTo>
                    <a:pt x="660" y="14803"/>
                  </a:lnTo>
                  <a:cubicBezTo>
                    <a:pt x="480" y="14803"/>
                    <a:pt x="324" y="14736"/>
                    <a:pt x="194" y="14604"/>
                  </a:cubicBezTo>
                  <a:cubicBezTo>
                    <a:pt x="67" y="14473"/>
                    <a:pt x="0" y="14304"/>
                    <a:pt x="0" y="14098"/>
                  </a:cubicBezTo>
                  <a:lnTo>
                    <a:pt x="0" y="7277"/>
                  </a:lnTo>
                  <a:cubicBezTo>
                    <a:pt x="0" y="7082"/>
                    <a:pt x="67" y="6917"/>
                    <a:pt x="194" y="6778"/>
                  </a:cubicBezTo>
                  <a:cubicBezTo>
                    <a:pt x="324" y="6643"/>
                    <a:pt x="480" y="6571"/>
                    <a:pt x="660" y="6571"/>
                  </a:cubicBezTo>
                  <a:lnTo>
                    <a:pt x="7758" y="6571"/>
                  </a:lnTo>
                  <a:lnTo>
                    <a:pt x="13251" y="718"/>
                  </a:lnTo>
                  <a:close/>
                  <a:moveTo>
                    <a:pt x="18002" y="3322"/>
                  </a:moveTo>
                  <a:cubicBezTo>
                    <a:pt x="18331" y="3127"/>
                    <a:pt x="18666" y="3086"/>
                    <a:pt x="19023" y="3179"/>
                  </a:cubicBezTo>
                  <a:cubicBezTo>
                    <a:pt x="19379" y="3273"/>
                    <a:pt x="19654" y="3495"/>
                    <a:pt x="19838" y="3844"/>
                  </a:cubicBezTo>
                  <a:cubicBezTo>
                    <a:pt x="21017" y="6023"/>
                    <a:pt x="21599" y="8301"/>
                    <a:pt x="21599" y="10687"/>
                  </a:cubicBezTo>
                  <a:cubicBezTo>
                    <a:pt x="21599" y="13092"/>
                    <a:pt x="21017" y="15373"/>
                    <a:pt x="19838" y="17527"/>
                  </a:cubicBezTo>
                  <a:cubicBezTo>
                    <a:pt x="19584" y="18018"/>
                    <a:pt x="19189" y="18266"/>
                    <a:pt x="18659" y="18266"/>
                  </a:cubicBezTo>
                  <a:cubicBezTo>
                    <a:pt x="18437" y="18266"/>
                    <a:pt x="18214" y="18195"/>
                    <a:pt x="17999" y="18049"/>
                  </a:cubicBezTo>
                  <a:cubicBezTo>
                    <a:pt x="17671" y="17857"/>
                    <a:pt x="17459" y="17572"/>
                    <a:pt x="17353" y="17189"/>
                  </a:cubicBezTo>
                  <a:cubicBezTo>
                    <a:pt x="17254" y="16807"/>
                    <a:pt x="17289" y="16439"/>
                    <a:pt x="17473" y="16090"/>
                  </a:cubicBezTo>
                  <a:cubicBezTo>
                    <a:pt x="18419" y="14353"/>
                    <a:pt x="18892" y="12552"/>
                    <a:pt x="18892" y="10687"/>
                  </a:cubicBezTo>
                  <a:cubicBezTo>
                    <a:pt x="18892" y="8819"/>
                    <a:pt x="18415" y="7014"/>
                    <a:pt x="17473" y="5277"/>
                  </a:cubicBezTo>
                  <a:cubicBezTo>
                    <a:pt x="17289" y="4932"/>
                    <a:pt x="17254" y="4567"/>
                    <a:pt x="17353" y="4181"/>
                  </a:cubicBezTo>
                  <a:cubicBezTo>
                    <a:pt x="17459" y="3802"/>
                    <a:pt x="17674" y="3514"/>
                    <a:pt x="18002" y="33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265">
                <a:defRPr/>
              </a:pPr>
              <a:endParaRPr lang="es-ES" sz="11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27" name="矩形 26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5433" y="1462400"/>
            <a:ext cx="7055129" cy="5490850"/>
            <a:chOff x="405433" y="1462400"/>
            <a:chExt cx="7055129" cy="5490850"/>
          </a:xfrm>
        </p:grpSpPr>
        <p:pic>
          <p:nvPicPr>
            <p:cNvPr id="53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433" y="1462400"/>
              <a:ext cx="7055129" cy="549085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4824"/>
            <a:stretch>
              <a:fillRect/>
            </a:stretch>
          </p:blipFill>
          <p:spPr>
            <a:xfrm>
              <a:off x="1547595" y="2431718"/>
              <a:ext cx="4713720" cy="30856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26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26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48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8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7065255" y="4145524"/>
            <a:ext cx="847717" cy="847938"/>
            <a:chOff x="7065255" y="4145524"/>
            <a:chExt cx="847717" cy="847938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65255" y="4145524"/>
              <a:ext cx="847717" cy="847938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9" name="Group 69"/>
            <p:cNvGrpSpPr/>
            <p:nvPr/>
          </p:nvGrpSpPr>
          <p:grpSpPr>
            <a:xfrm>
              <a:off x="7286574" y="4359403"/>
              <a:ext cx="399073" cy="400469"/>
              <a:chOff x="3206750" y="1381125"/>
              <a:chExt cx="490538" cy="492125"/>
            </a:xfrm>
            <a:solidFill>
              <a:schemeClr val="accent2"/>
            </a:solidFill>
          </p:grpSpPr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3206750" y="1381125"/>
                <a:ext cx="490538" cy="492125"/>
              </a:xfrm>
              <a:custGeom>
                <a:avLst/>
                <a:gdLst>
                  <a:gd name="T0" fmla="*/ 80 w 128"/>
                  <a:gd name="T1" fmla="*/ 0 h 128"/>
                  <a:gd name="T2" fmla="*/ 32 w 128"/>
                  <a:gd name="T3" fmla="*/ 48 h 128"/>
                  <a:gd name="T4" fmla="*/ 38 w 128"/>
                  <a:gd name="T5" fmla="*/ 70 h 128"/>
                  <a:gd name="T6" fmla="*/ 4 w 128"/>
                  <a:gd name="T7" fmla="*/ 104 h 128"/>
                  <a:gd name="T8" fmla="*/ 4 w 128"/>
                  <a:gd name="T9" fmla="*/ 104 h 128"/>
                  <a:gd name="T10" fmla="*/ 0 w 128"/>
                  <a:gd name="T11" fmla="*/ 114 h 128"/>
                  <a:gd name="T12" fmla="*/ 14 w 128"/>
                  <a:gd name="T13" fmla="*/ 128 h 128"/>
                  <a:gd name="T14" fmla="*/ 24 w 128"/>
                  <a:gd name="T15" fmla="*/ 124 h 128"/>
                  <a:gd name="T16" fmla="*/ 24 w 128"/>
                  <a:gd name="T17" fmla="*/ 124 h 128"/>
                  <a:gd name="T18" fmla="*/ 58 w 128"/>
                  <a:gd name="T19" fmla="*/ 90 h 128"/>
                  <a:gd name="T20" fmla="*/ 80 w 128"/>
                  <a:gd name="T21" fmla="*/ 96 h 128"/>
                  <a:gd name="T22" fmla="*/ 128 w 128"/>
                  <a:gd name="T23" fmla="*/ 48 h 128"/>
                  <a:gd name="T24" fmla="*/ 80 w 128"/>
                  <a:gd name="T25" fmla="*/ 0 h 128"/>
                  <a:gd name="T26" fmla="*/ 19 w 128"/>
                  <a:gd name="T27" fmla="*/ 119 h 128"/>
                  <a:gd name="T28" fmla="*/ 14 w 128"/>
                  <a:gd name="T29" fmla="*/ 121 h 128"/>
                  <a:gd name="T30" fmla="*/ 7 w 128"/>
                  <a:gd name="T31" fmla="*/ 114 h 128"/>
                  <a:gd name="T32" fmla="*/ 9 w 128"/>
                  <a:gd name="T33" fmla="*/ 109 h 128"/>
                  <a:gd name="T34" fmla="*/ 9 w 128"/>
                  <a:gd name="T35" fmla="*/ 109 h 128"/>
                  <a:gd name="T36" fmla="*/ 41 w 128"/>
                  <a:gd name="T37" fmla="*/ 77 h 128"/>
                  <a:gd name="T38" fmla="*/ 51 w 128"/>
                  <a:gd name="T39" fmla="*/ 87 h 128"/>
                  <a:gd name="T40" fmla="*/ 19 w 128"/>
                  <a:gd name="T41" fmla="*/ 119 h 128"/>
                  <a:gd name="T42" fmla="*/ 80 w 128"/>
                  <a:gd name="T43" fmla="*/ 88 h 128"/>
                  <a:gd name="T44" fmla="*/ 40 w 128"/>
                  <a:gd name="T45" fmla="*/ 48 h 128"/>
                  <a:gd name="T46" fmla="*/ 80 w 128"/>
                  <a:gd name="T47" fmla="*/ 8 h 128"/>
                  <a:gd name="T48" fmla="*/ 120 w 128"/>
                  <a:gd name="T49" fmla="*/ 48 h 128"/>
                  <a:gd name="T50" fmla="*/ 80 w 128"/>
                  <a:gd name="T51" fmla="*/ 8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128">
                    <a:moveTo>
                      <a:pt x="80" y="0"/>
                    </a:moveTo>
                    <a:cubicBezTo>
                      <a:pt x="53" y="0"/>
                      <a:pt x="32" y="21"/>
                      <a:pt x="32" y="48"/>
                    </a:cubicBezTo>
                    <a:cubicBezTo>
                      <a:pt x="32" y="56"/>
                      <a:pt x="34" y="64"/>
                      <a:pt x="38" y="70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2" y="106"/>
                      <a:pt x="0" y="110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8" y="128"/>
                      <a:pt x="22" y="126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64" y="94"/>
                      <a:pt x="72" y="96"/>
                      <a:pt x="80" y="96"/>
                    </a:cubicBezTo>
                    <a:cubicBezTo>
                      <a:pt x="107" y="96"/>
                      <a:pt x="128" y="75"/>
                      <a:pt x="128" y="48"/>
                    </a:cubicBezTo>
                    <a:cubicBezTo>
                      <a:pt x="128" y="21"/>
                      <a:pt x="107" y="0"/>
                      <a:pt x="80" y="0"/>
                    </a:cubicBezTo>
                    <a:close/>
                    <a:moveTo>
                      <a:pt x="19" y="119"/>
                    </a:moveTo>
                    <a:cubicBezTo>
                      <a:pt x="18" y="120"/>
                      <a:pt x="16" y="121"/>
                      <a:pt x="14" y="121"/>
                    </a:cubicBezTo>
                    <a:cubicBezTo>
                      <a:pt x="10" y="121"/>
                      <a:pt x="7" y="118"/>
                      <a:pt x="7" y="114"/>
                    </a:cubicBezTo>
                    <a:cubicBezTo>
                      <a:pt x="7" y="112"/>
                      <a:pt x="8" y="110"/>
                      <a:pt x="9" y="109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4" y="80"/>
                      <a:pt x="48" y="84"/>
                      <a:pt x="51" y="87"/>
                    </a:cubicBezTo>
                    <a:lnTo>
                      <a:pt x="19" y="119"/>
                    </a:lnTo>
                    <a:close/>
                    <a:moveTo>
                      <a:pt x="80" y="88"/>
                    </a:moveTo>
                    <a:cubicBezTo>
                      <a:pt x="58" y="88"/>
                      <a:pt x="40" y="70"/>
                      <a:pt x="40" y="48"/>
                    </a:cubicBezTo>
                    <a:cubicBezTo>
                      <a:pt x="40" y="26"/>
                      <a:pt x="58" y="8"/>
                      <a:pt x="80" y="8"/>
                    </a:cubicBezTo>
                    <a:cubicBezTo>
                      <a:pt x="102" y="8"/>
                      <a:pt x="120" y="26"/>
                      <a:pt x="120" y="48"/>
                    </a:cubicBezTo>
                    <a:cubicBezTo>
                      <a:pt x="120" y="70"/>
                      <a:pt x="102" y="88"/>
                      <a:pt x="80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3406775" y="1458913"/>
                <a:ext cx="114300" cy="114300"/>
              </a:xfrm>
              <a:custGeom>
                <a:avLst/>
                <a:gdLst>
                  <a:gd name="T0" fmla="*/ 28 w 30"/>
                  <a:gd name="T1" fmla="*/ 0 h 30"/>
                  <a:gd name="T2" fmla="*/ 0 w 30"/>
                  <a:gd name="T3" fmla="*/ 28 h 30"/>
                  <a:gd name="T4" fmla="*/ 2 w 30"/>
                  <a:gd name="T5" fmla="*/ 30 h 30"/>
                  <a:gd name="T6" fmla="*/ 4 w 30"/>
                  <a:gd name="T7" fmla="*/ 28 h 30"/>
                  <a:gd name="T8" fmla="*/ 28 w 30"/>
                  <a:gd name="T9" fmla="*/ 4 h 30"/>
                  <a:gd name="T10" fmla="*/ 30 w 30"/>
                  <a:gd name="T11" fmla="*/ 2 h 30"/>
                  <a:gd name="T12" fmla="*/ 28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8698228" y="4136096"/>
            <a:ext cx="847717" cy="847938"/>
            <a:chOff x="8698228" y="4136096"/>
            <a:chExt cx="847717" cy="847938"/>
          </a:xfrm>
        </p:grpSpPr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8698228" y="4136096"/>
              <a:ext cx="847717" cy="847938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3" name="Group 73"/>
            <p:cNvGrpSpPr/>
            <p:nvPr/>
          </p:nvGrpSpPr>
          <p:grpSpPr>
            <a:xfrm>
              <a:off x="8953215" y="4327097"/>
              <a:ext cx="324306" cy="464707"/>
              <a:chOff x="3741341" y="1604128"/>
              <a:chExt cx="341313" cy="488950"/>
            </a:xfrm>
            <a:solidFill>
              <a:schemeClr val="accent3"/>
            </a:solidFill>
          </p:grpSpPr>
          <p:sp>
            <p:nvSpPr>
              <p:cNvPr id="14" name="Freeform 15"/>
              <p:cNvSpPr>
                <a:spLocks noEditPoints="1"/>
              </p:cNvSpPr>
              <p:nvPr/>
            </p:nvSpPr>
            <p:spPr bwMode="auto">
              <a:xfrm>
                <a:off x="3741341" y="1604128"/>
                <a:ext cx="341313" cy="488950"/>
              </a:xfrm>
              <a:custGeom>
                <a:avLst/>
                <a:gdLst>
                  <a:gd name="T0" fmla="*/ 44 w 88"/>
                  <a:gd name="T1" fmla="*/ 0 h 128"/>
                  <a:gd name="T2" fmla="*/ 0 w 88"/>
                  <a:gd name="T3" fmla="*/ 44 h 128"/>
                  <a:gd name="T4" fmla="*/ 20 w 88"/>
                  <a:gd name="T5" fmla="*/ 92 h 128"/>
                  <a:gd name="T6" fmla="*/ 44 w 88"/>
                  <a:gd name="T7" fmla="*/ 128 h 128"/>
                  <a:gd name="T8" fmla="*/ 68 w 88"/>
                  <a:gd name="T9" fmla="*/ 92 h 128"/>
                  <a:gd name="T10" fmla="*/ 88 w 88"/>
                  <a:gd name="T11" fmla="*/ 44 h 128"/>
                  <a:gd name="T12" fmla="*/ 44 w 88"/>
                  <a:gd name="T13" fmla="*/ 0 h 128"/>
                  <a:gd name="T14" fmla="*/ 54 w 88"/>
                  <a:gd name="T15" fmla="*/ 109 h 128"/>
                  <a:gd name="T16" fmla="*/ 35 w 88"/>
                  <a:gd name="T17" fmla="*/ 111 h 128"/>
                  <a:gd name="T18" fmla="*/ 32 w 88"/>
                  <a:gd name="T19" fmla="*/ 104 h 128"/>
                  <a:gd name="T20" fmla="*/ 32 w 88"/>
                  <a:gd name="T21" fmla="*/ 103 h 128"/>
                  <a:gd name="T22" fmla="*/ 57 w 88"/>
                  <a:gd name="T23" fmla="*/ 100 h 128"/>
                  <a:gd name="T24" fmla="*/ 56 w 88"/>
                  <a:gd name="T25" fmla="*/ 104 h 128"/>
                  <a:gd name="T26" fmla="*/ 54 w 88"/>
                  <a:gd name="T27" fmla="*/ 109 h 128"/>
                  <a:gd name="T28" fmla="*/ 31 w 88"/>
                  <a:gd name="T29" fmla="*/ 100 h 128"/>
                  <a:gd name="T30" fmla="*/ 28 w 88"/>
                  <a:gd name="T31" fmla="*/ 92 h 128"/>
                  <a:gd name="T32" fmla="*/ 60 w 88"/>
                  <a:gd name="T33" fmla="*/ 92 h 128"/>
                  <a:gd name="T34" fmla="*/ 58 w 88"/>
                  <a:gd name="T35" fmla="*/ 96 h 128"/>
                  <a:gd name="T36" fmla="*/ 31 w 88"/>
                  <a:gd name="T37" fmla="*/ 100 h 128"/>
                  <a:gd name="T38" fmla="*/ 44 w 88"/>
                  <a:gd name="T39" fmla="*/ 120 h 128"/>
                  <a:gd name="T40" fmla="*/ 36 w 88"/>
                  <a:gd name="T41" fmla="*/ 115 h 128"/>
                  <a:gd name="T42" fmla="*/ 53 w 88"/>
                  <a:gd name="T43" fmla="*/ 113 h 128"/>
                  <a:gd name="T44" fmla="*/ 44 w 88"/>
                  <a:gd name="T45" fmla="*/ 120 h 128"/>
                  <a:gd name="T46" fmla="*/ 63 w 88"/>
                  <a:gd name="T47" fmla="*/ 84 h 128"/>
                  <a:gd name="T48" fmla="*/ 25 w 88"/>
                  <a:gd name="T49" fmla="*/ 84 h 128"/>
                  <a:gd name="T50" fmla="*/ 19 w 88"/>
                  <a:gd name="T51" fmla="*/ 71 h 128"/>
                  <a:gd name="T52" fmla="*/ 8 w 88"/>
                  <a:gd name="T53" fmla="*/ 44 h 128"/>
                  <a:gd name="T54" fmla="*/ 44 w 88"/>
                  <a:gd name="T55" fmla="*/ 8 h 128"/>
                  <a:gd name="T56" fmla="*/ 80 w 88"/>
                  <a:gd name="T57" fmla="*/ 44 h 128"/>
                  <a:gd name="T58" fmla="*/ 69 w 88"/>
                  <a:gd name="T59" fmla="*/ 71 h 128"/>
                  <a:gd name="T60" fmla="*/ 63 w 88"/>
                  <a:gd name="T6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28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0"/>
                      <a:pt x="15" y="77"/>
                      <a:pt x="20" y="92"/>
                    </a:cubicBezTo>
                    <a:cubicBezTo>
                      <a:pt x="28" y="115"/>
                      <a:pt x="27" y="128"/>
                      <a:pt x="44" y="128"/>
                    </a:cubicBezTo>
                    <a:cubicBezTo>
                      <a:pt x="61" y="128"/>
                      <a:pt x="60" y="115"/>
                      <a:pt x="68" y="92"/>
                    </a:cubicBezTo>
                    <a:cubicBezTo>
                      <a:pt x="73" y="77"/>
                      <a:pt x="88" y="60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lose/>
                    <a:moveTo>
                      <a:pt x="54" y="109"/>
                    </a:move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09"/>
                      <a:pt x="33" y="107"/>
                      <a:pt x="32" y="104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2"/>
                      <a:pt x="56" y="103"/>
                      <a:pt x="56" y="104"/>
                    </a:cubicBezTo>
                    <a:cubicBezTo>
                      <a:pt x="55" y="106"/>
                      <a:pt x="55" y="107"/>
                      <a:pt x="54" y="109"/>
                    </a:cubicBezTo>
                    <a:close/>
                    <a:moveTo>
                      <a:pt x="31" y="100"/>
                    </a:moveTo>
                    <a:cubicBezTo>
                      <a:pt x="30" y="97"/>
                      <a:pt x="29" y="95"/>
                      <a:pt x="28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9" y="93"/>
                      <a:pt x="59" y="95"/>
                      <a:pt x="58" y="96"/>
                    </a:cubicBezTo>
                    <a:lnTo>
                      <a:pt x="31" y="100"/>
                    </a:lnTo>
                    <a:close/>
                    <a:moveTo>
                      <a:pt x="44" y="120"/>
                    </a:moveTo>
                    <a:cubicBezTo>
                      <a:pt x="40" y="120"/>
                      <a:pt x="38" y="120"/>
                      <a:pt x="36" y="115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1" y="119"/>
                      <a:pt x="49" y="120"/>
                      <a:pt x="44" y="120"/>
                    </a:cubicBezTo>
                    <a:close/>
                    <a:moveTo>
                      <a:pt x="63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3" y="80"/>
                      <a:pt x="21" y="75"/>
                      <a:pt x="19" y="71"/>
                    </a:cubicBezTo>
                    <a:cubicBezTo>
                      <a:pt x="13" y="62"/>
                      <a:pt x="8" y="52"/>
                      <a:pt x="8" y="44"/>
                    </a:cubicBezTo>
                    <a:cubicBezTo>
                      <a:pt x="8" y="24"/>
                      <a:pt x="24" y="8"/>
                      <a:pt x="44" y="8"/>
                    </a:cubicBezTo>
                    <a:cubicBezTo>
                      <a:pt x="64" y="8"/>
                      <a:pt x="80" y="24"/>
                      <a:pt x="80" y="44"/>
                    </a:cubicBezTo>
                    <a:cubicBezTo>
                      <a:pt x="80" y="52"/>
                      <a:pt x="75" y="62"/>
                      <a:pt x="69" y="71"/>
                    </a:cubicBezTo>
                    <a:cubicBezTo>
                      <a:pt x="67" y="75"/>
                      <a:pt x="65" y="80"/>
                      <a:pt x="63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3819128" y="1680328"/>
                <a:ext cx="101600" cy="100013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4 h 26"/>
                  <a:gd name="T4" fmla="*/ 2 w 26"/>
                  <a:gd name="T5" fmla="*/ 26 h 26"/>
                  <a:gd name="T6" fmla="*/ 4 w 26"/>
                  <a:gd name="T7" fmla="*/ 24 h 26"/>
                  <a:gd name="T8" fmla="*/ 24 w 26"/>
                  <a:gd name="T9" fmla="*/ 4 h 26"/>
                  <a:gd name="T10" fmla="*/ 26 w 26"/>
                  <a:gd name="T11" fmla="*/ 2 h 26"/>
                  <a:gd name="T12" fmla="*/ 24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ubicBezTo>
                      <a:pt x="25" y="4"/>
                      <a:pt x="26" y="3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0405080" y="4125146"/>
            <a:ext cx="847717" cy="849627"/>
            <a:chOff x="10405080" y="4125146"/>
            <a:chExt cx="847717" cy="849627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10405080" y="4125146"/>
              <a:ext cx="847717" cy="849627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7" name="Group 77"/>
            <p:cNvGrpSpPr/>
            <p:nvPr/>
          </p:nvGrpSpPr>
          <p:grpSpPr>
            <a:xfrm>
              <a:off x="10646512" y="4377701"/>
              <a:ext cx="385210" cy="363500"/>
              <a:chOff x="3498850" y="1541463"/>
              <a:chExt cx="504825" cy="476250"/>
            </a:xfrm>
            <a:solidFill>
              <a:schemeClr val="accent4"/>
            </a:solidFill>
          </p:grpSpPr>
          <p:sp>
            <p:nvSpPr>
              <p:cNvPr id="18" name="Oval 5"/>
              <p:cNvSpPr>
                <a:spLocks noChangeArrowheads="1"/>
              </p:cNvSpPr>
              <p:nvPr/>
            </p:nvSpPr>
            <p:spPr bwMode="auto">
              <a:xfrm>
                <a:off x="3743325" y="1801813"/>
                <a:ext cx="61913" cy="619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3498850" y="1541463"/>
                <a:ext cx="504825" cy="47625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Group 80"/>
          <p:cNvGrpSpPr/>
          <p:nvPr/>
        </p:nvGrpSpPr>
        <p:grpSpPr>
          <a:xfrm>
            <a:off x="6588685" y="4967038"/>
            <a:ext cx="1771794" cy="997879"/>
            <a:chOff x="2858487" y="6612406"/>
            <a:chExt cx="3498107" cy="1970144"/>
          </a:xfrm>
        </p:grpSpPr>
        <p:sp>
          <p:nvSpPr>
            <p:cNvPr id="26" name="Content Placeholder 19"/>
            <p:cNvSpPr txBox="1"/>
            <p:nvPr/>
          </p:nvSpPr>
          <p:spPr>
            <a:xfrm>
              <a:off x="2858487" y="7336035"/>
              <a:ext cx="3498107" cy="1246515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  <p:sp>
          <p:nvSpPr>
            <p:cNvPr id="27" name="TextBox 82"/>
            <p:cNvSpPr txBox="1"/>
            <p:nvPr/>
          </p:nvSpPr>
          <p:spPr>
            <a:xfrm>
              <a:off x="2996939" y="6612406"/>
              <a:ext cx="3248257" cy="789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28" name="Group 36"/>
          <p:cNvGrpSpPr/>
          <p:nvPr/>
        </p:nvGrpSpPr>
        <p:grpSpPr>
          <a:xfrm>
            <a:off x="8249051" y="4973843"/>
            <a:ext cx="1771794" cy="997879"/>
            <a:chOff x="2858487" y="6612406"/>
            <a:chExt cx="3498107" cy="1970144"/>
          </a:xfrm>
        </p:grpSpPr>
        <p:sp>
          <p:nvSpPr>
            <p:cNvPr id="29" name="Content Placeholder 19"/>
            <p:cNvSpPr txBox="1"/>
            <p:nvPr/>
          </p:nvSpPr>
          <p:spPr>
            <a:xfrm>
              <a:off x="2858487" y="7336035"/>
              <a:ext cx="3498107" cy="1246515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  <p:sp>
          <p:nvSpPr>
            <p:cNvPr id="30" name="TextBox 38"/>
            <p:cNvSpPr txBox="1"/>
            <p:nvPr/>
          </p:nvSpPr>
          <p:spPr>
            <a:xfrm>
              <a:off x="3127809" y="6612406"/>
              <a:ext cx="3037928" cy="789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31" name="Group 39"/>
          <p:cNvGrpSpPr/>
          <p:nvPr/>
        </p:nvGrpSpPr>
        <p:grpSpPr>
          <a:xfrm>
            <a:off x="9947163" y="4963488"/>
            <a:ext cx="1771794" cy="997879"/>
            <a:chOff x="2858487" y="6612406"/>
            <a:chExt cx="3498107" cy="1970144"/>
          </a:xfrm>
        </p:grpSpPr>
        <p:sp>
          <p:nvSpPr>
            <p:cNvPr id="32" name="Content Placeholder 19"/>
            <p:cNvSpPr txBox="1"/>
            <p:nvPr/>
          </p:nvSpPr>
          <p:spPr>
            <a:xfrm>
              <a:off x="2858487" y="7336035"/>
              <a:ext cx="3498107" cy="1246515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3165420" y="6612406"/>
              <a:ext cx="3117436" cy="789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35" name="Group 47"/>
          <p:cNvGrpSpPr/>
          <p:nvPr/>
        </p:nvGrpSpPr>
        <p:grpSpPr>
          <a:xfrm>
            <a:off x="4943440" y="4959608"/>
            <a:ext cx="1771794" cy="997879"/>
            <a:chOff x="2858487" y="6612406"/>
            <a:chExt cx="3498107" cy="1970144"/>
          </a:xfrm>
        </p:grpSpPr>
        <p:sp>
          <p:nvSpPr>
            <p:cNvPr id="36" name="Content Placeholder 19"/>
            <p:cNvSpPr txBox="1"/>
            <p:nvPr/>
          </p:nvSpPr>
          <p:spPr>
            <a:xfrm>
              <a:off x="2858487" y="7336034"/>
              <a:ext cx="3498107" cy="1246516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</a:rPr>
                <a:t>占位显示（建议使用主题字体）</a:t>
              </a:r>
            </a:p>
          </p:txBody>
        </p:sp>
        <p:sp>
          <p:nvSpPr>
            <p:cNvPr id="37" name="TextBox 49"/>
            <p:cNvSpPr txBox="1"/>
            <p:nvPr/>
          </p:nvSpPr>
          <p:spPr>
            <a:xfrm>
              <a:off x="2858487" y="6612406"/>
              <a:ext cx="3498107" cy="789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38" name="TextBox 50"/>
          <p:cNvSpPr txBox="1"/>
          <p:nvPr/>
        </p:nvSpPr>
        <p:spPr>
          <a:xfrm>
            <a:off x="5185972" y="2612561"/>
            <a:ext cx="6057489" cy="49263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</a:rPr>
              <a:t>此部分内容作为文字排版</a:t>
            </a:r>
            <a:r>
              <a:rPr lang="zh-CN" altLang="en-US" sz="1200" dirty="0">
                <a:solidFill>
                  <a:srgbClr val="000000">
                    <a:lumMod val="100000"/>
                  </a:srgbClr>
                </a:solidFill>
              </a:rPr>
              <a:t>占位显示（建议使用主题字体）</a:t>
            </a:r>
          </a:p>
        </p:txBody>
      </p:sp>
      <p:sp>
        <p:nvSpPr>
          <p:cNvPr id="39" name="Freeform 222"/>
          <p:cNvSpPr>
            <a:spLocks noEditPoints="1"/>
          </p:cNvSpPr>
          <p:nvPr/>
        </p:nvSpPr>
        <p:spPr bwMode="auto">
          <a:xfrm>
            <a:off x="5480216" y="1772708"/>
            <a:ext cx="262677" cy="263834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TextBox 88"/>
          <p:cNvSpPr txBox="1"/>
          <p:nvPr/>
        </p:nvSpPr>
        <p:spPr>
          <a:xfrm>
            <a:off x="5185972" y="3066827"/>
            <a:ext cx="6057489" cy="49263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</a:rPr>
              <a:t>此部分内容作为文字排版</a:t>
            </a:r>
            <a:r>
              <a:rPr lang="zh-CN" altLang="en-US" sz="1200" dirty="0">
                <a:solidFill>
                  <a:srgbClr val="000000">
                    <a:lumMod val="100000"/>
                  </a:srgbClr>
                </a:solidFill>
              </a:rPr>
              <a:t>占位显示（建议使用主题字体）</a:t>
            </a:r>
          </a:p>
        </p:txBody>
      </p:sp>
      <p:sp>
        <p:nvSpPr>
          <p:cNvPr id="41" name="Freeform 222"/>
          <p:cNvSpPr>
            <a:spLocks noEditPoints="1"/>
          </p:cNvSpPr>
          <p:nvPr/>
        </p:nvSpPr>
        <p:spPr bwMode="auto">
          <a:xfrm>
            <a:off x="5480216" y="2152855"/>
            <a:ext cx="262677" cy="263834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TextBox 96"/>
          <p:cNvSpPr txBox="1"/>
          <p:nvPr/>
        </p:nvSpPr>
        <p:spPr>
          <a:xfrm>
            <a:off x="5185972" y="3521092"/>
            <a:ext cx="6057489" cy="49263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rgbClr val="000000">
                    <a:lumMod val="100000"/>
                  </a:srgbClr>
                </a:solidFill>
              </a:rPr>
              <a:t>此部分内容作为文字排版</a:t>
            </a:r>
            <a:r>
              <a:rPr lang="zh-CN" altLang="en-US" sz="1200" dirty="0">
                <a:solidFill>
                  <a:srgbClr val="000000">
                    <a:lumMod val="100000"/>
                  </a:srgbClr>
                </a:solidFill>
              </a:rPr>
              <a:t>占位显示（建议使用主题字体）</a:t>
            </a:r>
          </a:p>
        </p:txBody>
      </p:sp>
      <p:sp>
        <p:nvSpPr>
          <p:cNvPr id="44" name="Freeform 222"/>
          <p:cNvSpPr>
            <a:spLocks noEditPoints="1"/>
          </p:cNvSpPr>
          <p:nvPr/>
        </p:nvSpPr>
        <p:spPr bwMode="auto">
          <a:xfrm>
            <a:off x="5480216" y="2906307"/>
            <a:ext cx="262677" cy="263834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" name="TextBox 100"/>
          <p:cNvSpPr txBox="1"/>
          <p:nvPr/>
        </p:nvSpPr>
        <p:spPr>
          <a:xfrm>
            <a:off x="5252083" y="2104406"/>
            <a:ext cx="203128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20010" y="4138094"/>
            <a:ext cx="847717" cy="847938"/>
            <a:chOff x="5420010" y="4138094"/>
            <a:chExt cx="847717" cy="847938"/>
          </a:xfrm>
        </p:grpSpPr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5420010" y="4138094"/>
              <a:ext cx="847717" cy="847938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AutoShape 19"/>
            <p:cNvSpPr/>
            <p:nvPr/>
          </p:nvSpPr>
          <p:spPr bwMode="auto">
            <a:xfrm>
              <a:off x="5663899" y="4356956"/>
              <a:ext cx="384146" cy="384246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50" name="矩形 4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43506" y="1719516"/>
            <a:ext cx="2148710" cy="4574372"/>
            <a:chOff x="1743506" y="1719516"/>
            <a:chExt cx="2148710" cy="4574372"/>
          </a:xfrm>
        </p:grpSpPr>
        <p:pic>
          <p:nvPicPr>
            <p:cNvPr id="47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506" y="1719516"/>
              <a:ext cx="2148710" cy="457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3" r="21620"/>
            <a:stretch>
              <a:fillRect/>
            </a:stretch>
          </p:blipFill>
          <p:spPr>
            <a:xfrm>
              <a:off x="1876499" y="2362385"/>
              <a:ext cx="1904290" cy="32325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6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26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26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26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4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3" grpId="0"/>
      <p:bldP spid="46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rgbClr val="4E7F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4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6219603" y="6023963"/>
            <a:ext cx="520207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7"/>
            </p:custDataLst>
          </p:nvPr>
        </p:nvSpPr>
        <p:spPr>
          <a:xfrm>
            <a:off x="1409469" y="2393608"/>
            <a:ext cx="93778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cap="none" spc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感谢您的下载与</a:t>
            </a:r>
            <a:r>
              <a:rPr lang="zh-CN" altLang="en-US" sz="6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观看</a:t>
            </a:r>
            <a:endParaRPr lang="zh-CN" altLang="en-US" sz="6000" cap="none" spc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橙光原创音乐,小旭音乐 - 小粉丝的日常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>
                  <p14:fade in="1000"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59055" y="69684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459886" y="427434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/>
          <p:nvPr>
            <p:custDataLst>
              <p:tags r:id="rId4"/>
            </p:custDataLst>
          </p:nvPr>
        </p:nvCxnSpPr>
        <p:spPr>
          <a:xfrm flipH="1">
            <a:off x="446031" y="427434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731670" y="3833565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6543453" y="6505407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7"/>
            </p:custDataLst>
          </p:nvPr>
        </p:nvSpPr>
        <p:spPr>
          <a:xfrm>
            <a:off x="3752383" y="2348037"/>
            <a:ext cx="5106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第一部分</a:t>
            </a:r>
            <a:endParaRPr lang="en-US" altLang="zh-CN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52383" y="3253150"/>
            <a:ext cx="5327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330234" cy="330234"/>
            <a:chOff x="600501" y="6250675"/>
            <a:chExt cx="468985" cy="468985"/>
          </a:xfrm>
        </p:grpSpPr>
        <p:sp>
          <p:nvSpPr>
            <p:cNvPr id="14" name="矩形 1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61766" y="6527766"/>
            <a:ext cx="330234" cy="330234"/>
            <a:chOff x="600501" y="6250675"/>
            <a:chExt cx="468985" cy="468985"/>
          </a:xfrm>
        </p:grpSpPr>
        <p:sp>
          <p:nvSpPr>
            <p:cNvPr id="20" name="矩形 1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</p:spTree>
  </p:cSld>
  <p:clrMapOvr>
    <a:masterClrMapping/>
  </p:clrMapOvr>
  <p:transition spd="slow" advTm="5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1"/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8000302" y="1424001"/>
            <a:ext cx="3583170" cy="4687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50" dirty="0">
              <a:latin typeface="微软雅黑" panose="020B0503020204020204" pitchFamily="34" charset="-122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288002" y="1424001"/>
            <a:ext cx="3583170" cy="4687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50" dirty="0">
              <a:latin typeface="微软雅黑" panose="020B0503020204020204" pitchFamily="34" charset="-122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608528" y="1423997"/>
            <a:ext cx="3583170" cy="4687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50" dirty="0">
              <a:latin typeface="微软雅黑" panose="020B0503020204020204" pitchFamily="34" charset="-122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1599451" y="5008183"/>
            <a:ext cx="1754252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b="1" dirty="0">
              <a:solidFill>
                <a:schemeClr val="accent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997408" y="5610467"/>
            <a:ext cx="2958319" cy="53754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900" dirty="0">
                <a:solidFill>
                  <a:srgbClr val="000000">
                    <a:lumMod val="100000"/>
                  </a:srgbClr>
                </a:solidFill>
              </a:rPr>
              <a:t>此部分内容作为文字排版</a:t>
            </a:r>
            <a:r>
              <a:rPr lang="zh-CN" altLang="en-US" sz="1000" dirty="0">
                <a:solidFill>
                  <a:srgbClr val="000000">
                    <a:lumMod val="100000"/>
                  </a:srgbClr>
                </a:solidFill>
              </a:rPr>
              <a:t>占位显示（建议使用主题字体）</a:t>
            </a:r>
          </a:p>
        </p:txBody>
      </p:sp>
      <p:cxnSp>
        <p:nvCxnSpPr>
          <p:cNvPr id="13" name="Straight Connector 14"/>
          <p:cNvCxnSpPr/>
          <p:nvPr/>
        </p:nvCxnSpPr>
        <p:spPr>
          <a:xfrm>
            <a:off x="2184005" y="5529176"/>
            <a:ext cx="585124" cy="0"/>
          </a:xfrm>
          <a:prstGeom prst="line">
            <a:avLst/>
          </a:prstGeom>
          <a:ln w="6350">
            <a:solidFill>
              <a:schemeClr val="accent1"/>
            </a:solidFill>
            <a:prstDash val="lg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"/>
          <p:cNvSpPr txBox="1"/>
          <p:nvPr/>
        </p:nvSpPr>
        <p:spPr>
          <a:xfrm>
            <a:off x="5089223" y="5008183"/>
            <a:ext cx="1754252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b="1" dirty="0">
              <a:solidFill>
                <a:schemeClr val="accent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4487184" y="5610467"/>
            <a:ext cx="2958319" cy="53754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900" dirty="0">
                <a:solidFill>
                  <a:srgbClr val="000000">
                    <a:lumMod val="100000"/>
                  </a:srgbClr>
                </a:solidFill>
              </a:rPr>
              <a:t>此部分内容作为文字排版</a:t>
            </a:r>
            <a:r>
              <a:rPr lang="zh-CN" altLang="en-US" sz="1000" dirty="0">
                <a:solidFill>
                  <a:srgbClr val="000000">
                    <a:lumMod val="100000"/>
                  </a:srgbClr>
                </a:solidFill>
              </a:rPr>
              <a:t>占位显示（建议使用主题字体）</a:t>
            </a:r>
          </a:p>
        </p:txBody>
      </p:sp>
      <p:cxnSp>
        <p:nvCxnSpPr>
          <p:cNvPr id="16" name="Straight Connector 17"/>
          <p:cNvCxnSpPr/>
          <p:nvPr/>
        </p:nvCxnSpPr>
        <p:spPr>
          <a:xfrm>
            <a:off x="5673782" y="5529176"/>
            <a:ext cx="585124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8"/>
          <p:cNvSpPr txBox="1"/>
          <p:nvPr/>
        </p:nvSpPr>
        <p:spPr>
          <a:xfrm>
            <a:off x="8858160" y="5008183"/>
            <a:ext cx="1754252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b="1" dirty="0">
              <a:solidFill>
                <a:schemeClr val="accent3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8256127" y="5610467"/>
            <a:ext cx="2958319" cy="53754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900" dirty="0">
                <a:solidFill>
                  <a:srgbClr val="000000">
                    <a:lumMod val="100000"/>
                  </a:srgbClr>
                </a:solidFill>
              </a:rPr>
              <a:t>此部分内容作为文字排版</a:t>
            </a:r>
            <a:r>
              <a:rPr lang="zh-CN" altLang="en-US" sz="1000" dirty="0">
                <a:solidFill>
                  <a:srgbClr val="000000">
                    <a:lumMod val="100000"/>
                  </a:srgbClr>
                </a:solidFill>
              </a:rPr>
              <a:t>占位显示（建议使用主题字体）</a:t>
            </a:r>
          </a:p>
        </p:txBody>
      </p:sp>
      <p:cxnSp>
        <p:nvCxnSpPr>
          <p:cNvPr id="19" name="Straight Connector 20"/>
          <p:cNvCxnSpPr/>
          <p:nvPr/>
        </p:nvCxnSpPr>
        <p:spPr>
          <a:xfrm>
            <a:off x="9442725" y="5529176"/>
            <a:ext cx="585124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/>
          <a:stretch>
            <a:fillRect/>
          </a:stretch>
        </p:blipFill>
        <p:spPr>
          <a:xfrm>
            <a:off x="728664" y="1581796"/>
            <a:ext cx="3352082" cy="30915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>
            <a:fillRect/>
          </a:stretch>
        </p:blipFill>
        <p:spPr>
          <a:xfrm>
            <a:off x="8138373" y="1581796"/>
            <a:ext cx="3307027" cy="30915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b="6875"/>
          <a:stretch>
            <a:fillRect/>
          </a:stretch>
        </p:blipFill>
        <p:spPr>
          <a:xfrm>
            <a:off x="4410639" y="1581796"/>
            <a:ext cx="3349061" cy="309157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27" name="矩形 26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26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26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26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26"/>
                            </p:stCondLst>
                            <p:childTnLst>
                              <p:par>
                                <p:cTn id="9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8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/>
      <p:bldP spid="15" grpId="0"/>
      <p:bldP spid="17" grpId="0"/>
      <p:bldP spid="1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4248764" y="1574429"/>
            <a:ext cx="1834320" cy="2344822"/>
            <a:chOff x="8596422" y="3243003"/>
            <a:chExt cx="3678179" cy="4701838"/>
          </a:xfrm>
        </p:grpSpPr>
        <p:sp>
          <p:nvSpPr>
            <p:cNvPr id="9" name="Freeform 5"/>
            <p:cNvSpPr/>
            <p:nvPr/>
          </p:nvSpPr>
          <p:spPr bwMode="auto">
            <a:xfrm rot="18900000">
              <a:off x="8596422" y="3243003"/>
              <a:ext cx="3678179" cy="4701838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19419" tIns="109710" rIns="219419" bIns="109710" numCol="1" anchor="t" anchorCtr="0" compatLnSpc="1"/>
            <a:lstStyle/>
            <a:p>
              <a:endParaRPr lang="bg-BG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10" name="TextBox 54"/>
            <p:cNvSpPr txBox="1"/>
            <p:nvPr/>
          </p:nvSpPr>
          <p:spPr>
            <a:xfrm>
              <a:off x="8953103" y="3981103"/>
              <a:ext cx="2858553" cy="333255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id-ID" sz="9600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S</a:t>
              </a: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5703652" y="1829440"/>
            <a:ext cx="2344211" cy="1836593"/>
            <a:chOff x="11513763" y="3754352"/>
            <a:chExt cx="4700613" cy="3682736"/>
          </a:xfrm>
        </p:grpSpPr>
        <p:sp>
          <p:nvSpPr>
            <p:cNvPr id="12" name="Freeform 5"/>
            <p:cNvSpPr/>
            <p:nvPr/>
          </p:nvSpPr>
          <p:spPr bwMode="auto">
            <a:xfrm rot="2700000">
              <a:off x="12024501" y="3243614"/>
              <a:ext cx="3679138" cy="4700613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19419" tIns="109710" rIns="219419" bIns="109710" numCol="1" anchor="t" anchorCtr="0" compatLnSpc="1"/>
            <a:lstStyle/>
            <a:p>
              <a:endParaRPr lang="bg-BG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55"/>
            <p:cNvSpPr txBox="1"/>
            <p:nvPr/>
          </p:nvSpPr>
          <p:spPr>
            <a:xfrm>
              <a:off x="12459131" y="3981102"/>
              <a:ext cx="2858554" cy="345598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id-ID" sz="9600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W</a:t>
              </a:r>
            </a:p>
          </p:txBody>
        </p:sp>
      </p:grpSp>
      <p:grpSp>
        <p:nvGrpSpPr>
          <p:cNvPr id="14" name="Group 2"/>
          <p:cNvGrpSpPr/>
          <p:nvPr/>
        </p:nvGrpSpPr>
        <p:grpSpPr>
          <a:xfrm>
            <a:off x="3993816" y="3536659"/>
            <a:ext cx="2344211" cy="1834798"/>
            <a:chOff x="8085200" y="7177666"/>
            <a:chExt cx="4700613" cy="3679138"/>
          </a:xfrm>
        </p:grpSpPr>
        <p:sp>
          <p:nvSpPr>
            <p:cNvPr id="15" name="Freeform 5"/>
            <p:cNvSpPr/>
            <p:nvPr/>
          </p:nvSpPr>
          <p:spPr bwMode="auto">
            <a:xfrm rot="2700000" flipH="1">
              <a:off x="8595938" y="6666928"/>
              <a:ext cx="3679138" cy="4700613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219419" tIns="109710" rIns="219419" bIns="109710" numCol="1" anchor="t" anchorCtr="0" compatLnSpc="1"/>
            <a:lstStyle/>
            <a:p>
              <a:endParaRPr lang="bg-BG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16" name="TextBox 56"/>
            <p:cNvSpPr txBox="1"/>
            <p:nvPr/>
          </p:nvSpPr>
          <p:spPr>
            <a:xfrm>
              <a:off x="8975385" y="7389910"/>
              <a:ext cx="2858554" cy="333255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id-ID" sz="9600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O</a:t>
              </a:r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5958596" y="3281648"/>
            <a:ext cx="1834320" cy="2344822"/>
            <a:chOff x="12024978" y="6666318"/>
            <a:chExt cx="3678179" cy="4701838"/>
          </a:xfrm>
        </p:grpSpPr>
        <p:sp>
          <p:nvSpPr>
            <p:cNvPr id="18" name="Freeform 5"/>
            <p:cNvSpPr/>
            <p:nvPr/>
          </p:nvSpPr>
          <p:spPr bwMode="auto">
            <a:xfrm rot="18900000" flipH="1">
              <a:off x="12024978" y="6666318"/>
              <a:ext cx="3678179" cy="4701838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19419" tIns="109710" rIns="219419" bIns="109710" numCol="1" anchor="t" anchorCtr="0" compatLnSpc="1"/>
            <a:lstStyle/>
            <a:p>
              <a:endParaRPr lang="bg-BG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TextBox 57"/>
            <p:cNvSpPr txBox="1"/>
            <p:nvPr/>
          </p:nvSpPr>
          <p:spPr>
            <a:xfrm>
              <a:off x="12347731" y="7389911"/>
              <a:ext cx="2858553" cy="333255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id-ID" sz="9600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T</a:t>
              </a:r>
            </a:p>
          </p:txBody>
        </p:sp>
      </p:grpSp>
      <p:grpSp>
        <p:nvGrpSpPr>
          <p:cNvPr id="20" name="Group 67"/>
          <p:cNvGrpSpPr/>
          <p:nvPr/>
        </p:nvGrpSpPr>
        <p:grpSpPr>
          <a:xfrm>
            <a:off x="1018284" y="2190145"/>
            <a:ext cx="2900955" cy="1144901"/>
            <a:chOff x="2163222" y="4477634"/>
            <a:chExt cx="5816996" cy="2295755"/>
          </a:xfrm>
        </p:grpSpPr>
        <p:sp>
          <p:nvSpPr>
            <p:cNvPr id="26" name="TextBox 22"/>
            <p:cNvSpPr txBox="1"/>
            <p:nvPr/>
          </p:nvSpPr>
          <p:spPr>
            <a:xfrm>
              <a:off x="3715656" y="4477634"/>
              <a:ext cx="4264562" cy="2295755"/>
            </a:xfrm>
            <a:prstGeom prst="rect">
              <a:avLst/>
            </a:prstGeom>
            <a:noFill/>
          </p:spPr>
          <p:txBody>
            <a:bodyPr wrap="square" lIns="0" tIns="121892" rIns="0" bIns="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点击此处添加文本</a:t>
              </a:r>
              <a:endParaRPr lang="en-US" altLang="zh-CN" sz="1600" b="1" dirty="0">
                <a:solidFill>
                  <a:schemeClr val="accent3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27" name="Group 33"/>
            <p:cNvGrpSpPr/>
            <p:nvPr/>
          </p:nvGrpSpPr>
          <p:grpSpPr>
            <a:xfrm>
              <a:off x="2163222" y="4675182"/>
              <a:ext cx="1312452" cy="1312794"/>
              <a:chOff x="2163222" y="4675182"/>
              <a:chExt cx="1312452" cy="1312794"/>
            </a:xfrm>
          </p:grpSpPr>
          <p:sp>
            <p:nvSpPr>
              <p:cNvPr id="28" name="Oval 21"/>
              <p:cNvSpPr/>
              <p:nvPr/>
            </p:nvSpPr>
            <p:spPr>
              <a:xfrm>
                <a:off x="2163222" y="4675182"/>
                <a:ext cx="1312452" cy="131279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" name="Freeform 2"/>
              <p:cNvSpPr>
                <a:spLocks noChangeArrowheads="1"/>
              </p:cNvSpPr>
              <p:nvPr/>
            </p:nvSpPr>
            <p:spPr bwMode="auto">
              <a:xfrm>
                <a:off x="2492792" y="4959721"/>
                <a:ext cx="693093" cy="693273"/>
              </a:xfrm>
              <a:custGeom>
                <a:avLst/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4" h="6844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43797" tIns="121899" rIns="243797" bIns="121899" anchor="ctr"/>
              <a:lstStyle/>
              <a:p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Group 69"/>
          <p:cNvGrpSpPr/>
          <p:nvPr/>
        </p:nvGrpSpPr>
        <p:grpSpPr>
          <a:xfrm>
            <a:off x="8398023" y="2184736"/>
            <a:ext cx="2889992" cy="1121946"/>
            <a:chOff x="16961077" y="4466790"/>
            <a:chExt cx="5795014" cy="2249727"/>
          </a:xfrm>
        </p:grpSpPr>
        <p:sp>
          <p:nvSpPr>
            <p:cNvPr id="31" name="TextBox 25"/>
            <p:cNvSpPr txBox="1"/>
            <p:nvPr/>
          </p:nvSpPr>
          <p:spPr>
            <a:xfrm>
              <a:off x="18513511" y="4466790"/>
              <a:ext cx="4242580" cy="2249727"/>
            </a:xfrm>
            <a:prstGeom prst="rect">
              <a:avLst/>
            </a:prstGeom>
            <a:noFill/>
          </p:spPr>
          <p:txBody>
            <a:bodyPr wrap="square" lIns="0" tIns="121892" rIns="0" bIns="0" rtlCol="0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accent3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点击此处添加文本</a:t>
              </a:r>
              <a:endParaRPr lang="en-US" altLang="zh-CN" sz="1600" b="1" dirty="0">
                <a:solidFill>
                  <a:schemeClr val="accent3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32" name="Group 29"/>
            <p:cNvGrpSpPr/>
            <p:nvPr/>
          </p:nvGrpSpPr>
          <p:grpSpPr>
            <a:xfrm>
              <a:off x="16961077" y="4664338"/>
              <a:ext cx="1312454" cy="1312794"/>
              <a:chOff x="16961077" y="4664338"/>
              <a:chExt cx="1312454" cy="1312794"/>
            </a:xfrm>
          </p:grpSpPr>
          <p:sp>
            <p:nvSpPr>
              <p:cNvPr id="33" name="Oval 31"/>
              <p:cNvSpPr/>
              <p:nvPr/>
            </p:nvSpPr>
            <p:spPr>
              <a:xfrm>
                <a:off x="16961077" y="4664338"/>
                <a:ext cx="1312454" cy="131279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r>
                  <a:rPr lang="en-US" sz="1100" dirty="0">
                    <a:latin typeface="微软雅黑" panose="020B0503020204020204" pitchFamily="34" charset="-122"/>
                  </a:rPr>
                  <a:t> </a:t>
                </a:r>
              </a:p>
            </p:txBody>
          </p:sp>
          <p:sp>
            <p:nvSpPr>
              <p:cNvPr id="34" name="Freeform 3"/>
              <p:cNvSpPr>
                <a:spLocks noChangeArrowheads="1"/>
              </p:cNvSpPr>
              <p:nvPr/>
            </p:nvSpPr>
            <p:spPr bwMode="auto">
              <a:xfrm>
                <a:off x="17321877" y="5035861"/>
                <a:ext cx="670572" cy="514855"/>
              </a:xfrm>
              <a:custGeom>
                <a:avLst/>
                <a:gdLst>
                  <a:gd name="T0" fmla="*/ 3034 w 6392"/>
                  <a:gd name="T1" fmla="*/ 2260 h 4907"/>
                  <a:gd name="T2" fmla="*/ 2582 w 6392"/>
                  <a:gd name="T3" fmla="*/ 1937 h 4907"/>
                  <a:gd name="T4" fmla="*/ 1421 w 6392"/>
                  <a:gd name="T5" fmla="*/ 2196 h 4907"/>
                  <a:gd name="T6" fmla="*/ 388 w 6392"/>
                  <a:gd name="T7" fmla="*/ 4583 h 4907"/>
                  <a:gd name="T8" fmla="*/ 2712 w 6392"/>
                  <a:gd name="T9" fmla="*/ 3551 h 4907"/>
                  <a:gd name="T10" fmla="*/ 3034 w 6392"/>
                  <a:gd name="T11" fmla="*/ 2260 h 4907"/>
                  <a:gd name="T12" fmla="*/ 2454 w 6392"/>
                  <a:gd name="T13" fmla="*/ 3228 h 4907"/>
                  <a:gd name="T14" fmla="*/ 711 w 6392"/>
                  <a:gd name="T15" fmla="*/ 4261 h 4907"/>
                  <a:gd name="T16" fmla="*/ 1679 w 6392"/>
                  <a:gd name="T17" fmla="*/ 2518 h 4907"/>
                  <a:gd name="T18" fmla="*/ 1874 w 6392"/>
                  <a:gd name="T19" fmla="*/ 2648 h 4907"/>
                  <a:gd name="T20" fmla="*/ 2260 w 6392"/>
                  <a:gd name="T21" fmla="*/ 3034 h 4907"/>
                  <a:gd name="T22" fmla="*/ 2454 w 6392"/>
                  <a:gd name="T23" fmla="*/ 3228 h 4907"/>
                  <a:gd name="T24" fmla="*/ 6197 w 6392"/>
                  <a:gd name="T25" fmla="*/ 710 h 4907"/>
                  <a:gd name="T26" fmla="*/ 3615 w 6392"/>
                  <a:gd name="T27" fmla="*/ 646 h 4907"/>
                  <a:gd name="T28" fmla="*/ 2776 w 6392"/>
                  <a:gd name="T29" fmla="*/ 1679 h 4907"/>
                  <a:gd name="T30" fmla="*/ 3034 w 6392"/>
                  <a:gd name="T31" fmla="*/ 2196 h 4907"/>
                  <a:gd name="T32" fmla="*/ 4326 w 6392"/>
                  <a:gd name="T33" fmla="*/ 2454 h 4907"/>
                  <a:gd name="T34" fmla="*/ 6197 w 6392"/>
                  <a:gd name="T35" fmla="*/ 710 h 4907"/>
                  <a:gd name="T36" fmla="*/ 5489 w 6392"/>
                  <a:gd name="T37" fmla="*/ 1549 h 4907"/>
                  <a:gd name="T38" fmla="*/ 3681 w 6392"/>
                  <a:gd name="T39" fmla="*/ 1937 h 4907"/>
                  <a:gd name="T40" fmla="*/ 4067 w 6392"/>
                  <a:gd name="T41" fmla="*/ 1485 h 4907"/>
                  <a:gd name="T42" fmla="*/ 3487 w 6392"/>
                  <a:gd name="T43" fmla="*/ 1421 h 4907"/>
                  <a:gd name="T44" fmla="*/ 5164 w 6392"/>
                  <a:gd name="T45" fmla="*/ 582 h 4907"/>
                  <a:gd name="T46" fmla="*/ 5489 w 6392"/>
                  <a:gd name="T47" fmla="*/ 1549 h 4907"/>
                  <a:gd name="T48" fmla="*/ 3165 w 6392"/>
                  <a:gd name="T49" fmla="*/ 2260 h 4907"/>
                  <a:gd name="T50" fmla="*/ 3423 w 6392"/>
                  <a:gd name="T51" fmla="*/ 3098 h 4907"/>
                  <a:gd name="T52" fmla="*/ 3423 w 6392"/>
                  <a:gd name="T53" fmla="*/ 2582 h 4907"/>
                  <a:gd name="T54" fmla="*/ 3165 w 6392"/>
                  <a:gd name="T55" fmla="*/ 2260 h 4907"/>
                  <a:gd name="T56" fmla="*/ 2196 w 6392"/>
                  <a:gd name="T57" fmla="*/ 1615 h 4907"/>
                  <a:gd name="T58" fmla="*/ 2066 w 6392"/>
                  <a:gd name="T59" fmla="*/ 1163 h 4907"/>
                  <a:gd name="T60" fmla="*/ 2518 w 6392"/>
                  <a:gd name="T61" fmla="*/ 1549 h 4907"/>
                  <a:gd name="T62" fmla="*/ 2582 w 6392"/>
                  <a:gd name="T63" fmla="*/ 1873 h 4907"/>
                  <a:gd name="T64" fmla="*/ 2196 w 6392"/>
                  <a:gd name="T65" fmla="*/ 1615 h 4907"/>
                  <a:gd name="T66" fmla="*/ 2196 w 6392"/>
                  <a:gd name="T67" fmla="*/ 1615 h 4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92" h="4907">
                    <a:moveTo>
                      <a:pt x="3034" y="2260"/>
                    </a:moveTo>
                    <a:lnTo>
                      <a:pt x="3034" y="2260"/>
                    </a:lnTo>
                    <a:cubicBezTo>
                      <a:pt x="2776" y="2196"/>
                      <a:pt x="2776" y="2196"/>
                      <a:pt x="2776" y="2196"/>
                    </a:cubicBezTo>
                    <a:cubicBezTo>
                      <a:pt x="2582" y="1937"/>
                      <a:pt x="2582" y="1937"/>
                      <a:pt x="2582" y="1937"/>
                    </a:cubicBezTo>
                    <a:cubicBezTo>
                      <a:pt x="2454" y="2001"/>
                      <a:pt x="2454" y="2001"/>
                      <a:pt x="2454" y="2001"/>
                    </a:cubicBezTo>
                    <a:cubicBezTo>
                      <a:pt x="2132" y="1873"/>
                      <a:pt x="1679" y="1937"/>
                      <a:pt x="1421" y="2196"/>
                    </a:cubicBezTo>
                    <a:cubicBezTo>
                      <a:pt x="388" y="3228"/>
                      <a:pt x="388" y="3228"/>
                      <a:pt x="388" y="3228"/>
                    </a:cubicBezTo>
                    <a:cubicBezTo>
                      <a:pt x="0" y="3615"/>
                      <a:pt x="0" y="4197"/>
                      <a:pt x="388" y="4583"/>
                    </a:cubicBezTo>
                    <a:cubicBezTo>
                      <a:pt x="775" y="4906"/>
                      <a:pt x="1357" y="4906"/>
                      <a:pt x="1743" y="4583"/>
                    </a:cubicBezTo>
                    <a:cubicBezTo>
                      <a:pt x="2712" y="3551"/>
                      <a:pt x="2712" y="3551"/>
                      <a:pt x="2712" y="3551"/>
                    </a:cubicBezTo>
                    <a:cubicBezTo>
                      <a:pt x="3034" y="3228"/>
                      <a:pt x="3099" y="2776"/>
                      <a:pt x="2906" y="2454"/>
                    </a:cubicBezTo>
                    <a:lnTo>
                      <a:pt x="3034" y="2260"/>
                    </a:lnTo>
                    <a:close/>
                    <a:moveTo>
                      <a:pt x="2454" y="3228"/>
                    </a:moveTo>
                    <a:lnTo>
                      <a:pt x="2454" y="3228"/>
                    </a:lnTo>
                    <a:cubicBezTo>
                      <a:pt x="1421" y="4261"/>
                      <a:pt x="1421" y="4261"/>
                      <a:pt x="1421" y="4261"/>
                    </a:cubicBezTo>
                    <a:cubicBezTo>
                      <a:pt x="1227" y="4455"/>
                      <a:pt x="905" y="4455"/>
                      <a:pt x="711" y="4261"/>
                    </a:cubicBezTo>
                    <a:cubicBezTo>
                      <a:pt x="516" y="4067"/>
                      <a:pt x="516" y="3745"/>
                      <a:pt x="711" y="3551"/>
                    </a:cubicBezTo>
                    <a:cubicBezTo>
                      <a:pt x="1679" y="2518"/>
                      <a:pt x="1679" y="2518"/>
                      <a:pt x="1679" y="2518"/>
                    </a:cubicBezTo>
                    <a:cubicBezTo>
                      <a:pt x="1807" y="2390"/>
                      <a:pt x="2002" y="2324"/>
                      <a:pt x="2132" y="2390"/>
                    </a:cubicBezTo>
                    <a:cubicBezTo>
                      <a:pt x="1874" y="2648"/>
                      <a:pt x="1874" y="2648"/>
                      <a:pt x="1874" y="2648"/>
                    </a:cubicBezTo>
                    <a:cubicBezTo>
                      <a:pt x="1743" y="2776"/>
                      <a:pt x="1743" y="2970"/>
                      <a:pt x="1874" y="3034"/>
                    </a:cubicBezTo>
                    <a:cubicBezTo>
                      <a:pt x="1938" y="3164"/>
                      <a:pt x="2132" y="3164"/>
                      <a:pt x="2260" y="3034"/>
                    </a:cubicBezTo>
                    <a:cubicBezTo>
                      <a:pt x="2582" y="2776"/>
                      <a:pt x="2582" y="2776"/>
                      <a:pt x="2582" y="2776"/>
                    </a:cubicBezTo>
                    <a:cubicBezTo>
                      <a:pt x="2582" y="2906"/>
                      <a:pt x="2582" y="3098"/>
                      <a:pt x="2454" y="3228"/>
                    </a:cubicBezTo>
                    <a:close/>
                    <a:moveTo>
                      <a:pt x="6197" y="710"/>
                    </a:moveTo>
                    <a:lnTo>
                      <a:pt x="6197" y="710"/>
                    </a:lnTo>
                    <a:cubicBezTo>
                      <a:pt x="6005" y="258"/>
                      <a:pt x="5489" y="0"/>
                      <a:pt x="4972" y="194"/>
                    </a:cubicBezTo>
                    <a:cubicBezTo>
                      <a:pt x="3615" y="646"/>
                      <a:pt x="3615" y="646"/>
                      <a:pt x="3615" y="646"/>
                    </a:cubicBezTo>
                    <a:cubicBezTo>
                      <a:pt x="3229" y="841"/>
                      <a:pt x="3034" y="1163"/>
                      <a:pt x="3034" y="1549"/>
                    </a:cubicBezTo>
                    <a:cubicBezTo>
                      <a:pt x="2776" y="1679"/>
                      <a:pt x="2776" y="1679"/>
                      <a:pt x="2776" y="1679"/>
                    </a:cubicBezTo>
                    <a:cubicBezTo>
                      <a:pt x="2840" y="2001"/>
                      <a:pt x="2840" y="2001"/>
                      <a:pt x="2840" y="2001"/>
                    </a:cubicBezTo>
                    <a:cubicBezTo>
                      <a:pt x="3034" y="2196"/>
                      <a:pt x="3034" y="2196"/>
                      <a:pt x="3034" y="2196"/>
                    </a:cubicBezTo>
                    <a:cubicBezTo>
                      <a:pt x="3229" y="2132"/>
                      <a:pt x="3229" y="2132"/>
                      <a:pt x="3229" y="2132"/>
                    </a:cubicBezTo>
                    <a:cubicBezTo>
                      <a:pt x="3487" y="2454"/>
                      <a:pt x="3939" y="2582"/>
                      <a:pt x="4326" y="2454"/>
                    </a:cubicBezTo>
                    <a:cubicBezTo>
                      <a:pt x="5681" y="1937"/>
                      <a:pt x="5681" y="1937"/>
                      <a:pt x="5681" y="1937"/>
                    </a:cubicBezTo>
                    <a:cubicBezTo>
                      <a:pt x="6133" y="1743"/>
                      <a:pt x="6391" y="1227"/>
                      <a:pt x="6197" y="710"/>
                    </a:cubicBezTo>
                    <a:close/>
                    <a:moveTo>
                      <a:pt x="5489" y="1549"/>
                    </a:moveTo>
                    <a:lnTo>
                      <a:pt x="5489" y="1549"/>
                    </a:lnTo>
                    <a:cubicBezTo>
                      <a:pt x="4131" y="2065"/>
                      <a:pt x="4131" y="2065"/>
                      <a:pt x="4131" y="2065"/>
                    </a:cubicBezTo>
                    <a:cubicBezTo>
                      <a:pt x="4003" y="2132"/>
                      <a:pt x="3809" y="2065"/>
                      <a:pt x="3681" y="1937"/>
                    </a:cubicBezTo>
                    <a:cubicBezTo>
                      <a:pt x="3939" y="1873"/>
                      <a:pt x="3939" y="1873"/>
                      <a:pt x="3939" y="1873"/>
                    </a:cubicBezTo>
                    <a:cubicBezTo>
                      <a:pt x="4067" y="1807"/>
                      <a:pt x="4131" y="1679"/>
                      <a:pt x="4067" y="1485"/>
                    </a:cubicBezTo>
                    <a:cubicBezTo>
                      <a:pt x="4003" y="1357"/>
                      <a:pt x="3873" y="1291"/>
                      <a:pt x="3681" y="1291"/>
                    </a:cubicBezTo>
                    <a:cubicBezTo>
                      <a:pt x="3487" y="1421"/>
                      <a:pt x="3487" y="1421"/>
                      <a:pt x="3487" y="1421"/>
                    </a:cubicBezTo>
                    <a:cubicBezTo>
                      <a:pt x="3551" y="1227"/>
                      <a:pt x="3615" y="1163"/>
                      <a:pt x="3809" y="1099"/>
                    </a:cubicBezTo>
                    <a:cubicBezTo>
                      <a:pt x="5164" y="582"/>
                      <a:pt x="5164" y="582"/>
                      <a:pt x="5164" y="582"/>
                    </a:cubicBezTo>
                    <a:cubicBezTo>
                      <a:pt x="5422" y="452"/>
                      <a:pt x="5681" y="646"/>
                      <a:pt x="5811" y="905"/>
                    </a:cubicBezTo>
                    <a:cubicBezTo>
                      <a:pt x="5875" y="1163"/>
                      <a:pt x="5747" y="1421"/>
                      <a:pt x="5489" y="1549"/>
                    </a:cubicBezTo>
                    <a:close/>
                    <a:moveTo>
                      <a:pt x="3165" y="2260"/>
                    </a:moveTo>
                    <a:lnTo>
                      <a:pt x="3165" y="2260"/>
                    </a:lnTo>
                    <a:cubicBezTo>
                      <a:pt x="3551" y="2518"/>
                      <a:pt x="3551" y="2518"/>
                      <a:pt x="3551" y="2518"/>
                    </a:cubicBezTo>
                    <a:cubicBezTo>
                      <a:pt x="3423" y="3098"/>
                      <a:pt x="3423" y="3098"/>
                      <a:pt x="3423" y="3098"/>
                    </a:cubicBezTo>
                    <a:cubicBezTo>
                      <a:pt x="3293" y="3098"/>
                      <a:pt x="3293" y="3098"/>
                      <a:pt x="3293" y="3098"/>
                    </a:cubicBezTo>
                    <a:cubicBezTo>
                      <a:pt x="3423" y="2582"/>
                      <a:pt x="3423" y="2582"/>
                      <a:pt x="3423" y="2582"/>
                    </a:cubicBezTo>
                    <a:cubicBezTo>
                      <a:pt x="3034" y="2324"/>
                      <a:pt x="3034" y="2324"/>
                      <a:pt x="3034" y="2324"/>
                    </a:cubicBezTo>
                    <a:lnTo>
                      <a:pt x="3165" y="2260"/>
                    </a:lnTo>
                    <a:close/>
                    <a:moveTo>
                      <a:pt x="2196" y="1615"/>
                    </a:moveTo>
                    <a:lnTo>
                      <a:pt x="2196" y="1615"/>
                    </a:lnTo>
                    <a:cubicBezTo>
                      <a:pt x="1938" y="1163"/>
                      <a:pt x="1938" y="1163"/>
                      <a:pt x="1938" y="1163"/>
                    </a:cubicBezTo>
                    <a:cubicBezTo>
                      <a:pt x="2066" y="1163"/>
                      <a:pt x="2066" y="1163"/>
                      <a:pt x="2066" y="1163"/>
                    </a:cubicBezTo>
                    <a:cubicBezTo>
                      <a:pt x="2260" y="1549"/>
                      <a:pt x="2260" y="1549"/>
                      <a:pt x="2260" y="1549"/>
                    </a:cubicBezTo>
                    <a:cubicBezTo>
                      <a:pt x="2518" y="1549"/>
                      <a:pt x="2518" y="1549"/>
                      <a:pt x="2518" y="1549"/>
                    </a:cubicBezTo>
                    <a:cubicBezTo>
                      <a:pt x="2648" y="1807"/>
                      <a:pt x="2648" y="1807"/>
                      <a:pt x="2648" y="1807"/>
                    </a:cubicBezTo>
                    <a:cubicBezTo>
                      <a:pt x="2582" y="1873"/>
                      <a:pt x="2582" y="1873"/>
                      <a:pt x="2582" y="1873"/>
                    </a:cubicBezTo>
                    <a:cubicBezTo>
                      <a:pt x="2454" y="1679"/>
                      <a:pt x="2454" y="1679"/>
                      <a:pt x="2454" y="1679"/>
                    </a:cubicBezTo>
                    <a:lnTo>
                      <a:pt x="2196" y="1615"/>
                    </a:lnTo>
                    <a:close/>
                    <a:moveTo>
                      <a:pt x="2196" y="1615"/>
                    </a:moveTo>
                    <a:lnTo>
                      <a:pt x="2196" y="16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43797" tIns="121899" rIns="243797" bIns="121899" anchor="ctr"/>
              <a:lstStyle/>
              <a:p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Group 68"/>
          <p:cNvGrpSpPr/>
          <p:nvPr/>
        </p:nvGrpSpPr>
        <p:grpSpPr>
          <a:xfrm>
            <a:off x="1029395" y="3979012"/>
            <a:ext cx="2889843" cy="1121946"/>
            <a:chOff x="2185502" y="8064673"/>
            <a:chExt cx="5794715" cy="2249726"/>
          </a:xfrm>
        </p:grpSpPr>
        <p:sp>
          <p:nvSpPr>
            <p:cNvPr id="36" name="TextBox 24"/>
            <p:cNvSpPr txBox="1"/>
            <p:nvPr/>
          </p:nvSpPr>
          <p:spPr>
            <a:xfrm>
              <a:off x="3737936" y="8064673"/>
              <a:ext cx="4242281" cy="2249726"/>
            </a:xfrm>
            <a:prstGeom prst="rect">
              <a:avLst/>
            </a:prstGeom>
            <a:noFill/>
          </p:spPr>
          <p:txBody>
            <a:bodyPr wrap="square" lIns="0" tIns="121892" rIns="0" bIns="0" rtlCol="0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accent3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点击此处添加文本</a:t>
              </a:r>
              <a:endParaRPr lang="en-US" altLang="zh-CN" sz="1600" b="1" dirty="0">
                <a:solidFill>
                  <a:schemeClr val="accent3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37" name="Group 32"/>
            <p:cNvGrpSpPr/>
            <p:nvPr/>
          </p:nvGrpSpPr>
          <p:grpSpPr>
            <a:xfrm>
              <a:off x="2185502" y="8262221"/>
              <a:ext cx="1312452" cy="1312794"/>
              <a:chOff x="2185502" y="8262221"/>
              <a:chExt cx="1312452" cy="1312794"/>
            </a:xfrm>
          </p:grpSpPr>
          <p:sp>
            <p:nvSpPr>
              <p:cNvPr id="38" name="Oval 23"/>
              <p:cNvSpPr/>
              <p:nvPr/>
            </p:nvSpPr>
            <p:spPr>
              <a:xfrm>
                <a:off x="2185502" y="8262221"/>
                <a:ext cx="1312452" cy="131279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" name="Freeform 1"/>
              <p:cNvSpPr>
                <a:spLocks noChangeArrowheads="1"/>
              </p:cNvSpPr>
              <p:nvPr/>
            </p:nvSpPr>
            <p:spPr bwMode="auto">
              <a:xfrm>
                <a:off x="2601873" y="8668010"/>
                <a:ext cx="478384" cy="478508"/>
              </a:xfrm>
              <a:custGeom>
                <a:avLst/>
                <a:gdLst>
                  <a:gd name="T0" fmla="*/ 4905 w 5031"/>
                  <a:gd name="T1" fmla="*/ 0 h 5031"/>
                  <a:gd name="T2" fmla="*/ 4905 w 5031"/>
                  <a:gd name="T3" fmla="*/ 0 h 5031"/>
                  <a:gd name="T4" fmla="*/ 125 w 5031"/>
                  <a:gd name="T5" fmla="*/ 0 h 5031"/>
                  <a:gd name="T6" fmla="*/ 0 w 5031"/>
                  <a:gd name="T7" fmla="*/ 125 h 5031"/>
                  <a:gd name="T8" fmla="*/ 0 w 5031"/>
                  <a:gd name="T9" fmla="*/ 4905 h 5031"/>
                  <a:gd name="T10" fmla="*/ 125 w 5031"/>
                  <a:gd name="T11" fmla="*/ 5030 h 5031"/>
                  <a:gd name="T12" fmla="*/ 4905 w 5031"/>
                  <a:gd name="T13" fmla="*/ 5030 h 5031"/>
                  <a:gd name="T14" fmla="*/ 5030 w 5031"/>
                  <a:gd name="T15" fmla="*/ 4905 h 5031"/>
                  <a:gd name="T16" fmla="*/ 5030 w 5031"/>
                  <a:gd name="T17" fmla="*/ 125 h 5031"/>
                  <a:gd name="T18" fmla="*/ 4905 w 5031"/>
                  <a:gd name="T19" fmla="*/ 0 h 5031"/>
                  <a:gd name="T20" fmla="*/ 3687 w 5031"/>
                  <a:gd name="T21" fmla="*/ 2624 h 5031"/>
                  <a:gd name="T22" fmla="*/ 3687 w 5031"/>
                  <a:gd name="T23" fmla="*/ 2624 h 5031"/>
                  <a:gd name="T24" fmla="*/ 3624 w 5031"/>
                  <a:gd name="T25" fmla="*/ 2687 h 5031"/>
                  <a:gd name="T26" fmla="*/ 3562 w 5031"/>
                  <a:gd name="T27" fmla="*/ 2687 h 5031"/>
                  <a:gd name="T28" fmla="*/ 3187 w 5031"/>
                  <a:gd name="T29" fmla="*/ 2313 h 5031"/>
                  <a:gd name="T30" fmla="*/ 1688 w 5031"/>
                  <a:gd name="T31" fmla="*/ 3812 h 5031"/>
                  <a:gd name="T32" fmla="*/ 1625 w 5031"/>
                  <a:gd name="T33" fmla="*/ 3843 h 5031"/>
                  <a:gd name="T34" fmla="*/ 1563 w 5031"/>
                  <a:gd name="T35" fmla="*/ 3812 h 5031"/>
                  <a:gd name="T36" fmla="*/ 1219 w 5031"/>
                  <a:gd name="T37" fmla="*/ 3468 h 5031"/>
                  <a:gd name="T38" fmla="*/ 1188 w 5031"/>
                  <a:gd name="T39" fmla="*/ 3405 h 5031"/>
                  <a:gd name="T40" fmla="*/ 1219 w 5031"/>
                  <a:gd name="T41" fmla="*/ 3343 h 5031"/>
                  <a:gd name="T42" fmla="*/ 2718 w 5031"/>
                  <a:gd name="T43" fmla="*/ 1844 h 5031"/>
                  <a:gd name="T44" fmla="*/ 2344 w 5031"/>
                  <a:gd name="T45" fmla="*/ 1469 h 5031"/>
                  <a:gd name="T46" fmla="*/ 2344 w 5031"/>
                  <a:gd name="T47" fmla="*/ 1406 h 5031"/>
                  <a:gd name="T48" fmla="*/ 2406 w 5031"/>
                  <a:gd name="T49" fmla="*/ 1344 h 5031"/>
                  <a:gd name="T50" fmla="*/ 3749 w 5031"/>
                  <a:gd name="T51" fmla="*/ 1188 h 5031"/>
                  <a:gd name="T52" fmla="*/ 3812 w 5031"/>
                  <a:gd name="T53" fmla="*/ 1219 h 5031"/>
                  <a:gd name="T54" fmla="*/ 3843 w 5031"/>
                  <a:gd name="T55" fmla="*/ 1281 h 5031"/>
                  <a:gd name="T56" fmla="*/ 3687 w 5031"/>
                  <a:gd name="T57" fmla="*/ 2624 h 5031"/>
                  <a:gd name="T58" fmla="*/ 3687 w 5031"/>
                  <a:gd name="T59" fmla="*/ 2624 h 5031"/>
                  <a:gd name="T60" fmla="*/ 3687 w 5031"/>
                  <a:gd name="T61" fmla="*/ 2624 h 5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31" h="5031">
                    <a:moveTo>
                      <a:pt x="4905" y="0"/>
                    </a:moveTo>
                    <a:lnTo>
                      <a:pt x="4905" y="0"/>
                    </a:lnTo>
                    <a:cubicBezTo>
                      <a:pt x="125" y="0"/>
                      <a:pt x="125" y="0"/>
                      <a:pt x="125" y="0"/>
                    </a:cubicBezTo>
                    <a:cubicBezTo>
                      <a:pt x="62" y="0"/>
                      <a:pt x="0" y="62"/>
                      <a:pt x="0" y="125"/>
                    </a:cubicBezTo>
                    <a:cubicBezTo>
                      <a:pt x="0" y="4905"/>
                      <a:pt x="0" y="4905"/>
                      <a:pt x="0" y="4905"/>
                    </a:cubicBezTo>
                    <a:cubicBezTo>
                      <a:pt x="0" y="4968"/>
                      <a:pt x="62" y="5030"/>
                      <a:pt x="125" y="5030"/>
                    </a:cubicBezTo>
                    <a:cubicBezTo>
                      <a:pt x="4905" y="5030"/>
                      <a:pt x="4905" y="5030"/>
                      <a:pt x="4905" y="5030"/>
                    </a:cubicBezTo>
                    <a:cubicBezTo>
                      <a:pt x="4968" y="5030"/>
                      <a:pt x="5030" y="4968"/>
                      <a:pt x="5030" y="4905"/>
                    </a:cubicBezTo>
                    <a:cubicBezTo>
                      <a:pt x="5030" y="125"/>
                      <a:pt x="5030" y="125"/>
                      <a:pt x="5030" y="125"/>
                    </a:cubicBezTo>
                    <a:cubicBezTo>
                      <a:pt x="5030" y="62"/>
                      <a:pt x="4968" y="0"/>
                      <a:pt x="4905" y="0"/>
                    </a:cubicBezTo>
                    <a:close/>
                    <a:moveTo>
                      <a:pt x="3687" y="2624"/>
                    </a:moveTo>
                    <a:lnTo>
                      <a:pt x="3687" y="2624"/>
                    </a:lnTo>
                    <a:cubicBezTo>
                      <a:pt x="3687" y="2655"/>
                      <a:pt x="3655" y="2687"/>
                      <a:pt x="3624" y="2687"/>
                    </a:cubicBezTo>
                    <a:cubicBezTo>
                      <a:pt x="3593" y="2687"/>
                      <a:pt x="3562" y="2687"/>
                      <a:pt x="3562" y="2687"/>
                    </a:cubicBezTo>
                    <a:cubicBezTo>
                      <a:pt x="3187" y="2313"/>
                      <a:pt x="3187" y="2313"/>
                      <a:pt x="3187" y="2313"/>
                    </a:cubicBezTo>
                    <a:cubicBezTo>
                      <a:pt x="1688" y="3812"/>
                      <a:pt x="1688" y="3812"/>
                      <a:pt x="1688" y="3812"/>
                    </a:cubicBezTo>
                    <a:cubicBezTo>
                      <a:pt x="1656" y="3812"/>
                      <a:pt x="1625" y="3843"/>
                      <a:pt x="1625" y="3843"/>
                    </a:cubicBezTo>
                    <a:cubicBezTo>
                      <a:pt x="1594" y="3843"/>
                      <a:pt x="1594" y="3812"/>
                      <a:pt x="1563" y="3812"/>
                    </a:cubicBezTo>
                    <a:cubicBezTo>
                      <a:pt x="1219" y="3468"/>
                      <a:pt x="1219" y="3468"/>
                      <a:pt x="1219" y="3468"/>
                    </a:cubicBezTo>
                    <a:cubicBezTo>
                      <a:pt x="1219" y="3437"/>
                      <a:pt x="1188" y="3437"/>
                      <a:pt x="1188" y="3405"/>
                    </a:cubicBezTo>
                    <a:cubicBezTo>
                      <a:pt x="1188" y="3374"/>
                      <a:pt x="1219" y="3374"/>
                      <a:pt x="1219" y="3343"/>
                    </a:cubicBezTo>
                    <a:cubicBezTo>
                      <a:pt x="2718" y="1844"/>
                      <a:pt x="2718" y="1844"/>
                      <a:pt x="2718" y="1844"/>
                    </a:cubicBezTo>
                    <a:cubicBezTo>
                      <a:pt x="2344" y="1469"/>
                      <a:pt x="2344" y="1469"/>
                      <a:pt x="2344" y="1469"/>
                    </a:cubicBezTo>
                    <a:cubicBezTo>
                      <a:pt x="2344" y="1469"/>
                      <a:pt x="2313" y="1438"/>
                      <a:pt x="2344" y="1406"/>
                    </a:cubicBezTo>
                    <a:cubicBezTo>
                      <a:pt x="2344" y="1375"/>
                      <a:pt x="2375" y="1344"/>
                      <a:pt x="2406" y="1344"/>
                    </a:cubicBezTo>
                    <a:cubicBezTo>
                      <a:pt x="3749" y="1188"/>
                      <a:pt x="3749" y="1188"/>
                      <a:pt x="3749" y="1188"/>
                    </a:cubicBezTo>
                    <a:cubicBezTo>
                      <a:pt x="3780" y="1188"/>
                      <a:pt x="3780" y="1188"/>
                      <a:pt x="3812" y="1219"/>
                    </a:cubicBezTo>
                    <a:cubicBezTo>
                      <a:pt x="3812" y="1250"/>
                      <a:pt x="3843" y="1250"/>
                      <a:pt x="3843" y="1281"/>
                    </a:cubicBezTo>
                    <a:lnTo>
                      <a:pt x="3687" y="2624"/>
                    </a:lnTo>
                    <a:close/>
                    <a:moveTo>
                      <a:pt x="3687" y="2624"/>
                    </a:moveTo>
                    <a:lnTo>
                      <a:pt x="3687" y="26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43797" tIns="121899" rIns="243797" bIns="121899" anchor="ctr"/>
              <a:lstStyle/>
              <a:p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Group 70"/>
          <p:cNvGrpSpPr/>
          <p:nvPr/>
        </p:nvGrpSpPr>
        <p:grpSpPr>
          <a:xfrm>
            <a:off x="8398023" y="3962053"/>
            <a:ext cx="2889992" cy="1121946"/>
            <a:chOff x="16961077" y="8030666"/>
            <a:chExt cx="5795014" cy="2249727"/>
          </a:xfrm>
        </p:grpSpPr>
        <p:sp>
          <p:nvSpPr>
            <p:cNvPr id="41" name="TextBox 27"/>
            <p:cNvSpPr txBox="1"/>
            <p:nvPr/>
          </p:nvSpPr>
          <p:spPr>
            <a:xfrm>
              <a:off x="18513513" y="8030666"/>
              <a:ext cx="4242578" cy="2249727"/>
            </a:xfrm>
            <a:prstGeom prst="rect">
              <a:avLst/>
            </a:prstGeom>
            <a:noFill/>
          </p:spPr>
          <p:txBody>
            <a:bodyPr wrap="square" lIns="0" tIns="121892" rIns="0" bIns="0" rtlCol="0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rgbClr val="1A6568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点击此处添加文本</a:t>
              </a:r>
              <a:endParaRPr lang="en-US" altLang="zh-CN" sz="1600" b="1" dirty="0">
                <a:solidFill>
                  <a:srgbClr val="1A6568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42" name="Group 30"/>
            <p:cNvGrpSpPr/>
            <p:nvPr/>
          </p:nvGrpSpPr>
          <p:grpSpPr>
            <a:xfrm>
              <a:off x="16961077" y="8228214"/>
              <a:ext cx="1312452" cy="1312794"/>
              <a:chOff x="16961077" y="8228214"/>
              <a:chExt cx="1312452" cy="1312794"/>
            </a:xfrm>
          </p:grpSpPr>
          <p:sp>
            <p:nvSpPr>
              <p:cNvPr id="43" name="Oval 26"/>
              <p:cNvSpPr/>
              <p:nvPr/>
            </p:nvSpPr>
            <p:spPr>
              <a:xfrm>
                <a:off x="16961077" y="8228214"/>
                <a:ext cx="1312452" cy="131279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Freeform 4"/>
              <p:cNvSpPr>
                <a:spLocks noChangeArrowheads="1"/>
              </p:cNvSpPr>
              <p:nvPr/>
            </p:nvSpPr>
            <p:spPr bwMode="auto">
              <a:xfrm>
                <a:off x="17344156" y="8604489"/>
                <a:ext cx="586436" cy="586589"/>
              </a:xfrm>
              <a:custGeom>
                <a:avLst/>
                <a:gdLst>
                  <a:gd name="T0" fmla="*/ 2374 w 2594"/>
                  <a:gd name="T1" fmla="*/ 0 h 2594"/>
                  <a:gd name="T2" fmla="*/ 2374 w 2594"/>
                  <a:gd name="T3" fmla="*/ 0 h 2594"/>
                  <a:gd name="T4" fmla="*/ 219 w 2594"/>
                  <a:gd name="T5" fmla="*/ 0 h 2594"/>
                  <a:gd name="T6" fmla="*/ 0 w 2594"/>
                  <a:gd name="T7" fmla="*/ 219 h 2594"/>
                  <a:gd name="T8" fmla="*/ 0 w 2594"/>
                  <a:gd name="T9" fmla="*/ 2374 h 2594"/>
                  <a:gd name="T10" fmla="*/ 219 w 2594"/>
                  <a:gd name="T11" fmla="*/ 2593 h 2594"/>
                  <a:gd name="T12" fmla="*/ 2374 w 2594"/>
                  <a:gd name="T13" fmla="*/ 2593 h 2594"/>
                  <a:gd name="T14" fmla="*/ 2593 w 2594"/>
                  <a:gd name="T15" fmla="*/ 2374 h 2594"/>
                  <a:gd name="T16" fmla="*/ 2593 w 2594"/>
                  <a:gd name="T17" fmla="*/ 219 h 2594"/>
                  <a:gd name="T18" fmla="*/ 2374 w 2594"/>
                  <a:gd name="T19" fmla="*/ 0 h 2594"/>
                  <a:gd name="T20" fmla="*/ 2249 w 2594"/>
                  <a:gd name="T21" fmla="*/ 250 h 2594"/>
                  <a:gd name="T22" fmla="*/ 2249 w 2594"/>
                  <a:gd name="T23" fmla="*/ 250 h 2594"/>
                  <a:gd name="T24" fmla="*/ 2343 w 2594"/>
                  <a:gd name="T25" fmla="*/ 313 h 2594"/>
                  <a:gd name="T26" fmla="*/ 2249 w 2594"/>
                  <a:gd name="T27" fmla="*/ 407 h 2594"/>
                  <a:gd name="T28" fmla="*/ 2156 w 2594"/>
                  <a:gd name="T29" fmla="*/ 313 h 2594"/>
                  <a:gd name="T30" fmla="*/ 2249 w 2594"/>
                  <a:gd name="T31" fmla="*/ 250 h 2594"/>
                  <a:gd name="T32" fmla="*/ 1937 w 2594"/>
                  <a:gd name="T33" fmla="*/ 250 h 2594"/>
                  <a:gd name="T34" fmla="*/ 1937 w 2594"/>
                  <a:gd name="T35" fmla="*/ 250 h 2594"/>
                  <a:gd name="T36" fmla="*/ 2031 w 2594"/>
                  <a:gd name="T37" fmla="*/ 313 h 2594"/>
                  <a:gd name="T38" fmla="*/ 1937 w 2594"/>
                  <a:gd name="T39" fmla="*/ 407 h 2594"/>
                  <a:gd name="T40" fmla="*/ 1843 w 2594"/>
                  <a:gd name="T41" fmla="*/ 313 h 2594"/>
                  <a:gd name="T42" fmla="*/ 1937 w 2594"/>
                  <a:gd name="T43" fmla="*/ 250 h 2594"/>
                  <a:gd name="T44" fmla="*/ 2343 w 2594"/>
                  <a:gd name="T45" fmla="*/ 2343 h 2594"/>
                  <a:gd name="T46" fmla="*/ 2343 w 2594"/>
                  <a:gd name="T47" fmla="*/ 2343 h 2594"/>
                  <a:gd name="T48" fmla="*/ 250 w 2594"/>
                  <a:gd name="T49" fmla="*/ 2343 h 2594"/>
                  <a:gd name="T50" fmla="*/ 250 w 2594"/>
                  <a:gd name="T51" fmla="*/ 625 h 2594"/>
                  <a:gd name="T52" fmla="*/ 2343 w 2594"/>
                  <a:gd name="T53" fmla="*/ 625 h 2594"/>
                  <a:gd name="T54" fmla="*/ 2343 w 2594"/>
                  <a:gd name="T55" fmla="*/ 2343 h 2594"/>
                  <a:gd name="T56" fmla="*/ 594 w 2594"/>
                  <a:gd name="T57" fmla="*/ 2093 h 2594"/>
                  <a:gd name="T58" fmla="*/ 594 w 2594"/>
                  <a:gd name="T59" fmla="*/ 2093 h 2594"/>
                  <a:gd name="T60" fmla="*/ 1999 w 2594"/>
                  <a:gd name="T61" fmla="*/ 2093 h 2594"/>
                  <a:gd name="T62" fmla="*/ 2031 w 2594"/>
                  <a:gd name="T63" fmla="*/ 2062 h 2594"/>
                  <a:gd name="T64" fmla="*/ 2031 w 2594"/>
                  <a:gd name="T65" fmla="*/ 2031 h 2594"/>
                  <a:gd name="T66" fmla="*/ 1343 w 2594"/>
                  <a:gd name="T67" fmla="*/ 844 h 2594"/>
                  <a:gd name="T68" fmla="*/ 1312 w 2594"/>
                  <a:gd name="T69" fmla="*/ 813 h 2594"/>
                  <a:gd name="T70" fmla="*/ 1250 w 2594"/>
                  <a:gd name="T71" fmla="*/ 844 h 2594"/>
                  <a:gd name="T72" fmla="*/ 563 w 2594"/>
                  <a:gd name="T73" fmla="*/ 2031 h 2594"/>
                  <a:gd name="T74" fmla="*/ 563 w 2594"/>
                  <a:gd name="T75" fmla="*/ 2093 h 2594"/>
                  <a:gd name="T76" fmla="*/ 594 w 2594"/>
                  <a:gd name="T77" fmla="*/ 2093 h 2594"/>
                  <a:gd name="T78" fmla="*/ 1374 w 2594"/>
                  <a:gd name="T79" fmla="*/ 1937 h 2594"/>
                  <a:gd name="T80" fmla="*/ 1374 w 2594"/>
                  <a:gd name="T81" fmla="*/ 1937 h 2594"/>
                  <a:gd name="T82" fmla="*/ 1343 w 2594"/>
                  <a:gd name="T83" fmla="*/ 1968 h 2594"/>
                  <a:gd name="T84" fmla="*/ 1250 w 2594"/>
                  <a:gd name="T85" fmla="*/ 1968 h 2594"/>
                  <a:gd name="T86" fmla="*/ 1219 w 2594"/>
                  <a:gd name="T87" fmla="*/ 1937 h 2594"/>
                  <a:gd name="T88" fmla="*/ 1219 w 2594"/>
                  <a:gd name="T89" fmla="*/ 1843 h 2594"/>
                  <a:gd name="T90" fmla="*/ 1250 w 2594"/>
                  <a:gd name="T91" fmla="*/ 1812 h 2594"/>
                  <a:gd name="T92" fmla="*/ 1343 w 2594"/>
                  <a:gd name="T93" fmla="*/ 1812 h 2594"/>
                  <a:gd name="T94" fmla="*/ 1374 w 2594"/>
                  <a:gd name="T95" fmla="*/ 1843 h 2594"/>
                  <a:gd name="T96" fmla="*/ 1374 w 2594"/>
                  <a:gd name="T97" fmla="*/ 1937 h 2594"/>
                  <a:gd name="T98" fmla="*/ 1219 w 2594"/>
                  <a:gd name="T99" fmla="*/ 1125 h 2594"/>
                  <a:gd name="T100" fmla="*/ 1219 w 2594"/>
                  <a:gd name="T101" fmla="*/ 1125 h 2594"/>
                  <a:gd name="T102" fmla="*/ 1374 w 2594"/>
                  <a:gd name="T103" fmla="*/ 1125 h 2594"/>
                  <a:gd name="T104" fmla="*/ 1406 w 2594"/>
                  <a:gd name="T105" fmla="*/ 1157 h 2594"/>
                  <a:gd name="T106" fmla="*/ 1374 w 2594"/>
                  <a:gd name="T107" fmla="*/ 1718 h 2594"/>
                  <a:gd name="T108" fmla="*/ 1343 w 2594"/>
                  <a:gd name="T109" fmla="*/ 1749 h 2594"/>
                  <a:gd name="T110" fmla="*/ 1250 w 2594"/>
                  <a:gd name="T111" fmla="*/ 1749 h 2594"/>
                  <a:gd name="T112" fmla="*/ 1219 w 2594"/>
                  <a:gd name="T113" fmla="*/ 1718 h 2594"/>
                  <a:gd name="T114" fmla="*/ 1219 w 2594"/>
                  <a:gd name="T115" fmla="*/ 1157 h 2594"/>
                  <a:gd name="T116" fmla="*/ 1219 w 2594"/>
                  <a:gd name="T117" fmla="*/ 1125 h 2594"/>
                  <a:gd name="T118" fmla="*/ 1219 w 2594"/>
                  <a:gd name="T119" fmla="*/ 1125 h 2594"/>
                  <a:gd name="T120" fmla="*/ 1219 w 2594"/>
                  <a:gd name="T121" fmla="*/ 1125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4" h="2594">
                    <a:moveTo>
                      <a:pt x="2374" y="0"/>
                    </a:moveTo>
                    <a:lnTo>
                      <a:pt x="2374" y="0"/>
                    </a:lnTo>
                    <a:cubicBezTo>
                      <a:pt x="219" y="0"/>
                      <a:pt x="219" y="0"/>
                      <a:pt x="219" y="0"/>
                    </a:cubicBezTo>
                    <a:cubicBezTo>
                      <a:pt x="94" y="0"/>
                      <a:pt x="0" y="94"/>
                      <a:pt x="0" y="219"/>
                    </a:cubicBezTo>
                    <a:cubicBezTo>
                      <a:pt x="0" y="2374"/>
                      <a:pt x="0" y="2374"/>
                      <a:pt x="0" y="2374"/>
                    </a:cubicBezTo>
                    <a:cubicBezTo>
                      <a:pt x="0" y="2499"/>
                      <a:pt x="94" y="2593"/>
                      <a:pt x="219" y="2593"/>
                    </a:cubicBezTo>
                    <a:cubicBezTo>
                      <a:pt x="2374" y="2593"/>
                      <a:pt x="2374" y="2593"/>
                      <a:pt x="2374" y="2593"/>
                    </a:cubicBezTo>
                    <a:cubicBezTo>
                      <a:pt x="2499" y="2593"/>
                      <a:pt x="2593" y="2499"/>
                      <a:pt x="2593" y="2374"/>
                    </a:cubicBezTo>
                    <a:cubicBezTo>
                      <a:pt x="2593" y="219"/>
                      <a:pt x="2593" y="219"/>
                      <a:pt x="2593" y="219"/>
                    </a:cubicBezTo>
                    <a:cubicBezTo>
                      <a:pt x="2593" y="94"/>
                      <a:pt x="2499" y="0"/>
                      <a:pt x="2374" y="0"/>
                    </a:cubicBezTo>
                    <a:close/>
                    <a:moveTo>
                      <a:pt x="2249" y="250"/>
                    </a:moveTo>
                    <a:lnTo>
                      <a:pt x="2249" y="250"/>
                    </a:lnTo>
                    <a:cubicBezTo>
                      <a:pt x="2312" y="250"/>
                      <a:pt x="2343" y="282"/>
                      <a:pt x="2343" y="313"/>
                    </a:cubicBezTo>
                    <a:cubicBezTo>
                      <a:pt x="2343" y="375"/>
                      <a:pt x="2312" y="407"/>
                      <a:pt x="2249" y="407"/>
                    </a:cubicBezTo>
                    <a:cubicBezTo>
                      <a:pt x="2187" y="407"/>
                      <a:pt x="2156" y="375"/>
                      <a:pt x="2156" y="313"/>
                    </a:cubicBezTo>
                    <a:cubicBezTo>
                      <a:pt x="2156" y="282"/>
                      <a:pt x="2187" y="250"/>
                      <a:pt x="2249" y="250"/>
                    </a:cubicBezTo>
                    <a:close/>
                    <a:moveTo>
                      <a:pt x="1937" y="250"/>
                    </a:moveTo>
                    <a:lnTo>
                      <a:pt x="1937" y="250"/>
                    </a:lnTo>
                    <a:cubicBezTo>
                      <a:pt x="1999" y="250"/>
                      <a:pt x="2031" y="282"/>
                      <a:pt x="2031" y="313"/>
                    </a:cubicBezTo>
                    <a:cubicBezTo>
                      <a:pt x="2031" y="375"/>
                      <a:pt x="1999" y="407"/>
                      <a:pt x="1937" y="407"/>
                    </a:cubicBezTo>
                    <a:cubicBezTo>
                      <a:pt x="1906" y="407"/>
                      <a:pt x="1843" y="375"/>
                      <a:pt x="1843" y="313"/>
                    </a:cubicBezTo>
                    <a:cubicBezTo>
                      <a:pt x="1843" y="282"/>
                      <a:pt x="1906" y="250"/>
                      <a:pt x="1937" y="250"/>
                    </a:cubicBezTo>
                    <a:close/>
                    <a:moveTo>
                      <a:pt x="2343" y="2343"/>
                    </a:moveTo>
                    <a:lnTo>
                      <a:pt x="2343" y="2343"/>
                    </a:lnTo>
                    <a:cubicBezTo>
                      <a:pt x="250" y="2343"/>
                      <a:pt x="250" y="2343"/>
                      <a:pt x="250" y="2343"/>
                    </a:cubicBezTo>
                    <a:cubicBezTo>
                      <a:pt x="250" y="625"/>
                      <a:pt x="250" y="625"/>
                      <a:pt x="250" y="625"/>
                    </a:cubicBezTo>
                    <a:cubicBezTo>
                      <a:pt x="2343" y="625"/>
                      <a:pt x="2343" y="625"/>
                      <a:pt x="2343" y="625"/>
                    </a:cubicBezTo>
                    <a:lnTo>
                      <a:pt x="2343" y="2343"/>
                    </a:lnTo>
                    <a:close/>
                    <a:moveTo>
                      <a:pt x="594" y="2093"/>
                    </a:moveTo>
                    <a:lnTo>
                      <a:pt x="594" y="2093"/>
                    </a:lnTo>
                    <a:cubicBezTo>
                      <a:pt x="1999" y="2093"/>
                      <a:pt x="1999" y="2093"/>
                      <a:pt x="1999" y="2093"/>
                    </a:cubicBezTo>
                    <a:cubicBezTo>
                      <a:pt x="2031" y="2093"/>
                      <a:pt x="2031" y="2093"/>
                      <a:pt x="2031" y="2062"/>
                    </a:cubicBezTo>
                    <a:lnTo>
                      <a:pt x="2031" y="2031"/>
                    </a:lnTo>
                    <a:cubicBezTo>
                      <a:pt x="1343" y="844"/>
                      <a:pt x="1343" y="844"/>
                      <a:pt x="1343" y="844"/>
                    </a:cubicBezTo>
                    <a:cubicBezTo>
                      <a:pt x="1343" y="813"/>
                      <a:pt x="1312" y="813"/>
                      <a:pt x="1312" y="813"/>
                    </a:cubicBezTo>
                    <a:cubicBezTo>
                      <a:pt x="1281" y="813"/>
                      <a:pt x="1281" y="813"/>
                      <a:pt x="1250" y="844"/>
                    </a:cubicBezTo>
                    <a:cubicBezTo>
                      <a:pt x="563" y="2031"/>
                      <a:pt x="563" y="2031"/>
                      <a:pt x="563" y="2031"/>
                    </a:cubicBezTo>
                    <a:cubicBezTo>
                      <a:pt x="563" y="2062"/>
                      <a:pt x="563" y="2062"/>
                      <a:pt x="563" y="2093"/>
                    </a:cubicBezTo>
                    <a:lnTo>
                      <a:pt x="594" y="2093"/>
                    </a:lnTo>
                    <a:close/>
                    <a:moveTo>
                      <a:pt x="1374" y="1937"/>
                    </a:moveTo>
                    <a:lnTo>
                      <a:pt x="1374" y="1937"/>
                    </a:lnTo>
                    <a:cubicBezTo>
                      <a:pt x="1374" y="1968"/>
                      <a:pt x="1374" y="1968"/>
                      <a:pt x="1343" y="1968"/>
                    </a:cubicBezTo>
                    <a:cubicBezTo>
                      <a:pt x="1250" y="1968"/>
                      <a:pt x="1250" y="1968"/>
                      <a:pt x="1250" y="1968"/>
                    </a:cubicBezTo>
                    <a:cubicBezTo>
                      <a:pt x="1219" y="1968"/>
                      <a:pt x="1219" y="1968"/>
                      <a:pt x="1219" y="1937"/>
                    </a:cubicBezTo>
                    <a:cubicBezTo>
                      <a:pt x="1219" y="1843"/>
                      <a:pt x="1219" y="1843"/>
                      <a:pt x="1219" y="1843"/>
                    </a:cubicBezTo>
                    <a:cubicBezTo>
                      <a:pt x="1219" y="1812"/>
                      <a:pt x="1219" y="1812"/>
                      <a:pt x="1250" y="1812"/>
                    </a:cubicBezTo>
                    <a:cubicBezTo>
                      <a:pt x="1343" y="1812"/>
                      <a:pt x="1343" y="1812"/>
                      <a:pt x="1343" y="1812"/>
                    </a:cubicBezTo>
                    <a:cubicBezTo>
                      <a:pt x="1374" y="1812"/>
                      <a:pt x="1374" y="1812"/>
                      <a:pt x="1374" y="1843"/>
                    </a:cubicBezTo>
                    <a:lnTo>
                      <a:pt x="1374" y="1937"/>
                    </a:lnTo>
                    <a:close/>
                    <a:moveTo>
                      <a:pt x="1219" y="1125"/>
                    </a:moveTo>
                    <a:lnTo>
                      <a:pt x="1219" y="1125"/>
                    </a:lnTo>
                    <a:cubicBezTo>
                      <a:pt x="1374" y="1125"/>
                      <a:pt x="1374" y="1125"/>
                      <a:pt x="1374" y="1125"/>
                    </a:cubicBezTo>
                    <a:lnTo>
                      <a:pt x="1406" y="1157"/>
                    </a:lnTo>
                    <a:cubicBezTo>
                      <a:pt x="1374" y="1718"/>
                      <a:pt x="1374" y="1718"/>
                      <a:pt x="1374" y="1718"/>
                    </a:cubicBezTo>
                    <a:cubicBezTo>
                      <a:pt x="1374" y="1749"/>
                      <a:pt x="1374" y="1749"/>
                      <a:pt x="1343" y="1749"/>
                    </a:cubicBezTo>
                    <a:cubicBezTo>
                      <a:pt x="1250" y="1749"/>
                      <a:pt x="1250" y="1749"/>
                      <a:pt x="1250" y="1749"/>
                    </a:cubicBezTo>
                    <a:cubicBezTo>
                      <a:pt x="1219" y="1749"/>
                      <a:pt x="1219" y="1749"/>
                      <a:pt x="1219" y="1718"/>
                    </a:cubicBezTo>
                    <a:cubicBezTo>
                      <a:pt x="1219" y="1157"/>
                      <a:pt x="1219" y="1157"/>
                      <a:pt x="1219" y="1157"/>
                    </a:cubicBezTo>
                    <a:lnTo>
                      <a:pt x="1219" y="1125"/>
                    </a:lnTo>
                    <a:close/>
                    <a:moveTo>
                      <a:pt x="1219" y="1125"/>
                    </a:moveTo>
                    <a:lnTo>
                      <a:pt x="1219" y="11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43797" tIns="121899" rIns="243797" bIns="121899" anchor="ctr"/>
              <a:lstStyle/>
              <a:p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46" name="矩形 45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6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66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/>
        </p:nvSpPr>
        <p:spPr bwMode="auto">
          <a:xfrm>
            <a:off x="10513919" y="306374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Freeform 20"/>
          <p:cNvSpPr/>
          <p:nvPr/>
        </p:nvSpPr>
        <p:spPr bwMode="auto">
          <a:xfrm>
            <a:off x="7147785" y="3531606"/>
            <a:ext cx="706873" cy="575979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Freeform 37"/>
          <p:cNvSpPr/>
          <p:nvPr/>
        </p:nvSpPr>
        <p:spPr bwMode="auto">
          <a:xfrm>
            <a:off x="8284020" y="3383465"/>
            <a:ext cx="1962059" cy="3371626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10309249" y="2893140"/>
            <a:ext cx="381546" cy="380382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3" name="Group 97"/>
          <p:cNvGrpSpPr/>
          <p:nvPr/>
        </p:nvGrpSpPr>
        <p:grpSpPr>
          <a:xfrm>
            <a:off x="10233445" y="4525876"/>
            <a:ext cx="723928" cy="724115"/>
            <a:chOff x="4127501" y="4194175"/>
            <a:chExt cx="909638" cy="909637"/>
          </a:xfrm>
          <a:solidFill>
            <a:schemeClr val="accent4"/>
          </a:solidFill>
        </p:grpSpPr>
        <p:sp>
          <p:nvSpPr>
            <p:cNvPr id="48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4" name="Freeform 32"/>
          <p:cNvSpPr>
            <a:spLocks noEditPoints="1"/>
          </p:cNvSpPr>
          <p:nvPr/>
        </p:nvSpPr>
        <p:spPr bwMode="auto">
          <a:xfrm>
            <a:off x="8363615" y="3383466"/>
            <a:ext cx="794679" cy="398074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Freeform 39"/>
          <p:cNvSpPr/>
          <p:nvPr/>
        </p:nvSpPr>
        <p:spPr bwMode="auto">
          <a:xfrm>
            <a:off x="9465299" y="3094072"/>
            <a:ext cx="694870" cy="669776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11143593" y="2467097"/>
            <a:ext cx="388126" cy="386546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Freeform 21"/>
          <p:cNvSpPr/>
          <p:nvPr/>
        </p:nvSpPr>
        <p:spPr bwMode="auto">
          <a:xfrm>
            <a:off x="8609650" y="4869721"/>
            <a:ext cx="761830" cy="758236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0920478" y="3002312"/>
            <a:ext cx="680972" cy="679886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9" name="Group 86"/>
          <p:cNvGrpSpPr/>
          <p:nvPr/>
        </p:nvGrpSpPr>
        <p:grpSpPr>
          <a:xfrm>
            <a:off x="9605535" y="1741882"/>
            <a:ext cx="614012" cy="571205"/>
            <a:chOff x="3338513" y="696913"/>
            <a:chExt cx="771525" cy="717550"/>
          </a:xfrm>
          <a:solidFill>
            <a:schemeClr val="accent2"/>
          </a:solidFill>
        </p:grpSpPr>
        <p:sp>
          <p:nvSpPr>
            <p:cNvPr id="46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Group 88"/>
          <p:cNvGrpSpPr/>
          <p:nvPr/>
        </p:nvGrpSpPr>
        <p:grpSpPr>
          <a:xfrm>
            <a:off x="8618717" y="2468475"/>
            <a:ext cx="817686" cy="765983"/>
            <a:chOff x="544513" y="3295650"/>
            <a:chExt cx="1325563" cy="1241425"/>
          </a:xfrm>
          <a:solidFill>
            <a:schemeClr val="accent2"/>
          </a:solidFill>
        </p:grpSpPr>
        <p:sp>
          <p:nvSpPr>
            <p:cNvPr id="43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6" name="Freeform 52"/>
          <p:cNvSpPr/>
          <p:nvPr/>
        </p:nvSpPr>
        <p:spPr bwMode="auto">
          <a:xfrm>
            <a:off x="7288462" y="2679568"/>
            <a:ext cx="487672" cy="587633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Freeform 52"/>
          <p:cNvSpPr/>
          <p:nvPr/>
        </p:nvSpPr>
        <p:spPr bwMode="auto">
          <a:xfrm>
            <a:off x="10609937" y="2110027"/>
            <a:ext cx="433896" cy="522833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7592884" y="3937773"/>
            <a:ext cx="811102" cy="811313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Freeform 36"/>
          <p:cNvSpPr/>
          <p:nvPr/>
        </p:nvSpPr>
        <p:spPr bwMode="auto">
          <a:xfrm>
            <a:off x="10203123" y="3380938"/>
            <a:ext cx="469985" cy="624282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Freeform 38"/>
          <p:cNvSpPr>
            <a:spLocks noEditPoints="1"/>
          </p:cNvSpPr>
          <p:nvPr/>
        </p:nvSpPr>
        <p:spPr bwMode="auto">
          <a:xfrm>
            <a:off x="8757795" y="3814396"/>
            <a:ext cx="650651" cy="660929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Freeform 44"/>
          <p:cNvSpPr>
            <a:spLocks noEditPoints="1"/>
          </p:cNvSpPr>
          <p:nvPr/>
        </p:nvSpPr>
        <p:spPr bwMode="auto">
          <a:xfrm>
            <a:off x="7776134" y="2896930"/>
            <a:ext cx="644333" cy="647029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2" name="Group 76"/>
          <p:cNvGrpSpPr/>
          <p:nvPr/>
        </p:nvGrpSpPr>
        <p:grpSpPr>
          <a:xfrm>
            <a:off x="8690835" y="1615510"/>
            <a:ext cx="778254" cy="773400"/>
            <a:chOff x="2189163" y="538163"/>
            <a:chExt cx="977900" cy="971549"/>
          </a:xfrm>
          <a:solidFill>
            <a:schemeClr val="accent5"/>
          </a:solidFill>
        </p:grpSpPr>
        <p:sp>
          <p:nvSpPr>
            <p:cNvPr id="41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3" name="Freeform 36"/>
          <p:cNvSpPr/>
          <p:nvPr/>
        </p:nvSpPr>
        <p:spPr bwMode="auto">
          <a:xfrm>
            <a:off x="9515525" y="2564983"/>
            <a:ext cx="612108" cy="558155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Freeform 326"/>
          <p:cNvSpPr>
            <a:spLocks noChangeArrowheads="1"/>
          </p:cNvSpPr>
          <p:nvPr/>
        </p:nvSpPr>
        <p:spPr bwMode="auto">
          <a:xfrm>
            <a:off x="10779429" y="3810604"/>
            <a:ext cx="558227" cy="532826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1100" dirty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5" name="AutoShape 64"/>
          <p:cNvSpPr/>
          <p:nvPr/>
        </p:nvSpPr>
        <p:spPr bwMode="auto">
          <a:xfrm>
            <a:off x="10160169" y="4110777"/>
            <a:ext cx="390016" cy="3885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" name="Freeform 234"/>
          <p:cNvSpPr>
            <a:spLocks noChangeArrowheads="1"/>
          </p:cNvSpPr>
          <p:nvPr/>
        </p:nvSpPr>
        <p:spPr bwMode="auto">
          <a:xfrm>
            <a:off x="10311414" y="2137457"/>
            <a:ext cx="282100" cy="405508"/>
          </a:xfrm>
          <a:custGeom>
            <a:avLst/>
            <a:gdLst>
              <a:gd name="T0" fmla="*/ 499 w 667"/>
              <a:gd name="T1" fmla="*/ 52 h 959"/>
              <a:gd name="T2" fmla="*/ 551 w 667"/>
              <a:gd name="T3" fmla="*/ 104 h 959"/>
              <a:gd name="T4" fmla="*/ 593 w 667"/>
              <a:gd name="T5" fmla="*/ 219 h 959"/>
              <a:gd name="T6" fmla="*/ 562 w 667"/>
              <a:gd name="T7" fmla="*/ 323 h 959"/>
              <a:gd name="T8" fmla="*/ 478 w 667"/>
              <a:gd name="T9" fmla="*/ 396 h 959"/>
              <a:gd name="T10" fmla="*/ 437 w 667"/>
              <a:gd name="T11" fmla="*/ 459 h 959"/>
              <a:gd name="T12" fmla="*/ 478 w 667"/>
              <a:gd name="T13" fmla="*/ 511 h 959"/>
              <a:gd name="T14" fmla="*/ 572 w 667"/>
              <a:gd name="T15" fmla="*/ 583 h 959"/>
              <a:gd name="T16" fmla="*/ 624 w 667"/>
              <a:gd name="T17" fmla="*/ 667 h 959"/>
              <a:gd name="T18" fmla="*/ 614 w 667"/>
              <a:gd name="T19" fmla="*/ 812 h 959"/>
              <a:gd name="T20" fmla="*/ 437 w 667"/>
              <a:gd name="T21" fmla="*/ 937 h 959"/>
              <a:gd name="T22" fmla="*/ 166 w 667"/>
              <a:gd name="T23" fmla="*/ 948 h 959"/>
              <a:gd name="T24" fmla="*/ 20 w 667"/>
              <a:gd name="T25" fmla="*/ 844 h 959"/>
              <a:gd name="T26" fmla="*/ 20 w 667"/>
              <a:gd name="T27" fmla="*/ 698 h 959"/>
              <a:gd name="T28" fmla="*/ 166 w 667"/>
              <a:gd name="T29" fmla="*/ 594 h 959"/>
              <a:gd name="T30" fmla="*/ 301 w 667"/>
              <a:gd name="T31" fmla="*/ 573 h 959"/>
              <a:gd name="T32" fmla="*/ 333 w 667"/>
              <a:gd name="T33" fmla="*/ 531 h 959"/>
              <a:gd name="T34" fmla="*/ 322 w 667"/>
              <a:gd name="T35" fmla="*/ 459 h 959"/>
              <a:gd name="T36" fmla="*/ 312 w 667"/>
              <a:gd name="T37" fmla="*/ 438 h 959"/>
              <a:gd name="T38" fmla="*/ 197 w 667"/>
              <a:gd name="T39" fmla="*/ 417 h 959"/>
              <a:gd name="T40" fmla="*/ 83 w 667"/>
              <a:gd name="T41" fmla="*/ 313 h 959"/>
              <a:gd name="T42" fmla="*/ 93 w 667"/>
              <a:gd name="T43" fmla="*/ 156 h 959"/>
              <a:gd name="T44" fmla="*/ 270 w 667"/>
              <a:gd name="T45" fmla="*/ 21 h 959"/>
              <a:gd name="T46" fmla="*/ 666 w 667"/>
              <a:gd name="T47" fmla="*/ 0 h 959"/>
              <a:gd name="T48" fmla="*/ 551 w 667"/>
              <a:gd name="T49" fmla="*/ 771 h 959"/>
              <a:gd name="T50" fmla="*/ 520 w 667"/>
              <a:gd name="T51" fmla="*/ 687 h 959"/>
              <a:gd name="T52" fmla="*/ 406 w 667"/>
              <a:gd name="T53" fmla="*/ 604 h 959"/>
              <a:gd name="T54" fmla="*/ 374 w 667"/>
              <a:gd name="T55" fmla="*/ 604 h 959"/>
              <a:gd name="T56" fmla="*/ 322 w 667"/>
              <a:gd name="T57" fmla="*/ 604 h 959"/>
              <a:gd name="T58" fmla="*/ 239 w 667"/>
              <a:gd name="T59" fmla="*/ 625 h 959"/>
              <a:gd name="T60" fmla="*/ 166 w 667"/>
              <a:gd name="T61" fmla="*/ 656 h 959"/>
              <a:gd name="T62" fmla="*/ 124 w 667"/>
              <a:gd name="T63" fmla="*/ 750 h 959"/>
              <a:gd name="T64" fmla="*/ 187 w 667"/>
              <a:gd name="T65" fmla="*/ 854 h 959"/>
              <a:gd name="T66" fmla="*/ 353 w 667"/>
              <a:gd name="T67" fmla="*/ 906 h 959"/>
              <a:gd name="T68" fmla="*/ 551 w 667"/>
              <a:gd name="T69" fmla="*/ 771 h 959"/>
              <a:gd name="T70" fmla="*/ 468 w 667"/>
              <a:gd name="T71" fmla="*/ 323 h 959"/>
              <a:gd name="T72" fmla="*/ 468 w 667"/>
              <a:gd name="T73" fmla="*/ 198 h 959"/>
              <a:gd name="T74" fmla="*/ 385 w 667"/>
              <a:gd name="T75" fmla="*/ 73 h 959"/>
              <a:gd name="T76" fmla="*/ 260 w 667"/>
              <a:gd name="T77" fmla="*/ 63 h 959"/>
              <a:gd name="T78" fmla="*/ 197 w 667"/>
              <a:gd name="T79" fmla="*/ 136 h 959"/>
              <a:gd name="T80" fmla="*/ 197 w 667"/>
              <a:gd name="T81" fmla="*/ 250 h 959"/>
              <a:gd name="T82" fmla="*/ 281 w 667"/>
              <a:gd name="T83" fmla="*/ 375 h 959"/>
              <a:gd name="T84" fmla="*/ 406 w 667"/>
              <a:gd name="T85" fmla="*/ 396 h 959"/>
              <a:gd name="T86" fmla="*/ 437 w 667"/>
              <a:gd name="T87" fmla="*/ 36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1100" dirty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7" name="Freeform 238"/>
          <p:cNvSpPr>
            <a:spLocks noChangeArrowheads="1"/>
          </p:cNvSpPr>
          <p:nvPr/>
        </p:nvSpPr>
        <p:spPr bwMode="auto">
          <a:xfrm>
            <a:off x="8232501" y="2184361"/>
            <a:ext cx="351104" cy="683908"/>
          </a:xfrm>
          <a:custGeom>
            <a:avLst/>
            <a:gdLst>
              <a:gd name="T0" fmla="*/ 502 w 503"/>
              <a:gd name="T1" fmla="*/ 351 h 980"/>
              <a:gd name="T2" fmla="*/ 318 w 503"/>
              <a:gd name="T3" fmla="*/ 351 h 980"/>
              <a:gd name="T4" fmla="*/ 318 w 503"/>
              <a:gd name="T5" fmla="*/ 260 h 980"/>
              <a:gd name="T6" fmla="*/ 368 w 503"/>
              <a:gd name="T7" fmla="*/ 176 h 980"/>
              <a:gd name="T8" fmla="*/ 485 w 503"/>
              <a:gd name="T9" fmla="*/ 176 h 980"/>
              <a:gd name="T10" fmla="*/ 485 w 503"/>
              <a:gd name="T11" fmla="*/ 0 h 980"/>
              <a:gd name="T12" fmla="*/ 284 w 503"/>
              <a:gd name="T13" fmla="*/ 0 h 980"/>
              <a:gd name="T14" fmla="*/ 117 w 503"/>
              <a:gd name="T15" fmla="*/ 168 h 980"/>
              <a:gd name="T16" fmla="*/ 117 w 503"/>
              <a:gd name="T17" fmla="*/ 351 h 980"/>
              <a:gd name="T18" fmla="*/ 0 w 503"/>
              <a:gd name="T19" fmla="*/ 351 h 980"/>
              <a:gd name="T20" fmla="*/ 0 w 503"/>
              <a:gd name="T21" fmla="*/ 494 h 980"/>
              <a:gd name="T22" fmla="*/ 117 w 503"/>
              <a:gd name="T23" fmla="*/ 494 h 980"/>
              <a:gd name="T24" fmla="*/ 117 w 503"/>
              <a:gd name="T25" fmla="*/ 979 h 980"/>
              <a:gd name="T26" fmla="*/ 318 w 503"/>
              <a:gd name="T27" fmla="*/ 979 h 980"/>
              <a:gd name="T28" fmla="*/ 318 w 503"/>
              <a:gd name="T29" fmla="*/ 494 h 980"/>
              <a:gd name="T30" fmla="*/ 451 w 503"/>
              <a:gd name="T31" fmla="*/ 494 h 980"/>
              <a:gd name="T32" fmla="*/ 502 w 503"/>
              <a:gd name="T33" fmla="*/ 351 h 980"/>
              <a:gd name="T34" fmla="*/ 502 w 503"/>
              <a:gd name="T35" fmla="*/ 351 h 980"/>
              <a:gd name="T36" fmla="*/ 502 w 503"/>
              <a:gd name="T37" fmla="*/ 351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3" h="980">
                <a:moveTo>
                  <a:pt x="502" y="351"/>
                </a:moveTo>
                <a:cubicBezTo>
                  <a:pt x="318" y="351"/>
                  <a:pt x="318" y="351"/>
                  <a:pt x="318" y="351"/>
                </a:cubicBezTo>
                <a:cubicBezTo>
                  <a:pt x="318" y="260"/>
                  <a:pt x="318" y="260"/>
                  <a:pt x="318" y="260"/>
                </a:cubicBezTo>
                <a:cubicBezTo>
                  <a:pt x="318" y="260"/>
                  <a:pt x="309" y="176"/>
                  <a:pt x="368" y="176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0"/>
                  <a:pt x="485" y="0"/>
                  <a:pt x="485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0"/>
                  <a:pt x="117" y="0"/>
                  <a:pt x="117" y="168"/>
                </a:cubicBezTo>
                <a:cubicBezTo>
                  <a:pt x="117" y="209"/>
                  <a:pt x="117" y="268"/>
                  <a:pt x="117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494"/>
                  <a:pt x="0" y="494"/>
                  <a:pt x="0" y="494"/>
                </a:cubicBezTo>
                <a:cubicBezTo>
                  <a:pt x="117" y="494"/>
                  <a:pt x="117" y="494"/>
                  <a:pt x="117" y="494"/>
                </a:cubicBezTo>
                <a:cubicBezTo>
                  <a:pt x="117" y="719"/>
                  <a:pt x="117" y="979"/>
                  <a:pt x="117" y="979"/>
                </a:cubicBezTo>
                <a:cubicBezTo>
                  <a:pt x="318" y="979"/>
                  <a:pt x="318" y="979"/>
                  <a:pt x="318" y="979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451" y="494"/>
                  <a:pt x="451" y="494"/>
                  <a:pt x="451" y="494"/>
                </a:cubicBezTo>
                <a:lnTo>
                  <a:pt x="502" y="351"/>
                </a:lnTo>
                <a:close/>
                <a:moveTo>
                  <a:pt x="502" y="351"/>
                </a:moveTo>
                <a:lnTo>
                  <a:pt x="502" y="3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1100" dirty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grpSp>
        <p:nvGrpSpPr>
          <p:cNvPr id="38" name="Group 26"/>
          <p:cNvGrpSpPr/>
          <p:nvPr/>
        </p:nvGrpSpPr>
        <p:grpSpPr bwMode="auto">
          <a:xfrm>
            <a:off x="8170647" y="4747975"/>
            <a:ext cx="336278" cy="489600"/>
            <a:chOff x="4294188" y="1712913"/>
            <a:chExt cx="285750" cy="415925"/>
          </a:xfrm>
          <a:solidFill>
            <a:schemeClr val="accent3"/>
          </a:solidFill>
        </p:grpSpPr>
        <p:sp>
          <p:nvSpPr>
            <p:cNvPr id="39" name="Freeform 166"/>
            <p:cNvSpPr>
              <a:spLocks noChangeArrowheads="1"/>
            </p:cNvSpPr>
            <p:nvPr/>
          </p:nvSpPr>
          <p:spPr bwMode="auto">
            <a:xfrm>
              <a:off x="4294188" y="1712913"/>
              <a:ext cx="285750" cy="415925"/>
            </a:xfrm>
            <a:custGeom>
              <a:avLst/>
              <a:gdLst>
                <a:gd name="T0" fmla="*/ 396 w 793"/>
                <a:gd name="T1" fmla="*/ 146 h 1157"/>
                <a:gd name="T2" fmla="*/ 553 w 793"/>
                <a:gd name="T3" fmla="*/ 209 h 1157"/>
                <a:gd name="T4" fmla="*/ 615 w 793"/>
                <a:gd name="T5" fmla="*/ 365 h 1157"/>
                <a:gd name="T6" fmla="*/ 553 w 793"/>
                <a:gd name="T7" fmla="*/ 511 h 1157"/>
                <a:gd name="T8" fmla="*/ 396 w 793"/>
                <a:gd name="T9" fmla="*/ 709 h 1157"/>
                <a:gd name="T10" fmla="*/ 240 w 793"/>
                <a:gd name="T11" fmla="*/ 511 h 1157"/>
                <a:gd name="T12" fmla="*/ 178 w 793"/>
                <a:gd name="T13" fmla="*/ 365 h 1157"/>
                <a:gd name="T14" fmla="*/ 240 w 793"/>
                <a:gd name="T15" fmla="*/ 209 h 1157"/>
                <a:gd name="T16" fmla="*/ 396 w 793"/>
                <a:gd name="T17" fmla="*/ 146 h 1157"/>
                <a:gd name="T18" fmla="*/ 396 w 793"/>
                <a:gd name="T19" fmla="*/ 0 h 1157"/>
                <a:gd name="T20" fmla="*/ 136 w 793"/>
                <a:gd name="T21" fmla="*/ 105 h 1157"/>
                <a:gd name="T22" fmla="*/ 136 w 793"/>
                <a:gd name="T23" fmla="*/ 615 h 1157"/>
                <a:gd name="T24" fmla="*/ 396 w 793"/>
                <a:gd name="T25" fmla="*/ 1156 h 1157"/>
                <a:gd name="T26" fmla="*/ 646 w 793"/>
                <a:gd name="T27" fmla="*/ 615 h 1157"/>
                <a:gd name="T28" fmla="*/ 646 w 793"/>
                <a:gd name="T29" fmla="*/ 105 h 1157"/>
                <a:gd name="T30" fmla="*/ 396 w 793"/>
                <a:gd name="T31" fmla="*/ 0 h 1157"/>
                <a:gd name="T32" fmla="*/ 396 w 793"/>
                <a:gd name="T33" fmla="*/ 146 h 1157"/>
                <a:gd name="T34" fmla="*/ 396 w 793"/>
                <a:gd name="T35" fmla="*/ 0 h 1157"/>
                <a:gd name="T36" fmla="*/ 396 w 793"/>
                <a:gd name="T37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3" h="1157">
                  <a:moveTo>
                    <a:pt x="396" y="146"/>
                  </a:moveTo>
                  <a:cubicBezTo>
                    <a:pt x="448" y="146"/>
                    <a:pt x="511" y="167"/>
                    <a:pt x="553" y="209"/>
                  </a:cubicBezTo>
                  <a:cubicBezTo>
                    <a:pt x="584" y="250"/>
                    <a:pt x="615" y="302"/>
                    <a:pt x="615" y="365"/>
                  </a:cubicBezTo>
                  <a:cubicBezTo>
                    <a:pt x="615" y="417"/>
                    <a:pt x="584" y="469"/>
                    <a:pt x="553" y="511"/>
                  </a:cubicBezTo>
                  <a:cubicBezTo>
                    <a:pt x="542" y="521"/>
                    <a:pt x="469" y="594"/>
                    <a:pt x="396" y="709"/>
                  </a:cubicBezTo>
                  <a:cubicBezTo>
                    <a:pt x="323" y="594"/>
                    <a:pt x="250" y="521"/>
                    <a:pt x="240" y="511"/>
                  </a:cubicBezTo>
                  <a:cubicBezTo>
                    <a:pt x="198" y="469"/>
                    <a:pt x="178" y="417"/>
                    <a:pt x="178" y="365"/>
                  </a:cubicBezTo>
                  <a:cubicBezTo>
                    <a:pt x="178" y="302"/>
                    <a:pt x="198" y="250"/>
                    <a:pt x="240" y="209"/>
                  </a:cubicBezTo>
                  <a:cubicBezTo>
                    <a:pt x="282" y="167"/>
                    <a:pt x="334" y="146"/>
                    <a:pt x="396" y="146"/>
                  </a:cubicBezTo>
                  <a:lnTo>
                    <a:pt x="396" y="0"/>
                  </a:lnTo>
                  <a:cubicBezTo>
                    <a:pt x="303" y="0"/>
                    <a:pt x="209" y="32"/>
                    <a:pt x="136" y="105"/>
                  </a:cubicBezTo>
                  <a:cubicBezTo>
                    <a:pt x="0" y="250"/>
                    <a:pt x="0" y="480"/>
                    <a:pt x="136" y="615"/>
                  </a:cubicBezTo>
                  <a:cubicBezTo>
                    <a:pt x="136" y="615"/>
                    <a:pt x="396" y="865"/>
                    <a:pt x="396" y="1156"/>
                  </a:cubicBezTo>
                  <a:cubicBezTo>
                    <a:pt x="396" y="865"/>
                    <a:pt x="646" y="615"/>
                    <a:pt x="646" y="615"/>
                  </a:cubicBezTo>
                  <a:cubicBezTo>
                    <a:pt x="792" y="480"/>
                    <a:pt x="792" y="250"/>
                    <a:pt x="646" y="105"/>
                  </a:cubicBezTo>
                  <a:cubicBezTo>
                    <a:pt x="584" y="32"/>
                    <a:pt x="490" y="0"/>
                    <a:pt x="396" y="0"/>
                  </a:cubicBezTo>
                  <a:lnTo>
                    <a:pt x="396" y="146"/>
                  </a:lnTo>
                  <a:close/>
                  <a:moveTo>
                    <a:pt x="396" y="0"/>
                  </a:moveTo>
                  <a:lnTo>
                    <a:pt x="39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167"/>
            <p:cNvSpPr>
              <a:spLocks noChangeArrowheads="1"/>
            </p:cNvSpPr>
            <p:nvPr/>
          </p:nvSpPr>
          <p:spPr bwMode="auto">
            <a:xfrm>
              <a:off x="4410075" y="1817688"/>
              <a:ext cx="52388" cy="52387"/>
            </a:xfrm>
            <a:custGeom>
              <a:avLst/>
              <a:gdLst>
                <a:gd name="T0" fmla="*/ 146 w 147"/>
                <a:gd name="T1" fmla="*/ 73 h 147"/>
                <a:gd name="T2" fmla="*/ 73 w 147"/>
                <a:gd name="T3" fmla="*/ 146 h 147"/>
                <a:gd name="T4" fmla="*/ 0 w 147"/>
                <a:gd name="T5" fmla="*/ 73 h 147"/>
                <a:gd name="T6" fmla="*/ 73 w 147"/>
                <a:gd name="T7" fmla="*/ 0 h 147"/>
                <a:gd name="T8" fmla="*/ 146 w 147"/>
                <a:gd name="T9" fmla="*/ 73 h 147"/>
                <a:gd name="T10" fmla="*/ 146 w 147"/>
                <a:gd name="T11" fmla="*/ 73 h 147"/>
                <a:gd name="T12" fmla="*/ 146 w 147"/>
                <a:gd name="T1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7">
                  <a:moveTo>
                    <a:pt x="146" y="73"/>
                  </a:moveTo>
                  <a:cubicBezTo>
                    <a:pt x="146" y="104"/>
                    <a:pt x="115" y="146"/>
                    <a:pt x="73" y="146"/>
                  </a:cubicBezTo>
                  <a:cubicBezTo>
                    <a:pt x="32" y="146"/>
                    <a:pt x="0" y="104"/>
                    <a:pt x="0" y="73"/>
                  </a:cubicBezTo>
                  <a:cubicBezTo>
                    <a:pt x="0" y="31"/>
                    <a:pt x="32" y="0"/>
                    <a:pt x="73" y="0"/>
                  </a:cubicBezTo>
                  <a:cubicBezTo>
                    <a:pt x="115" y="0"/>
                    <a:pt x="146" y="31"/>
                    <a:pt x="146" y="73"/>
                  </a:cubicBezTo>
                  <a:close/>
                  <a:moveTo>
                    <a:pt x="146" y="73"/>
                  </a:moveTo>
                  <a:lnTo>
                    <a:pt x="146" y="7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Group 61"/>
          <p:cNvGrpSpPr/>
          <p:nvPr/>
        </p:nvGrpSpPr>
        <p:grpSpPr>
          <a:xfrm>
            <a:off x="659517" y="3372968"/>
            <a:ext cx="5460168" cy="451379"/>
            <a:chOff x="6111902" y="3293153"/>
            <a:chExt cx="5077956" cy="419673"/>
          </a:xfrm>
        </p:grpSpPr>
        <p:sp>
          <p:nvSpPr>
            <p:cNvPr id="55" name="Rectangle 62"/>
            <p:cNvSpPr/>
            <p:nvPr/>
          </p:nvSpPr>
          <p:spPr bwMode="auto">
            <a:xfrm>
              <a:off x="6580927" y="3305801"/>
              <a:ext cx="4608931" cy="371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6" name="Rectangle 63"/>
            <p:cNvSpPr/>
            <p:nvPr/>
          </p:nvSpPr>
          <p:spPr bwMode="auto">
            <a:xfrm>
              <a:off x="6580927" y="3305801"/>
              <a:ext cx="3191870" cy="371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7" name="Content Placeholder 2"/>
            <p:cNvSpPr txBox="1"/>
            <p:nvPr/>
          </p:nvSpPr>
          <p:spPr bwMode="auto">
            <a:xfrm>
              <a:off x="6559731" y="3343903"/>
              <a:ext cx="655170" cy="3433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45%</a:t>
              </a:r>
            </a:p>
          </p:txBody>
        </p:sp>
        <p:sp>
          <p:nvSpPr>
            <p:cNvPr id="58" name="Oval 65"/>
            <p:cNvSpPr/>
            <p:nvPr/>
          </p:nvSpPr>
          <p:spPr>
            <a:xfrm>
              <a:off x="6111902" y="3293153"/>
              <a:ext cx="419675" cy="41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 </a:t>
              </a:r>
            </a:p>
          </p:txBody>
        </p:sp>
        <p:grpSp>
          <p:nvGrpSpPr>
            <p:cNvPr id="59" name="Group 66"/>
            <p:cNvGrpSpPr/>
            <p:nvPr/>
          </p:nvGrpSpPr>
          <p:grpSpPr>
            <a:xfrm>
              <a:off x="6214097" y="3379464"/>
              <a:ext cx="223777" cy="239331"/>
              <a:chOff x="494476" y="2241785"/>
              <a:chExt cx="239742" cy="256405"/>
            </a:xfrm>
            <a:solidFill>
              <a:schemeClr val="bg1"/>
            </a:solidFill>
          </p:grpSpPr>
          <p:sp>
            <p:nvSpPr>
              <p:cNvPr id="60" name="Freeform 67"/>
              <p:cNvSpPr>
                <a:spLocks noEditPoints="1"/>
              </p:cNvSpPr>
              <p:nvPr/>
            </p:nvSpPr>
            <p:spPr bwMode="auto">
              <a:xfrm>
                <a:off x="494476" y="2241785"/>
                <a:ext cx="239742" cy="256405"/>
              </a:xfrm>
              <a:custGeom>
                <a:avLst/>
                <a:gdLst>
                  <a:gd name="T0" fmla="*/ 190 w 219"/>
                  <a:gd name="T1" fmla="*/ 0 h 234"/>
                  <a:gd name="T2" fmla="*/ 30 w 219"/>
                  <a:gd name="T3" fmla="*/ 0 h 234"/>
                  <a:gd name="T4" fmla="*/ 0 w 219"/>
                  <a:gd name="T5" fmla="*/ 29 h 234"/>
                  <a:gd name="T6" fmla="*/ 0 w 219"/>
                  <a:gd name="T7" fmla="*/ 205 h 234"/>
                  <a:gd name="T8" fmla="*/ 30 w 219"/>
                  <a:gd name="T9" fmla="*/ 234 h 234"/>
                  <a:gd name="T10" fmla="*/ 190 w 219"/>
                  <a:gd name="T11" fmla="*/ 234 h 234"/>
                  <a:gd name="T12" fmla="*/ 219 w 219"/>
                  <a:gd name="T13" fmla="*/ 205 h 234"/>
                  <a:gd name="T14" fmla="*/ 219 w 219"/>
                  <a:gd name="T15" fmla="*/ 29 h 234"/>
                  <a:gd name="T16" fmla="*/ 190 w 219"/>
                  <a:gd name="T17" fmla="*/ 0 h 234"/>
                  <a:gd name="T18" fmla="*/ 205 w 219"/>
                  <a:gd name="T19" fmla="*/ 205 h 234"/>
                  <a:gd name="T20" fmla="*/ 190 w 219"/>
                  <a:gd name="T21" fmla="*/ 219 h 234"/>
                  <a:gd name="T22" fmla="*/ 30 w 219"/>
                  <a:gd name="T23" fmla="*/ 219 h 234"/>
                  <a:gd name="T24" fmla="*/ 15 w 219"/>
                  <a:gd name="T25" fmla="*/ 205 h 234"/>
                  <a:gd name="T26" fmla="*/ 15 w 219"/>
                  <a:gd name="T27" fmla="*/ 29 h 234"/>
                  <a:gd name="T28" fmla="*/ 30 w 219"/>
                  <a:gd name="T29" fmla="*/ 15 h 234"/>
                  <a:gd name="T30" fmla="*/ 190 w 219"/>
                  <a:gd name="T31" fmla="*/ 15 h 234"/>
                  <a:gd name="T32" fmla="*/ 205 w 219"/>
                  <a:gd name="T33" fmla="*/ 29 h 234"/>
                  <a:gd name="T34" fmla="*/ 205 w 219"/>
                  <a:gd name="T35" fmla="*/ 20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9" h="234">
                    <a:moveTo>
                      <a:pt x="19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21"/>
                      <a:pt x="13" y="234"/>
                      <a:pt x="30" y="234"/>
                    </a:cubicBezTo>
                    <a:cubicBezTo>
                      <a:pt x="190" y="234"/>
                      <a:pt x="190" y="234"/>
                      <a:pt x="190" y="234"/>
                    </a:cubicBezTo>
                    <a:cubicBezTo>
                      <a:pt x="206" y="234"/>
                      <a:pt x="219" y="221"/>
                      <a:pt x="219" y="205"/>
                    </a:cubicBezTo>
                    <a:cubicBezTo>
                      <a:pt x="219" y="29"/>
                      <a:pt x="219" y="29"/>
                      <a:pt x="219" y="29"/>
                    </a:cubicBezTo>
                    <a:cubicBezTo>
                      <a:pt x="219" y="13"/>
                      <a:pt x="206" y="0"/>
                      <a:pt x="190" y="0"/>
                    </a:cubicBezTo>
                    <a:close/>
                    <a:moveTo>
                      <a:pt x="205" y="205"/>
                    </a:moveTo>
                    <a:cubicBezTo>
                      <a:pt x="205" y="213"/>
                      <a:pt x="198" y="219"/>
                      <a:pt x="19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21" y="219"/>
                      <a:pt x="15" y="213"/>
                      <a:pt x="15" y="205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1"/>
                      <a:pt x="21" y="15"/>
                      <a:pt x="3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8" y="15"/>
                      <a:pt x="205" y="21"/>
                      <a:pt x="205" y="29"/>
                    </a:cubicBezTo>
                    <a:lnTo>
                      <a:pt x="205" y="2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68"/>
              <p:cNvSpPr>
                <a:spLocks noEditPoints="1"/>
              </p:cNvSpPr>
              <p:nvPr/>
            </p:nvSpPr>
            <p:spPr bwMode="auto">
              <a:xfrm>
                <a:off x="527337" y="2273716"/>
                <a:ext cx="175411" cy="160601"/>
              </a:xfrm>
              <a:custGeom>
                <a:avLst/>
                <a:gdLst>
                  <a:gd name="T0" fmla="*/ 153 w 160"/>
                  <a:gd name="T1" fmla="*/ 0 h 147"/>
                  <a:gd name="T2" fmla="*/ 7 w 160"/>
                  <a:gd name="T3" fmla="*/ 0 h 147"/>
                  <a:gd name="T4" fmla="*/ 0 w 160"/>
                  <a:gd name="T5" fmla="*/ 8 h 147"/>
                  <a:gd name="T6" fmla="*/ 0 w 160"/>
                  <a:gd name="T7" fmla="*/ 139 h 147"/>
                  <a:gd name="T8" fmla="*/ 7 w 160"/>
                  <a:gd name="T9" fmla="*/ 147 h 147"/>
                  <a:gd name="T10" fmla="*/ 153 w 160"/>
                  <a:gd name="T11" fmla="*/ 147 h 147"/>
                  <a:gd name="T12" fmla="*/ 160 w 160"/>
                  <a:gd name="T13" fmla="*/ 139 h 147"/>
                  <a:gd name="T14" fmla="*/ 160 w 160"/>
                  <a:gd name="T15" fmla="*/ 8 h 147"/>
                  <a:gd name="T16" fmla="*/ 153 w 160"/>
                  <a:gd name="T17" fmla="*/ 0 h 147"/>
                  <a:gd name="T18" fmla="*/ 153 w 160"/>
                  <a:gd name="T19" fmla="*/ 8 h 147"/>
                  <a:gd name="T20" fmla="*/ 153 w 160"/>
                  <a:gd name="T21" fmla="*/ 109 h 147"/>
                  <a:gd name="T22" fmla="*/ 129 w 160"/>
                  <a:gd name="T23" fmla="*/ 83 h 147"/>
                  <a:gd name="T24" fmla="*/ 124 w 160"/>
                  <a:gd name="T25" fmla="*/ 81 h 147"/>
                  <a:gd name="T26" fmla="*/ 118 w 160"/>
                  <a:gd name="T27" fmla="*/ 83 h 147"/>
                  <a:gd name="T28" fmla="*/ 99 w 160"/>
                  <a:gd name="T29" fmla="*/ 105 h 147"/>
                  <a:gd name="T30" fmla="*/ 42 w 160"/>
                  <a:gd name="T31" fmla="*/ 39 h 147"/>
                  <a:gd name="T32" fmla="*/ 36 w 160"/>
                  <a:gd name="T33" fmla="*/ 37 h 147"/>
                  <a:gd name="T34" fmla="*/ 31 w 160"/>
                  <a:gd name="T35" fmla="*/ 39 h 147"/>
                  <a:gd name="T36" fmla="*/ 7 w 160"/>
                  <a:gd name="T37" fmla="*/ 67 h 147"/>
                  <a:gd name="T38" fmla="*/ 7 w 160"/>
                  <a:gd name="T39" fmla="*/ 8 h 147"/>
                  <a:gd name="T40" fmla="*/ 153 w 160"/>
                  <a:gd name="T41" fmla="*/ 8 h 147"/>
                  <a:gd name="T42" fmla="*/ 7 w 160"/>
                  <a:gd name="T43" fmla="*/ 78 h 147"/>
                  <a:gd name="T44" fmla="*/ 36 w 160"/>
                  <a:gd name="T45" fmla="*/ 44 h 147"/>
                  <a:gd name="T46" fmla="*/ 95 w 160"/>
                  <a:gd name="T47" fmla="*/ 111 h 147"/>
                  <a:gd name="T48" fmla="*/ 99 w 160"/>
                  <a:gd name="T49" fmla="*/ 116 h 147"/>
                  <a:gd name="T50" fmla="*/ 119 w 160"/>
                  <a:gd name="T51" fmla="*/ 139 h 147"/>
                  <a:gd name="T52" fmla="*/ 7 w 160"/>
                  <a:gd name="T53" fmla="*/ 139 h 147"/>
                  <a:gd name="T54" fmla="*/ 7 w 160"/>
                  <a:gd name="T55" fmla="*/ 78 h 147"/>
                  <a:gd name="T56" fmla="*/ 129 w 160"/>
                  <a:gd name="T57" fmla="*/ 139 h 147"/>
                  <a:gd name="T58" fmla="*/ 104 w 160"/>
                  <a:gd name="T59" fmla="*/ 110 h 147"/>
                  <a:gd name="T60" fmla="*/ 124 w 160"/>
                  <a:gd name="T61" fmla="*/ 88 h 147"/>
                  <a:gd name="T62" fmla="*/ 153 w 160"/>
                  <a:gd name="T63" fmla="*/ 120 h 147"/>
                  <a:gd name="T64" fmla="*/ 153 w 160"/>
                  <a:gd name="T65" fmla="*/ 139 h 147"/>
                  <a:gd name="T66" fmla="*/ 129 w 160"/>
                  <a:gd name="T67" fmla="*/ 13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47">
                    <a:moveTo>
                      <a:pt x="15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3"/>
                      <a:pt x="3" y="147"/>
                      <a:pt x="7" y="147"/>
                    </a:cubicBezTo>
                    <a:cubicBezTo>
                      <a:pt x="153" y="147"/>
                      <a:pt x="153" y="147"/>
                      <a:pt x="153" y="147"/>
                    </a:cubicBezTo>
                    <a:cubicBezTo>
                      <a:pt x="157" y="147"/>
                      <a:pt x="160" y="143"/>
                      <a:pt x="160" y="139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4"/>
                      <a:pt x="157" y="0"/>
                      <a:pt x="153" y="0"/>
                    </a:cubicBezTo>
                    <a:close/>
                    <a:moveTo>
                      <a:pt x="153" y="8"/>
                    </a:moveTo>
                    <a:cubicBezTo>
                      <a:pt x="153" y="109"/>
                      <a:pt x="153" y="109"/>
                      <a:pt x="153" y="109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28" y="82"/>
                      <a:pt x="126" y="81"/>
                      <a:pt x="124" y="81"/>
                    </a:cubicBezTo>
                    <a:cubicBezTo>
                      <a:pt x="122" y="81"/>
                      <a:pt x="120" y="82"/>
                      <a:pt x="118" y="83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0" y="38"/>
                      <a:pt x="38" y="37"/>
                      <a:pt x="36" y="37"/>
                    </a:cubicBezTo>
                    <a:cubicBezTo>
                      <a:pt x="34" y="37"/>
                      <a:pt x="32" y="38"/>
                      <a:pt x="31" y="39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8"/>
                      <a:pt x="7" y="8"/>
                      <a:pt x="7" y="8"/>
                    </a:cubicBezTo>
                    <a:lnTo>
                      <a:pt x="153" y="8"/>
                    </a:lnTo>
                    <a:close/>
                    <a:moveTo>
                      <a:pt x="7" y="78"/>
                    </a:moveTo>
                    <a:cubicBezTo>
                      <a:pt x="36" y="44"/>
                      <a:pt x="36" y="44"/>
                      <a:pt x="36" y="44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9" y="116"/>
                      <a:pt x="99" y="116"/>
                      <a:pt x="99" y="116"/>
                    </a:cubicBezTo>
                    <a:cubicBezTo>
                      <a:pt x="119" y="139"/>
                      <a:pt x="119" y="139"/>
                      <a:pt x="119" y="139"/>
                    </a:cubicBezTo>
                    <a:cubicBezTo>
                      <a:pt x="7" y="139"/>
                      <a:pt x="7" y="139"/>
                      <a:pt x="7" y="139"/>
                    </a:cubicBezTo>
                    <a:lnTo>
                      <a:pt x="7" y="78"/>
                    </a:lnTo>
                    <a:close/>
                    <a:moveTo>
                      <a:pt x="129" y="139"/>
                    </a:moveTo>
                    <a:cubicBezTo>
                      <a:pt x="104" y="110"/>
                      <a:pt x="104" y="110"/>
                      <a:pt x="104" y="110"/>
                    </a:cubicBezTo>
                    <a:cubicBezTo>
                      <a:pt x="124" y="88"/>
                      <a:pt x="124" y="88"/>
                      <a:pt x="124" y="88"/>
                    </a:cubicBezTo>
                    <a:cubicBezTo>
                      <a:pt x="153" y="120"/>
                      <a:pt x="153" y="120"/>
                      <a:pt x="153" y="120"/>
                    </a:cubicBezTo>
                    <a:cubicBezTo>
                      <a:pt x="153" y="139"/>
                      <a:pt x="153" y="139"/>
                      <a:pt x="153" y="139"/>
                    </a:cubicBezTo>
                    <a:lnTo>
                      <a:pt x="129" y="1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Freeform 69"/>
              <p:cNvSpPr>
                <a:spLocks noEditPoints="1"/>
              </p:cNvSpPr>
              <p:nvPr/>
            </p:nvSpPr>
            <p:spPr bwMode="auto">
              <a:xfrm>
                <a:off x="622677" y="2297776"/>
                <a:ext cx="48134" cy="48134"/>
              </a:xfrm>
              <a:custGeom>
                <a:avLst/>
                <a:gdLst>
                  <a:gd name="T0" fmla="*/ 22 w 44"/>
                  <a:gd name="T1" fmla="*/ 44 h 44"/>
                  <a:gd name="T2" fmla="*/ 44 w 44"/>
                  <a:gd name="T3" fmla="*/ 22 h 44"/>
                  <a:gd name="T4" fmla="*/ 22 w 44"/>
                  <a:gd name="T5" fmla="*/ 0 h 44"/>
                  <a:gd name="T6" fmla="*/ 0 w 44"/>
                  <a:gd name="T7" fmla="*/ 22 h 44"/>
                  <a:gd name="T8" fmla="*/ 22 w 44"/>
                  <a:gd name="T9" fmla="*/ 44 h 44"/>
                  <a:gd name="T10" fmla="*/ 22 w 44"/>
                  <a:gd name="T11" fmla="*/ 8 h 44"/>
                  <a:gd name="T12" fmla="*/ 37 w 44"/>
                  <a:gd name="T13" fmla="*/ 22 h 44"/>
                  <a:gd name="T14" fmla="*/ 22 w 44"/>
                  <a:gd name="T15" fmla="*/ 37 h 44"/>
                  <a:gd name="T16" fmla="*/ 7 w 44"/>
                  <a:gd name="T17" fmla="*/ 22 h 44"/>
                  <a:gd name="T18" fmla="*/ 22 w 44"/>
                  <a:gd name="T1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  <a:moveTo>
                      <a:pt x="22" y="8"/>
                    </a:moveTo>
                    <a:cubicBezTo>
                      <a:pt x="30" y="8"/>
                      <a:pt x="37" y="14"/>
                      <a:pt x="37" y="22"/>
                    </a:cubicBezTo>
                    <a:cubicBezTo>
                      <a:pt x="37" y="30"/>
                      <a:pt x="30" y="37"/>
                      <a:pt x="22" y="37"/>
                    </a:cubicBezTo>
                    <a:cubicBezTo>
                      <a:pt x="14" y="37"/>
                      <a:pt x="7" y="30"/>
                      <a:pt x="7" y="22"/>
                    </a:cubicBezTo>
                    <a:cubicBezTo>
                      <a:pt x="7" y="14"/>
                      <a:pt x="14" y="8"/>
                      <a:pt x="2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3" name="Group 80"/>
          <p:cNvGrpSpPr/>
          <p:nvPr/>
        </p:nvGrpSpPr>
        <p:grpSpPr>
          <a:xfrm>
            <a:off x="650044" y="3976653"/>
            <a:ext cx="5469641" cy="451379"/>
            <a:chOff x="6103092" y="3854434"/>
            <a:chExt cx="5086766" cy="419673"/>
          </a:xfrm>
        </p:grpSpPr>
        <p:sp>
          <p:nvSpPr>
            <p:cNvPr id="64" name="Rectangle 87"/>
            <p:cNvSpPr/>
            <p:nvPr/>
          </p:nvSpPr>
          <p:spPr bwMode="auto">
            <a:xfrm>
              <a:off x="6580927" y="3869862"/>
              <a:ext cx="4608931" cy="373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5" name="Rectangle 98"/>
            <p:cNvSpPr/>
            <p:nvPr/>
          </p:nvSpPr>
          <p:spPr bwMode="auto">
            <a:xfrm>
              <a:off x="6580927" y="3869862"/>
              <a:ext cx="2924435" cy="3736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6" name="Content Placeholder 2"/>
            <p:cNvSpPr txBox="1"/>
            <p:nvPr/>
          </p:nvSpPr>
          <p:spPr bwMode="auto">
            <a:xfrm>
              <a:off x="6559731" y="3918401"/>
              <a:ext cx="655170" cy="3433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33%</a:t>
              </a:r>
            </a:p>
          </p:txBody>
        </p:sp>
        <p:sp>
          <p:nvSpPr>
            <p:cNvPr id="67" name="Oval 102"/>
            <p:cNvSpPr/>
            <p:nvPr/>
          </p:nvSpPr>
          <p:spPr>
            <a:xfrm>
              <a:off x="6103092" y="3854434"/>
              <a:ext cx="419673" cy="4196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8" name="Freeform 73"/>
            <p:cNvSpPr>
              <a:spLocks noEditPoints="1"/>
            </p:cNvSpPr>
            <p:nvPr/>
          </p:nvSpPr>
          <p:spPr bwMode="auto">
            <a:xfrm>
              <a:off x="6207660" y="3940745"/>
              <a:ext cx="209955" cy="239331"/>
            </a:xfrm>
            <a:custGeom>
              <a:avLst/>
              <a:gdLst>
                <a:gd name="T0" fmla="*/ 191 w 205"/>
                <a:gd name="T1" fmla="*/ 37 h 234"/>
                <a:gd name="T2" fmla="*/ 182 w 205"/>
                <a:gd name="T3" fmla="*/ 10 h 234"/>
                <a:gd name="T4" fmla="*/ 168 w 205"/>
                <a:gd name="T5" fmla="*/ 0 h 234"/>
                <a:gd name="T6" fmla="*/ 37 w 205"/>
                <a:gd name="T7" fmla="*/ 0 h 234"/>
                <a:gd name="T8" fmla="*/ 23 w 205"/>
                <a:gd name="T9" fmla="*/ 10 h 234"/>
                <a:gd name="T10" fmla="*/ 14 w 205"/>
                <a:gd name="T11" fmla="*/ 37 h 234"/>
                <a:gd name="T12" fmla="*/ 0 w 205"/>
                <a:gd name="T13" fmla="*/ 51 h 234"/>
                <a:gd name="T14" fmla="*/ 0 w 205"/>
                <a:gd name="T15" fmla="*/ 73 h 234"/>
                <a:gd name="T16" fmla="*/ 15 w 205"/>
                <a:gd name="T17" fmla="*/ 88 h 234"/>
                <a:gd name="T18" fmla="*/ 22 w 205"/>
                <a:gd name="T19" fmla="*/ 88 h 234"/>
                <a:gd name="T20" fmla="*/ 22 w 205"/>
                <a:gd name="T21" fmla="*/ 89 h 234"/>
                <a:gd name="T22" fmla="*/ 37 w 205"/>
                <a:gd name="T23" fmla="*/ 221 h 234"/>
                <a:gd name="T24" fmla="*/ 51 w 205"/>
                <a:gd name="T25" fmla="*/ 234 h 234"/>
                <a:gd name="T26" fmla="*/ 153 w 205"/>
                <a:gd name="T27" fmla="*/ 234 h 234"/>
                <a:gd name="T28" fmla="*/ 168 w 205"/>
                <a:gd name="T29" fmla="*/ 221 h 234"/>
                <a:gd name="T30" fmla="*/ 183 w 205"/>
                <a:gd name="T31" fmla="*/ 89 h 234"/>
                <a:gd name="T32" fmla="*/ 182 w 205"/>
                <a:gd name="T33" fmla="*/ 88 h 234"/>
                <a:gd name="T34" fmla="*/ 190 w 205"/>
                <a:gd name="T35" fmla="*/ 88 h 234"/>
                <a:gd name="T36" fmla="*/ 205 w 205"/>
                <a:gd name="T37" fmla="*/ 73 h 234"/>
                <a:gd name="T38" fmla="*/ 205 w 205"/>
                <a:gd name="T39" fmla="*/ 51 h 234"/>
                <a:gd name="T40" fmla="*/ 191 w 205"/>
                <a:gd name="T41" fmla="*/ 37 h 234"/>
                <a:gd name="T42" fmla="*/ 37 w 205"/>
                <a:gd name="T43" fmla="*/ 14 h 234"/>
                <a:gd name="T44" fmla="*/ 168 w 205"/>
                <a:gd name="T45" fmla="*/ 14 h 234"/>
                <a:gd name="T46" fmla="*/ 175 w 205"/>
                <a:gd name="T47" fmla="*/ 36 h 234"/>
                <a:gd name="T48" fmla="*/ 29 w 205"/>
                <a:gd name="T49" fmla="*/ 36 h 234"/>
                <a:gd name="T50" fmla="*/ 37 w 205"/>
                <a:gd name="T51" fmla="*/ 14 h 234"/>
                <a:gd name="T52" fmla="*/ 51 w 205"/>
                <a:gd name="T53" fmla="*/ 219 h 234"/>
                <a:gd name="T54" fmla="*/ 49 w 205"/>
                <a:gd name="T55" fmla="*/ 197 h 234"/>
                <a:gd name="T56" fmla="*/ 156 w 205"/>
                <a:gd name="T57" fmla="*/ 197 h 234"/>
                <a:gd name="T58" fmla="*/ 153 w 205"/>
                <a:gd name="T59" fmla="*/ 219 h 234"/>
                <a:gd name="T60" fmla="*/ 51 w 205"/>
                <a:gd name="T61" fmla="*/ 219 h 234"/>
                <a:gd name="T62" fmla="*/ 157 w 205"/>
                <a:gd name="T63" fmla="*/ 190 h 234"/>
                <a:gd name="T64" fmla="*/ 48 w 205"/>
                <a:gd name="T65" fmla="*/ 190 h 234"/>
                <a:gd name="T66" fmla="*/ 40 w 205"/>
                <a:gd name="T67" fmla="*/ 117 h 234"/>
                <a:gd name="T68" fmla="*/ 165 w 205"/>
                <a:gd name="T69" fmla="*/ 117 h 234"/>
                <a:gd name="T70" fmla="*/ 157 w 205"/>
                <a:gd name="T71" fmla="*/ 190 h 234"/>
                <a:gd name="T72" fmla="*/ 166 w 205"/>
                <a:gd name="T73" fmla="*/ 109 h 234"/>
                <a:gd name="T74" fmla="*/ 39 w 205"/>
                <a:gd name="T75" fmla="*/ 109 h 234"/>
                <a:gd name="T76" fmla="*/ 37 w 205"/>
                <a:gd name="T77" fmla="*/ 88 h 234"/>
                <a:gd name="T78" fmla="*/ 168 w 205"/>
                <a:gd name="T79" fmla="*/ 88 h 234"/>
                <a:gd name="T80" fmla="*/ 166 w 205"/>
                <a:gd name="T81" fmla="*/ 109 h 234"/>
                <a:gd name="T82" fmla="*/ 190 w 205"/>
                <a:gd name="T83" fmla="*/ 73 h 234"/>
                <a:gd name="T84" fmla="*/ 15 w 205"/>
                <a:gd name="T85" fmla="*/ 73 h 234"/>
                <a:gd name="T86" fmla="*/ 15 w 205"/>
                <a:gd name="T87" fmla="*/ 51 h 234"/>
                <a:gd name="T88" fmla="*/ 190 w 205"/>
                <a:gd name="T89" fmla="*/ 51 h 234"/>
                <a:gd name="T90" fmla="*/ 190 w 205"/>
                <a:gd name="T91" fmla="*/ 7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234">
                  <a:moveTo>
                    <a:pt x="191" y="37"/>
                  </a:moveTo>
                  <a:cubicBezTo>
                    <a:pt x="182" y="10"/>
                    <a:pt x="182" y="10"/>
                    <a:pt x="182" y="10"/>
                  </a:cubicBezTo>
                  <a:cubicBezTo>
                    <a:pt x="180" y="4"/>
                    <a:pt x="174" y="0"/>
                    <a:pt x="16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0"/>
                    <a:pt x="25" y="4"/>
                    <a:pt x="23" y="10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9"/>
                    <a:pt x="22" y="89"/>
                  </a:cubicBezTo>
                  <a:cubicBezTo>
                    <a:pt x="37" y="221"/>
                    <a:pt x="37" y="221"/>
                    <a:pt x="37" y="221"/>
                  </a:cubicBezTo>
                  <a:cubicBezTo>
                    <a:pt x="37" y="228"/>
                    <a:pt x="44" y="234"/>
                    <a:pt x="51" y="234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161" y="234"/>
                    <a:pt x="167" y="228"/>
                    <a:pt x="168" y="22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2" y="88"/>
                    <a:pt x="182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8" y="88"/>
                    <a:pt x="205" y="81"/>
                    <a:pt x="205" y="73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43"/>
                    <a:pt x="198" y="37"/>
                    <a:pt x="191" y="37"/>
                  </a:cubicBezTo>
                  <a:close/>
                  <a:moveTo>
                    <a:pt x="37" y="14"/>
                  </a:moveTo>
                  <a:cubicBezTo>
                    <a:pt x="168" y="14"/>
                    <a:pt x="168" y="14"/>
                    <a:pt x="168" y="14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37" y="14"/>
                  </a:lnTo>
                  <a:close/>
                  <a:moveTo>
                    <a:pt x="51" y="219"/>
                  </a:moveTo>
                  <a:cubicBezTo>
                    <a:pt x="49" y="197"/>
                    <a:pt x="49" y="197"/>
                    <a:pt x="49" y="197"/>
                  </a:cubicBezTo>
                  <a:cubicBezTo>
                    <a:pt x="156" y="197"/>
                    <a:pt x="156" y="197"/>
                    <a:pt x="156" y="197"/>
                  </a:cubicBezTo>
                  <a:cubicBezTo>
                    <a:pt x="153" y="219"/>
                    <a:pt x="153" y="219"/>
                    <a:pt x="153" y="219"/>
                  </a:cubicBezTo>
                  <a:lnTo>
                    <a:pt x="51" y="219"/>
                  </a:lnTo>
                  <a:close/>
                  <a:moveTo>
                    <a:pt x="157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165" y="117"/>
                    <a:pt x="165" y="117"/>
                    <a:pt x="165" y="117"/>
                  </a:cubicBezTo>
                  <a:lnTo>
                    <a:pt x="157" y="190"/>
                  </a:lnTo>
                  <a:close/>
                  <a:moveTo>
                    <a:pt x="166" y="109"/>
                  </a:moveTo>
                  <a:cubicBezTo>
                    <a:pt x="39" y="109"/>
                    <a:pt x="39" y="109"/>
                    <a:pt x="39" y="10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6" y="109"/>
                  </a:lnTo>
                  <a:close/>
                  <a:moveTo>
                    <a:pt x="190" y="73"/>
                  </a:moveTo>
                  <a:cubicBezTo>
                    <a:pt x="15" y="73"/>
                    <a:pt x="15" y="73"/>
                    <a:pt x="15" y="73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90" y="51"/>
                    <a:pt x="190" y="51"/>
                    <a:pt x="190" y="51"/>
                  </a:cubicBezTo>
                  <a:lnTo>
                    <a:pt x="190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9" name="Group 104"/>
          <p:cNvGrpSpPr/>
          <p:nvPr/>
        </p:nvGrpSpPr>
        <p:grpSpPr>
          <a:xfrm>
            <a:off x="643693" y="2738712"/>
            <a:ext cx="5475992" cy="451379"/>
            <a:chOff x="6097186" y="2703449"/>
            <a:chExt cx="5092672" cy="419673"/>
          </a:xfrm>
        </p:grpSpPr>
        <p:sp>
          <p:nvSpPr>
            <p:cNvPr id="70" name="Rectangle 105"/>
            <p:cNvSpPr/>
            <p:nvPr/>
          </p:nvSpPr>
          <p:spPr bwMode="auto">
            <a:xfrm>
              <a:off x="6580927" y="2717631"/>
              <a:ext cx="4608931" cy="373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1" name="Rectangle 106"/>
            <p:cNvSpPr/>
            <p:nvPr/>
          </p:nvSpPr>
          <p:spPr bwMode="auto">
            <a:xfrm>
              <a:off x="6580927" y="2717631"/>
              <a:ext cx="3804745" cy="373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 bwMode="auto">
            <a:xfrm>
              <a:off x="6559731" y="2765514"/>
              <a:ext cx="655170" cy="3433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68%</a:t>
              </a:r>
            </a:p>
          </p:txBody>
        </p:sp>
        <p:sp>
          <p:nvSpPr>
            <p:cNvPr id="73" name="Oval 108"/>
            <p:cNvSpPr/>
            <p:nvPr/>
          </p:nvSpPr>
          <p:spPr>
            <a:xfrm>
              <a:off x="6097186" y="2703449"/>
              <a:ext cx="419673" cy="41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74" name="Group 109"/>
            <p:cNvGrpSpPr/>
            <p:nvPr/>
          </p:nvGrpSpPr>
          <p:grpSpPr>
            <a:xfrm>
              <a:off x="6230986" y="2797494"/>
              <a:ext cx="163729" cy="239331"/>
              <a:chOff x="527333" y="1217552"/>
              <a:chExt cx="175409" cy="256405"/>
            </a:xfrm>
            <a:solidFill>
              <a:schemeClr val="bg1"/>
            </a:solidFill>
          </p:grpSpPr>
          <p:sp>
            <p:nvSpPr>
              <p:cNvPr id="75" name="Freeform 79"/>
              <p:cNvSpPr>
                <a:spLocks noEditPoints="1"/>
              </p:cNvSpPr>
              <p:nvPr/>
            </p:nvSpPr>
            <p:spPr bwMode="auto">
              <a:xfrm>
                <a:off x="527333" y="1217552"/>
                <a:ext cx="175409" cy="256405"/>
              </a:xfrm>
              <a:custGeom>
                <a:avLst/>
                <a:gdLst>
                  <a:gd name="T0" fmla="*/ 80 w 160"/>
                  <a:gd name="T1" fmla="*/ 0 h 234"/>
                  <a:gd name="T2" fmla="*/ 0 w 160"/>
                  <a:gd name="T3" fmla="*/ 81 h 234"/>
                  <a:gd name="T4" fmla="*/ 36 w 160"/>
                  <a:gd name="T5" fmla="*/ 169 h 234"/>
                  <a:gd name="T6" fmla="*/ 80 w 160"/>
                  <a:gd name="T7" fmla="*/ 234 h 234"/>
                  <a:gd name="T8" fmla="*/ 123 w 160"/>
                  <a:gd name="T9" fmla="*/ 169 h 234"/>
                  <a:gd name="T10" fmla="*/ 160 w 160"/>
                  <a:gd name="T11" fmla="*/ 81 h 234"/>
                  <a:gd name="T12" fmla="*/ 80 w 160"/>
                  <a:gd name="T13" fmla="*/ 0 h 234"/>
                  <a:gd name="T14" fmla="*/ 99 w 160"/>
                  <a:gd name="T15" fmla="*/ 199 h 234"/>
                  <a:gd name="T16" fmla="*/ 63 w 160"/>
                  <a:gd name="T17" fmla="*/ 203 h 234"/>
                  <a:gd name="T18" fmla="*/ 58 w 160"/>
                  <a:gd name="T19" fmla="*/ 190 h 234"/>
                  <a:gd name="T20" fmla="*/ 58 w 160"/>
                  <a:gd name="T21" fmla="*/ 189 h 234"/>
                  <a:gd name="T22" fmla="*/ 103 w 160"/>
                  <a:gd name="T23" fmla="*/ 184 h 234"/>
                  <a:gd name="T24" fmla="*/ 101 w 160"/>
                  <a:gd name="T25" fmla="*/ 190 h 234"/>
                  <a:gd name="T26" fmla="*/ 99 w 160"/>
                  <a:gd name="T27" fmla="*/ 199 h 234"/>
                  <a:gd name="T28" fmla="*/ 56 w 160"/>
                  <a:gd name="T29" fmla="*/ 182 h 234"/>
                  <a:gd name="T30" fmla="*/ 52 w 160"/>
                  <a:gd name="T31" fmla="*/ 168 h 234"/>
                  <a:gd name="T32" fmla="*/ 108 w 160"/>
                  <a:gd name="T33" fmla="*/ 168 h 234"/>
                  <a:gd name="T34" fmla="*/ 106 w 160"/>
                  <a:gd name="T35" fmla="*/ 176 h 234"/>
                  <a:gd name="T36" fmla="*/ 56 w 160"/>
                  <a:gd name="T37" fmla="*/ 182 h 234"/>
                  <a:gd name="T38" fmla="*/ 80 w 160"/>
                  <a:gd name="T39" fmla="*/ 220 h 234"/>
                  <a:gd name="T40" fmla="*/ 65 w 160"/>
                  <a:gd name="T41" fmla="*/ 210 h 234"/>
                  <a:gd name="T42" fmla="*/ 96 w 160"/>
                  <a:gd name="T43" fmla="*/ 207 h 234"/>
                  <a:gd name="T44" fmla="*/ 80 w 160"/>
                  <a:gd name="T45" fmla="*/ 220 h 234"/>
                  <a:gd name="T46" fmla="*/ 114 w 160"/>
                  <a:gd name="T47" fmla="*/ 154 h 234"/>
                  <a:gd name="T48" fmla="*/ 46 w 160"/>
                  <a:gd name="T49" fmla="*/ 154 h 234"/>
                  <a:gd name="T50" fmla="*/ 34 w 160"/>
                  <a:gd name="T51" fmla="*/ 130 h 234"/>
                  <a:gd name="T52" fmla="*/ 14 w 160"/>
                  <a:gd name="T53" fmla="*/ 81 h 234"/>
                  <a:gd name="T54" fmla="*/ 80 w 160"/>
                  <a:gd name="T55" fmla="*/ 15 h 234"/>
                  <a:gd name="T56" fmla="*/ 146 w 160"/>
                  <a:gd name="T57" fmla="*/ 81 h 234"/>
                  <a:gd name="T58" fmla="*/ 126 w 160"/>
                  <a:gd name="T59" fmla="*/ 130 h 234"/>
                  <a:gd name="T60" fmla="*/ 114 w 160"/>
                  <a:gd name="T61" fmla="*/ 15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234">
                    <a:moveTo>
                      <a:pt x="80" y="0"/>
                    </a:moveTo>
                    <a:cubicBezTo>
                      <a:pt x="35" y="0"/>
                      <a:pt x="0" y="36"/>
                      <a:pt x="0" y="81"/>
                    </a:cubicBezTo>
                    <a:cubicBezTo>
                      <a:pt x="0" y="110"/>
                      <a:pt x="26" y="141"/>
                      <a:pt x="36" y="169"/>
                    </a:cubicBezTo>
                    <a:cubicBezTo>
                      <a:pt x="51" y="210"/>
                      <a:pt x="49" y="234"/>
                      <a:pt x="80" y="234"/>
                    </a:cubicBezTo>
                    <a:cubicBezTo>
                      <a:pt x="111" y="234"/>
                      <a:pt x="109" y="210"/>
                      <a:pt x="123" y="169"/>
                    </a:cubicBezTo>
                    <a:cubicBezTo>
                      <a:pt x="133" y="142"/>
                      <a:pt x="160" y="110"/>
                      <a:pt x="160" y="81"/>
                    </a:cubicBezTo>
                    <a:cubicBezTo>
                      <a:pt x="160" y="36"/>
                      <a:pt x="124" y="0"/>
                      <a:pt x="80" y="0"/>
                    </a:cubicBezTo>
                    <a:close/>
                    <a:moveTo>
                      <a:pt x="99" y="199"/>
                    </a:moveTo>
                    <a:cubicBezTo>
                      <a:pt x="63" y="203"/>
                      <a:pt x="63" y="203"/>
                      <a:pt x="63" y="203"/>
                    </a:cubicBezTo>
                    <a:cubicBezTo>
                      <a:pt x="61" y="200"/>
                      <a:pt x="60" y="195"/>
                      <a:pt x="58" y="190"/>
                    </a:cubicBezTo>
                    <a:cubicBezTo>
                      <a:pt x="58" y="190"/>
                      <a:pt x="58" y="189"/>
                      <a:pt x="58" y="189"/>
                    </a:cubicBezTo>
                    <a:cubicBezTo>
                      <a:pt x="103" y="184"/>
                      <a:pt x="103" y="184"/>
                      <a:pt x="103" y="184"/>
                    </a:cubicBezTo>
                    <a:cubicBezTo>
                      <a:pt x="103" y="186"/>
                      <a:pt x="102" y="188"/>
                      <a:pt x="101" y="190"/>
                    </a:cubicBezTo>
                    <a:cubicBezTo>
                      <a:pt x="100" y="193"/>
                      <a:pt x="100" y="196"/>
                      <a:pt x="99" y="199"/>
                    </a:cubicBezTo>
                    <a:close/>
                    <a:moveTo>
                      <a:pt x="56" y="182"/>
                    </a:moveTo>
                    <a:cubicBezTo>
                      <a:pt x="55" y="178"/>
                      <a:pt x="53" y="173"/>
                      <a:pt x="52" y="168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07" y="171"/>
                      <a:pt x="106" y="174"/>
                      <a:pt x="106" y="176"/>
                    </a:cubicBezTo>
                    <a:lnTo>
                      <a:pt x="56" y="182"/>
                    </a:lnTo>
                    <a:close/>
                    <a:moveTo>
                      <a:pt x="80" y="220"/>
                    </a:moveTo>
                    <a:cubicBezTo>
                      <a:pt x="72" y="220"/>
                      <a:pt x="69" y="219"/>
                      <a:pt x="65" y="210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2" y="219"/>
                      <a:pt x="88" y="220"/>
                      <a:pt x="80" y="220"/>
                    </a:cubicBezTo>
                    <a:close/>
                    <a:moveTo>
                      <a:pt x="114" y="154"/>
                    </a:moveTo>
                    <a:cubicBezTo>
                      <a:pt x="46" y="154"/>
                      <a:pt x="46" y="154"/>
                      <a:pt x="46" y="154"/>
                    </a:cubicBezTo>
                    <a:cubicBezTo>
                      <a:pt x="42" y="146"/>
                      <a:pt x="38" y="138"/>
                      <a:pt x="34" y="130"/>
                    </a:cubicBezTo>
                    <a:cubicBezTo>
                      <a:pt x="24" y="113"/>
                      <a:pt x="14" y="96"/>
                      <a:pt x="14" y="81"/>
                    </a:cubicBezTo>
                    <a:cubicBezTo>
                      <a:pt x="14" y="45"/>
                      <a:pt x="44" y="15"/>
                      <a:pt x="80" y="15"/>
                    </a:cubicBezTo>
                    <a:cubicBezTo>
                      <a:pt x="116" y="15"/>
                      <a:pt x="146" y="45"/>
                      <a:pt x="146" y="81"/>
                    </a:cubicBezTo>
                    <a:cubicBezTo>
                      <a:pt x="146" y="96"/>
                      <a:pt x="136" y="113"/>
                      <a:pt x="126" y="130"/>
                    </a:cubicBezTo>
                    <a:cubicBezTo>
                      <a:pt x="122" y="138"/>
                      <a:pt x="118" y="146"/>
                      <a:pt x="114" y="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6" name="Freeform 80"/>
              <p:cNvSpPr/>
              <p:nvPr/>
            </p:nvSpPr>
            <p:spPr bwMode="auto">
              <a:xfrm>
                <a:off x="566675" y="1258276"/>
                <a:ext cx="52762" cy="51373"/>
              </a:xfrm>
              <a:custGeom>
                <a:avLst/>
                <a:gdLst>
                  <a:gd name="T0" fmla="*/ 44 w 48"/>
                  <a:gd name="T1" fmla="*/ 0 h 47"/>
                  <a:gd name="T2" fmla="*/ 0 w 48"/>
                  <a:gd name="T3" fmla="*/ 44 h 47"/>
                  <a:gd name="T4" fmla="*/ 4 w 48"/>
                  <a:gd name="T5" fmla="*/ 47 h 47"/>
                  <a:gd name="T6" fmla="*/ 7 w 48"/>
                  <a:gd name="T7" fmla="*/ 44 h 47"/>
                  <a:gd name="T8" fmla="*/ 44 w 48"/>
                  <a:gd name="T9" fmla="*/ 7 h 47"/>
                  <a:gd name="T10" fmla="*/ 48 w 48"/>
                  <a:gd name="T11" fmla="*/ 4 h 47"/>
                  <a:gd name="T12" fmla="*/ 4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6" y="47"/>
                      <a:pt x="7" y="46"/>
                      <a:pt x="7" y="44"/>
                    </a:cubicBezTo>
                    <a:cubicBezTo>
                      <a:pt x="7" y="24"/>
                      <a:pt x="24" y="7"/>
                      <a:pt x="44" y="7"/>
                    </a:cubicBezTo>
                    <a:cubicBezTo>
                      <a:pt x="46" y="7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7" name="Group 112"/>
          <p:cNvGrpSpPr/>
          <p:nvPr/>
        </p:nvGrpSpPr>
        <p:grpSpPr>
          <a:xfrm>
            <a:off x="643693" y="2143829"/>
            <a:ext cx="5475994" cy="451379"/>
            <a:chOff x="6097186" y="2150352"/>
            <a:chExt cx="5092674" cy="419673"/>
          </a:xfrm>
        </p:grpSpPr>
        <p:sp>
          <p:nvSpPr>
            <p:cNvPr id="78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9" name="Rectangle 127"/>
            <p:cNvSpPr/>
            <p:nvPr/>
          </p:nvSpPr>
          <p:spPr bwMode="auto">
            <a:xfrm>
              <a:off x="6580927" y="2160797"/>
              <a:ext cx="3949605" cy="3736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0" name="Content Placeholder 2"/>
            <p:cNvSpPr txBox="1"/>
            <p:nvPr/>
          </p:nvSpPr>
          <p:spPr bwMode="auto">
            <a:xfrm>
              <a:off x="6559731" y="2210821"/>
              <a:ext cx="655169" cy="3433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34%</a:t>
              </a:r>
            </a:p>
          </p:txBody>
        </p:sp>
        <p:sp>
          <p:nvSpPr>
            <p:cNvPr id="81" name="Oval 129"/>
            <p:cNvSpPr/>
            <p:nvPr/>
          </p:nvSpPr>
          <p:spPr>
            <a:xfrm>
              <a:off x="6097186" y="2150352"/>
              <a:ext cx="419673" cy="41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82" name="Group 130"/>
            <p:cNvGrpSpPr/>
            <p:nvPr/>
          </p:nvGrpSpPr>
          <p:grpSpPr>
            <a:xfrm>
              <a:off x="6188294" y="2251049"/>
              <a:ext cx="239764" cy="201746"/>
              <a:chOff x="1511296" y="730196"/>
              <a:chExt cx="256867" cy="216138"/>
            </a:xfrm>
            <a:solidFill>
              <a:schemeClr val="bg1"/>
            </a:solidFill>
          </p:grpSpPr>
          <p:sp>
            <p:nvSpPr>
              <p:cNvPr id="83" name="Freeform 81"/>
              <p:cNvSpPr>
                <a:spLocks noEditPoints="1"/>
              </p:cNvSpPr>
              <p:nvPr/>
            </p:nvSpPr>
            <p:spPr bwMode="auto">
              <a:xfrm>
                <a:off x="1575166" y="786197"/>
                <a:ext cx="128202" cy="128202"/>
              </a:xfrm>
              <a:custGeom>
                <a:avLst/>
                <a:gdLst>
                  <a:gd name="T0" fmla="*/ 59 w 117"/>
                  <a:gd name="T1" fmla="*/ 0 h 117"/>
                  <a:gd name="T2" fmla="*/ 0 w 117"/>
                  <a:gd name="T3" fmla="*/ 58 h 117"/>
                  <a:gd name="T4" fmla="*/ 59 w 117"/>
                  <a:gd name="T5" fmla="*/ 117 h 117"/>
                  <a:gd name="T6" fmla="*/ 117 w 117"/>
                  <a:gd name="T7" fmla="*/ 58 h 117"/>
                  <a:gd name="T8" fmla="*/ 59 w 117"/>
                  <a:gd name="T9" fmla="*/ 0 h 117"/>
                  <a:gd name="T10" fmla="*/ 92 w 117"/>
                  <a:gd name="T11" fmla="*/ 87 h 117"/>
                  <a:gd name="T12" fmla="*/ 30 w 117"/>
                  <a:gd name="T13" fmla="*/ 92 h 117"/>
                  <a:gd name="T14" fmla="*/ 25 w 117"/>
                  <a:gd name="T15" fmla="*/ 30 h 117"/>
                  <a:gd name="T16" fmla="*/ 87 w 117"/>
                  <a:gd name="T17" fmla="*/ 25 h 117"/>
                  <a:gd name="T18" fmla="*/ 92 w 117"/>
                  <a:gd name="T19" fmla="*/ 8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117">
                    <a:moveTo>
                      <a:pt x="59" y="0"/>
                    </a:moveTo>
                    <a:cubicBezTo>
                      <a:pt x="26" y="0"/>
                      <a:pt x="0" y="26"/>
                      <a:pt x="0" y="58"/>
                    </a:cubicBezTo>
                    <a:cubicBezTo>
                      <a:pt x="0" y="91"/>
                      <a:pt x="26" y="117"/>
                      <a:pt x="59" y="117"/>
                    </a:cubicBezTo>
                    <a:cubicBezTo>
                      <a:pt x="91" y="117"/>
                      <a:pt x="117" y="91"/>
                      <a:pt x="117" y="58"/>
                    </a:cubicBezTo>
                    <a:cubicBezTo>
                      <a:pt x="117" y="26"/>
                      <a:pt x="91" y="0"/>
                      <a:pt x="59" y="0"/>
                    </a:cubicBezTo>
                    <a:close/>
                    <a:moveTo>
                      <a:pt x="92" y="87"/>
                    </a:moveTo>
                    <a:cubicBezTo>
                      <a:pt x="76" y="105"/>
                      <a:pt x="49" y="107"/>
                      <a:pt x="30" y="92"/>
                    </a:cubicBezTo>
                    <a:cubicBezTo>
                      <a:pt x="12" y="76"/>
                      <a:pt x="10" y="48"/>
                      <a:pt x="25" y="30"/>
                    </a:cubicBezTo>
                    <a:cubicBezTo>
                      <a:pt x="41" y="12"/>
                      <a:pt x="69" y="9"/>
                      <a:pt x="87" y="25"/>
                    </a:cubicBezTo>
                    <a:cubicBezTo>
                      <a:pt x="106" y="41"/>
                      <a:pt x="108" y="69"/>
                      <a:pt x="92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4" name="Freeform 82"/>
              <p:cNvSpPr/>
              <p:nvPr/>
            </p:nvSpPr>
            <p:spPr bwMode="auto">
              <a:xfrm>
                <a:off x="1608026" y="818132"/>
                <a:ext cx="35175" cy="36100"/>
              </a:xfrm>
              <a:custGeom>
                <a:avLst/>
                <a:gdLst>
                  <a:gd name="T0" fmla="*/ 29 w 32"/>
                  <a:gd name="T1" fmla="*/ 0 h 33"/>
                  <a:gd name="T2" fmla="*/ 0 w 32"/>
                  <a:gd name="T3" fmla="*/ 29 h 33"/>
                  <a:gd name="T4" fmla="*/ 0 w 32"/>
                  <a:gd name="T5" fmla="*/ 29 h 33"/>
                  <a:gd name="T6" fmla="*/ 3 w 32"/>
                  <a:gd name="T7" fmla="*/ 33 h 33"/>
                  <a:gd name="T8" fmla="*/ 7 w 32"/>
                  <a:gd name="T9" fmla="*/ 29 h 33"/>
                  <a:gd name="T10" fmla="*/ 7 w 32"/>
                  <a:gd name="T11" fmla="*/ 29 h 33"/>
                  <a:gd name="T12" fmla="*/ 29 w 32"/>
                  <a:gd name="T13" fmla="*/ 8 h 33"/>
                  <a:gd name="T14" fmla="*/ 32 w 32"/>
                  <a:gd name="T15" fmla="*/ 4 h 33"/>
                  <a:gd name="T16" fmla="*/ 29 w 32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3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3"/>
                      <a:pt x="3" y="33"/>
                    </a:cubicBezTo>
                    <a:cubicBezTo>
                      <a:pt x="5" y="33"/>
                      <a:pt x="7" y="31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31" y="8"/>
                      <a:pt x="32" y="6"/>
                      <a:pt x="32" y="4"/>
                    </a:cubicBezTo>
                    <a:cubicBezTo>
                      <a:pt x="32" y="2"/>
                      <a:pt x="31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5" name="Freeform 83"/>
              <p:cNvSpPr>
                <a:spLocks noEditPoints="1"/>
              </p:cNvSpPr>
              <p:nvPr/>
            </p:nvSpPr>
            <p:spPr bwMode="auto">
              <a:xfrm>
                <a:off x="1511296" y="730196"/>
                <a:ext cx="256867" cy="216138"/>
              </a:xfrm>
              <a:custGeom>
                <a:avLst/>
                <a:gdLst>
                  <a:gd name="T0" fmla="*/ 215 w 234"/>
                  <a:gd name="T1" fmla="*/ 44 h 197"/>
                  <a:gd name="T2" fmla="*/ 184 w 234"/>
                  <a:gd name="T3" fmla="*/ 39 h 197"/>
                  <a:gd name="T4" fmla="*/ 174 w 234"/>
                  <a:gd name="T5" fmla="*/ 14 h 197"/>
                  <a:gd name="T6" fmla="*/ 153 w 234"/>
                  <a:gd name="T7" fmla="*/ 0 h 197"/>
                  <a:gd name="T8" fmla="*/ 80 w 234"/>
                  <a:gd name="T9" fmla="*/ 0 h 197"/>
                  <a:gd name="T10" fmla="*/ 60 w 234"/>
                  <a:gd name="T11" fmla="*/ 14 h 197"/>
                  <a:gd name="T12" fmla="*/ 50 w 234"/>
                  <a:gd name="T13" fmla="*/ 39 h 197"/>
                  <a:gd name="T14" fmla="*/ 18 w 234"/>
                  <a:gd name="T15" fmla="*/ 44 h 197"/>
                  <a:gd name="T16" fmla="*/ 0 w 234"/>
                  <a:gd name="T17" fmla="*/ 66 h 197"/>
                  <a:gd name="T18" fmla="*/ 0 w 234"/>
                  <a:gd name="T19" fmla="*/ 175 h 197"/>
                  <a:gd name="T20" fmla="*/ 22 w 234"/>
                  <a:gd name="T21" fmla="*/ 197 h 197"/>
                  <a:gd name="T22" fmla="*/ 212 w 234"/>
                  <a:gd name="T23" fmla="*/ 197 h 197"/>
                  <a:gd name="T24" fmla="*/ 234 w 234"/>
                  <a:gd name="T25" fmla="*/ 175 h 197"/>
                  <a:gd name="T26" fmla="*/ 234 w 234"/>
                  <a:gd name="T27" fmla="*/ 66 h 197"/>
                  <a:gd name="T28" fmla="*/ 215 w 234"/>
                  <a:gd name="T29" fmla="*/ 44 h 197"/>
                  <a:gd name="T30" fmla="*/ 219 w 234"/>
                  <a:gd name="T31" fmla="*/ 175 h 197"/>
                  <a:gd name="T32" fmla="*/ 212 w 234"/>
                  <a:gd name="T33" fmla="*/ 182 h 197"/>
                  <a:gd name="T34" fmla="*/ 22 w 234"/>
                  <a:gd name="T35" fmla="*/ 182 h 197"/>
                  <a:gd name="T36" fmla="*/ 14 w 234"/>
                  <a:gd name="T37" fmla="*/ 175 h 197"/>
                  <a:gd name="T38" fmla="*/ 14 w 234"/>
                  <a:gd name="T39" fmla="*/ 66 h 197"/>
                  <a:gd name="T40" fmla="*/ 21 w 234"/>
                  <a:gd name="T41" fmla="*/ 58 h 197"/>
                  <a:gd name="T42" fmla="*/ 60 w 234"/>
                  <a:gd name="T43" fmla="*/ 52 h 197"/>
                  <a:gd name="T44" fmla="*/ 73 w 234"/>
                  <a:gd name="T45" fmla="*/ 19 h 197"/>
                  <a:gd name="T46" fmla="*/ 80 w 234"/>
                  <a:gd name="T47" fmla="*/ 15 h 197"/>
                  <a:gd name="T48" fmla="*/ 153 w 234"/>
                  <a:gd name="T49" fmla="*/ 15 h 197"/>
                  <a:gd name="T50" fmla="*/ 160 w 234"/>
                  <a:gd name="T51" fmla="*/ 19 h 197"/>
                  <a:gd name="T52" fmla="*/ 173 w 234"/>
                  <a:gd name="T53" fmla="*/ 52 h 197"/>
                  <a:gd name="T54" fmla="*/ 213 w 234"/>
                  <a:gd name="T55" fmla="*/ 58 h 197"/>
                  <a:gd name="T56" fmla="*/ 219 w 234"/>
                  <a:gd name="T57" fmla="*/ 66 h 197"/>
                  <a:gd name="T58" fmla="*/ 219 w 234"/>
                  <a:gd name="T59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4" h="197">
                    <a:moveTo>
                      <a:pt x="215" y="44"/>
                    </a:moveTo>
                    <a:cubicBezTo>
                      <a:pt x="184" y="39"/>
                      <a:pt x="184" y="39"/>
                      <a:pt x="184" y="39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0" y="5"/>
                      <a:pt x="162" y="0"/>
                      <a:pt x="153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1" y="0"/>
                      <a:pt x="63" y="5"/>
                      <a:pt x="60" y="14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8" y="46"/>
                      <a:pt x="0" y="55"/>
                      <a:pt x="0" y="66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7"/>
                      <a:pt x="10" y="197"/>
                      <a:pt x="2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24" y="197"/>
                      <a:pt x="234" y="187"/>
                      <a:pt x="234" y="175"/>
                    </a:cubicBezTo>
                    <a:cubicBezTo>
                      <a:pt x="234" y="66"/>
                      <a:pt x="234" y="66"/>
                      <a:pt x="234" y="66"/>
                    </a:cubicBezTo>
                    <a:cubicBezTo>
                      <a:pt x="234" y="55"/>
                      <a:pt x="226" y="46"/>
                      <a:pt x="215" y="44"/>
                    </a:cubicBezTo>
                    <a:close/>
                    <a:moveTo>
                      <a:pt x="219" y="175"/>
                    </a:moveTo>
                    <a:cubicBezTo>
                      <a:pt x="219" y="179"/>
                      <a:pt x="216" y="182"/>
                      <a:pt x="212" y="182"/>
                    </a:cubicBezTo>
                    <a:cubicBezTo>
                      <a:pt x="22" y="182"/>
                      <a:pt x="22" y="182"/>
                      <a:pt x="22" y="182"/>
                    </a:cubicBezTo>
                    <a:cubicBezTo>
                      <a:pt x="18" y="182"/>
                      <a:pt x="14" y="179"/>
                      <a:pt x="14" y="175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2"/>
                      <a:pt x="17" y="59"/>
                      <a:pt x="21" y="58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5" y="16"/>
                      <a:pt x="77" y="15"/>
                      <a:pt x="80" y="15"/>
                    </a:cubicBezTo>
                    <a:cubicBezTo>
                      <a:pt x="153" y="15"/>
                      <a:pt x="153" y="15"/>
                      <a:pt x="153" y="15"/>
                    </a:cubicBezTo>
                    <a:cubicBezTo>
                      <a:pt x="156" y="15"/>
                      <a:pt x="159" y="16"/>
                      <a:pt x="160" y="19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16" y="59"/>
                      <a:pt x="219" y="62"/>
                      <a:pt x="219" y="66"/>
                    </a:cubicBezTo>
                    <a:lnTo>
                      <a:pt x="219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6" name="Group 134"/>
          <p:cNvGrpSpPr/>
          <p:nvPr/>
        </p:nvGrpSpPr>
        <p:grpSpPr>
          <a:xfrm>
            <a:off x="675342" y="4568567"/>
            <a:ext cx="5444343" cy="451379"/>
            <a:chOff x="6126619" y="4404770"/>
            <a:chExt cx="5063239" cy="419673"/>
          </a:xfrm>
        </p:grpSpPr>
        <p:sp>
          <p:nvSpPr>
            <p:cNvPr id="87" name="Rectangle 135"/>
            <p:cNvSpPr/>
            <p:nvPr/>
          </p:nvSpPr>
          <p:spPr bwMode="auto">
            <a:xfrm>
              <a:off x="6580927" y="4433924"/>
              <a:ext cx="4608931" cy="373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8" name="Rectangle 136"/>
            <p:cNvSpPr/>
            <p:nvPr/>
          </p:nvSpPr>
          <p:spPr bwMode="auto">
            <a:xfrm>
              <a:off x="6580926" y="4433924"/>
              <a:ext cx="3292160" cy="3736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9" name="Content Placeholder 2"/>
            <p:cNvSpPr txBox="1"/>
            <p:nvPr/>
          </p:nvSpPr>
          <p:spPr bwMode="auto">
            <a:xfrm>
              <a:off x="6559731" y="4473609"/>
              <a:ext cx="655170" cy="3433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64%</a:t>
              </a:r>
            </a:p>
          </p:txBody>
        </p:sp>
        <p:sp>
          <p:nvSpPr>
            <p:cNvPr id="90" name="Oval 138"/>
            <p:cNvSpPr/>
            <p:nvPr/>
          </p:nvSpPr>
          <p:spPr>
            <a:xfrm>
              <a:off x="6126619" y="4404770"/>
              <a:ext cx="419673" cy="4196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91" name="Group 139"/>
            <p:cNvGrpSpPr/>
            <p:nvPr/>
          </p:nvGrpSpPr>
          <p:grpSpPr>
            <a:xfrm>
              <a:off x="6260419" y="4498814"/>
              <a:ext cx="163729" cy="239331"/>
              <a:chOff x="527333" y="1217552"/>
              <a:chExt cx="175409" cy="256405"/>
            </a:xfrm>
            <a:solidFill>
              <a:schemeClr val="bg1"/>
            </a:solidFill>
          </p:grpSpPr>
          <p:sp>
            <p:nvSpPr>
              <p:cNvPr id="92" name="Freeform 79"/>
              <p:cNvSpPr>
                <a:spLocks noEditPoints="1"/>
              </p:cNvSpPr>
              <p:nvPr/>
            </p:nvSpPr>
            <p:spPr bwMode="auto">
              <a:xfrm>
                <a:off x="527333" y="1217552"/>
                <a:ext cx="175409" cy="256405"/>
              </a:xfrm>
              <a:custGeom>
                <a:avLst/>
                <a:gdLst>
                  <a:gd name="T0" fmla="*/ 80 w 160"/>
                  <a:gd name="T1" fmla="*/ 0 h 234"/>
                  <a:gd name="T2" fmla="*/ 0 w 160"/>
                  <a:gd name="T3" fmla="*/ 81 h 234"/>
                  <a:gd name="T4" fmla="*/ 36 w 160"/>
                  <a:gd name="T5" fmla="*/ 169 h 234"/>
                  <a:gd name="T6" fmla="*/ 80 w 160"/>
                  <a:gd name="T7" fmla="*/ 234 h 234"/>
                  <a:gd name="T8" fmla="*/ 123 w 160"/>
                  <a:gd name="T9" fmla="*/ 169 h 234"/>
                  <a:gd name="T10" fmla="*/ 160 w 160"/>
                  <a:gd name="T11" fmla="*/ 81 h 234"/>
                  <a:gd name="T12" fmla="*/ 80 w 160"/>
                  <a:gd name="T13" fmla="*/ 0 h 234"/>
                  <a:gd name="T14" fmla="*/ 99 w 160"/>
                  <a:gd name="T15" fmla="*/ 199 h 234"/>
                  <a:gd name="T16" fmla="*/ 63 w 160"/>
                  <a:gd name="T17" fmla="*/ 203 h 234"/>
                  <a:gd name="T18" fmla="*/ 58 w 160"/>
                  <a:gd name="T19" fmla="*/ 190 h 234"/>
                  <a:gd name="T20" fmla="*/ 58 w 160"/>
                  <a:gd name="T21" fmla="*/ 189 h 234"/>
                  <a:gd name="T22" fmla="*/ 103 w 160"/>
                  <a:gd name="T23" fmla="*/ 184 h 234"/>
                  <a:gd name="T24" fmla="*/ 101 w 160"/>
                  <a:gd name="T25" fmla="*/ 190 h 234"/>
                  <a:gd name="T26" fmla="*/ 99 w 160"/>
                  <a:gd name="T27" fmla="*/ 199 h 234"/>
                  <a:gd name="T28" fmla="*/ 56 w 160"/>
                  <a:gd name="T29" fmla="*/ 182 h 234"/>
                  <a:gd name="T30" fmla="*/ 52 w 160"/>
                  <a:gd name="T31" fmla="*/ 168 h 234"/>
                  <a:gd name="T32" fmla="*/ 108 w 160"/>
                  <a:gd name="T33" fmla="*/ 168 h 234"/>
                  <a:gd name="T34" fmla="*/ 106 w 160"/>
                  <a:gd name="T35" fmla="*/ 176 h 234"/>
                  <a:gd name="T36" fmla="*/ 56 w 160"/>
                  <a:gd name="T37" fmla="*/ 182 h 234"/>
                  <a:gd name="T38" fmla="*/ 80 w 160"/>
                  <a:gd name="T39" fmla="*/ 220 h 234"/>
                  <a:gd name="T40" fmla="*/ 65 w 160"/>
                  <a:gd name="T41" fmla="*/ 210 h 234"/>
                  <a:gd name="T42" fmla="*/ 96 w 160"/>
                  <a:gd name="T43" fmla="*/ 207 h 234"/>
                  <a:gd name="T44" fmla="*/ 80 w 160"/>
                  <a:gd name="T45" fmla="*/ 220 h 234"/>
                  <a:gd name="T46" fmla="*/ 114 w 160"/>
                  <a:gd name="T47" fmla="*/ 154 h 234"/>
                  <a:gd name="T48" fmla="*/ 46 w 160"/>
                  <a:gd name="T49" fmla="*/ 154 h 234"/>
                  <a:gd name="T50" fmla="*/ 34 w 160"/>
                  <a:gd name="T51" fmla="*/ 130 h 234"/>
                  <a:gd name="T52" fmla="*/ 14 w 160"/>
                  <a:gd name="T53" fmla="*/ 81 h 234"/>
                  <a:gd name="T54" fmla="*/ 80 w 160"/>
                  <a:gd name="T55" fmla="*/ 15 h 234"/>
                  <a:gd name="T56" fmla="*/ 146 w 160"/>
                  <a:gd name="T57" fmla="*/ 81 h 234"/>
                  <a:gd name="T58" fmla="*/ 126 w 160"/>
                  <a:gd name="T59" fmla="*/ 130 h 234"/>
                  <a:gd name="T60" fmla="*/ 114 w 160"/>
                  <a:gd name="T61" fmla="*/ 15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234">
                    <a:moveTo>
                      <a:pt x="80" y="0"/>
                    </a:moveTo>
                    <a:cubicBezTo>
                      <a:pt x="35" y="0"/>
                      <a:pt x="0" y="36"/>
                      <a:pt x="0" y="81"/>
                    </a:cubicBezTo>
                    <a:cubicBezTo>
                      <a:pt x="0" y="110"/>
                      <a:pt x="26" y="141"/>
                      <a:pt x="36" y="169"/>
                    </a:cubicBezTo>
                    <a:cubicBezTo>
                      <a:pt x="51" y="210"/>
                      <a:pt x="49" y="234"/>
                      <a:pt x="80" y="234"/>
                    </a:cubicBezTo>
                    <a:cubicBezTo>
                      <a:pt x="111" y="234"/>
                      <a:pt x="109" y="210"/>
                      <a:pt x="123" y="169"/>
                    </a:cubicBezTo>
                    <a:cubicBezTo>
                      <a:pt x="133" y="142"/>
                      <a:pt x="160" y="110"/>
                      <a:pt x="160" y="81"/>
                    </a:cubicBezTo>
                    <a:cubicBezTo>
                      <a:pt x="160" y="36"/>
                      <a:pt x="124" y="0"/>
                      <a:pt x="80" y="0"/>
                    </a:cubicBezTo>
                    <a:close/>
                    <a:moveTo>
                      <a:pt x="99" y="199"/>
                    </a:moveTo>
                    <a:cubicBezTo>
                      <a:pt x="63" y="203"/>
                      <a:pt x="63" y="203"/>
                      <a:pt x="63" y="203"/>
                    </a:cubicBezTo>
                    <a:cubicBezTo>
                      <a:pt x="61" y="200"/>
                      <a:pt x="60" y="195"/>
                      <a:pt x="58" y="190"/>
                    </a:cubicBezTo>
                    <a:cubicBezTo>
                      <a:pt x="58" y="190"/>
                      <a:pt x="58" y="189"/>
                      <a:pt x="58" y="189"/>
                    </a:cubicBezTo>
                    <a:cubicBezTo>
                      <a:pt x="103" y="184"/>
                      <a:pt x="103" y="184"/>
                      <a:pt x="103" y="184"/>
                    </a:cubicBezTo>
                    <a:cubicBezTo>
                      <a:pt x="103" y="186"/>
                      <a:pt x="102" y="188"/>
                      <a:pt x="101" y="190"/>
                    </a:cubicBezTo>
                    <a:cubicBezTo>
                      <a:pt x="100" y="193"/>
                      <a:pt x="100" y="196"/>
                      <a:pt x="99" y="199"/>
                    </a:cubicBezTo>
                    <a:close/>
                    <a:moveTo>
                      <a:pt x="56" y="182"/>
                    </a:moveTo>
                    <a:cubicBezTo>
                      <a:pt x="55" y="178"/>
                      <a:pt x="53" y="173"/>
                      <a:pt x="52" y="168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07" y="171"/>
                      <a:pt x="106" y="174"/>
                      <a:pt x="106" y="176"/>
                    </a:cubicBezTo>
                    <a:lnTo>
                      <a:pt x="56" y="182"/>
                    </a:lnTo>
                    <a:close/>
                    <a:moveTo>
                      <a:pt x="80" y="220"/>
                    </a:moveTo>
                    <a:cubicBezTo>
                      <a:pt x="72" y="220"/>
                      <a:pt x="69" y="219"/>
                      <a:pt x="65" y="210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2" y="219"/>
                      <a:pt x="88" y="220"/>
                      <a:pt x="80" y="220"/>
                    </a:cubicBezTo>
                    <a:close/>
                    <a:moveTo>
                      <a:pt x="114" y="154"/>
                    </a:moveTo>
                    <a:cubicBezTo>
                      <a:pt x="46" y="154"/>
                      <a:pt x="46" y="154"/>
                      <a:pt x="46" y="154"/>
                    </a:cubicBezTo>
                    <a:cubicBezTo>
                      <a:pt x="42" y="146"/>
                      <a:pt x="38" y="138"/>
                      <a:pt x="34" y="130"/>
                    </a:cubicBezTo>
                    <a:cubicBezTo>
                      <a:pt x="24" y="113"/>
                      <a:pt x="14" y="96"/>
                      <a:pt x="14" y="81"/>
                    </a:cubicBezTo>
                    <a:cubicBezTo>
                      <a:pt x="14" y="45"/>
                      <a:pt x="44" y="15"/>
                      <a:pt x="80" y="15"/>
                    </a:cubicBezTo>
                    <a:cubicBezTo>
                      <a:pt x="116" y="15"/>
                      <a:pt x="146" y="45"/>
                      <a:pt x="146" y="81"/>
                    </a:cubicBezTo>
                    <a:cubicBezTo>
                      <a:pt x="146" y="96"/>
                      <a:pt x="136" y="113"/>
                      <a:pt x="126" y="130"/>
                    </a:cubicBezTo>
                    <a:cubicBezTo>
                      <a:pt x="122" y="138"/>
                      <a:pt x="118" y="146"/>
                      <a:pt x="114" y="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3" name="Freeform 80"/>
              <p:cNvSpPr/>
              <p:nvPr/>
            </p:nvSpPr>
            <p:spPr bwMode="auto">
              <a:xfrm>
                <a:off x="566675" y="1258276"/>
                <a:ext cx="52762" cy="51373"/>
              </a:xfrm>
              <a:custGeom>
                <a:avLst/>
                <a:gdLst>
                  <a:gd name="T0" fmla="*/ 44 w 48"/>
                  <a:gd name="T1" fmla="*/ 0 h 47"/>
                  <a:gd name="T2" fmla="*/ 0 w 48"/>
                  <a:gd name="T3" fmla="*/ 44 h 47"/>
                  <a:gd name="T4" fmla="*/ 4 w 48"/>
                  <a:gd name="T5" fmla="*/ 47 h 47"/>
                  <a:gd name="T6" fmla="*/ 7 w 48"/>
                  <a:gd name="T7" fmla="*/ 44 h 47"/>
                  <a:gd name="T8" fmla="*/ 44 w 48"/>
                  <a:gd name="T9" fmla="*/ 7 h 47"/>
                  <a:gd name="T10" fmla="*/ 48 w 48"/>
                  <a:gd name="T11" fmla="*/ 4 h 47"/>
                  <a:gd name="T12" fmla="*/ 4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6" y="47"/>
                      <a:pt x="7" y="46"/>
                      <a:pt x="7" y="44"/>
                    </a:cubicBezTo>
                    <a:cubicBezTo>
                      <a:pt x="7" y="24"/>
                      <a:pt x="24" y="7"/>
                      <a:pt x="44" y="7"/>
                    </a:cubicBezTo>
                    <a:cubicBezTo>
                      <a:pt x="46" y="7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838744" y="5531667"/>
            <a:ext cx="6096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95" name="矩形 94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97" name="矩形 96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6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726"/>
                            </p:stCondLst>
                            <p:childTnLst>
                              <p:par>
                                <p:cTn id="1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5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5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5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5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864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0" dur="492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1" dur="492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2" dur="9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3" dur="9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" grpId="0" build="allAtOnce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8"/>
          <p:cNvGrpSpPr/>
          <p:nvPr/>
        </p:nvGrpSpPr>
        <p:grpSpPr>
          <a:xfrm>
            <a:off x="436429" y="4715626"/>
            <a:ext cx="2871440" cy="996789"/>
            <a:chOff x="609599" y="3139323"/>
            <a:chExt cx="2407615" cy="835777"/>
          </a:xfrm>
        </p:grpSpPr>
        <p:sp>
          <p:nvSpPr>
            <p:cNvPr id="62" name="TextBox 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63" name="Rectangle 1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3765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36" name="Group 11"/>
          <p:cNvGrpSpPr/>
          <p:nvPr/>
        </p:nvGrpSpPr>
        <p:grpSpPr>
          <a:xfrm>
            <a:off x="8862149" y="4715626"/>
            <a:ext cx="2930731" cy="996789"/>
            <a:chOff x="9029821" y="3139323"/>
            <a:chExt cx="2457329" cy="835777"/>
          </a:xfrm>
        </p:grpSpPr>
        <p:sp>
          <p:nvSpPr>
            <p:cNvPr id="60" name="TextBox 1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61" name="Rectangle 1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16094" y="5196402"/>
            <a:ext cx="3713610" cy="1033949"/>
            <a:chOff x="4816094" y="5196402"/>
            <a:chExt cx="3713610" cy="1033949"/>
          </a:xfrm>
        </p:grpSpPr>
        <p:sp>
          <p:nvSpPr>
            <p:cNvPr id="55" name="Parallelogram 25"/>
            <p:cNvSpPr/>
            <p:nvPr/>
          </p:nvSpPr>
          <p:spPr>
            <a:xfrm>
              <a:off x="4816094" y="5196402"/>
              <a:ext cx="3113920" cy="1033948"/>
            </a:xfrm>
            <a:prstGeom prst="parallelogram">
              <a:avLst>
                <a:gd name="adj" fmla="val 57722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330323" y="5196403"/>
              <a:ext cx="1199381" cy="1033948"/>
              <a:chOff x="7330323" y="5196403"/>
              <a:chExt cx="1199381" cy="1033948"/>
            </a:xfrm>
          </p:grpSpPr>
          <p:sp>
            <p:nvSpPr>
              <p:cNvPr id="54" name="Isosceles Triangle 24"/>
              <p:cNvSpPr/>
              <p:nvPr/>
            </p:nvSpPr>
            <p:spPr>
              <a:xfrm>
                <a:off x="7330323" y="5196403"/>
                <a:ext cx="1199381" cy="1033948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7"/>
              <p:cNvSpPr/>
              <p:nvPr/>
            </p:nvSpPr>
            <p:spPr bwMode="auto">
              <a:xfrm>
                <a:off x="7662768" y="5681600"/>
                <a:ext cx="532123" cy="437361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414619" y="2156291"/>
            <a:ext cx="1808370" cy="3504837"/>
            <a:chOff x="5414619" y="2156291"/>
            <a:chExt cx="1808370" cy="3504837"/>
          </a:xfrm>
        </p:grpSpPr>
        <p:sp>
          <p:nvSpPr>
            <p:cNvPr id="59" name="Parallelogram 40"/>
            <p:cNvSpPr/>
            <p:nvPr/>
          </p:nvSpPr>
          <p:spPr>
            <a:xfrm rot="14409079">
              <a:off x="5150045" y="3588185"/>
              <a:ext cx="3111939" cy="1033948"/>
            </a:xfrm>
            <a:prstGeom prst="parallelogram">
              <a:avLst>
                <a:gd name="adj" fmla="val 57327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414619" y="2156291"/>
              <a:ext cx="1033948" cy="1198618"/>
              <a:chOff x="5414619" y="2156291"/>
              <a:chExt cx="1033948" cy="1198618"/>
            </a:xfrm>
          </p:grpSpPr>
          <p:sp>
            <p:nvSpPr>
              <p:cNvPr id="58" name="Isosceles Triangle 39"/>
              <p:cNvSpPr/>
              <p:nvPr/>
            </p:nvSpPr>
            <p:spPr>
              <a:xfrm rot="14409079">
                <a:off x="5332284" y="2238626"/>
                <a:ext cx="1198618" cy="1033948"/>
              </a:xfrm>
              <a:prstGeom prst="triangl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8"/>
              <p:cNvSpPr>
                <a:spLocks noChangeAspect="1"/>
              </p:cNvSpPr>
              <p:nvPr/>
            </p:nvSpPr>
            <p:spPr bwMode="auto">
              <a:xfrm>
                <a:off x="5837171" y="2379202"/>
                <a:ext cx="478565" cy="478061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873046" y="3041503"/>
            <a:ext cx="1808914" cy="3531981"/>
            <a:chOff x="3873046" y="3041503"/>
            <a:chExt cx="1808914" cy="3531981"/>
          </a:xfrm>
        </p:grpSpPr>
        <p:sp>
          <p:nvSpPr>
            <p:cNvPr id="57" name="Parallelogram 29"/>
            <p:cNvSpPr/>
            <p:nvPr/>
          </p:nvSpPr>
          <p:spPr>
            <a:xfrm rot="7176267">
              <a:off x="3596256" y="4093259"/>
              <a:ext cx="3137459" cy="1033948"/>
            </a:xfrm>
            <a:prstGeom prst="parallelogram">
              <a:avLst>
                <a:gd name="adj" fmla="val 57327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873046" y="5374866"/>
              <a:ext cx="1033948" cy="1198618"/>
              <a:chOff x="3873046" y="5374866"/>
              <a:chExt cx="1033948" cy="1198618"/>
            </a:xfrm>
          </p:grpSpPr>
          <p:sp>
            <p:nvSpPr>
              <p:cNvPr id="56" name="Isosceles Triangle 28"/>
              <p:cNvSpPr/>
              <p:nvPr/>
            </p:nvSpPr>
            <p:spPr>
              <a:xfrm rot="7176267">
                <a:off x="3790711" y="5457201"/>
                <a:ext cx="1198618" cy="1033948"/>
              </a:xfrm>
              <a:prstGeom prst="triangl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9"/>
              <p:cNvSpPr/>
              <p:nvPr/>
            </p:nvSpPr>
            <p:spPr bwMode="auto">
              <a:xfrm>
                <a:off x="4012406" y="5681600"/>
                <a:ext cx="431337" cy="430537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2" name="Group 23"/>
          <p:cNvGrpSpPr/>
          <p:nvPr/>
        </p:nvGrpSpPr>
        <p:grpSpPr>
          <a:xfrm>
            <a:off x="7932103" y="3165617"/>
            <a:ext cx="2930731" cy="996789"/>
            <a:chOff x="9029821" y="3139323"/>
            <a:chExt cx="2457329" cy="835777"/>
          </a:xfrm>
        </p:grpSpPr>
        <p:sp>
          <p:nvSpPr>
            <p:cNvPr id="52" name="TextBox 26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sp>
          <p:nvSpPr>
            <p:cNvPr id="53" name="Rectangle 27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43" name="Group 30"/>
          <p:cNvGrpSpPr/>
          <p:nvPr/>
        </p:nvGrpSpPr>
        <p:grpSpPr>
          <a:xfrm>
            <a:off x="7002058" y="1615607"/>
            <a:ext cx="2930731" cy="996789"/>
            <a:chOff x="9029821" y="3139323"/>
            <a:chExt cx="2457329" cy="835777"/>
          </a:xfrm>
        </p:grpSpPr>
        <p:sp>
          <p:nvSpPr>
            <p:cNvPr id="50" name="TextBox 31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51" name="Rectangle 32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44" name="Group 33"/>
          <p:cNvGrpSpPr/>
          <p:nvPr/>
        </p:nvGrpSpPr>
        <p:grpSpPr>
          <a:xfrm>
            <a:off x="1174400" y="3165617"/>
            <a:ext cx="2871440" cy="996789"/>
            <a:chOff x="609599" y="3139323"/>
            <a:chExt cx="2407615" cy="835777"/>
          </a:xfrm>
        </p:grpSpPr>
        <p:sp>
          <p:nvSpPr>
            <p:cNvPr id="48" name="TextBox 34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49" name="Rectangle 35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3765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45" name="Group 36"/>
          <p:cNvGrpSpPr/>
          <p:nvPr/>
        </p:nvGrpSpPr>
        <p:grpSpPr>
          <a:xfrm>
            <a:off x="1912370" y="1615607"/>
            <a:ext cx="2871440" cy="996789"/>
            <a:chOff x="609599" y="3139323"/>
            <a:chExt cx="2407615" cy="835777"/>
          </a:xfrm>
        </p:grpSpPr>
        <p:sp>
          <p:nvSpPr>
            <p:cNvPr id="46" name="TextBox 37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47" name="Rectangle 38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3765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65" name="矩形 64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26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26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26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8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8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3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8" accel="100000" fill="hold">
                                          <p:stCondLst>
                                            <p:cond delay="4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6"/>
          <p:cNvCxnSpPr/>
          <p:nvPr/>
        </p:nvCxnSpPr>
        <p:spPr>
          <a:xfrm flipV="1">
            <a:off x="7183156" y="3096246"/>
            <a:ext cx="0" cy="6686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7"/>
          <p:cNvCxnSpPr/>
          <p:nvPr/>
        </p:nvCxnSpPr>
        <p:spPr>
          <a:xfrm>
            <a:off x="7183156" y="3104157"/>
            <a:ext cx="60441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8"/>
          <p:cNvCxnSpPr/>
          <p:nvPr/>
        </p:nvCxnSpPr>
        <p:spPr>
          <a:xfrm flipH="1" flipV="1">
            <a:off x="5107115" y="3096246"/>
            <a:ext cx="9805" cy="6686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9"/>
          <p:cNvCxnSpPr/>
          <p:nvPr/>
        </p:nvCxnSpPr>
        <p:spPr>
          <a:xfrm flipH="1">
            <a:off x="4502705" y="3104157"/>
            <a:ext cx="60441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0"/>
          <p:cNvCxnSpPr/>
          <p:nvPr/>
        </p:nvCxnSpPr>
        <p:spPr>
          <a:xfrm flipV="1">
            <a:off x="3185857" y="4754240"/>
            <a:ext cx="1" cy="9168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1"/>
          <p:cNvCxnSpPr/>
          <p:nvPr/>
        </p:nvCxnSpPr>
        <p:spPr>
          <a:xfrm flipH="1">
            <a:off x="9141071" y="4754240"/>
            <a:ext cx="1" cy="9168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9364209" y="4083462"/>
            <a:ext cx="2676404" cy="1086359"/>
            <a:chOff x="9364209" y="4083462"/>
            <a:chExt cx="2676404" cy="1086359"/>
          </a:xfrm>
        </p:grpSpPr>
        <p:sp>
          <p:nvSpPr>
            <p:cNvPr id="54" name="TextBox 17"/>
            <p:cNvSpPr txBox="1"/>
            <p:nvPr/>
          </p:nvSpPr>
          <p:spPr>
            <a:xfrm>
              <a:off x="10113826" y="4083462"/>
              <a:ext cx="1177172" cy="34621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05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18"/>
            <p:cNvSpPr txBox="1"/>
            <p:nvPr/>
          </p:nvSpPr>
          <p:spPr>
            <a:xfrm>
              <a:off x="9364209" y="4447608"/>
              <a:ext cx="2676404" cy="72221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7263" y="4035899"/>
            <a:ext cx="2676404" cy="1086359"/>
            <a:chOff x="477263" y="4035899"/>
            <a:chExt cx="2676404" cy="1086359"/>
          </a:xfrm>
        </p:grpSpPr>
        <p:sp>
          <p:nvSpPr>
            <p:cNvPr id="56" name="TextBox 19"/>
            <p:cNvSpPr txBox="1"/>
            <p:nvPr/>
          </p:nvSpPr>
          <p:spPr>
            <a:xfrm>
              <a:off x="1226877" y="4035899"/>
              <a:ext cx="1177172" cy="34621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05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7" name="TextBox 20"/>
            <p:cNvSpPr txBox="1"/>
            <p:nvPr/>
          </p:nvSpPr>
          <p:spPr>
            <a:xfrm>
              <a:off x="477263" y="4400045"/>
              <a:ext cx="2676404" cy="72221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89765" y="2252793"/>
            <a:ext cx="2676404" cy="1086359"/>
            <a:chOff x="1889765" y="2252793"/>
            <a:chExt cx="2676404" cy="1086359"/>
          </a:xfrm>
        </p:grpSpPr>
        <p:sp>
          <p:nvSpPr>
            <p:cNvPr id="59" name="TextBox 22"/>
            <p:cNvSpPr txBox="1"/>
            <p:nvPr/>
          </p:nvSpPr>
          <p:spPr>
            <a:xfrm>
              <a:off x="2639379" y="2252793"/>
              <a:ext cx="1177172" cy="34621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id-ID" sz="105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0" name="TextBox 23"/>
            <p:cNvSpPr txBox="1"/>
            <p:nvPr/>
          </p:nvSpPr>
          <p:spPr>
            <a:xfrm>
              <a:off x="1889765" y="2616939"/>
              <a:ext cx="2676404" cy="72221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40230" y="2237683"/>
            <a:ext cx="2676404" cy="1086359"/>
            <a:chOff x="7740230" y="2237683"/>
            <a:chExt cx="2676404" cy="1086359"/>
          </a:xfrm>
        </p:grpSpPr>
        <p:sp>
          <p:nvSpPr>
            <p:cNvPr id="61" name="TextBox 24"/>
            <p:cNvSpPr txBox="1"/>
            <p:nvPr/>
          </p:nvSpPr>
          <p:spPr>
            <a:xfrm>
              <a:off x="8489846" y="2237683"/>
              <a:ext cx="1177172" cy="34621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05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2" name="TextBox 25"/>
            <p:cNvSpPr txBox="1"/>
            <p:nvPr/>
          </p:nvSpPr>
          <p:spPr>
            <a:xfrm>
              <a:off x="7740230" y="2601829"/>
              <a:ext cx="2676404" cy="72221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36016" y="1733386"/>
            <a:ext cx="2676404" cy="1068425"/>
            <a:chOff x="4736016" y="1733386"/>
            <a:chExt cx="2676404" cy="1068425"/>
          </a:xfrm>
        </p:grpSpPr>
        <p:sp>
          <p:nvSpPr>
            <p:cNvPr id="58" name="TextBox 21"/>
            <p:cNvSpPr txBox="1"/>
            <p:nvPr/>
          </p:nvSpPr>
          <p:spPr>
            <a:xfrm>
              <a:off x="5533622" y="1733386"/>
              <a:ext cx="1177172" cy="34621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id-ID" sz="105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3" name="TextBox 46"/>
            <p:cNvSpPr txBox="1"/>
            <p:nvPr/>
          </p:nvSpPr>
          <p:spPr>
            <a:xfrm>
              <a:off x="4736016" y="2079598"/>
              <a:ext cx="2676404" cy="72221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000000">
                      <a:lumMod val="100000"/>
                    </a:srgb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cxnSp>
        <p:nvCxnSpPr>
          <p:cNvPr id="64" name="Straight Connector 67"/>
          <p:cNvCxnSpPr/>
          <p:nvPr/>
        </p:nvCxnSpPr>
        <p:spPr>
          <a:xfrm>
            <a:off x="3189778" y="5676727"/>
            <a:ext cx="131292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72"/>
          <p:cNvCxnSpPr/>
          <p:nvPr/>
        </p:nvCxnSpPr>
        <p:spPr>
          <a:xfrm>
            <a:off x="7828143" y="5671133"/>
            <a:ext cx="131292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44"/>
          <p:cNvSpPr/>
          <p:nvPr/>
        </p:nvSpPr>
        <p:spPr bwMode="auto">
          <a:xfrm>
            <a:off x="3005651" y="1694451"/>
            <a:ext cx="599520" cy="573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91"/>
          <p:cNvSpPr/>
          <p:nvPr/>
        </p:nvSpPr>
        <p:spPr bwMode="auto">
          <a:xfrm>
            <a:off x="8871607" y="1713079"/>
            <a:ext cx="492601" cy="542003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8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8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43"/>
          <p:cNvSpPr/>
          <p:nvPr/>
        </p:nvSpPr>
        <p:spPr bwMode="auto">
          <a:xfrm>
            <a:off x="10409359" y="3512580"/>
            <a:ext cx="552469" cy="6054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24"/>
          <p:cNvSpPr/>
          <p:nvPr/>
        </p:nvSpPr>
        <p:spPr bwMode="auto">
          <a:xfrm>
            <a:off x="5762161" y="1129699"/>
            <a:ext cx="723601" cy="6502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0" name="AutoShape 123"/>
          <p:cNvSpPr/>
          <p:nvPr/>
        </p:nvSpPr>
        <p:spPr bwMode="auto">
          <a:xfrm>
            <a:off x="1526083" y="3470093"/>
            <a:ext cx="557685" cy="6136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71" name="Group 83"/>
          <p:cNvGrpSpPr/>
          <p:nvPr/>
        </p:nvGrpSpPr>
        <p:grpSpPr>
          <a:xfrm>
            <a:off x="5487081" y="2832850"/>
            <a:ext cx="1272101" cy="4742024"/>
            <a:chOff x="5514228" y="3347003"/>
            <a:chExt cx="1164707" cy="4340559"/>
          </a:xfrm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8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37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4" name="Group 84"/>
          <p:cNvGrpSpPr/>
          <p:nvPr/>
        </p:nvGrpSpPr>
        <p:grpSpPr>
          <a:xfrm>
            <a:off x="4578654" y="3908792"/>
            <a:ext cx="1449463" cy="2635168"/>
            <a:chOff x="4684712" y="4402042"/>
            <a:chExt cx="1327095" cy="2412072"/>
          </a:xfrm>
        </p:grpSpPr>
        <p:sp>
          <p:nvSpPr>
            <p:cNvPr id="75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37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7" name="Group 86"/>
          <p:cNvGrpSpPr/>
          <p:nvPr/>
        </p:nvGrpSpPr>
        <p:grpSpPr>
          <a:xfrm>
            <a:off x="6317278" y="5127184"/>
            <a:ext cx="1213454" cy="1389045"/>
            <a:chOff x="6276556" y="5517283"/>
            <a:chExt cx="1111011" cy="1271447"/>
          </a:xfrm>
        </p:grpSpPr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9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37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0" name="Group 87"/>
          <p:cNvGrpSpPr/>
          <p:nvPr/>
        </p:nvGrpSpPr>
        <p:grpSpPr>
          <a:xfrm>
            <a:off x="6248679" y="3903813"/>
            <a:ext cx="1450173" cy="2635168"/>
            <a:chOff x="6213749" y="4397485"/>
            <a:chExt cx="1327746" cy="2412072"/>
          </a:xfrm>
        </p:grpSpPr>
        <p:sp>
          <p:nvSpPr>
            <p:cNvPr id="81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37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3" name="Group 85"/>
          <p:cNvGrpSpPr/>
          <p:nvPr/>
        </p:nvGrpSpPr>
        <p:grpSpPr>
          <a:xfrm>
            <a:off x="4740732" y="5127184"/>
            <a:ext cx="1214165" cy="1389045"/>
            <a:chOff x="4833107" y="5517283"/>
            <a:chExt cx="1111662" cy="1271447"/>
          </a:xfrm>
        </p:grpSpPr>
        <p:sp>
          <p:nvSpPr>
            <p:cNvPr id="84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5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37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86" name="矩形 85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635885" y="452143"/>
            <a:ext cx="399340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E7F6C"/>
                </a:solidFill>
                <a:latin typeface="Arial" panose="020B0604020202020204" pitchFamily="34" charset="0"/>
              </a:rPr>
              <a:t>Please click here to add the required titles</a:t>
            </a:r>
            <a:endParaRPr lang="zh-CN" altLang="en-US" sz="1600" dirty="0">
              <a:solidFill>
                <a:srgbClr val="4E7F6C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314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6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6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26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26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26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26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26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226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726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226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8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8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8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459886" y="427434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/>
          <p:nvPr>
            <p:custDataLst>
              <p:tags r:id="rId4"/>
            </p:custDataLst>
          </p:nvPr>
        </p:nvCxnSpPr>
        <p:spPr>
          <a:xfrm flipH="1">
            <a:off x="446031" y="427434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731670" y="3833565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6543453" y="6505407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7"/>
            </p:custDataLst>
          </p:nvPr>
        </p:nvSpPr>
        <p:spPr>
          <a:xfrm>
            <a:off x="3752383" y="2348037"/>
            <a:ext cx="5106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第二部分</a:t>
            </a:r>
            <a:endParaRPr lang="en-US" altLang="zh-CN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52383" y="3253150"/>
            <a:ext cx="5327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330234" cy="330234"/>
            <a:chOff x="600501" y="6250675"/>
            <a:chExt cx="468985" cy="468985"/>
          </a:xfrm>
        </p:grpSpPr>
        <p:sp>
          <p:nvSpPr>
            <p:cNvPr id="14" name="矩形 1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61766" y="6527766"/>
            <a:ext cx="330234" cy="330234"/>
            <a:chOff x="600501" y="6250675"/>
            <a:chExt cx="468985" cy="468985"/>
          </a:xfrm>
        </p:grpSpPr>
        <p:sp>
          <p:nvSpPr>
            <p:cNvPr id="20" name="矩形 1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21926"/>
      </a:accent1>
      <a:accent2>
        <a:srgbClr val="123C44"/>
      </a:accent2>
      <a:accent3>
        <a:srgbClr val="1A6568"/>
      </a:accent3>
      <a:accent4>
        <a:srgbClr val="428E7B"/>
      </a:accent4>
      <a:accent5>
        <a:srgbClr val="7AA76A"/>
      </a:accent5>
      <a:accent6>
        <a:srgbClr val="C1E19B"/>
      </a:accent6>
      <a:hlink>
        <a:srgbClr val="121926"/>
      </a:hlink>
      <a:folHlink>
        <a:srgbClr val="BFBFBF"/>
      </a:folHlink>
    </a:clrScheme>
    <a:fontScheme name="本次主题字体~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1877</Words>
  <Application>Microsoft Office PowerPoint</Application>
  <PresentationFormat>宽屏</PresentationFormat>
  <Paragraphs>223</Paragraphs>
  <Slides>25</Slides>
  <Notes>25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Gill Sans</vt:lpstr>
      <vt:lpstr>微软雅黑</vt:lpstr>
      <vt:lpstr>幼圆</vt:lpstr>
      <vt:lpstr>Arial</vt:lpstr>
      <vt:lpstr>Calibri</vt:lpstr>
      <vt:lpstr>Impact</vt:lpstr>
      <vt:lpstr>Source Sans Pro ExtraLight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2017-01-18T08:10:00Z</dcterms:created>
  <dcterms:modified xsi:type="dcterms:W3CDTF">2021-01-06T04:07:15Z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2052-11.1.0.9740</vt:lpwstr>
  </property>
</Properties>
</file>