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4"/>
  </p:notesMasterIdLst>
  <p:sldIdLst>
    <p:sldId id="282" r:id="rId4"/>
    <p:sldId id="281" r:id="rId5"/>
    <p:sldId id="307" r:id="rId6"/>
    <p:sldId id="311" r:id="rId7"/>
    <p:sldId id="309" r:id="rId8"/>
    <p:sldId id="312" r:id="rId9"/>
    <p:sldId id="327" r:id="rId10"/>
    <p:sldId id="313" r:id="rId11"/>
    <p:sldId id="314" r:id="rId12"/>
    <p:sldId id="315" r:id="rId13"/>
    <p:sldId id="328" r:id="rId14"/>
    <p:sldId id="317" r:id="rId15"/>
    <p:sldId id="316" r:id="rId16"/>
    <p:sldId id="318" r:id="rId17"/>
    <p:sldId id="329" r:id="rId18"/>
    <p:sldId id="319" r:id="rId19"/>
    <p:sldId id="330" r:id="rId20"/>
    <p:sldId id="331" r:id="rId21"/>
    <p:sldId id="335" r:id="rId22"/>
    <p:sldId id="332" r:id="rId23"/>
  </p:sldIdLst>
  <p:sldSz cx="9144000" cy="5143500" type="screen16x9"/>
  <p:notesSz cx="6858000" cy="9144000"/>
  <p:embeddedFontLst>
    <p:embeddedFont>
      <p:font typeface="等线" panose="02010600030101010101" pitchFamily="2" charset="-122"/>
      <p:regular r:id="rId25"/>
      <p:bold r:id="rId26"/>
    </p:embeddedFont>
    <p:embeddedFont>
      <p:font typeface="方正尚酷简体" panose="02010600030101010101" charset="-122"/>
      <p:regular r:id="rId27"/>
    </p:embeddedFont>
    <p:embeddedFont>
      <p:font typeface="微软雅黑" panose="020B0503020204020204" pitchFamily="34" charset="-122"/>
      <p:regular r:id="rId28"/>
      <p:bold r:id="rId29"/>
    </p:embeddedFont>
    <p:embeddedFont>
      <p:font typeface="新宋体" panose="02010609030101010101" pitchFamily="49" charset="-122"/>
      <p:regular r:id="rId30"/>
    </p:embeddedFont>
    <p:embeddedFont>
      <p:font typeface="幼圆" panose="02010509060101010101" pitchFamily="49" charset="-122"/>
      <p:regular r:id="rId31"/>
    </p:embeddedFont>
    <p:embeddedFont>
      <p:font typeface="Agency FB" panose="020B0503020202020204" pitchFamily="34" charset="0"/>
      <p:regular r:id="rId32"/>
      <p:bold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Impact" panose="020B0806030902050204" pitchFamily="34" charset="0"/>
      <p:regular r:id="rId40"/>
    </p:embeddedFont>
    <p:embeddedFont>
      <p:font typeface="Lifeline JL" panose="02010600030101010101" charset="0"/>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AD2C"/>
    <a:srgbClr val="319351"/>
    <a:srgbClr val="7AD319"/>
    <a:srgbClr val="0F9F46"/>
    <a:srgbClr val="E6E6E6"/>
    <a:srgbClr val="52AA4D"/>
    <a:srgbClr val="59A8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65" autoAdjust="0"/>
  </p:normalViewPr>
  <p:slideViewPr>
    <p:cSldViewPr>
      <p:cViewPr varScale="1">
        <p:scale>
          <a:sx n="142" d="100"/>
          <a:sy n="142" d="100"/>
        </p:scale>
        <p:origin x="714"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52661B-D7AA-4CBD-B5F8-D1A4B3BFE4D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645B8-0C53-4A5B-9936-76FA1A7EBC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81645B8-0C53-4A5B-9936-76FA1A7EBC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81645B8-0C53-4A5B-9936-76FA1A7EBC9F}"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802005" rtl="0" eaLnBrk="1" fontAlgn="auto" latinLnBrk="0" hangingPunct="1">
              <a:lnSpc>
                <a:spcPct val="100000"/>
              </a:lnSpc>
              <a:spcBef>
                <a:spcPts val="0"/>
              </a:spcBef>
              <a:spcAft>
                <a:spcPts val="0"/>
              </a:spcAft>
              <a:buClrTx/>
              <a:buSzTx/>
              <a:buFontTx/>
              <a:buNone/>
              <a:defRPr/>
            </a:pPr>
            <a:fld id="{2DED90FB-1249-453A-B05F-3D35C4D1AF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1597819"/>
            <a:ext cx="7772400" cy="1102518"/>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1" cy="1314450"/>
          </a:xfrm>
        </p:spPr>
        <p:txBody>
          <a:bodyPr/>
          <a:lstStyle>
            <a:lvl1pPr marL="0" indent="0" algn="ctr">
              <a:buNone/>
              <a:defRPr>
                <a:solidFill>
                  <a:schemeClr val="tx1">
                    <a:tint val="75000"/>
                  </a:schemeClr>
                </a:solidFill>
              </a:defRPr>
            </a:lvl1pPr>
            <a:lvl2pPr marL="407670" indent="0" algn="ctr">
              <a:buNone/>
              <a:defRPr>
                <a:solidFill>
                  <a:schemeClr val="tx1">
                    <a:tint val="75000"/>
                  </a:schemeClr>
                </a:solidFill>
              </a:defRPr>
            </a:lvl2pPr>
            <a:lvl3pPr marL="814705" indent="0" algn="ctr">
              <a:buNone/>
              <a:defRPr>
                <a:solidFill>
                  <a:schemeClr val="tx1">
                    <a:tint val="75000"/>
                  </a:schemeClr>
                </a:solidFill>
              </a:defRPr>
            </a:lvl3pPr>
            <a:lvl4pPr marL="1222375" indent="0" algn="ctr">
              <a:buNone/>
              <a:defRPr>
                <a:solidFill>
                  <a:schemeClr val="tx1">
                    <a:tint val="75000"/>
                  </a:schemeClr>
                </a:solidFill>
              </a:defRPr>
            </a:lvl4pPr>
            <a:lvl5pPr marL="1630045" indent="0" algn="ctr">
              <a:buNone/>
              <a:defRPr>
                <a:solidFill>
                  <a:schemeClr val="tx1">
                    <a:tint val="75000"/>
                  </a:schemeClr>
                </a:solidFill>
              </a:defRPr>
            </a:lvl5pPr>
            <a:lvl6pPr marL="2037080" indent="0" algn="ctr">
              <a:buNone/>
              <a:defRPr>
                <a:solidFill>
                  <a:schemeClr val="tx1">
                    <a:tint val="75000"/>
                  </a:schemeClr>
                </a:solidFill>
              </a:defRPr>
            </a:lvl6pPr>
            <a:lvl7pPr marL="2444750" indent="0" algn="ctr">
              <a:buNone/>
              <a:defRPr>
                <a:solidFill>
                  <a:schemeClr val="tx1">
                    <a:tint val="75000"/>
                  </a:schemeClr>
                </a:solidFill>
              </a:defRPr>
            </a:lvl7pPr>
            <a:lvl8pPr marL="2852420" indent="0" algn="ctr">
              <a:buNone/>
              <a:defRPr>
                <a:solidFill>
                  <a:schemeClr val="tx1">
                    <a:tint val="75000"/>
                  </a:schemeClr>
                </a:solidFill>
              </a:defRPr>
            </a:lvl8pPr>
            <a:lvl9pPr marL="326009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555"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830">
                <a:solidFill>
                  <a:schemeClr val="tx1">
                    <a:tint val="75000"/>
                  </a:schemeClr>
                </a:solidFill>
              </a:defRPr>
            </a:lvl1pPr>
            <a:lvl2pPr marL="407670" indent="0">
              <a:buNone/>
              <a:defRPr sz="1625">
                <a:solidFill>
                  <a:schemeClr val="tx1">
                    <a:tint val="75000"/>
                  </a:schemeClr>
                </a:solidFill>
              </a:defRPr>
            </a:lvl2pPr>
            <a:lvl3pPr marL="814705" indent="0">
              <a:buNone/>
              <a:defRPr sz="1420">
                <a:solidFill>
                  <a:schemeClr val="tx1">
                    <a:tint val="75000"/>
                  </a:schemeClr>
                </a:solidFill>
              </a:defRPr>
            </a:lvl3pPr>
            <a:lvl4pPr marL="1222375" indent="0">
              <a:buNone/>
              <a:defRPr sz="1220">
                <a:solidFill>
                  <a:schemeClr val="tx1">
                    <a:tint val="75000"/>
                  </a:schemeClr>
                </a:solidFill>
              </a:defRPr>
            </a:lvl4pPr>
            <a:lvl5pPr marL="1630045" indent="0">
              <a:buNone/>
              <a:defRPr sz="1220">
                <a:solidFill>
                  <a:schemeClr val="tx1">
                    <a:tint val="75000"/>
                  </a:schemeClr>
                </a:solidFill>
              </a:defRPr>
            </a:lvl5pPr>
            <a:lvl6pPr marL="2037080" indent="0">
              <a:buNone/>
              <a:defRPr sz="1220">
                <a:solidFill>
                  <a:schemeClr val="tx1">
                    <a:tint val="75000"/>
                  </a:schemeClr>
                </a:solidFill>
              </a:defRPr>
            </a:lvl6pPr>
            <a:lvl7pPr marL="2444750" indent="0">
              <a:buNone/>
              <a:defRPr sz="1220">
                <a:solidFill>
                  <a:schemeClr val="tx1">
                    <a:tint val="75000"/>
                  </a:schemeClr>
                </a:solidFill>
              </a:defRPr>
            </a:lvl7pPr>
            <a:lvl8pPr marL="2852420" indent="0">
              <a:buNone/>
              <a:defRPr sz="1220">
                <a:solidFill>
                  <a:schemeClr val="tx1">
                    <a:tint val="75000"/>
                  </a:schemeClr>
                </a:solidFill>
              </a:defRPr>
            </a:lvl8pPr>
            <a:lvl9pPr marL="3260090" indent="0">
              <a:buNone/>
              <a:defRPr sz="122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1" y="1200150"/>
            <a:ext cx="4038600" cy="3394473"/>
          </a:xfrm>
        </p:spPr>
        <p:txBody>
          <a:bodyPr/>
          <a:lstStyle>
            <a:lvl1pPr>
              <a:defRPr sz="2540"/>
            </a:lvl1pPr>
            <a:lvl2pPr>
              <a:defRPr sz="2135"/>
            </a:lvl2pPr>
            <a:lvl3pPr>
              <a:defRPr sz="1830"/>
            </a:lvl3pPr>
            <a:lvl4pPr>
              <a:defRPr sz="1625"/>
            </a:lvl4pPr>
            <a:lvl5pPr>
              <a:defRPr sz="1625"/>
            </a:lvl5pPr>
            <a:lvl6pPr>
              <a:defRPr sz="1625"/>
            </a:lvl6pPr>
            <a:lvl7pPr>
              <a:defRPr sz="1625"/>
            </a:lvl7pPr>
            <a:lvl8pPr>
              <a:defRPr sz="1625"/>
            </a:lvl8pPr>
            <a:lvl9pPr>
              <a:defRPr sz="16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1" y="1200150"/>
            <a:ext cx="4038600" cy="3394473"/>
          </a:xfrm>
        </p:spPr>
        <p:txBody>
          <a:bodyPr/>
          <a:lstStyle>
            <a:lvl1pPr>
              <a:defRPr sz="2540"/>
            </a:lvl1pPr>
            <a:lvl2pPr>
              <a:defRPr sz="2135"/>
            </a:lvl2pPr>
            <a:lvl3pPr>
              <a:defRPr sz="1830"/>
            </a:lvl3pPr>
            <a:lvl4pPr>
              <a:defRPr sz="1625"/>
            </a:lvl4pPr>
            <a:lvl5pPr>
              <a:defRPr sz="1625"/>
            </a:lvl5pPr>
            <a:lvl6pPr>
              <a:defRPr sz="1625"/>
            </a:lvl6pPr>
            <a:lvl7pPr>
              <a:defRPr sz="1625"/>
            </a:lvl7pPr>
            <a:lvl8pPr>
              <a:defRPr sz="1625"/>
            </a:lvl8pPr>
            <a:lvl9pPr>
              <a:defRPr sz="16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6"/>
            <a:ext cx="4040188" cy="479821"/>
          </a:xfrm>
        </p:spPr>
        <p:txBody>
          <a:bodyPr anchor="b"/>
          <a:lstStyle>
            <a:lvl1pPr marL="0" indent="0">
              <a:buNone/>
              <a:defRPr sz="2135" b="1"/>
            </a:lvl1pPr>
            <a:lvl2pPr marL="407670" indent="0">
              <a:buNone/>
              <a:defRPr sz="1830" b="1"/>
            </a:lvl2pPr>
            <a:lvl3pPr marL="814705" indent="0">
              <a:buNone/>
              <a:defRPr sz="1625" b="1"/>
            </a:lvl3pPr>
            <a:lvl4pPr marL="1222375" indent="0">
              <a:buNone/>
              <a:defRPr sz="1420" b="1"/>
            </a:lvl4pPr>
            <a:lvl5pPr marL="1630045" indent="0">
              <a:buNone/>
              <a:defRPr sz="1420" b="1"/>
            </a:lvl5pPr>
            <a:lvl6pPr marL="2037080" indent="0">
              <a:buNone/>
              <a:defRPr sz="1420" b="1"/>
            </a:lvl6pPr>
            <a:lvl7pPr marL="2444750" indent="0">
              <a:buNone/>
              <a:defRPr sz="1420" b="1"/>
            </a:lvl7pPr>
            <a:lvl8pPr marL="2852420" indent="0">
              <a:buNone/>
              <a:defRPr sz="1420" b="1"/>
            </a:lvl8pPr>
            <a:lvl9pPr marL="3260090" indent="0">
              <a:buNone/>
              <a:defRPr sz="142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p:spPr>
        <p:txBody>
          <a:bodyPr/>
          <a:lstStyle>
            <a:lvl1pPr>
              <a:defRPr sz="2135"/>
            </a:lvl1pPr>
            <a:lvl2pPr>
              <a:defRPr sz="1830"/>
            </a:lvl2pPr>
            <a:lvl3pPr>
              <a:defRPr sz="1625"/>
            </a:lvl3pPr>
            <a:lvl4pPr>
              <a:defRPr sz="1420"/>
            </a:lvl4pPr>
            <a:lvl5pPr>
              <a:defRPr sz="1420"/>
            </a:lvl5pPr>
            <a:lvl6pPr>
              <a:defRPr sz="1420"/>
            </a:lvl6pPr>
            <a:lvl7pPr>
              <a:defRPr sz="1420"/>
            </a:lvl7pPr>
            <a:lvl8pPr>
              <a:defRPr sz="1420"/>
            </a:lvl8pPr>
            <a:lvl9pPr>
              <a:defRPr sz="14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1336"/>
            <a:ext cx="4041775" cy="479821"/>
          </a:xfrm>
        </p:spPr>
        <p:txBody>
          <a:bodyPr anchor="b"/>
          <a:lstStyle>
            <a:lvl1pPr marL="0" indent="0">
              <a:buNone/>
              <a:defRPr sz="2135" b="1"/>
            </a:lvl1pPr>
            <a:lvl2pPr marL="407670" indent="0">
              <a:buNone/>
              <a:defRPr sz="1830" b="1"/>
            </a:lvl2pPr>
            <a:lvl3pPr marL="814705" indent="0">
              <a:buNone/>
              <a:defRPr sz="1625" b="1"/>
            </a:lvl3pPr>
            <a:lvl4pPr marL="1222375" indent="0">
              <a:buNone/>
              <a:defRPr sz="1420" b="1"/>
            </a:lvl4pPr>
            <a:lvl5pPr marL="1630045" indent="0">
              <a:buNone/>
              <a:defRPr sz="1420" b="1"/>
            </a:lvl5pPr>
            <a:lvl6pPr marL="2037080" indent="0">
              <a:buNone/>
              <a:defRPr sz="1420" b="1"/>
            </a:lvl6pPr>
            <a:lvl7pPr marL="2444750" indent="0">
              <a:buNone/>
              <a:defRPr sz="1420" b="1"/>
            </a:lvl7pPr>
            <a:lvl8pPr marL="2852420" indent="0">
              <a:buNone/>
              <a:defRPr sz="1420" b="1"/>
            </a:lvl8pPr>
            <a:lvl9pPr marL="3260090" indent="0">
              <a:buNone/>
              <a:defRPr sz="1420" b="1"/>
            </a:lvl9pPr>
          </a:lstStyle>
          <a:p>
            <a:pPr lvl="0"/>
            <a:r>
              <a:rPr lang="zh-CN" altLang="en-US"/>
              <a:t>单击此处编辑母版文本样式</a:t>
            </a:r>
          </a:p>
        </p:txBody>
      </p:sp>
      <p:sp>
        <p:nvSpPr>
          <p:cNvPr id="6" name="内容占位符 5"/>
          <p:cNvSpPr>
            <a:spLocks noGrp="1"/>
          </p:cNvSpPr>
          <p:nvPr>
            <p:ph sz="quarter" idx="4"/>
          </p:nvPr>
        </p:nvSpPr>
        <p:spPr>
          <a:xfrm>
            <a:off x="4645025" y="1631157"/>
            <a:ext cx="4041775" cy="2963466"/>
          </a:xfrm>
        </p:spPr>
        <p:txBody>
          <a:bodyPr/>
          <a:lstStyle>
            <a:lvl1pPr>
              <a:defRPr sz="2135"/>
            </a:lvl1pPr>
            <a:lvl2pPr>
              <a:defRPr sz="1830"/>
            </a:lvl2pPr>
            <a:lvl3pPr>
              <a:defRPr sz="1625"/>
            </a:lvl3pPr>
            <a:lvl4pPr>
              <a:defRPr sz="1420"/>
            </a:lvl4pPr>
            <a:lvl5pPr>
              <a:defRPr sz="1420"/>
            </a:lvl5pPr>
            <a:lvl6pPr>
              <a:defRPr sz="1420"/>
            </a:lvl6pPr>
            <a:lvl7pPr>
              <a:defRPr sz="1420"/>
            </a:lvl7pPr>
            <a:lvl8pPr>
              <a:defRPr sz="1420"/>
            </a:lvl8pPr>
            <a:lvl9pPr>
              <a:defRPr sz="14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8"/>
            <a:ext cx="3008313" cy="871537"/>
          </a:xfrm>
        </p:spPr>
        <p:txBody>
          <a:bodyPr anchor="b"/>
          <a:lstStyle>
            <a:lvl1pPr algn="l">
              <a:defRPr sz="1830" b="1"/>
            </a:lvl1pPr>
          </a:lstStyle>
          <a:p>
            <a:r>
              <a:rPr lang="zh-CN" altLang="en-US"/>
              <a:t>单击此处编辑母版标题样式</a:t>
            </a:r>
          </a:p>
        </p:txBody>
      </p:sp>
      <p:sp>
        <p:nvSpPr>
          <p:cNvPr id="3" name="内容占位符 2"/>
          <p:cNvSpPr>
            <a:spLocks noGrp="1"/>
          </p:cNvSpPr>
          <p:nvPr>
            <p:ph idx="1"/>
          </p:nvPr>
        </p:nvSpPr>
        <p:spPr>
          <a:xfrm>
            <a:off x="3575051" y="204788"/>
            <a:ext cx="5111750" cy="4389835"/>
          </a:xfrm>
        </p:spPr>
        <p:txBody>
          <a:bodyPr/>
          <a:lstStyle>
            <a:lvl1pPr>
              <a:defRPr sz="2845"/>
            </a:lvl1pPr>
            <a:lvl2pPr>
              <a:defRPr sz="2540"/>
            </a:lvl2pPr>
            <a:lvl3pPr>
              <a:defRPr sz="2135"/>
            </a:lvl3pPr>
            <a:lvl4pPr>
              <a:defRPr sz="1830"/>
            </a:lvl4pPr>
            <a:lvl5pPr>
              <a:defRPr sz="1830"/>
            </a:lvl5pPr>
            <a:lvl6pPr>
              <a:defRPr sz="1830"/>
            </a:lvl6pPr>
            <a:lvl7pPr>
              <a:defRPr sz="1830"/>
            </a:lvl7pPr>
            <a:lvl8pPr>
              <a:defRPr sz="1830"/>
            </a:lvl8pPr>
            <a:lvl9pPr>
              <a:defRPr sz="18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220"/>
            </a:lvl1pPr>
            <a:lvl2pPr marL="407670" indent="0">
              <a:buNone/>
              <a:defRPr sz="1115"/>
            </a:lvl2pPr>
            <a:lvl3pPr marL="814705" indent="0">
              <a:buNone/>
              <a:defRPr sz="915"/>
            </a:lvl3pPr>
            <a:lvl4pPr marL="1222375" indent="0">
              <a:buNone/>
              <a:defRPr sz="815"/>
            </a:lvl4pPr>
            <a:lvl5pPr marL="1630045" indent="0">
              <a:buNone/>
              <a:defRPr sz="815"/>
            </a:lvl5pPr>
            <a:lvl6pPr marL="2037080" indent="0">
              <a:buNone/>
              <a:defRPr sz="815"/>
            </a:lvl6pPr>
            <a:lvl7pPr marL="2444750" indent="0">
              <a:buNone/>
              <a:defRPr sz="815"/>
            </a:lvl7pPr>
            <a:lvl8pPr marL="2852420" indent="0">
              <a:buNone/>
              <a:defRPr sz="815"/>
            </a:lvl8pPr>
            <a:lvl9pPr marL="3260090" indent="0">
              <a:buNone/>
              <a:defRPr sz="81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3600450"/>
            <a:ext cx="5486400" cy="425054"/>
          </a:xfrm>
        </p:spPr>
        <p:txBody>
          <a:bodyPr anchor="b"/>
          <a:lstStyle>
            <a:lvl1pPr algn="l">
              <a:defRPr sz="1830" b="1"/>
            </a:lvl1pPr>
          </a:lstStyle>
          <a:p>
            <a:r>
              <a:rPr lang="zh-CN" altLang="en-US"/>
              <a:t>单击此处编辑母版标题样式</a:t>
            </a:r>
          </a:p>
        </p:txBody>
      </p:sp>
      <p:sp>
        <p:nvSpPr>
          <p:cNvPr id="3" name="图片占位符 2"/>
          <p:cNvSpPr>
            <a:spLocks noGrp="1"/>
          </p:cNvSpPr>
          <p:nvPr>
            <p:ph type="pic" idx="1"/>
          </p:nvPr>
        </p:nvSpPr>
        <p:spPr>
          <a:xfrm>
            <a:off x="1792289" y="459581"/>
            <a:ext cx="5486400" cy="3086100"/>
          </a:xfrm>
        </p:spPr>
        <p:txBody>
          <a:bodyPr/>
          <a:lstStyle>
            <a:lvl1pPr marL="0" indent="0">
              <a:buNone/>
              <a:defRPr sz="2845"/>
            </a:lvl1pPr>
            <a:lvl2pPr marL="407670" indent="0">
              <a:buNone/>
              <a:defRPr sz="2540"/>
            </a:lvl2pPr>
            <a:lvl3pPr marL="814705" indent="0">
              <a:buNone/>
              <a:defRPr sz="2135"/>
            </a:lvl3pPr>
            <a:lvl4pPr marL="1222375" indent="0">
              <a:buNone/>
              <a:defRPr sz="1830"/>
            </a:lvl4pPr>
            <a:lvl5pPr marL="1630045" indent="0">
              <a:buNone/>
              <a:defRPr sz="1830"/>
            </a:lvl5pPr>
            <a:lvl6pPr marL="2037080" indent="0">
              <a:buNone/>
              <a:defRPr sz="1830"/>
            </a:lvl6pPr>
            <a:lvl7pPr marL="2444750" indent="0">
              <a:buNone/>
              <a:defRPr sz="1830"/>
            </a:lvl7pPr>
            <a:lvl8pPr marL="2852420" indent="0">
              <a:buNone/>
              <a:defRPr sz="1830"/>
            </a:lvl8pPr>
            <a:lvl9pPr marL="3260090" indent="0">
              <a:buNone/>
              <a:defRPr sz="1830"/>
            </a:lvl9pPr>
          </a:lstStyle>
          <a:p>
            <a:endParaRPr lang="zh-CN" altLang="en-US"/>
          </a:p>
        </p:txBody>
      </p:sp>
      <p:sp>
        <p:nvSpPr>
          <p:cNvPr id="4" name="文本占位符 3"/>
          <p:cNvSpPr>
            <a:spLocks noGrp="1"/>
          </p:cNvSpPr>
          <p:nvPr>
            <p:ph type="body" sz="half" idx="2"/>
          </p:nvPr>
        </p:nvSpPr>
        <p:spPr>
          <a:xfrm>
            <a:off x="1792289" y="4025505"/>
            <a:ext cx="5486400" cy="603646"/>
          </a:xfrm>
        </p:spPr>
        <p:txBody>
          <a:bodyPr/>
          <a:lstStyle>
            <a:lvl1pPr marL="0" indent="0">
              <a:buNone/>
              <a:defRPr sz="1220"/>
            </a:lvl1pPr>
            <a:lvl2pPr marL="407670" indent="0">
              <a:buNone/>
              <a:defRPr sz="1115"/>
            </a:lvl2pPr>
            <a:lvl3pPr marL="814705" indent="0">
              <a:buNone/>
              <a:defRPr sz="915"/>
            </a:lvl3pPr>
            <a:lvl4pPr marL="1222375" indent="0">
              <a:buNone/>
              <a:defRPr sz="815"/>
            </a:lvl4pPr>
            <a:lvl5pPr marL="1630045" indent="0">
              <a:buNone/>
              <a:defRPr sz="815"/>
            </a:lvl5pPr>
            <a:lvl6pPr marL="2037080" indent="0">
              <a:buNone/>
              <a:defRPr sz="815"/>
            </a:lvl6pPr>
            <a:lvl7pPr marL="2444750" indent="0">
              <a:buNone/>
              <a:defRPr sz="815"/>
            </a:lvl7pPr>
            <a:lvl8pPr marL="2852420" indent="0">
              <a:buNone/>
              <a:defRPr sz="815"/>
            </a:lvl8pPr>
            <a:lvl9pPr marL="3260090" indent="0">
              <a:buNone/>
              <a:defRPr sz="81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205979"/>
            <a:ext cx="2057400" cy="438864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1" y="205979"/>
            <a:ext cx="6019801" cy="438864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our footer information">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58" y="4767560"/>
            <a:ext cx="2133863" cy="274335"/>
          </a:xfrm>
          <a:prstGeom prst="rect">
            <a:avLst/>
          </a:prstGeom>
        </p:spPr>
        <p:txBody>
          <a:bodyPr/>
          <a:lstStyle>
            <a:lvl1pPr>
              <a:defRPr/>
            </a:lvl1pPr>
          </a:lstStyle>
          <a:p>
            <a:pPr>
              <a:defRPr/>
            </a:pPr>
            <a:fld id="{ECE45C20-9DC3-4C93-855F-0906F529D9E0}" type="datetimeFigureOut">
              <a:rPr lang="zh-CN" altLang="en-US"/>
              <a:t>2021/1/6</a:t>
            </a:fld>
            <a:endParaRPr lang="zh-CN" altLang="en-US"/>
          </a:p>
        </p:txBody>
      </p:sp>
      <p:sp>
        <p:nvSpPr>
          <p:cNvPr id="3" name="页脚占位符 4"/>
          <p:cNvSpPr>
            <a:spLocks noGrp="1"/>
          </p:cNvSpPr>
          <p:nvPr>
            <p:ph type="ftr" sz="quarter" idx="11"/>
          </p:nvPr>
        </p:nvSpPr>
        <p:spPr>
          <a:xfrm>
            <a:off x="3124022" y="4767560"/>
            <a:ext cx="2895957" cy="27433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6552881" y="4767560"/>
            <a:ext cx="2133863" cy="274335"/>
          </a:xfrm>
          <a:prstGeom prst="rect">
            <a:avLst/>
          </a:prstGeom>
        </p:spPr>
        <p:txBody>
          <a:bodyPr/>
          <a:lstStyle>
            <a:lvl1pPr>
              <a:defRPr/>
            </a:lvl1pPr>
          </a:lstStyle>
          <a:p>
            <a:fld id="{438595A7-F137-4A1C-94F3-17BF434764D1}"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4F64EC0-D69B-483D-A3ED-5E1329D781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8EDC84-B795-42AB-95D9-688ED38759E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F64EC0-D69B-483D-A3ED-5E1329D78104}"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8EDC84-B795-42AB-95D9-688ED38759E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1" cy="857250"/>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1" cy="3394473"/>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1" cy="273844"/>
          </a:xfrm>
          <a:prstGeom prst="rect">
            <a:avLst/>
          </a:prstGeom>
        </p:spPr>
        <p:txBody>
          <a:bodyPr vert="horz" lIns="80229" tIns="40115" rIns="80229" bIns="40115" rtlCol="0" anchor="ctr"/>
          <a:lstStyle>
            <a:lvl1pPr algn="l">
              <a:defRPr sz="1115">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3"/>
            <a:ext cx="2895600" cy="273844"/>
          </a:xfrm>
          <a:prstGeom prst="rect">
            <a:avLst/>
          </a:prstGeom>
        </p:spPr>
        <p:txBody>
          <a:bodyPr vert="horz" lIns="80229" tIns="40115" rIns="80229" bIns="40115" rtlCol="0" anchor="ctr"/>
          <a:lstStyle>
            <a:lvl1pPr algn="ctr">
              <a:defRPr sz="111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1" cy="273844"/>
          </a:xfrm>
          <a:prstGeom prst="rect">
            <a:avLst/>
          </a:prstGeom>
        </p:spPr>
        <p:txBody>
          <a:bodyPr vert="horz" lIns="80229" tIns="40115" rIns="80229" bIns="40115" rtlCol="0" anchor="ctr"/>
          <a:lstStyle>
            <a:lvl1pPr algn="r">
              <a:defRPr sz="1115">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14705" rtl="0" eaLnBrk="1" latinLnBrk="0" hangingPunct="1">
        <a:spcBef>
          <a:spcPct val="0"/>
        </a:spcBef>
        <a:buNone/>
        <a:defRPr sz="3960" kern="1200">
          <a:solidFill>
            <a:schemeClr val="tx1"/>
          </a:solidFill>
          <a:latin typeface="+mj-lt"/>
          <a:ea typeface="+mj-ea"/>
          <a:cs typeface="+mj-cs"/>
        </a:defRPr>
      </a:lvl1pPr>
    </p:titleStyle>
    <p:bodyStyle>
      <a:lvl1pPr marL="305435" indent="-305435" algn="l" defTabSz="814705" rtl="0" eaLnBrk="1" latinLnBrk="0" hangingPunct="1">
        <a:spcBef>
          <a:spcPct val="20000"/>
        </a:spcBef>
        <a:buFont typeface="Arial" panose="020B0604020202020204" pitchFamily="34" charset="0"/>
        <a:buChar char="•"/>
        <a:defRPr sz="2845" kern="1200">
          <a:solidFill>
            <a:schemeClr val="tx1"/>
          </a:solidFill>
          <a:latin typeface="+mn-lt"/>
          <a:ea typeface="+mn-ea"/>
          <a:cs typeface="+mn-cs"/>
        </a:defRPr>
      </a:lvl1pPr>
      <a:lvl2pPr marL="662305" indent="-254635" algn="l" defTabSz="814705" rtl="0" eaLnBrk="1" latinLnBrk="0" hangingPunct="1">
        <a:spcBef>
          <a:spcPct val="20000"/>
        </a:spcBef>
        <a:buFont typeface="Arial" panose="020B0604020202020204" pitchFamily="34" charset="0"/>
        <a:buChar char="–"/>
        <a:defRPr sz="2540" kern="1200">
          <a:solidFill>
            <a:schemeClr val="tx1"/>
          </a:solidFill>
          <a:latin typeface="+mn-lt"/>
          <a:ea typeface="+mn-ea"/>
          <a:cs typeface="+mn-cs"/>
        </a:defRPr>
      </a:lvl2pPr>
      <a:lvl3pPr marL="1018540" indent="-203835" algn="l" defTabSz="814705"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3pPr>
      <a:lvl4pPr marL="1426210" indent="-203835" algn="l" defTabSz="814705"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4pPr>
      <a:lvl5pPr marL="1833880" indent="-203835" algn="l" defTabSz="814705"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5pPr>
      <a:lvl6pPr marL="2240915" indent="-203835" algn="l" defTabSz="814705"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6pPr>
      <a:lvl7pPr marL="2648585" indent="-203835" algn="l" defTabSz="814705"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7pPr>
      <a:lvl8pPr marL="3056255" indent="-203835" algn="l" defTabSz="814705"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8pPr>
      <a:lvl9pPr marL="3463290" indent="-203835" algn="l" defTabSz="814705"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9pPr>
    </p:bodyStyle>
    <p:otherStyle>
      <a:defPPr>
        <a:defRPr lang="zh-CN"/>
      </a:defPPr>
      <a:lvl1pPr marL="0" algn="l" defTabSz="814705" rtl="0" eaLnBrk="1" latinLnBrk="0" hangingPunct="1">
        <a:defRPr sz="1625" kern="1200">
          <a:solidFill>
            <a:schemeClr val="tx1"/>
          </a:solidFill>
          <a:latin typeface="+mn-lt"/>
          <a:ea typeface="+mn-ea"/>
          <a:cs typeface="+mn-cs"/>
        </a:defRPr>
      </a:lvl1pPr>
      <a:lvl2pPr marL="407670" algn="l" defTabSz="814705" rtl="0" eaLnBrk="1" latinLnBrk="0" hangingPunct="1">
        <a:defRPr sz="1625" kern="1200">
          <a:solidFill>
            <a:schemeClr val="tx1"/>
          </a:solidFill>
          <a:latin typeface="+mn-lt"/>
          <a:ea typeface="+mn-ea"/>
          <a:cs typeface="+mn-cs"/>
        </a:defRPr>
      </a:lvl2pPr>
      <a:lvl3pPr marL="814705" algn="l" defTabSz="814705" rtl="0" eaLnBrk="1" latinLnBrk="0" hangingPunct="1">
        <a:defRPr sz="1625" kern="1200">
          <a:solidFill>
            <a:schemeClr val="tx1"/>
          </a:solidFill>
          <a:latin typeface="+mn-lt"/>
          <a:ea typeface="+mn-ea"/>
          <a:cs typeface="+mn-cs"/>
        </a:defRPr>
      </a:lvl3pPr>
      <a:lvl4pPr marL="1222375" algn="l" defTabSz="814705" rtl="0" eaLnBrk="1" latinLnBrk="0" hangingPunct="1">
        <a:defRPr sz="1625" kern="1200">
          <a:solidFill>
            <a:schemeClr val="tx1"/>
          </a:solidFill>
          <a:latin typeface="+mn-lt"/>
          <a:ea typeface="+mn-ea"/>
          <a:cs typeface="+mn-cs"/>
        </a:defRPr>
      </a:lvl4pPr>
      <a:lvl5pPr marL="1630045" algn="l" defTabSz="814705" rtl="0" eaLnBrk="1" latinLnBrk="0" hangingPunct="1">
        <a:defRPr sz="1625" kern="1200">
          <a:solidFill>
            <a:schemeClr val="tx1"/>
          </a:solidFill>
          <a:latin typeface="+mn-lt"/>
          <a:ea typeface="+mn-ea"/>
          <a:cs typeface="+mn-cs"/>
        </a:defRPr>
      </a:lvl5pPr>
      <a:lvl6pPr marL="2037080" algn="l" defTabSz="814705" rtl="0" eaLnBrk="1" latinLnBrk="0" hangingPunct="1">
        <a:defRPr sz="1625" kern="1200">
          <a:solidFill>
            <a:schemeClr val="tx1"/>
          </a:solidFill>
          <a:latin typeface="+mn-lt"/>
          <a:ea typeface="+mn-ea"/>
          <a:cs typeface="+mn-cs"/>
        </a:defRPr>
      </a:lvl6pPr>
      <a:lvl7pPr marL="2444750" algn="l" defTabSz="814705" rtl="0" eaLnBrk="1" latinLnBrk="0" hangingPunct="1">
        <a:defRPr sz="1625" kern="1200">
          <a:solidFill>
            <a:schemeClr val="tx1"/>
          </a:solidFill>
          <a:latin typeface="+mn-lt"/>
          <a:ea typeface="+mn-ea"/>
          <a:cs typeface="+mn-cs"/>
        </a:defRPr>
      </a:lvl7pPr>
      <a:lvl8pPr marL="2852420" algn="l" defTabSz="814705" rtl="0" eaLnBrk="1" latinLnBrk="0" hangingPunct="1">
        <a:defRPr sz="1625" kern="1200">
          <a:solidFill>
            <a:schemeClr val="tx1"/>
          </a:solidFill>
          <a:latin typeface="+mn-lt"/>
          <a:ea typeface="+mn-ea"/>
          <a:cs typeface="+mn-cs"/>
        </a:defRPr>
      </a:lvl8pPr>
      <a:lvl9pPr marL="3260090" algn="l" defTabSz="814705" rtl="0" eaLnBrk="1" latinLnBrk="0" hangingPunct="1">
        <a:defRPr sz="16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274335"/>
            <a:ext cx="7886418" cy="99347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92" y="1369418"/>
            <a:ext cx="7886418" cy="32637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92" y="4767561"/>
            <a:ext cx="2056835" cy="273206"/>
          </a:xfrm>
          <a:prstGeom prst="rect">
            <a:avLst/>
          </a:prstGeom>
        </p:spPr>
        <p:txBody>
          <a:bodyPr vert="horz" lIns="91440" tIns="45720" rIns="91440" bIns="45720" rtlCol="0" anchor="ctr"/>
          <a:lstStyle>
            <a:lvl1pPr algn="l">
              <a:defRPr sz="855">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3028810" y="4767561"/>
            <a:ext cx="3086382" cy="273206"/>
          </a:xfrm>
          <a:prstGeom prst="rect">
            <a:avLst/>
          </a:prstGeom>
        </p:spPr>
        <p:txBody>
          <a:bodyPr vert="horz" lIns="91440" tIns="45720" rIns="91440" bIns="45720" rtlCol="0" anchor="ctr"/>
          <a:lstStyle>
            <a:lvl1pPr algn="ctr">
              <a:defRPr sz="85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8375" y="4767561"/>
            <a:ext cx="2056835" cy="273206"/>
          </a:xfrm>
          <a:prstGeom prst="rect">
            <a:avLst/>
          </a:prstGeom>
        </p:spPr>
        <p:txBody>
          <a:bodyPr vert="horz" lIns="91440" tIns="45720" rIns="91440" bIns="45720" rtlCol="0" anchor="ctr"/>
          <a:lstStyle>
            <a:lvl1pPr algn="r">
              <a:defRPr sz="855">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649605"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49605"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49605"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49605" rtl="0" eaLnBrk="1" latinLnBrk="0" hangingPunct="1">
        <a:lnSpc>
          <a:spcPct val="90000"/>
        </a:lnSpc>
        <a:spcBef>
          <a:spcPts val="355"/>
        </a:spcBef>
        <a:buFont typeface="Arial" panose="020B0604020202020204" pitchFamily="34" charset="0"/>
        <a:buChar char="•"/>
        <a:defRPr sz="1420" kern="1200">
          <a:solidFill>
            <a:schemeClr val="tx1"/>
          </a:solidFill>
          <a:latin typeface="+mn-lt"/>
          <a:ea typeface="+mn-ea"/>
          <a:cs typeface="+mn-cs"/>
        </a:defRPr>
      </a:lvl3pPr>
      <a:lvl4pPr marL="113792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04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16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28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840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352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49605" rtl="0" eaLnBrk="1" latinLnBrk="0" hangingPunct="1">
        <a:defRPr sz="1280" kern="1200">
          <a:solidFill>
            <a:schemeClr val="tx1"/>
          </a:solidFill>
          <a:latin typeface="+mn-lt"/>
          <a:ea typeface="+mn-ea"/>
          <a:cs typeface="+mn-cs"/>
        </a:defRPr>
      </a:lvl1pPr>
      <a:lvl2pPr marL="325120" algn="l" defTabSz="649605" rtl="0" eaLnBrk="1" latinLnBrk="0" hangingPunct="1">
        <a:defRPr sz="1280" kern="1200">
          <a:solidFill>
            <a:schemeClr val="tx1"/>
          </a:solidFill>
          <a:latin typeface="+mn-lt"/>
          <a:ea typeface="+mn-ea"/>
          <a:cs typeface="+mn-cs"/>
        </a:defRPr>
      </a:lvl2pPr>
      <a:lvl3pPr marL="650240" algn="l" defTabSz="649605" rtl="0" eaLnBrk="1" latinLnBrk="0" hangingPunct="1">
        <a:defRPr sz="1280" kern="1200">
          <a:solidFill>
            <a:schemeClr val="tx1"/>
          </a:solidFill>
          <a:latin typeface="+mn-lt"/>
          <a:ea typeface="+mn-ea"/>
          <a:cs typeface="+mn-cs"/>
        </a:defRPr>
      </a:lvl3pPr>
      <a:lvl4pPr marL="975360" algn="l" defTabSz="649605" rtl="0" eaLnBrk="1" latinLnBrk="0" hangingPunct="1">
        <a:defRPr sz="1280" kern="1200">
          <a:solidFill>
            <a:schemeClr val="tx1"/>
          </a:solidFill>
          <a:latin typeface="+mn-lt"/>
          <a:ea typeface="+mn-ea"/>
          <a:cs typeface="+mn-cs"/>
        </a:defRPr>
      </a:lvl4pPr>
      <a:lvl5pPr marL="1300480" algn="l" defTabSz="649605" rtl="0" eaLnBrk="1" latinLnBrk="0" hangingPunct="1">
        <a:defRPr sz="1280" kern="1200">
          <a:solidFill>
            <a:schemeClr val="tx1"/>
          </a:solidFill>
          <a:latin typeface="+mn-lt"/>
          <a:ea typeface="+mn-ea"/>
          <a:cs typeface="+mn-cs"/>
        </a:defRPr>
      </a:lvl5pPr>
      <a:lvl6pPr marL="1625600" algn="l" defTabSz="649605" rtl="0" eaLnBrk="1" latinLnBrk="0" hangingPunct="1">
        <a:defRPr sz="1280" kern="1200">
          <a:solidFill>
            <a:schemeClr val="tx1"/>
          </a:solidFill>
          <a:latin typeface="+mn-lt"/>
          <a:ea typeface="+mn-ea"/>
          <a:cs typeface="+mn-cs"/>
        </a:defRPr>
      </a:lvl6pPr>
      <a:lvl7pPr marL="1950720" algn="l" defTabSz="649605" rtl="0" eaLnBrk="1" latinLnBrk="0" hangingPunct="1">
        <a:defRPr sz="1280" kern="1200">
          <a:solidFill>
            <a:schemeClr val="tx1"/>
          </a:solidFill>
          <a:latin typeface="+mn-lt"/>
          <a:ea typeface="+mn-ea"/>
          <a:cs typeface="+mn-cs"/>
        </a:defRPr>
      </a:lvl7pPr>
      <a:lvl8pPr marL="2275840" algn="l" defTabSz="649605" rtl="0" eaLnBrk="1" latinLnBrk="0" hangingPunct="1">
        <a:defRPr sz="1280" kern="1200">
          <a:solidFill>
            <a:schemeClr val="tx1"/>
          </a:solidFill>
          <a:latin typeface="+mn-lt"/>
          <a:ea typeface="+mn-ea"/>
          <a:cs typeface="+mn-cs"/>
        </a:defRPr>
      </a:lvl8pPr>
      <a:lvl9pPr marL="2600960" algn="l" defTabSz="649605"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1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1619672" y="1927098"/>
            <a:ext cx="6048672" cy="428628"/>
          </a:xfrm>
          <a:prstGeom prst="rect">
            <a:avLst/>
          </a:prstGeom>
        </p:spPr>
        <p:txBody>
          <a:bodyPr vert="horz" lIns="91440" tIns="45720" rIns="91440" bIns="45720" rtlCol="0" anchor="ctr">
            <a:normAutofit fontScale="92500" lnSpcReduction="10000"/>
          </a:bodyPr>
          <a:lstStyle/>
          <a:p>
            <a:pPr lvl="0" algn="dist">
              <a:lnSpc>
                <a:spcPct val="150000"/>
              </a:lnSpc>
              <a:spcBef>
                <a:spcPct val="0"/>
              </a:spcBef>
              <a:defRPr/>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mj-cs"/>
              </a:rPr>
              <a:t>GENERAL TEMPLATE OF LANDSCAPE DESIGN</a:t>
            </a:r>
            <a:endParaRPr kumimoji="0" lang="zh-CN" altLang="en-US"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5" name="标题 1"/>
          <p:cNvSpPr txBox="1"/>
          <p:nvPr/>
        </p:nvSpPr>
        <p:spPr>
          <a:xfrm>
            <a:off x="1475656" y="1278451"/>
            <a:ext cx="6389011" cy="85725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4000" b="1">
                <a:solidFill>
                  <a:srgbClr val="319351"/>
                </a:solidFill>
                <a:latin typeface="微软雅黑" panose="020B0503020204020204" pitchFamily="34" charset="-122"/>
                <a:ea typeface="微软雅黑" panose="020B0503020204020204" pitchFamily="34" charset="-122"/>
                <a:cs typeface="+mj-cs"/>
              </a:rPr>
              <a:t>清新园林景观设计通用模板</a:t>
            </a:r>
            <a:endParaRPr kumimoji="0" lang="zh-CN" altLang="en-US" sz="4000" b="1" i="0" u="none" strike="noStrike" kern="1200" cap="none" spc="0" normalizeH="0" baseline="0" noProof="0" dirty="0">
              <a:ln>
                <a:noFill/>
              </a:ln>
              <a:solidFill>
                <a:srgbClr val="319351"/>
              </a:solidFill>
              <a:effectLst/>
              <a:uLnTx/>
              <a:uFillTx/>
              <a:latin typeface="微软雅黑" panose="020B0503020204020204" pitchFamily="34" charset="-122"/>
              <a:ea typeface="微软雅黑" panose="020B0503020204020204" pitchFamily="34" charset="-122"/>
              <a:cs typeface="+mj-cs"/>
            </a:endParaRPr>
          </a:p>
        </p:txBody>
      </p:sp>
      <p:pic>
        <p:nvPicPr>
          <p:cNvPr id="10" name="图片 9" descr="4.png"/>
          <p:cNvPicPr>
            <a:picLocks noChangeAspect="1"/>
          </p:cNvPicPr>
          <p:nvPr/>
        </p:nvPicPr>
        <p:blipFill>
          <a:blip r:embed="rId3"/>
          <a:stretch>
            <a:fillRect/>
          </a:stretch>
        </p:blipFill>
        <p:spPr>
          <a:xfrm>
            <a:off x="0" y="4065175"/>
            <a:ext cx="9144000" cy="1078325"/>
          </a:xfrm>
          <a:prstGeom prst="rect">
            <a:avLst/>
          </a:prstGeom>
        </p:spPr>
      </p:pic>
      <p:pic>
        <p:nvPicPr>
          <p:cNvPr id="12" name="图片 11" descr="3.png"/>
          <p:cNvPicPr>
            <a:picLocks noChangeAspect="1"/>
          </p:cNvPicPr>
          <p:nvPr/>
        </p:nvPicPr>
        <p:blipFill>
          <a:blip r:embed="rId4"/>
          <a:stretch>
            <a:fillRect/>
          </a:stretch>
        </p:blipFill>
        <p:spPr>
          <a:xfrm>
            <a:off x="44585" y="3651869"/>
            <a:ext cx="9054829" cy="1491631"/>
          </a:xfrm>
          <a:prstGeom prst="rect">
            <a:avLst/>
          </a:prstGeom>
        </p:spPr>
      </p:pic>
    </p:spTree>
  </p:cSld>
  <p:clrMapOvr>
    <a:masterClrMapping/>
  </p:clrMapOvr>
  <p:transition spd="med" advTm="2000">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grpSp>
        <p:nvGrpSpPr>
          <p:cNvPr id="13" name="Group 1"/>
          <p:cNvGrpSpPr/>
          <p:nvPr/>
        </p:nvGrpSpPr>
        <p:grpSpPr>
          <a:xfrm>
            <a:off x="1417121" y="3363838"/>
            <a:ext cx="1570703" cy="623400"/>
            <a:chOff x="1725897" y="4639680"/>
            <a:chExt cx="2094271" cy="831200"/>
          </a:xfrm>
        </p:grpSpPr>
        <p:sp>
          <p:nvSpPr>
            <p:cNvPr id="14" name="TextBox 75"/>
            <p:cNvSpPr txBox="1"/>
            <p:nvPr/>
          </p:nvSpPr>
          <p:spPr>
            <a:xfrm>
              <a:off x="2022302" y="4639680"/>
              <a:ext cx="1261884" cy="307777"/>
            </a:xfrm>
            <a:prstGeom prst="rect">
              <a:avLst/>
            </a:prstGeom>
          </p:spPr>
          <p:txBody>
            <a:bodyPr wrap="none">
              <a:noAutofit/>
            </a:bodyPr>
            <a:lstStyle/>
            <a:p>
              <a:pPr marL="0" marR="0" lvl="0" indent="0" algn="l" defTabSz="913765" rtl="0" eaLnBrk="1" fontAlgn="auto" latinLnBrk="0" hangingPunct="1">
                <a:lnSpc>
                  <a:spcPct val="100000"/>
                </a:lnSpc>
                <a:spcBef>
                  <a:spcPts val="0"/>
                </a:spcBef>
                <a:spcAft>
                  <a:spcPts val="0"/>
                </a:spcAft>
                <a:buClr>
                  <a:srgbClr val="000000">
                    <a:lumMod val="85000"/>
                    <a:lumOff val="15000"/>
                  </a:srgbClr>
                </a:buClr>
                <a:buSzPct val="105000"/>
                <a:buFontTx/>
                <a:buNone/>
                <a:defRPr/>
              </a:pPr>
              <a:r>
                <a:rPr kumimoji="0" lang="zh-CN" altLang="en-US" sz="1100" b="1" i="0" u="none" strike="noStrike" kern="1200" cap="none" spc="0" normalizeH="0" baseline="0" noProof="0">
                  <a:ln>
                    <a:noFill/>
                  </a:ln>
                  <a:solidFill>
                    <a:srgbClr val="4CAD2C"/>
                  </a:solidFill>
                  <a:effectLst/>
                  <a:uLnTx/>
                  <a:uFillTx/>
                  <a:latin typeface="微软雅黑" panose="020B0503020204020204" pitchFamily="34" charset="-122"/>
                  <a:ea typeface="微软雅黑" panose="020B0503020204020204" pitchFamily="34" charset="-122"/>
                  <a:cs typeface="+mn-cs"/>
                </a:rPr>
                <a:t>标题文本预设</a:t>
              </a:r>
            </a:p>
          </p:txBody>
        </p:sp>
        <p:sp>
          <p:nvSpPr>
            <p:cNvPr id="15" name="Rectangle 76"/>
            <p:cNvSpPr/>
            <p:nvPr/>
          </p:nvSpPr>
          <p:spPr>
            <a:xfrm>
              <a:off x="1725897" y="4963049"/>
              <a:ext cx="2094271" cy="507831"/>
            </a:xfrm>
            <a:prstGeom prst="rect">
              <a:avLst/>
            </a:prstGeom>
          </p:spPr>
          <p:txBody>
            <a:bodyPr wrap="square">
              <a:noAutofit/>
            </a:bodyPr>
            <a:lstStyle/>
            <a:p>
              <a:pPr marL="0" marR="0" lvl="0" indent="0" algn="l" defTabSz="685165"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mn-ea"/>
                </a:rPr>
                <a:t>此处添加详细描述文本，尽量与标题文本语言风格相符合此此处添加详</a:t>
              </a:r>
            </a:p>
          </p:txBody>
        </p:sp>
      </p:grpSp>
      <p:grpSp>
        <p:nvGrpSpPr>
          <p:cNvPr id="16" name="Group 2"/>
          <p:cNvGrpSpPr/>
          <p:nvPr/>
        </p:nvGrpSpPr>
        <p:grpSpPr>
          <a:xfrm>
            <a:off x="3001297" y="3363838"/>
            <a:ext cx="1570703" cy="623400"/>
            <a:chOff x="3838131" y="4639680"/>
            <a:chExt cx="2094271" cy="831200"/>
          </a:xfrm>
        </p:grpSpPr>
        <p:sp>
          <p:nvSpPr>
            <p:cNvPr id="17" name="TextBox 77"/>
            <p:cNvSpPr txBox="1"/>
            <p:nvPr/>
          </p:nvSpPr>
          <p:spPr>
            <a:xfrm>
              <a:off x="4125688" y="4639680"/>
              <a:ext cx="1261884" cy="307777"/>
            </a:xfrm>
            <a:prstGeom prst="rect">
              <a:avLst/>
            </a:prstGeom>
          </p:spPr>
          <p:txBody>
            <a:bodyPr wrap="none">
              <a:normAutofit fontScale="77500" lnSpcReduction="20000"/>
            </a:bodyPr>
            <a:lstStyle/>
            <a:p>
              <a:pPr marL="0" marR="0" lvl="0" indent="0" algn="l" defTabSz="913765" rtl="0" eaLnBrk="1" fontAlgn="auto" latinLnBrk="0" hangingPunct="1">
                <a:lnSpc>
                  <a:spcPct val="100000"/>
                </a:lnSpc>
                <a:spcBef>
                  <a:spcPts val="0"/>
                </a:spcBef>
                <a:spcAft>
                  <a:spcPts val="0"/>
                </a:spcAft>
                <a:buClr>
                  <a:srgbClr val="000000">
                    <a:lumMod val="85000"/>
                    <a:lumOff val="15000"/>
                  </a:srgbClr>
                </a:buClr>
                <a:buSzPct val="105000"/>
                <a:buFontTx/>
                <a:buNone/>
                <a:defRPr/>
              </a:pPr>
              <a:r>
                <a:rPr kumimoji="0" lang="zh-CN" altLang="en-US" sz="1400" b="1" i="0" u="none" strike="noStrike" kern="1200" cap="none" spc="0" normalizeH="0" baseline="0" noProof="0">
                  <a:ln>
                    <a:noFill/>
                  </a:ln>
                  <a:solidFill>
                    <a:srgbClr val="319351"/>
                  </a:solidFill>
                  <a:effectLst/>
                  <a:uLnTx/>
                  <a:uFillTx/>
                  <a:latin typeface="微软雅黑" panose="020B0503020204020204" pitchFamily="34" charset="-122"/>
                  <a:ea typeface="微软雅黑" panose="020B0503020204020204" pitchFamily="34" charset="-122"/>
                  <a:cs typeface="+mn-cs"/>
                </a:rPr>
                <a:t>标题文本预设</a:t>
              </a:r>
            </a:p>
          </p:txBody>
        </p:sp>
        <p:sp>
          <p:nvSpPr>
            <p:cNvPr id="18" name="Rectangle 78"/>
            <p:cNvSpPr/>
            <p:nvPr/>
          </p:nvSpPr>
          <p:spPr>
            <a:xfrm>
              <a:off x="3838131" y="4963049"/>
              <a:ext cx="2094271" cy="507831"/>
            </a:xfrm>
            <a:prstGeom prst="rect">
              <a:avLst/>
            </a:prstGeom>
          </p:spPr>
          <p:txBody>
            <a:bodyPr wrap="square">
              <a:noAutofit/>
            </a:bodyPr>
            <a:lstStyle/>
            <a:p>
              <a:pPr marL="0" marR="0" lvl="0" indent="0" algn="l" defTabSz="685165"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mn-ea"/>
                </a:rPr>
                <a:t>此处添加详细描述文本，尽量与标题文本语言风格相符合此此处添加详</a:t>
              </a:r>
            </a:p>
          </p:txBody>
        </p:sp>
      </p:grpSp>
      <p:grpSp>
        <p:nvGrpSpPr>
          <p:cNvPr id="19" name="Group 4"/>
          <p:cNvGrpSpPr/>
          <p:nvPr/>
        </p:nvGrpSpPr>
        <p:grpSpPr>
          <a:xfrm>
            <a:off x="4585473" y="3363838"/>
            <a:ext cx="1570703" cy="623400"/>
            <a:chOff x="5950367" y="4639680"/>
            <a:chExt cx="2094271" cy="831200"/>
          </a:xfrm>
        </p:grpSpPr>
        <p:sp>
          <p:nvSpPr>
            <p:cNvPr id="20" name="TextBox 79"/>
            <p:cNvSpPr txBox="1"/>
            <p:nvPr/>
          </p:nvSpPr>
          <p:spPr>
            <a:xfrm>
              <a:off x="6229074" y="4639680"/>
              <a:ext cx="1261884" cy="307777"/>
            </a:xfrm>
            <a:prstGeom prst="rect">
              <a:avLst/>
            </a:prstGeom>
          </p:spPr>
          <p:txBody>
            <a:bodyPr wrap="none">
              <a:normAutofit fontScale="77500" lnSpcReduction="20000"/>
            </a:bodyPr>
            <a:lstStyle/>
            <a:p>
              <a:pPr marL="0" marR="0" lvl="0" indent="0" algn="l" defTabSz="913765" rtl="0" eaLnBrk="1" fontAlgn="auto" latinLnBrk="0" hangingPunct="1">
                <a:lnSpc>
                  <a:spcPct val="100000"/>
                </a:lnSpc>
                <a:spcBef>
                  <a:spcPts val="0"/>
                </a:spcBef>
                <a:spcAft>
                  <a:spcPts val="0"/>
                </a:spcAft>
                <a:buClr>
                  <a:srgbClr val="000000">
                    <a:lumMod val="85000"/>
                    <a:lumOff val="15000"/>
                  </a:srgbClr>
                </a:buClr>
                <a:buSzPct val="105000"/>
                <a:buFontTx/>
                <a:buNone/>
                <a:defRPr/>
              </a:pPr>
              <a:r>
                <a:rPr kumimoji="0" lang="zh-CN" altLang="en-US" sz="1400" b="1" i="0" u="none" strike="noStrike" kern="1200" cap="none" spc="0" normalizeH="0" baseline="0" noProof="0">
                  <a:ln>
                    <a:noFill/>
                  </a:ln>
                  <a:solidFill>
                    <a:srgbClr val="4CAD2C"/>
                  </a:solidFill>
                  <a:effectLst/>
                  <a:uLnTx/>
                  <a:uFillTx/>
                  <a:latin typeface="微软雅黑" panose="020B0503020204020204" pitchFamily="34" charset="-122"/>
                  <a:ea typeface="微软雅黑" panose="020B0503020204020204" pitchFamily="34" charset="-122"/>
                  <a:cs typeface="+mn-cs"/>
                </a:rPr>
                <a:t>标题文本预设</a:t>
              </a:r>
            </a:p>
          </p:txBody>
        </p:sp>
        <p:sp>
          <p:nvSpPr>
            <p:cNvPr id="21" name="Rectangle 80"/>
            <p:cNvSpPr/>
            <p:nvPr/>
          </p:nvSpPr>
          <p:spPr>
            <a:xfrm>
              <a:off x="5950367" y="4963049"/>
              <a:ext cx="2094271" cy="507831"/>
            </a:xfrm>
            <a:prstGeom prst="rect">
              <a:avLst/>
            </a:prstGeom>
          </p:spPr>
          <p:txBody>
            <a:bodyPr wrap="square">
              <a:noAutofit/>
            </a:bodyPr>
            <a:lstStyle/>
            <a:p>
              <a:pPr marL="0" marR="0" lvl="0" indent="0" algn="l" defTabSz="685165"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mn-ea"/>
                </a:rPr>
                <a:t>此处添加详细描述文本，尽量与标题文本语言风格相符合此此处添加详</a:t>
              </a:r>
            </a:p>
          </p:txBody>
        </p:sp>
      </p:grpSp>
      <p:grpSp>
        <p:nvGrpSpPr>
          <p:cNvPr id="22" name="Group 5"/>
          <p:cNvGrpSpPr/>
          <p:nvPr/>
        </p:nvGrpSpPr>
        <p:grpSpPr>
          <a:xfrm>
            <a:off x="6241657" y="3363838"/>
            <a:ext cx="1570703" cy="623400"/>
            <a:chOff x="8158612" y="4639680"/>
            <a:chExt cx="2094271" cy="831200"/>
          </a:xfrm>
        </p:grpSpPr>
        <p:sp>
          <p:nvSpPr>
            <p:cNvPr id="23" name="TextBox 81"/>
            <p:cNvSpPr txBox="1"/>
            <p:nvPr/>
          </p:nvSpPr>
          <p:spPr>
            <a:xfrm>
              <a:off x="8332460" y="4639680"/>
              <a:ext cx="1261884" cy="307777"/>
            </a:xfrm>
            <a:prstGeom prst="rect">
              <a:avLst/>
            </a:prstGeom>
          </p:spPr>
          <p:txBody>
            <a:bodyPr wrap="none">
              <a:normAutofit fontScale="77500" lnSpcReduction="20000"/>
            </a:bodyPr>
            <a:lstStyle/>
            <a:p>
              <a:pPr marL="0" marR="0" lvl="0" indent="0" algn="l" defTabSz="913765" rtl="0" eaLnBrk="1" fontAlgn="auto" latinLnBrk="0" hangingPunct="1">
                <a:lnSpc>
                  <a:spcPct val="100000"/>
                </a:lnSpc>
                <a:spcBef>
                  <a:spcPts val="0"/>
                </a:spcBef>
                <a:spcAft>
                  <a:spcPts val="0"/>
                </a:spcAft>
                <a:buClr>
                  <a:srgbClr val="000000">
                    <a:lumMod val="85000"/>
                    <a:lumOff val="15000"/>
                  </a:srgbClr>
                </a:buClr>
                <a:buSzPct val="105000"/>
                <a:buFontTx/>
                <a:buNone/>
                <a:defRPr/>
              </a:pPr>
              <a:r>
                <a:rPr kumimoji="0" lang="zh-CN" altLang="en-US" sz="1400" b="1" i="0" u="none" strike="noStrike" kern="1200" cap="none" spc="0" normalizeH="0" baseline="0" noProof="0">
                  <a:ln>
                    <a:noFill/>
                  </a:ln>
                  <a:solidFill>
                    <a:srgbClr val="319351"/>
                  </a:solidFill>
                  <a:effectLst/>
                  <a:uLnTx/>
                  <a:uFillTx/>
                  <a:latin typeface="微软雅黑" panose="020B0503020204020204" pitchFamily="34" charset="-122"/>
                  <a:ea typeface="微软雅黑" panose="020B0503020204020204" pitchFamily="34" charset="-122"/>
                  <a:cs typeface="+mn-cs"/>
                </a:rPr>
                <a:t>标题文本预设</a:t>
              </a:r>
            </a:p>
          </p:txBody>
        </p:sp>
        <p:sp>
          <p:nvSpPr>
            <p:cNvPr id="24" name="Rectangle 82"/>
            <p:cNvSpPr/>
            <p:nvPr/>
          </p:nvSpPr>
          <p:spPr>
            <a:xfrm>
              <a:off x="8158612" y="4963049"/>
              <a:ext cx="2094271" cy="507831"/>
            </a:xfrm>
            <a:prstGeom prst="rect">
              <a:avLst/>
            </a:prstGeom>
          </p:spPr>
          <p:txBody>
            <a:bodyPr wrap="square">
              <a:noAutofit/>
            </a:bodyPr>
            <a:lstStyle/>
            <a:p>
              <a:pPr marL="0" marR="0" lvl="0" indent="0" algn="l" defTabSz="685165"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mn-ea"/>
                </a:rPr>
                <a:t>此处添加详细描述文本，尽量与标题文本语言风格相符合此此处添加详</a:t>
              </a:r>
            </a:p>
          </p:txBody>
        </p:sp>
      </p:grpSp>
      <p:grpSp>
        <p:nvGrpSpPr>
          <p:cNvPr id="2" name="组合 1"/>
          <p:cNvGrpSpPr/>
          <p:nvPr/>
        </p:nvGrpSpPr>
        <p:grpSpPr>
          <a:xfrm>
            <a:off x="1500599" y="1680518"/>
            <a:ext cx="6110925" cy="1323280"/>
            <a:chOff x="1500599" y="1680518"/>
            <a:chExt cx="6110925" cy="1323280"/>
          </a:xfrm>
        </p:grpSpPr>
        <p:grpSp>
          <p:nvGrpSpPr>
            <p:cNvPr id="4" name="组合 3"/>
            <p:cNvGrpSpPr/>
            <p:nvPr/>
          </p:nvGrpSpPr>
          <p:grpSpPr>
            <a:xfrm>
              <a:off x="1500599" y="1680518"/>
              <a:ext cx="6110925" cy="1323280"/>
              <a:chOff x="1500598" y="1488067"/>
              <a:chExt cx="6110925" cy="1323280"/>
            </a:xfrm>
          </p:grpSpPr>
          <p:sp>
            <p:nvSpPr>
              <p:cNvPr id="5" name="Freeform: Shape 13"/>
              <p:cNvSpPr/>
              <p:nvPr/>
            </p:nvSpPr>
            <p:spPr bwMode="auto">
              <a:xfrm>
                <a:off x="1500598" y="1491630"/>
                <a:ext cx="1481345" cy="1318330"/>
              </a:xfrm>
              <a:custGeom>
                <a:avLst/>
                <a:gdLst>
                  <a:gd name="T0" fmla="*/ 0 w 1531"/>
                  <a:gd name="T1" fmla="*/ 100 h 1395"/>
                  <a:gd name="T2" fmla="*/ 0 w 1531"/>
                  <a:gd name="T3" fmla="*/ 1309 h 1395"/>
                  <a:gd name="T4" fmla="*/ 1531 w 1531"/>
                  <a:gd name="T5" fmla="*/ 1395 h 1395"/>
                  <a:gd name="T6" fmla="*/ 1531 w 1531"/>
                  <a:gd name="T7" fmla="*/ 0 h 1395"/>
                  <a:gd name="T8" fmla="*/ 0 w 1531"/>
                  <a:gd name="T9" fmla="*/ 100 h 1395"/>
                </a:gdLst>
                <a:ahLst/>
                <a:cxnLst>
                  <a:cxn ang="0">
                    <a:pos x="T0" y="T1"/>
                  </a:cxn>
                  <a:cxn ang="0">
                    <a:pos x="T2" y="T3"/>
                  </a:cxn>
                  <a:cxn ang="0">
                    <a:pos x="T4" y="T5"/>
                  </a:cxn>
                  <a:cxn ang="0">
                    <a:pos x="T6" y="T7"/>
                  </a:cxn>
                  <a:cxn ang="0">
                    <a:pos x="T8" y="T9"/>
                  </a:cxn>
                </a:cxnLst>
                <a:rect l="0" t="0" r="r" b="b"/>
                <a:pathLst>
                  <a:path w="1531" h="1395">
                    <a:moveTo>
                      <a:pt x="0" y="100"/>
                    </a:moveTo>
                    <a:lnTo>
                      <a:pt x="0" y="1309"/>
                    </a:lnTo>
                    <a:lnTo>
                      <a:pt x="1531" y="1395"/>
                    </a:lnTo>
                    <a:lnTo>
                      <a:pt x="1531" y="0"/>
                    </a:lnTo>
                    <a:lnTo>
                      <a:pt x="0" y="100"/>
                    </a:lnTo>
                    <a:close/>
                  </a:path>
                </a:pathLst>
              </a:custGeom>
              <a:solidFill>
                <a:srgbClr val="7AD319"/>
              </a:solidFill>
              <a:ln w="38100">
                <a:solidFill>
                  <a:schemeClr val="bg1"/>
                </a:solidFill>
              </a:ln>
              <a:effectLst/>
            </p:spPr>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 name="Freeform: Shape 14"/>
              <p:cNvSpPr/>
              <p:nvPr/>
            </p:nvSpPr>
            <p:spPr bwMode="auto">
              <a:xfrm>
                <a:off x="2972786" y="1491630"/>
                <a:ext cx="1604226" cy="1318330"/>
              </a:xfrm>
              <a:custGeom>
                <a:avLst/>
                <a:gdLst>
                  <a:gd name="T0" fmla="*/ 1658 w 1658"/>
                  <a:gd name="T1" fmla="*/ 177 h 1395"/>
                  <a:gd name="T2" fmla="*/ 1658 w 1658"/>
                  <a:gd name="T3" fmla="*/ 1244 h 1395"/>
                  <a:gd name="T4" fmla="*/ 0 w 1658"/>
                  <a:gd name="T5" fmla="*/ 1395 h 1395"/>
                  <a:gd name="T6" fmla="*/ 0 w 1658"/>
                  <a:gd name="T7" fmla="*/ 0 h 1395"/>
                  <a:gd name="T8" fmla="*/ 1658 w 1658"/>
                  <a:gd name="T9" fmla="*/ 177 h 1395"/>
                </a:gdLst>
                <a:ahLst/>
                <a:cxnLst>
                  <a:cxn ang="0">
                    <a:pos x="T0" y="T1"/>
                  </a:cxn>
                  <a:cxn ang="0">
                    <a:pos x="T2" y="T3"/>
                  </a:cxn>
                  <a:cxn ang="0">
                    <a:pos x="T4" y="T5"/>
                  </a:cxn>
                  <a:cxn ang="0">
                    <a:pos x="T6" y="T7"/>
                  </a:cxn>
                  <a:cxn ang="0">
                    <a:pos x="T8" y="T9"/>
                  </a:cxn>
                </a:cxnLst>
                <a:rect l="0" t="0" r="r" b="b"/>
                <a:pathLst>
                  <a:path w="1658" h="1395">
                    <a:moveTo>
                      <a:pt x="1658" y="177"/>
                    </a:moveTo>
                    <a:lnTo>
                      <a:pt x="1658" y="1244"/>
                    </a:lnTo>
                    <a:lnTo>
                      <a:pt x="0" y="1395"/>
                    </a:lnTo>
                    <a:lnTo>
                      <a:pt x="0" y="0"/>
                    </a:lnTo>
                    <a:lnTo>
                      <a:pt x="1658" y="177"/>
                    </a:lnTo>
                    <a:close/>
                  </a:path>
                </a:pathLst>
              </a:custGeom>
              <a:solidFill>
                <a:srgbClr val="4CAD2C"/>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Freeform: Shape 15"/>
              <p:cNvSpPr/>
              <p:nvPr/>
            </p:nvSpPr>
            <p:spPr bwMode="auto">
              <a:xfrm>
                <a:off x="4574442" y="1493017"/>
                <a:ext cx="1355562" cy="1318330"/>
              </a:xfrm>
              <a:custGeom>
                <a:avLst/>
                <a:gdLst>
                  <a:gd name="T0" fmla="*/ 0 w 1401"/>
                  <a:gd name="T1" fmla="*/ 177 h 1395"/>
                  <a:gd name="T2" fmla="*/ 0 w 1401"/>
                  <a:gd name="T3" fmla="*/ 1244 h 1395"/>
                  <a:gd name="T4" fmla="*/ 1401 w 1401"/>
                  <a:gd name="T5" fmla="*/ 1395 h 1395"/>
                  <a:gd name="T6" fmla="*/ 1401 w 1401"/>
                  <a:gd name="T7" fmla="*/ 0 h 1395"/>
                  <a:gd name="T8" fmla="*/ 0 w 1401"/>
                  <a:gd name="T9" fmla="*/ 177 h 1395"/>
                </a:gdLst>
                <a:ahLst/>
                <a:cxnLst>
                  <a:cxn ang="0">
                    <a:pos x="T0" y="T1"/>
                  </a:cxn>
                  <a:cxn ang="0">
                    <a:pos x="T2" y="T3"/>
                  </a:cxn>
                  <a:cxn ang="0">
                    <a:pos x="T4" y="T5"/>
                  </a:cxn>
                  <a:cxn ang="0">
                    <a:pos x="T6" y="T7"/>
                  </a:cxn>
                  <a:cxn ang="0">
                    <a:pos x="T8" y="T9"/>
                  </a:cxn>
                </a:cxnLst>
                <a:rect l="0" t="0" r="r" b="b"/>
                <a:pathLst>
                  <a:path w="1401" h="1395">
                    <a:moveTo>
                      <a:pt x="0" y="177"/>
                    </a:moveTo>
                    <a:lnTo>
                      <a:pt x="0" y="1244"/>
                    </a:lnTo>
                    <a:lnTo>
                      <a:pt x="1401" y="1395"/>
                    </a:lnTo>
                    <a:lnTo>
                      <a:pt x="1401" y="0"/>
                    </a:lnTo>
                    <a:lnTo>
                      <a:pt x="0" y="177"/>
                    </a:lnTo>
                    <a:close/>
                  </a:path>
                </a:pathLst>
              </a:custGeom>
              <a:solidFill>
                <a:srgbClr val="7AD31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reeform: Shape 16"/>
              <p:cNvSpPr/>
              <p:nvPr/>
            </p:nvSpPr>
            <p:spPr bwMode="auto">
              <a:xfrm>
                <a:off x="5922150" y="1488067"/>
                <a:ext cx="1689373" cy="1318330"/>
              </a:xfrm>
              <a:custGeom>
                <a:avLst/>
                <a:gdLst>
                  <a:gd name="T0" fmla="*/ 1746 w 1746"/>
                  <a:gd name="T1" fmla="*/ 124 h 1395"/>
                  <a:gd name="T2" fmla="*/ 1746 w 1746"/>
                  <a:gd name="T3" fmla="*/ 1294 h 1395"/>
                  <a:gd name="T4" fmla="*/ 0 w 1746"/>
                  <a:gd name="T5" fmla="*/ 1395 h 1395"/>
                  <a:gd name="T6" fmla="*/ 0 w 1746"/>
                  <a:gd name="T7" fmla="*/ 0 h 1395"/>
                  <a:gd name="T8" fmla="*/ 1746 w 1746"/>
                  <a:gd name="T9" fmla="*/ 124 h 1395"/>
                </a:gdLst>
                <a:ahLst/>
                <a:cxnLst>
                  <a:cxn ang="0">
                    <a:pos x="T0" y="T1"/>
                  </a:cxn>
                  <a:cxn ang="0">
                    <a:pos x="T2" y="T3"/>
                  </a:cxn>
                  <a:cxn ang="0">
                    <a:pos x="T4" y="T5"/>
                  </a:cxn>
                  <a:cxn ang="0">
                    <a:pos x="T6" y="T7"/>
                  </a:cxn>
                  <a:cxn ang="0">
                    <a:pos x="T8" y="T9"/>
                  </a:cxn>
                </a:cxnLst>
                <a:rect l="0" t="0" r="r" b="b"/>
                <a:pathLst>
                  <a:path w="1746" h="1395">
                    <a:moveTo>
                      <a:pt x="1746" y="124"/>
                    </a:moveTo>
                    <a:lnTo>
                      <a:pt x="1746" y="1294"/>
                    </a:lnTo>
                    <a:lnTo>
                      <a:pt x="0" y="1395"/>
                    </a:lnTo>
                    <a:lnTo>
                      <a:pt x="0" y="0"/>
                    </a:lnTo>
                    <a:lnTo>
                      <a:pt x="1746" y="124"/>
                    </a:lnTo>
                    <a:close/>
                  </a:path>
                </a:pathLst>
              </a:custGeom>
              <a:solidFill>
                <a:srgbClr val="4CAD2C"/>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Freeform: Shape 73"/>
              <p:cNvSpPr/>
              <p:nvPr/>
            </p:nvSpPr>
            <p:spPr bwMode="auto">
              <a:xfrm>
                <a:off x="6564185" y="1923678"/>
                <a:ext cx="446635" cy="44663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
          <p:nvSpPr>
            <p:cNvPr id="28" name="Freeform 31"/>
            <p:cNvSpPr>
              <a:spLocks noEditPoints="1"/>
            </p:cNvSpPr>
            <p:nvPr/>
          </p:nvSpPr>
          <p:spPr bwMode="auto">
            <a:xfrm>
              <a:off x="3564859" y="2115789"/>
              <a:ext cx="398463" cy="446088"/>
            </a:xfrm>
            <a:custGeom>
              <a:avLst/>
              <a:gdLst>
                <a:gd name="T0" fmla="*/ 111 w 121"/>
                <a:gd name="T1" fmla="*/ 74 h 135"/>
                <a:gd name="T2" fmla="*/ 21 w 121"/>
                <a:gd name="T3" fmla="*/ 38 h 135"/>
                <a:gd name="T4" fmla="*/ 10 w 121"/>
                <a:gd name="T5" fmla="*/ 74 h 135"/>
                <a:gd name="T6" fmla="*/ 57 w 121"/>
                <a:gd name="T7" fmla="*/ 6 h 135"/>
                <a:gd name="T8" fmla="*/ 88 w 121"/>
                <a:gd name="T9" fmla="*/ 102 h 135"/>
                <a:gd name="T10" fmla="*/ 67 w 121"/>
                <a:gd name="T11" fmla="*/ 114 h 135"/>
                <a:gd name="T12" fmla="*/ 89 w 121"/>
                <a:gd name="T13" fmla="*/ 135 h 135"/>
                <a:gd name="T14" fmla="*/ 59 w 121"/>
                <a:gd name="T15" fmla="*/ 120 h 135"/>
                <a:gd name="T16" fmla="*/ 10 w 121"/>
                <a:gd name="T17" fmla="*/ 74 h 135"/>
                <a:gd name="T18" fmla="*/ 87 w 121"/>
                <a:gd name="T19" fmla="*/ 18 h 135"/>
                <a:gd name="T20" fmla="*/ 61 w 121"/>
                <a:gd name="T21" fmla="*/ 13 h 135"/>
                <a:gd name="T22" fmla="*/ 49 w 121"/>
                <a:gd name="T23" fmla="*/ 16 h 135"/>
                <a:gd name="T24" fmla="*/ 68 w 121"/>
                <a:gd name="T25" fmla="*/ 26 h 135"/>
                <a:gd name="T26" fmla="*/ 43 w 121"/>
                <a:gd name="T27" fmla="*/ 19 h 135"/>
                <a:gd name="T28" fmla="*/ 38 w 121"/>
                <a:gd name="T29" fmla="*/ 23 h 135"/>
                <a:gd name="T30" fmla="*/ 24 w 121"/>
                <a:gd name="T31" fmla="*/ 45 h 135"/>
                <a:gd name="T32" fmla="*/ 92 w 121"/>
                <a:gd name="T33" fmla="*/ 22 h 135"/>
                <a:gd name="T34" fmla="*/ 86 w 121"/>
                <a:gd name="T35" fmla="*/ 45 h 135"/>
                <a:gd name="T36" fmla="*/ 43 w 121"/>
                <a:gd name="T37" fmla="*/ 42 h 135"/>
                <a:gd name="T38" fmla="*/ 81 w 121"/>
                <a:gd name="T39" fmla="*/ 47 h 135"/>
                <a:gd name="T40" fmla="*/ 43 w 121"/>
                <a:gd name="T41" fmla="*/ 42 h 135"/>
                <a:gd name="T42" fmla="*/ 23 w 121"/>
                <a:gd name="T43" fmla="*/ 51 h 135"/>
                <a:gd name="T44" fmla="*/ 44 w 121"/>
                <a:gd name="T45" fmla="*/ 62 h 135"/>
                <a:gd name="T46" fmla="*/ 88 w 121"/>
                <a:gd name="T47" fmla="*/ 50 h 135"/>
                <a:gd name="T48" fmla="*/ 109 w 121"/>
                <a:gd name="T49" fmla="*/ 61 h 135"/>
                <a:gd name="T50" fmla="*/ 88 w 121"/>
                <a:gd name="T51" fmla="*/ 50 h 135"/>
                <a:gd name="T52" fmla="*/ 83 w 121"/>
                <a:gd name="T53" fmla="*/ 52 h 135"/>
                <a:gd name="T54" fmla="*/ 61 w 121"/>
                <a:gd name="T55" fmla="*/ 81 h 135"/>
                <a:gd name="T56" fmla="*/ 40 w 121"/>
                <a:gd name="T57" fmla="*/ 91 h 135"/>
                <a:gd name="T58" fmla="*/ 46 w 121"/>
                <a:gd name="T59" fmla="*/ 68 h 135"/>
                <a:gd name="T60" fmla="*/ 40 w 121"/>
                <a:gd name="T61" fmla="*/ 91 h 135"/>
                <a:gd name="T62" fmla="*/ 108 w 121"/>
                <a:gd name="T63" fmla="*/ 68 h 135"/>
                <a:gd name="T64" fmla="*/ 93 w 121"/>
                <a:gd name="T65" fmla="*/ 74 h 135"/>
                <a:gd name="T66" fmla="*/ 45 w 121"/>
                <a:gd name="T67" fmla="*/ 94 h 135"/>
                <a:gd name="T68" fmla="*/ 71 w 121"/>
                <a:gd name="T69" fmla="*/ 99 h 135"/>
                <a:gd name="T70" fmla="*/ 78 w 121"/>
                <a:gd name="T71" fmla="*/ 98 h 135"/>
                <a:gd name="T72" fmla="*/ 88 w 121"/>
                <a:gd name="T73" fmla="*/ 76 h 135"/>
                <a:gd name="T74" fmla="*/ 83 w 121"/>
                <a:gd name="T75" fmla="*/ 9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35">
                  <a:moveTo>
                    <a:pt x="48" y="101"/>
                  </a:moveTo>
                  <a:cubicBezTo>
                    <a:pt x="73" y="111"/>
                    <a:pt x="101" y="99"/>
                    <a:pt x="111" y="74"/>
                  </a:cubicBezTo>
                  <a:cubicBezTo>
                    <a:pt x="121" y="50"/>
                    <a:pt x="109" y="21"/>
                    <a:pt x="84" y="11"/>
                  </a:cubicBezTo>
                  <a:cubicBezTo>
                    <a:pt x="59" y="2"/>
                    <a:pt x="31" y="14"/>
                    <a:pt x="21" y="38"/>
                  </a:cubicBezTo>
                  <a:cubicBezTo>
                    <a:pt x="11" y="63"/>
                    <a:pt x="24" y="91"/>
                    <a:pt x="48" y="101"/>
                  </a:cubicBezTo>
                  <a:close/>
                  <a:moveTo>
                    <a:pt x="10" y="74"/>
                  </a:moveTo>
                  <a:cubicBezTo>
                    <a:pt x="0" y="41"/>
                    <a:pt x="21" y="6"/>
                    <a:pt x="55" y="0"/>
                  </a:cubicBezTo>
                  <a:cubicBezTo>
                    <a:pt x="57" y="6"/>
                    <a:pt x="57" y="6"/>
                    <a:pt x="57" y="6"/>
                  </a:cubicBezTo>
                  <a:cubicBezTo>
                    <a:pt x="26" y="10"/>
                    <a:pt x="7" y="42"/>
                    <a:pt x="16" y="72"/>
                  </a:cubicBezTo>
                  <a:cubicBezTo>
                    <a:pt x="26" y="102"/>
                    <a:pt x="60" y="116"/>
                    <a:pt x="88" y="102"/>
                  </a:cubicBezTo>
                  <a:cubicBezTo>
                    <a:pt x="90" y="108"/>
                    <a:pt x="90" y="108"/>
                    <a:pt x="90" y="108"/>
                  </a:cubicBezTo>
                  <a:cubicBezTo>
                    <a:pt x="83" y="111"/>
                    <a:pt x="75" y="113"/>
                    <a:pt x="67" y="114"/>
                  </a:cubicBezTo>
                  <a:cubicBezTo>
                    <a:pt x="67" y="120"/>
                    <a:pt x="67" y="120"/>
                    <a:pt x="67" y="120"/>
                  </a:cubicBezTo>
                  <a:cubicBezTo>
                    <a:pt x="79" y="121"/>
                    <a:pt x="87" y="127"/>
                    <a:pt x="89" y="135"/>
                  </a:cubicBezTo>
                  <a:cubicBezTo>
                    <a:pt x="38" y="135"/>
                    <a:pt x="38" y="135"/>
                    <a:pt x="38" y="135"/>
                  </a:cubicBezTo>
                  <a:cubicBezTo>
                    <a:pt x="39" y="127"/>
                    <a:pt x="48" y="121"/>
                    <a:pt x="59" y="120"/>
                  </a:cubicBezTo>
                  <a:cubicBezTo>
                    <a:pt x="59" y="113"/>
                    <a:pt x="59" y="113"/>
                    <a:pt x="59" y="113"/>
                  </a:cubicBezTo>
                  <a:cubicBezTo>
                    <a:pt x="37" y="111"/>
                    <a:pt x="18" y="96"/>
                    <a:pt x="10" y="74"/>
                  </a:cubicBezTo>
                  <a:close/>
                  <a:moveTo>
                    <a:pt x="61" y="13"/>
                  </a:moveTo>
                  <a:cubicBezTo>
                    <a:pt x="70" y="12"/>
                    <a:pt x="79" y="14"/>
                    <a:pt x="87" y="18"/>
                  </a:cubicBezTo>
                  <a:cubicBezTo>
                    <a:pt x="72" y="24"/>
                    <a:pt x="72" y="24"/>
                    <a:pt x="72" y="24"/>
                  </a:cubicBezTo>
                  <a:cubicBezTo>
                    <a:pt x="69" y="20"/>
                    <a:pt x="65" y="16"/>
                    <a:pt x="61" y="13"/>
                  </a:cubicBezTo>
                  <a:close/>
                  <a:moveTo>
                    <a:pt x="43" y="19"/>
                  </a:moveTo>
                  <a:cubicBezTo>
                    <a:pt x="45" y="18"/>
                    <a:pt x="47" y="17"/>
                    <a:pt x="49" y="16"/>
                  </a:cubicBezTo>
                  <a:cubicBezTo>
                    <a:pt x="51" y="15"/>
                    <a:pt x="53" y="15"/>
                    <a:pt x="55" y="14"/>
                  </a:cubicBezTo>
                  <a:cubicBezTo>
                    <a:pt x="60" y="18"/>
                    <a:pt x="64" y="22"/>
                    <a:pt x="68" y="26"/>
                  </a:cubicBezTo>
                  <a:cubicBezTo>
                    <a:pt x="43" y="37"/>
                    <a:pt x="43" y="37"/>
                    <a:pt x="43" y="37"/>
                  </a:cubicBezTo>
                  <a:cubicBezTo>
                    <a:pt x="42" y="31"/>
                    <a:pt x="42" y="25"/>
                    <a:pt x="43" y="19"/>
                  </a:cubicBezTo>
                  <a:close/>
                  <a:moveTo>
                    <a:pt x="24" y="45"/>
                  </a:moveTo>
                  <a:cubicBezTo>
                    <a:pt x="26" y="36"/>
                    <a:pt x="31" y="29"/>
                    <a:pt x="38" y="23"/>
                  </a:cubicBezTo>
                  <a:cubicBezTo>
                    <a:pt x="38" y="28"/>
                    <a:pt x="38" y="33"/>
                    <a:pt x="38" y="39"/>
                  </a:cubicBezTo>
                  <a:cubicBezTo>
                    <a:pt x="24" y="45"/>
                    <a:pt x="24" y="45"/>
                    <a:pt x="24" y="45"/>
                  </a:cubicBezTo>
                  <a:close/>
                  <a:moveTo>
                    <a:pt x="76" y="28"/>
                  </a:moveTo>
                  <a:cubicBezTo>
                    <a:pt x="92" y="22"/>
                    <a:pt x="92" y="22"/>
                    <a:pt x="92" y="22"/>
                  </a:cubicBezTo>
                  <a:cubicBezTo>
                    <a:pt x="97" y="25"/>
                    <a:pt x="102" y="30"/>
                    <a:pt x="105" y="37"/>
                  </a:cubicBezTo>
                  <a:cubicBezTo>
                    <a:pt x="86" y="45"/>
                    <a:pt x="86" y="45"/>
                    <a:pt x="86" y="45"/>
                  </a:cubicBezTo>
                  <a:cubicBezTo>
                    <a:pt x="83" y="39"/>
                    <a:pt x="80" y="34"/>
                    <a:pt x="76" y="28"/>
                  </a:cubicBezTo>
                  <a:close/>
                  <a:moveTo>
                    <a:pt x="43" y="42"/>
                  </a:moveTo>
                  <a:cubicBezTo>
                    <a:pt x="72" y="30"/>
                    <a:pt x="72" y="30"/>
                    <a:pt x="72" y="30"/>
                  </a:cubicBezTo>
                  <a:cubicBezTo>
                    <a:pt x="76" y="35"/>
                    <a:pt x="79" y="41"/>
                    <a:pt x="81" y="47"/>
                  </a:cubicBezTo>
                  <a:cubicBezTo>
                    <a:pt x="49" y="61"/>
                    <a:pt x="49" y="61"/>
                    <a:pt x="49" y="61"/>
                  </a:cubicBezTo>
                  <a:cubicBezTo>
                    <a:pt x="46" y="55"/>
                    <a:pt x="44" y="49"/>
                    <a:pt x="43" y="42"/>
                  </a:cubicBezTo>
                  <a:close/>
                  <a:moveTo>
                    <a:pt x="25" y="71"/>
                  </a:moveTo>
                  <a:cubicBezTo>
                    <a:pt x="23" y="64"/>
                    <a:pt x="22" y="58"/>
                    <a:pt x="23" y="51"/>
                  </a:cubicBezTo>
                  <a:cubicBezTo>
                    <a:pt x="39" y="44"/>
                    <a:pt x="39" y="44"/>
                    <a:pt x="39" y="44"/>
                  </a:cubicBezTo>
                  <a:cubicBezTo>
                    <a:pt x="40" y="51"/>
                    <a:pt x="42" y="57"/>
                    <a:pt x="44" y="62"/>
                  </a:cubicBezTo>
                  <a:cubicBezTo>
                    <a:pt x="25" y="71"/>
                    <a:pt x="25" y="71"/>
                    <a:pt x="25" y="71"/>
                  </a:cubicBezTo>
                  <a:close/>
                  <a:moveTo>
                    <a:pt x="88" y="50"/>
                  </a:moveTo>
                  <a:cubicBezTo>
                    <a:pt x="107" y="42"/>
                    <a:pt x="107" y="42"/>
                    <a:pt x="107" y="42"/>
                  </a:cubicBezTo>
                  <a:cubicBezTo>
                    <a:pt x="109" y="48"/>
                    <a:pt x="110" y="55"/>
                    <a:pt x="109" y="61"/>
                  </a:cubicBezTo>
                  <a:cubicBezTo>
                    <a:pt x="93" y="68"/>
                    <a:pt x="93" y="68"/>
                    <a:pt x="93" y="68"/>
                  </a:cubicBezTo>
                  <a:cubicBezTo>
                    <a:pt x="92" y="62"/>
                    <a:pt x="90" y="56"/>
                    <a:pt x="88" y="50"/>
                  </a:cubicBezTo>
                  <a:close/>
                  <a:moveTo>
                    <a:pt x="51" y="66"/>
                  </a:moveTo>
                  <a:cubicBezTo>
                    <a:pt x="83" y="52"/>
                    <a:pt x="83" y="52"/>
                    <a:pt x="83" y="52"/>
                  </a:cubicBezTo>
                  <a:cubicBezTo>
                    <a:pt x="85" y="58"/>
                    <a:pt x="87" y="64"/>
                    <a:pt x="88" y="70"/>
                  </a:cubicBezTo>
                  <a:cubicBezTo>
                    <a:pt x="61" y="81"/>
                    <a:pt x="61" y="81"/>
                    <a:pt x="61" y="81"/>
                  </a:cubicBezTo>
                  <a:cubicBezTo>
                    <a:pt x="57" y="76"/>
                    <a:pt x="54" y="71"/>
                    <a:pt x="51" y="66"/>
                  </a:cubicBezTo>
                  <a:close/>
                  <a:moveTo>
                    <a:pt x="40" y="91"/>
                  </a:moveTo>
                  <a:cubicBezTo>
                    <a:pt x="35" y="87"/>
                    <a:pt x="30" y="82"/>
                    <a:pt x="27" y="76"/>
                  </a:cubicBezTo>
                  <a:cubicBezTo>
                    <a:pt x="46" y="68"/>
                    <a:pt x="46" y="68"/>
                    <a:pt x="46" y="68"/>
                  </a:cubicBezTo>
                  <a:cubicBezTo>
                    <a:pt x="49" y="73"/>
                    <a:pt x="52" y="79"/>
                    <a:pt x="56" y="84"/>
                  </a:cubicBezTo>
                  <a:cubicBezTo>
                    <a:pt x="40" y="91"/>
                    <a:pt x="40" y="91"/>
                    <a:pt x="40" y="91"/>
                  </a:cubicBezTo>
                  <a:close/>
                  <a:moveTo>
                    <a:pt x="93" y="74"/>
                  </a:moveTo>
                  <a:cubicBezTo>
                    <a:pt x="108" y="68"/>
                    <a:pt x="108" y="68"/>
                    <a:pt x="108" y="68"/>
                  </a:cubicBezTo>
                  <a:cubicBezTo>
                    <a:pt x="106" y="76"/>
                    <a:pt x="101" y="84"/>
                    <a:pt x="94" y="90"/>
                  </a:cubicBezTo>
                  <a:cubicBezTo>
                    <a:pt x="94" y="84"/>
                    <a:pt x="94" y="79"/>
                    <a:pt x="93" y="74"/>
                  </a:cubicBezTo>
                  <a:close/>
                  <a:moveTo>
                    <a:pt x="71" y="99"/>
                  </a:moveTo>
                  <a:cubicBezTo>
                    <a:pt x="62" y="100"/>
                    <a:pt x="53" y="99"/>
                    <a:pt x="45" y="94"/>
                  </a:cubicBezTo>
                  <a:cubicBezTo>
                    <a:pt x="60" y="88"/>
                    <a:pt x="60" y="88"/>
                    <a:pt x="60" y="88"/>
                  </a:cubicBezTo>
                  <a:cubicBezTo>
                    <a:pt x="64" y="92"/>
                    <a:pt x="67" y="96"/>
                    <a:pt x="71" y="99"/>
                  </a:cubicBezTo>
                  <a:close/>
                  <a:moveTo>
                    <a:pt x="83" y="96"/>
                  </a:moveTo>
                  <a:cubicBezTo>
                    <a:pt x="81" y="97"/>
                    <a:pt x="80" y="98"/>
                    <a:pt x="78" y="98"/>
                  </a:cubicBezTo>
                  <a:cubicBezTo>
                    <a:pt x="73" y="94"/>
                    <a:pt x="69" y="90"/>
                    <a:pt x="65" y="86"/>
                  </a:cubicBezTo>
                  <a:cubicBezTo>
                    <a:pt x="88" y="76"/>
                    <a:pt x="88" y="76"/>
                    <a:pt x="88" y="76"/>
                  </a:cubicBezTo>
                  <a:cubicBezTo>
                    <a:pt x="89" y="82"/>
                    <a:pt x="89" y="88"/>
                    <a:pt x="88" y="94"/>
                  </a:cubicBezTo>
                  <a:cubicBezTo>
                    <a:pt x="87" y="95"/>
                    <a:pt x="85" y="95"/>
                    <a:pt x="83" y="96"/>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5282B"/>
                </a:solidFill>
                <a:effectLst/>
                <a:uLnTx/>
                <a:uFillTx/>
                <a:latin typeface="Montserrat ExtraLight"/>
                <a:ea typeface="方正兰亭黑简体" panose="02000000000000000000" charset="-122"/>
                <a:cs typeface="+mn-cs"/>
              </a:endParaRPr>
            </a:p>
          </p:txBody>
        </p:sp>
        <p:sp>
          <p:nvSpPr>
            <p:cNvPr id="30" name="Freeform 77"/>
            <p:cNvSpPr>
              <a:spLocks noEditPoints="1"/>
            </p:cNvSpPr>
            <p:nvPr/>
          </p:nvSpPr>
          <p:spPr bwMode="auto">
            <a:xfrm>
              <a:off x="5062449" y="2182852"/>
              <a:ext cx="339328" cy="385763"/>
            </a:xfrm>
            <a:custGeom>
              <a:avLst/>
              <a:gdLst>
                <a:gd name="T0" fmla="*/ 2147483647 w 133"/>
                <a:gd name="T1" fmla="*/ 2147483647 h 151"/>
                <a:gd name="T2" fmla="*/ 2147483647 w 133"/>
                <a:gd name="T3" fmla="*/ 2147483647 h 151"/>
                <a:gd name="T4" fmla="*/ 2147483647 w 133"/>
                <a:gd name="T5" fmla="*/ 2147483647 h 151"/>
                <a:gd name="T6" fmla="*/ 2147483647 w 133"/>
                <a:gd name="T7" fmla="*/ 2147483647 h 151"/>
                <a:gd name="T8" fmla="*/ 2147483647 w 133"/>
                <a:gd name="T9" fmla="*/ 2147483647 h 151"/>
                <a:gd name="T10" fmla="*/ 2147483647 w 133"/>
                <a:gd name="T11" fmla="*/ 2147483647 h 151"/>
                <a:gd name="T12" fmla="*/ 2147483647 w 133"/>
                <a:gd name="T13" fmla="*/ 0 h 151"/>
                <a:gd name="T14" fmla="*/ 2147483647 w 133"/>
                <a:gd name="T15" fmla="*/ 2147483647 h 151"/>
                <a:gd name="T16" fmla="*/ 2147483647 w 133"/>
                <a:gd name="T17" fmla="*/ 2147483647 h 151"/>
                <a:gd name="T18" fmla="*/ 2147483647 w 133"/>
                <a:gd name="T19" fmla="*/ 2147483647 h 151"/>
                <a:gd name="T20" fmla="*/ 2147483647 w 133"/>
                <a:gd name="T21" fmla="*/ 2147483647 h 151"/>
                <a:gd name="T22" fmla="*/ 2147483647 w 133"/>
                <a:gd name="T23" fmla="*/ 2147483647 h 151"/>
                <a:gd name="T24" fmla="*/ 2147483647 w 133"/>
                <a:gd name="T25" fmla="*/ 2147483647 h 151"/>
                <a:gd name="T26" fmla="*/ 2147483647 w 133"/>
                <a:gd name="T27" fmla="*/ 2147483647 h 151"/>
                <a:gd name="T28" fmla="*/ 2147483647 w 133"/>
                <a:gd name="T29" fmla="*/ 2147483647 h 151"/>
                <a:gd name="T30" fmla="*/ 2147483647 w 133"/>
                <a:gd name="T31" fmla="*/ 2147483647 h 151"/>
                <a:gd name="T32" fmla="*/ 2147483647 w 133"/>
                <a:gd name="T33" fmla="*/ 2147483647 h 151"/>
                <a:gd name="T34" fmla="*/ 2147483647 w 133"/>
                <a:gd name="T35" fmla="*/ 2147483647 h 151"/>
                <a:gd name="T36" fmla="*/ 2147483647 w 133"/>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chemeClr val="bg1"/>
            </a:solid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1" name="Freeform 34"/>
            <p:cNvSpPr>
              <a:spLocks noEditPoints="1"/>
            </p:cNvSpPr>
            <p:nvPr/>
          </p:nvSpPr>
          <p:spPr bwMode="auto">
            <a:xfrm>
              <a:off x="1988385" y="2136814"/>
              <a:ext cx="474663" cy="477838"/>
            </a:xfrm>
            <a:custGeom>
              <a:avLst/>
              <a:gdLst>
                <a:gd name="T0" fmla="*/ 97 w 144"/>
                <a:gd name="T1" fmla="*/ 116 h 145"/>
                <a:gd name="T2" fmla="*/ 79 w 144"/>
                <a:gd name="T3" fmla="*/ 86 h 145"/>
                <a:gd name="T4" fmla="*/ 63 w 144"/>
                <a:gd name="T5" fmla="*/ 86 h 145"/>
                <a:gd name="T6" fmla="*/ 47 w 144"/>
                <a:gd name="T7" fmla="*/ 116 h 145"/>
                <a:gd name="T8" fmla="*/ 97 w 144"/>
                <a:gd name="T9" fmla="*/ 116 h 145"/>
                <a:gd name="T10" fmla="*/ 25 w 144"/>
                <a:gd name="T11" fmla="*/ 119 h 145"/>
                <a:gd name="T12" fmla="*/ 25 w 144"/>
                <a:gd name="T13" fmla="*/ 26 h 145"/>
                <a:gd name="T14" fmla="*/ 118 w 144"/>
                <a:gd name="T15" fmla="*/ 26 h 145"/>
                <a:gd name="T16" fmla="*/ 118 w 144"/>
                <a:gd name="T17" fmla="*/ 119 h 145"/>
                <a:gd name="T18" fmla="*/ 25 w 144"/>
                <a:gd name="T19" fmla="*/ 119 h 145"/>
                <a:gd name="T20" fmla="*/ 72 w 144"/>
                <a:gd name="T21" fmla="*/ 83 h 145"/>
                <a:gd name="T22" fmla="*/ 62 w 144"/>
                <a:gd name="T23" fmla="*/ 73 h 145"/>
                <a:gd name="T24" fmla="*/ 72 w 144"/>
                <a:gd name="T25" fmla="*/ 62 h 145"/>
                <a:gd name="T26" fmla="*/ 82 w 144"/>
                <a:gd name="T27" fmla="*/ 73 h 145"/>
                <a:gd name="T28" fmla="*/ 72 w 144"/>
                <a:gd name="T29" fmla="*/ 83 h 145"/>
                <a:gd name="T30" fmla="*/ 32 w 144"/>
                <a:gd name="T31" fmla="*/ 113 h 145"/>
                <a:gd name="T32" fmla="*/ 112 w 144"/>
                <a:gd name="T33" fmla="*/ 113 h 145"/>
                <a:gd name="T34" fmla="*/ 112 w 144"/>
                <a:gd name="T35" fmla="*/ 32 h 145"/>
                <a:gd name="T36" fmla="*/ 32 w 144"/>
                <a:gd name="T37" fmla="*/ 32 h 145"/>
                <a:gd name="T38" fmla="*/ 32 w 144"/>
                <a:gd name="T39" fmla="*/ 113 h 145"/>
                <a:gd name="T40" fmla="*/ 96 w 144"/>
                <a:gd name="T41" fmla="*/ 28 h 145"/>
                <a:gd name="T42" fmla="*/ 79 w 144"/>
                <a:gd name="T43" fmla="*/ 59 h 145"/>
                <a:gd name="T44" fmla="*/ 87 w 144"/>
                <a:gd name="T45" fmla="*/ 73 h 145"/>
                <a:gd name="T46" fmla="*/ 122 w 144"/>
                <a:gd name="T47" fmla="*/ 73 h 145"/>
                <a:gd name="T48" fmla="*/ 96 w 144"/>
                <a:gd name="T49" fmla="*/ 28 h 145"/>
                <a:gd name="T50" fmla="*/ 46 w 144"/>
                <a:gd name="T51" fmla="*/ 29 h 145"/>
                <a:gd name="T52" fmla="*/ 63 w 144"/>
                <a:gd name="T53" fmla="*/ 59 h 145"/>
                <a:gd name="T54" fmla="*/ 56 w 144"/>
                <a:gd name="T55" fmla="*/ 73 h 145"/>
                <a:gd name="T56" fmla="*/ 21 w 144"/>
                <a:gd name="T57" fmla="*/ 73 h 145"/>
                <a:gd name="T58" fmla="*/ 46 w 144"/>
                <a:gd name="T59"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97" y="116"/>
                  </a:moveTo>
                  <a:cubicBezTo>
                    <a:pt x="79" y="86"/>
                    <a:pt x="79" y="86"/>
                    <a:pt x="79" y="86"/>
                  </a:cubicBezTo>
                  <a:cubicBezTo>
                    <a:pt x="76" y="89"/>
                    <a:pt x="67" y="89"/>
                    <a:pt x="63" y="86"/>
                  </a:cubicBezTo>
                  <a:cubicBezTo>
                    <a:pt x="58" y="96"/>
                    <a:pt x="52" y="106"/>
                    <a:pt x="47" y="116"/>
                  </a:cubicBezTo>
                  <a:cubicBezTo>
                    <a:pt x="62" y="125"/>
                    <a:pt x="82" y="125"/>
                    <a:pt x="97" y="116"/>
                  </a:cubicBezTo>
                  <a:close/>
                  <a:moveTo>
                    <a:pt x="25" y="119"/>
                  </a:moveTo>
                  <a:cubicBezTo>
                    <a:pt x="0" y="94"/>
                    <a:pt x="0" y="52"/>
                    <a:pt x="25" y="26"/>
                  </a:cubicBezTo>
                  <a:cubicBezTo>
                    <a:pt x="51" y="0"/>
                    <a:pt x="93" y="0"/>
                    <a:pt x="118" y="26"/>
                  </a:cubicBezTo>
                  <a:cubicBezTo>
                    <a:pt x="144" y="52"/>
                    <a:pt x="144" y="94"/>
                    <a:pt x="118" y="119"/>
                  </a:cubicBezTo>
                  <a:cubicBezTo>
                    <a:pt x="93" y="145"/>
                    <a:pt x="51" y="145"/>
                    <a:pt x="25" y="119"/>
                  </a:cubicBezTo>
                  <a:close/>
                  <a:moveTo>
                    <a:pt x="72" y="83"/>
                  </a:moveTo>
                  <a:cubicBezTo>
                    <a:pt x="66" y="83"/>
                    <a:pt x="62" y="78"/>
                    <a:pt x="62" y="73"/>
                  </a:cubicBezTo>
                  <a:cubicBezTo>
                    <a:pt x="62" y="67"/>
                    <a:pt x="66" y="62"/>
                    <a:pt x="72" y="62"/>
                  </a:cubicBezTo>
                  <a:cubicBezTo>
                    <a:pt x="78" y="62"/>
                    <a:pt x="82" y="67"/>
                    <a:pt x="82" y="73"/>
                  </a:cubicBezTo>
                  <a:cubicBezTo>
                    <a:pt x="82" y="78"/>
                    <a:pt x="78" y="83"/>
                    <a:pt x="72" y="83"/>
                  </a:cubicBezTo>
                  <a:close/>
                  <a:moveTo>
                    <a:pt x="32" y="113"/>
                  </a:moveTo>
                  <a:cubicBezTo>
                    <a:pt x="54" y="135"/>
                    <a:pt x="90" y="135"/>
                    <a:pt x="112" y="113"/>
                  </a:cubicBezTo>
                  <a:cubicBezTo>
                    <a:pt x="134" y="91"/>
                    <a:pt x="134" y="54"/>
                    <a:pt x="112" y="32"/>
                  </a:cubicBezTo>
                  <a:cubicBezTo>
                    <a:pt x="90" y="10"/>
                    <a:pt x="54" y="10"/>
                    <a:pt x="32" y="32"/>
                  </a:cubicBezTo>
                  <a:cubicBezTo>
                    <a:pt x="10" y="54"/>
                    <a:pt x="10" y="91"/>
                    <a:pt x="32" y="113"/>
                  </a:cubicBezTo>
                  <a:close/>
                  <a:moveTo>
                    <a:pt x="96" y="28"/>
                  </a:moveTo>
                  <a:cubicBezTo>
                    <a:pt x="79" y="59"/>
                    <a:pt x="79" y="59"/>
                    <a:pt x="79" y="59"/>
                  </a:cubicBezTo>
                  <a:cubicBezTo>
                    <a:pt x="85" y="60"/>
                    <a:pt x="88" y="67"/>
                    <a:pt x="87" y="73"/>
                  </a:cubicBezTo>
                  <a:cubicBezTo>
                    <a:pt x="122" y="73"/>
                    <a:pt x="122" y="73"/>
                    <a:pt x="122" y="73"/>
                  </a:cubicBezTo>
                  <a:cubicBezTo>
                    <a:pt x="122" y="54"/>
                    <a:pt x="113" y="37"/>
                    <a:pt x="96" y="28"/>
                  </a:cubicBezTo>
                  <a:close/>
                  <a:moveTo>
                    <a:pt x="46" y="29"/>
                  </a:moveTo>
                  <a:cubicBezTo>
                    <a:pt x="63" y="59"/>
                    <a:pt x="63" y="59"/>
                    <a:pt x="63" y="59"/>
                  </a:cubicBezTo>
                  <a:cubicBezTo>
                    <a:pt x="58" y="62"/>
                    <a:pt x="56" y="67"/>
                    <a:pt x="56" y="73"/>
                  </a:cubicBezTo>
                  <a:cubicBezTo>
                    <a:pt x="44" y="73"/>
                    <a:pt x="33" y="73"/>
                    <a:pt x="21" y="73"/>
                  </a:cubicBezTo>
                  <a:cubicBezTo>
                    <a:pt x="21" y="54"/>
                    <a:pt x="31" y="38"/>
                    <a:pt x="46" y="29"/>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5282B"/>
                </a:solidFill>
                <a:effectLst/>
                <a:uLnTx/>
                <a:uFillTx/>
                <a:latin typeface="Montserrat ExtraLight"/>
                <a:ea typeface="方正兰亭黑简体" panose="02000000000000000000" charset="-122"/>
                <a:cs typeface="+mn-c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8"/>
          <p:cNvSpPr>
            <a:spLocks noChangeArrowheads="1"/>
          </p:cNvSpPr>
          <p:nvPr/>
        </p:nvSpPr>
        <p:spPr bwMode="auto">
          <a:xfrm>
            <a:off x="3952106" y="1419622"/>
            <a:ext cx="907926" cy="906886"/>
          </a:xfrm>
          <a:prstGeom prst="ellipse">
            <a:avLst/>
          </a:prstGeom>
          <a:noFill/>
          <a:ln w="57150">
            <a:solidFill>
              <a:srgbClr val="319351"/>
            </a:solidFill>
            <a:round/>
          </a:ln>
        </p:spPr>
        <p:txBody>
          <a:bodyPr vert="horz" wrap="square" lIns="68580" tIns="34290" rIns="68580" bIns="3429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800" b="0" i="0" u="none" strike="noStrike" kern="0" cap="none" spc="-225" normalizeH="0" baseline="0" noProof="0">
                <a:ln>
                  <a:noFill/>
                </a:ln>
                <a:solidFill>
                  <a:srgbClr val="319351"/>
                </a:solidFill>
                <a:effectLst/>
                <a:uLnTx/>
                <a:uFillTx/>
                <a:latin typeface="Agency FB" panose="020B0503020202020204" pitchFamily="34" charset="0"/>
                <a:ea typeface="方正兰亭黑简体" panose="02000000000000000000" charset="-122"/>
                <a:cs typeface="+mn-cs"/>
              </a:rPr>
              <a:t>03</a:t>
            </a:r>
            <a:endParaRPr kumimoji="0" lang="zh-CN" altLang="en-US" sz="4800" b="0" i="0" u="none" strike="noStrike" kern="0" cap="none" spc="-225" normalizeH="0" baseline="0" noProof="0" dirty="0">
              <a:ln>
                <a:noFill/>
              </a:ln>
              <a:solidFill>
                <a:srgbClr val="319351"/>
              </a:solidFill>
              <a:effectLst/>
              <a:uLnTx/>
              <a:uFillTx/>
              <a:latin typeface="Agency FB" panose="020B0503020202020204" pitchFamily="34" charset="0"/>
              <a:ea typeface="方正兰亭黑简体" panose="02000000000000000000" charset="-122"/>
              <a:cs typeface="+mn-cs"/>
            </a:endParaRPr>
          </a:p>
        </p:txBody>
      </p:sp>
      <p:sp>
        <p:nvSpPr>
          <p:cNvPr id="24" name="矩形 23"/>
          <p:cNvSpPr/>
          <p:nvPr/>
        </p:nvSpPr>
        <p:spPr>
          <a:xfrm>
            <a:off x="3226631" y="2382539"/>
            <a:ext cx="2659703" cy="83099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n-cs"/>
              </a:rPr>
              <a:t>第三部分</a:t>
            </a:r>
            <a:endParaRPr kumimoji="0" lang="zh-CN" altLang="en-US" sz="48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n-cs"/>
            </a:endParaRPr>
          </a:p>
        </p:txBody>
      </p:sp>
      <p:sp>
        <p:nvSpPr>
          <p:cNvPr id="25" name="矩形 24"/>
          <p:cNvSpPr/>
          <p:nvPr/>
        </p:nvSpPr>
        <p:spPr>
          <a:xfrm>
            <a:off x="2891181" y="3144287"/>
            <a:ext cx="3318665" cy="507831"/>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a:ln>
                  <a:noFill/>
                </a:ln>
                <a:solidFill>
                  <a:prstClr val="white">
                    <a:lumMod val="65000"/>
                  </a:prstClr>
                </a:solidFill>
                <a:effectLst/>
                <a:uLnTx/>
                <a:uFillTx/>
                <a:latin typeface="Montserrat Medium"/>
                <a:ea typeface="方正兰亭黑简体" panose="02000000000000000000" charset="-122"/>
                <a:cs typeface="+mn-cs"/>
              </a:rPr>
              <a:t>PART THREE CONTENT</a:t>
            </a:r>
            <a:endParaRPr kumimoji="0" lang="zh-CN" altLang="en-US" sz="2700" b="0" i="0" u="none" strike="noStrike" kern="1200" cap="none" spc="0" normalizeH="0" baseline="0" noProof="0" dirty="0">
              <a:ln>
                <a:noFill/>
              </a:ln>
              <a:solidFill>
                <a:prstClr val="white">
                  <a:lumMod val="65000"/>
                </a:prstClr>
              </a:solidFill>
              <a:effectLst/>
              <a:uLnTx/>
              <a:uFillTx/>
              <a:latin typeface="Montserrat Medium"/>
              <a:ea typeface="方正兰亭黑简体" panose="02000000000000000000" charset="-122"/>
              <a:cs typeface="+mn-cs"/>
            </a:endParaRPr>
          </a:p>
        </p:txBody>
      </p:sp>
      <p:cxnSp>
        <p:nvCxnSpPr>
          <p:cNvPr id="27" name="直接连接符 26"/>
          <p:cNvCxnSpPr/>
          <p:nvPr/>
        </p:nvCxnSpPr>
        <p:spPr>
          <a:xfrm>
            <a:off x="5982303" y="2788022"/>
            <a:ext cx="3128791" cy="0"/>
          </a:xfrm>
          <a:prstGeom prst="line">
            <a:avLst/>
          </a:prstGeom>
          <a:noFill/>
          <a:ln w="6350" cap="flat" cmpd="sng" algn="ctr">
            <a:solidFill>
              <a:sysClr val="window" lastClr="FFFFFF">
                <a:lumMod val="50000"/>
              </a:sysClr>
            </a:solidFill>
            <a:prstDash val="solid"/>
            <a:miter lim="800000"/>
            <a:headEnd type="oval" w="sm" len="sm"/>
          </a:ln>
          <a:effectLst/>
        </p:spPr>
      </p:cxnSp>
      <p:cxnSp>
        <p:nvCxnSpPr>
          <p:cNvPr id="46" name="直接连接符 45"/>
          <p:cNvCxnSpPr/>
          <p:nvPr/>
        </p:nvCxnSpPr>
        <p:spPr>
          <a:xfrm>
            <a:off x="-32404" y="2788022"/>
            <a:ext cx="3128791" cy="0"/>
          </a:xfrm>
          <a:prstGeom prst="line">
            <a:avLst/>
          </a:prstGeom>
          <a:noFill/>
          <a:ln w="6350" cap="flat" cmpd="sng" algn="ctr">
            <a:solidFill>
              <a:sysClr val="window" lastClr="FFFFFF">
                <a:lumMod val="50000"/>
              </a:sysClr>
            </a:solidFill>
            <a:prstDash val="solid"/>
            <a:miter lim="800000"/>
            <a:tailEnd type="oval" w="sm" len="sm"/>
          </a:ln>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sp>
        <p:nvSpPr>
          <p:cNvPr id="13" name="矩形 17"/>
          <p:cNvSpPr>
            <a:spLocks noChangeArrowheads="1"/>
          </p:cNvSpPr>
          <p:nvPr/>
        </p:nvSpPr>
        <p:spPr bwMode="auto">
          <a:xfrm>
            <a:off x="827691" y="2975113"/>
            <a:ext cx="7488620" cy="61910"/>
          </a:xfrm>
          <a:prstGeom prst="rect">
            <a:avLst/>
          </a:prstGeom>
          <a:solidFill>
            <a:schemeClr val="bg1">
              <a:lumMod val="50000"/>
            </a:schemeClr>
          </a:solidFill>
          <a:ln>
            <a:noFill/>
          </a:ln>
        </p:spPr>
        <p:txBody>
          <a:bodyPr lIns="68576" tIns="34288" rIns="68576" bIns="34288" anchor="ctr"/>
          <a:lstStyle/>
          <a:p>
            <a:pPr algn="ctr" defTabSz="685165"/>
            <a:endParaRPr lang="en-US" sz="1500" dirty="0">
              <a:solidFill>
                <a:prstClr val="black"/>
              </a:solidFill>
              <a:latin typeface="微软雅黑" panose="020B0503020204020204" pitchFamily="34" charset="-122"/>
              <a:ea typeface="微软雅黑" panose="020B0503020204020204" pitchFamily="34" charset="-122"/>
            </a:endParaRPr>
          </a:p>
        </p:txBody>
      </p:sp>
      <p:sp>
        <p:nvSpPr>
          <p:cNvPr id="14" name="椭圆 18"/>
          <p:cNvSpPr>
            <a:spLocks noChangeArrowheads="1"/>
          </p:cNvSpPr>
          <p:nvPr/>
        </p:nvSpPr>
        <p:spPr bwMode="auto">
          <a:xfrm>
            <a:off x="1714657" y="2927490"/>
            <a:ext cx="134534" cy="134534"/>
          </a:xfrm>
          <a:prstGeom prst="ellipse">
            <a:avLst/>
          </a:prstGeom>
          <a:solidFill>
            <a:srgbClr val="7AD319"/>
          </a:solidFill>
          <a:ln w="25400" cmpd="sng">
            <a:solidFill>
              <a:srgbClr val="FFFFFF"/>
            </a:solidFill>
            <a:round/>
          </a:ln>
        </p:spPr>
        <p:txBody>
          <a:bodyPr lIns="68576" tIns="34288" rIns="68576" bIns="34288" anchor="ctr"/>
          <a:lstStyle/>
          <a:p>
            <a:pPr algn="ctr" defTabSz="685165"/>
            <a:endParaRPr lang="en-US" sz="1500" dirty="0">
              <a:solidFill>
                <a:prstClr val="black"/>
              </a:solidFill>
              <a:latin typeface="微软雅黑" panose="020B0503020204020204" pitchFamily="34" charset="-122"/>
              <a:ea typeface="微软雅黑" panose="020B0503020204020204" pitchFamily="34" charset="-122"/>
            </a:endParaRPr>
          </a:p>
        </p:txBody>
      </p:sp>
      <p:sp>
        <p:nvSpPr>
          <p:cNvPr id="15" name="椭圆 19"/>
          <p:cNvSpPr>
            <a:spLocks noChangeArrowheads="1"/>
          </p:cNvSpPr>
          <p:nvPr/>
        </p:nvSpPr>
        <p:spPr bwMode="auto">
          <a:xfrm>
            <a:off x="3575502" y="2927490"/>
            <a:ext cx="133343" cy="134534"/>
          </a:xfrm>
          <a:prstGeom prst="ellipse">
            <a:avLst/>
          </a:prstGeom>
          <a:solidFill>
            <a:srgbClr val="4CAD2C"/>
          </a:solidFill>
          <a:ln w="25400" cmpd="sng">
            <a:solidFill>
              <a:srgbClr val="FFFFFF"/>
            </a:solidFill>
            <a:round/>
          </a:ln>
        </p:spPr>
        <p:txBody>
          <a:bodyPr lIns="68576" tIns="34288" rIns="68576" bIns="34288" anchor="ctr"/>
          <a:lstStyle/>
          <a:p>
            <a:pPr algn="ctr" defTabSz="685165"/>
            <a:endParaRPr lang="en-US" sz="1500" dirty="0">
              <a:solidFill>
                <a:prstClr val="black"/>
              </a:solidFill>
              <a:latin typeface="微软雅黑" panose="020B0503020204020204" pitchFamily="34" charset="-122"/>
              <a:ea typeface="微软雅黑" panose="020B0503020204020204" pitchFamily="34" charset="-122"/>
            </a:endParaRPr>
          </a:p>
        </p:txBody>
      </p:sp>
      <p:sp>
        <p:nvSpPr>
          <p:cNvPr id="16" name="椭圆 20"/>
          <p:cNvSpPr>
            <a:spLocks noChangeArrowheads="1"/>
          </p:cNvSpPr>
          <p:nvPr/>
        </p:nvSpPr>
        <p:spPr bwMode="auto">
          <a:xfrm>
            <a:off x="5435157" y="2927490"/>
            <a:ext cx="133343" cy="134534"/>
          </a:xfrm>
          <a:prstGeom prst="ellipse">
            <a:avLst/>
          </a:prstGeom>
          <a:solidFill>
            <a:srgbClr val="7AD319"/>
          </a:solidFill>
          <a:ln w="25400" cmpd="sng">
            <a:solidFill>
              <a:srgbClr val="FFFFFF"/>
            </a:solidFill>
            <a:round/>
          </a:ln>
        </p:spPr>
        <p:txBody>
          <a:bodyPr lIns="68576" tIns="34288" rIns="68576" bIns="34288" anchor="ctr"/>
          <a:lstStyle/>
          <a:p>
            <a:pPr algn="ctr" defTabSz="685165"/>
            <a:endParaRPr lang="en-US" sz="1500" dirty="0">
              <a:solidFill>
                <a:prstClr val="black"/>
              </a:solidFill>
              <a:latin typeface="微软雅黑" panose="020B0503020204020204" pitchFamily="34" charset="-122"/>
              <a:ea typeface="微软雅黑" panose="020B0503020204020204" pitchFamily="34" charset="-122"/>
            </a:endParaRPr>
          </a:p>
        </p:txBody>
      </p:sp>
      <p:sp>
        <p:nvSpPr>
          <p:cNvPr id="17" name="椭圆 28"/>
          <p:cNvSpPr>
            <a:spLocks noChangeArrowheads="1"/>
          </p:cNvSpPr>
          <p:nvPr/>
        </p:nvSpPr>
        <p:spPr bwMode="auto">
          <a:xfrm>
            <a:off x="7294811" y="2927490"/>
            <a:ext cx="134533" cy="134534"/>
          </a:xfrm>
          <a:prstGeom prst="ellipse">
            <a:avLst/>
          </a:prstGeom>
          <a:solidFill>
            <a:srgbClr val="4CAD2C"/>
          </a:solidFill>
          <a:ln w="25400" cmpd="sng">
            <a:solidFill>
              <a:srgbClr val="FFFFFF"/>
            </a:solidFill>
            <a:round/>
          </a:ln>
        </p:spPr>
        <p:txBody>
          <a:bodyPr lIns="68576" tIns="34288" rIns="68576" bIns="34288" anchor="ctr"/>
          <a:lstStyle/>
          <a:p>
            <a:pPr algn="ctr" defTabSz="685165"/>
            <a:endParaRPr lang="en-US" sz="1500" dirty="0">
              <a:solidFill>
                <a:prstClr val="black"/>
              </a:solidFill>
              <a:latin typeface="微软雅黑" panose="020B0503020204020204" pitchFamily="34" charset="-122"/>
              <a:ea typeface="微软雅黑" panose="020B0503020204020204" pitchFamily="34" charset="-122"/>
            </a:endParaRPr>
          </a:p>
        </p:txBody>
      </p:sp>
      <p:sp>
        <p:nvSpPr>
          <p:cNvPr id="18" name="任意多边形 29"/>
          <p:cNvSpPr>
            <a:spLocks noChangeArrowheads="1"/>
          </p:cNvSpPr>
          <p:nvPr/>
        </p:nvSpPr>
        <p:spPr bwMode="auto">
          <a:xfrm>
            <a:off x="1280104" y="1452386"/>
            <a:ext cx="1025072" cy="1372715"/>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7AD319"/>
          </a:solidFill>
          <a:ln>
            <a:noFill/>
          </a:ln>
        </p:spPr>
        <p:txBody>
          <a:bodyPr lIns="68576" tIns="0" rIns="68576" bIns="269985" anchor="ctr"/>
          <a:lstStyle/>
          <a:p>
            <a:pPr algn="ctr" defTabSz="685165">
              <a:defRPr/>
            </a:pPr>
            <a:r>
              <a:rPr lang="en-US" sz="2000" b="1" kern="0" dirty="0">
                <a:solidFill>
                  <a:prstClr val="black"/>
                </a:solidFill>
                <a:latin typeface="微软雅黑" panose="020B0503020204020204" pitchFamily="34" charset="-122"/>
                <a:ea typeface="微软雅黑" panose="020B0503020204020204" pitchFamily="34" charset="-122"/>
              </a:rPr>
              <a:t>2014</a:t>
            </a:r>
            <a:endParaRPr lang="zh-CN" altLang="en-US" sz="2000" b="1" kern="0" dirty="0">
              <a:solidFill>
                <a:prstClr val="black"/>
              </a:solidFill>
              <a:latin typeface="微软雅黑" panose="020B0503020204020204" pitchFamily="34" charset="-122"/>
              <a:ea typeface="微软雅黑" panose="020B0503020204020204" pitchFamily="34" charset="-122"/>
            </a:endParaRPr>
          </a:p>
        </p:txBody>
      </p:sp>
      <p:sp>
        <p:nvSpPr>
          <p:cNvPr id="19" name="任意多边形 30"/>
          <p:cNvSpPr>
            <a:spLocks noChangeArrowheads="1"/>
          </p:cNvSpPr>
          <p:nvPr/>
        </p:nvSpPr>
        <p:spPr bwMode="auto">
          <a:xfrm>
            <a:off x="6847161" y="1452386"/>
            <a:ext cx="1025072" cy="1372715"/>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4CAD2C"/>
          </a:solidFill>
          <a:ln>
            <a:noFill/>
          </a:ln>
        </p:spPr>
        <p:txBody>
          <a:bodyPr lIns="68576" tIns="0" rIns="68576" bIns="269985" anchor="ctr"/>
          <a:lstStyle/>
          <a:p>
            <a:pPr algn="ctr" defTabSz="685165">
              <a:defRPr/>
            </a:pPr>
            <a:r>
              <a:rPr lang="en-US" sz="2000" b="1" kern="0" dirty="0">
                <a:solidFill>
                  <a:prstClr val="black"/>
                </a:solidFill>
                <a:latin typeface="微软雅黑" panose="020B0503020204020204" pitchFamily="34" charset="-122"/>
                <a:ea typeface="微软雅黑" panose="020B0503020204020204" pitchFamily="34" charset="-122"/>
              </a:rPr>
              <a:t>2017</a:t>
            </a:r>
            <a:endParaRPr lang="zh-CN" altLang="en-US" sz="2000" b="1" kern="0" dirty="0">
              <a:solidFill>
                <a:prstClr val="black"/>
              </a:solidFill>
              <a:latin typeface="微软雅黑" panose="020B0503020204020204" pitchFamily="34" charset="-122"/>
              <a:ea typeface="微软雅黑" panose="020B0503020204020204" pitchFamily="34" charset="-122"/>
            </a:endParaRPr>
          </a:p>
        </p:txBody>
      </p:sp>
      <p:sp>
        <p:nvSpPr>
          <p:cNvPr id="20" name="任意多边形 31"/>
          <p:cNvSpPr>
            <a:spLocks noChangeArrowheads="1"/>
          </p:cNvSpPr>
          <p:nvPr/>
        </p:nvSpPr>
        <p:spPr bwMode="auto">
          <a:xfrm>
            <a:off x="3136186" y="1452386"/>
            <a:ext cx="1023882" cy="1372715"/>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4CAD2C"/>
          </a:solidFill>
          <a:ln>
            <a:noFill/>
          </a:ln>
        </p:spPr>
        <p:txBody>
          <a:bodyPr lIns="68576" tIns="0" rIns="68576" bIns="269985" anchor="ctr"/>
          <a:lstStyle/>
          <a:p>
            <a:pPr algn="ctr" defTabSz="685165">
              <a:defRPr/>
            </a:pPr>
            <a:r>
              <a:rPr lang="en-US" sz="2000" b="1" kern="0" dirty="0">
                <a:solidFill>
                  <a:prstClr val="black"/>
                </a:solidFill>
                <a:latin typeface="微软雅黑" panose="020B0503020204020204" pitchFamily="34" charset="-122"/>
                <a:ea typeface="微软雅黑" panose="020B0503020204020204" pitchFamily="34" charset="-122"/>
              </a:rPr>
              <a:t>2015</a:t>
            </a:r>
            <a:endParaRPr lang="zh-CN" altLang="en-US" sz="2000" b="1" kern="0" dirty="0">
              <a:solidFill>
                <a:prstClr val="black"/>
              </a:solidFill>
              <a:latin typeface="微软雅黑" panose="020B0503020204020204" pitchFamily="34" charset="-122"/>
              <a:ea typeface="微软雅黑" panose="020B0503020204020204" pitchFamily="34" charset="-122"/>
            </a:endParaRPr>
          </a:p>
        </p:txBody>
      </p:sp>
      <p:sp>
        <p:nvSpPr>
          <p:cNvPr id="21" name="任意多边形 32"/>
          <p:cNvSpPr>
            <a:spLocks noChangeArrowheads="1"/>
          </p:cNvSpPr>
          <p:nvPr/>
        </p:nvSpPr>
        <p:spPr bwMode="auto">
          <a:xfrm>
            <a:off x="4992268" y="1452386"/>
            <a:ext cx="1023882" cy="1372715"/>
          </a:xfrm>
          <a:custGeom>
            <a:avLst/>
            <a:gdLst>
              <a:gd name="T0" fmla="*/ 683043 w 1057026"/>
              <a:gd name="T1" fmla="*/ 148780 h 1416380"/>
              <a:gd name="T2" fmla="*/ 154711 w 1057026"/>
              <a:gd name="T3" fmla="*/ 677112 h 1416380"/>
              <a:gd name="T4" fmla="*/ 683043 w 1057026"/>
              <a:gd name="T5" fmla="*/ 1205444 h 1416380"/>
              <a:gd name="T6" fmla="*/ 1211375 w 1057026"/>
              <a:gd name="T7" fmla="*/ 677112 h 1416380"/>
              <a:gd name="T8" fmla="*/ 683043 w 1057026"/>
              <a:gd name="T9" fmla="*/ 148780 h 1416380"/>
              <a:gd name="T10" fmla="*/ 683039 w 1057026"/>
              <a:gd name="T11" fmla="*/ 0 h 1416380"/>
              <a:gd name="T12" fmla="*/ 1166022 w 1057026"/>
              <a:gd name="T13" fmla="*/ 200058 h 1416380"/>
              <a:gd name="T14" fmla="*/ 1166022 w 1057026"/>
              <a:gd name="T15" fmla="*/ 1166023 h 1416380"/>
              <a:gd name="T16" fmla="*/ 683039 w 1057026"/>
              <a:gd name="T17" fmla="*/ 1830499 h 1416380"/>
              <a:gd name="T18" fmla="*/ 200056 w 1057026"/>
              <a:gd name="T19" fmla="*/ 1166023 h 1416380"/>
              <a:gd name="T20" fmla="*/ 200056 w 1057026"/>
              <a:gd name="T21" fmla="*/ 200058 h 1416380"/>
              <a:gd name="T22" fmla="*/ 683039 w 1057026"/>
              <a:gd name="T23" fmla="*/ 0 h 1416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7026"/>
              <a:gd name="T37" fmla="*/ 0 h 1416380"/>
              <a:gd name="T38" fmla="*/ 1057026 w 1057026"/>
              <a:gd name="T39" fmla="*/ 1416380 h 1416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rgbClr val="7AD319"/>
          </a:solidFill>
          <a:ln>
            <a:noFill/>
          </a:ln>
        </p:spPr>
        <p:txBody>
          <a:bodyPr lIns="68576" tIns="0" rIns="68576" bIns="269985" anchor="ctr"/>
          <a:lstStyle/>
          <a:p>
            <a:pPr algn="ctr" defTabSz="685165">
              <a:defRPr/>
            </a:pPr>
            <a:r>
              <a:rPr lang="en-US" sz="2000" b="1" kern="0" dirty="0">
                <a:solidFill>
                  <a:prstClr val="black"/>
                </a:solidFill>
                <a:latin typeface="微软雅黑" panose="020B0503020204020204" pitchFamily="34" charset="-122"/>
                <a:ea typeface="微软雅黑" panose="020B0503020204020204" pitchFamily="34" charset="-122"/>
              </a:rPr>
              <a:t>2016</a:t>
            </a:r>
            <a:endParaRPr lang="zh-CN" altLang="en-US" sz="2000" b="1" kern="0" dirty="0">
              <a:solidFill>
                <a:prstClr val="black"/>
              </a:solidFill>
              <a:latin typeface="微软雅黑" panose="020B0503020204020204" pitchFamily="34" charset="-122"/>
              <a:ea typeface="微软雅黑" panose="020B0503020204020204" pitchFamily="34" charset="-122"/>
            </a:endParaRPr>
          </a:p>
        </p:txBody>
      </p:sp>
      <p:sp>
        <p:nvSpPr>
          <p:cNvPr id="22" name="KSO_GT3"/>
          <p:cNvSpPr txBox="1">
            <a:spLocks noChangeArrowheads="1"/>
          </p:cNvSpPr>
          <p:nvPr/>
        </p:nvSpPr>
        <p:spPr bwMode="auto">
          <a:xfrm>
            <a:off x="827691" y="3195365"/>
            <a:ext cx="1765601" cy="60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165">
              <a:lnSpc>
                <a:spcPct val="130000"/>
              </a:lnSpc>
              <a:defRPr/>
            </a:pPr>
            <a:r>
              <a:rPr lang="zh-CN" altLang="en-US" sz="1100" kern="0" dirty="0">
                <a:solidFill>
                  <a:prstClr val="black"/>
                </a:solidFill>
                <a:latin typeface="微软雅黑" panose="020B0503020204020204" pitchFamily="34" charset="-122"/>
                <a:ea typeface="微软雅黑" panose="020B0503020204020204" pitchFamily="34" charset="-122"/>
              </a:rPr>
              <a:t>请在此处输入您的文本，或者将您的文本粘贴到此处。</a:t>
            </a:r>
          </a:p>
        </p:txBody>
      </p:sp>
      <p:sp>
        <p:nvSpPr>
          <p:cNvPr id="23" name="KSO_GT3"/>
          <p:cNvSpPr txBox="1">
            <a:spLocks noChangeArrowheads="1"/>
          </p:cNvSpPr>
          <p:nvPr/>
        </p:nvSpPr>
        <p:spPr bwMode="auto">
          <a:xfrm>
            <a:off x="2831403" y="3195365"/>
            <a:ext cx="1717739" cy="60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165">
              <a:lnSpc>
                <a:spcPct val="130000"/>
              </a:lnSpc>
              <a:defRPr/>
            </a:pPr>
            <a:r>
              <a:rPr lang="zh-CN" altLang="en-US" sz="1100" kern="0" dirty="0">
                <a:solidFill>
                  <a:prstClr val="black"/>
                </a:solidFill>
                <a:latin typeface="微软雅黑" panose="020B0503020204020204" pitchFamily="34" charset="-122"/>
                <a:ea typeface="微软雅黑" panose="020B0503020204020204" pitchFamily="34" charset="-122"/>
              </a:rPr>
              <a:t>请在此处输入您的文本，或者将您的文本粘贴到此处。</a:t>
            </a:r>
          </a:p>
        </p:txBody>
      </p:sp>
      <p:sp>
        <p:nvSpPr>
          <p:cNvPr id="24" name="KSO_GT3"/>
          <p:cNvSpPr txBox="1">
            <a:spLocks noChangeArrowheads="1"/>
          </p:cNvSpPr>
          <p:nvPr/>
        </p:nvSpPr>
        <p:spPr bwMode="auto">
          <a:xfrm>
            <a:off x="4691058" y="3195365"/>
            <a:ext cx="1702023" cy="60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165">
              <a:lnSpc>
                <a:spcPct val="130000"/>
              </a:lnSpc>
              <a:defRPr/>
            </a:pPr>
            <a:r>
              <a:rPr lang="zh-CN" altLang="en-US" sz="1100" kern="0" dirty="0">
                <a:solidFill>
                  <a:prstClr val="black"/>
                </a:solidFill>
                <a:latin typeface="微软雅黑" panose="020B0503020204020204" pitchFamily="34" charset="-122"/>
                <a:ea typeface="微软雅黑" panose="020B0503020204020204" pitchFamily="34" charset="-122"/>
              </a:rPr>
              <a:t>请在此处输入您的文本，或者将您的文本粘贴到此处。</a:t>
            </a:r>
          </a:p>
        </p:txBody>
      </p:sp>
      <p:sp>
        <p:nvSpPr>
          <p:cNvPr id="25" name="KSO_GT3"/>
          <p:cNvSpPr txBox="1">
            <a:spLocks noChangeArrowheads="1"/>
          </p:cNvSpPr>
          <p:nvPr/>
        </p:nvSpPr>
        <p:spPr bwMode="auto">
          <a:xfrm>
            <a:off x="6550711" y="3195365"/>
            <a:ext cx="1765601" cy="60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165">
              <a:lnSpc>
                <a:spcPct val="130000"/>
              </a:lnSpc>
              <a:defRPr/>
            </a:pPr>
            <a:r>
              <a:rPr lang="zh-CN" altLang="en-US" sz="1100" kern="0" dirty="0">
                <a:solidFill>
                  <a:prstClr val="black"/>
                </a:solidFill>
                <a:latin typeface="微软雅黑" panose="020B0503020204020204" pitchFamily="34" charset="-122"/>
                <a:ea typeface="微软雅黑" panose="020B0503020204020204" pitchFamily="34" charset="-122"/>
              </a:rPr>
              <a:t>请在此处输入您的文本，或者将您的文本粘贴到此处。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pic>
        <p:nvPicPr>
          <p:cNvPr id="13" name="图片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88011" y="1686639"/>
            <a:ext cx="4295775" cy="25774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9"/>
          <p:cNvSpPr>
            <a:spLocks noChangeArrowheads="1"/>
          </p:cNvSpPr>
          <p:nvPr/>
        </p:nvSpPr>
        <p:spPr bwMode="auto">
          <a:xfrm>
            <a:off x="552507" y="3542110"/>
            <a:ext cx="533400" cy="536972"/>
          </a:xfrm>
          <a:prstGeom prst="ellipse">
            <a:avLst/>
          </a:prstGeom>
          <a:solidFill>
            <a:srgbClr val="4CAD2C"/>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en-US" altLang="zh-CN" sz="8775">
              <a:solidFill>
                <a:srgbClr val="FFFFFF"/>
              </a:solidFill>
            </a:endParaRPr>
          </a:p>
        </p:txBody>
      </p:sp>
      <p:pic>
        <p:nvPicPr>
          <p:cNvPr id="15" name="Group 23"/>
          <p:cNvPicPr>
            <a:picLocks noChangeArrowheads="1"/>
          </p:cNvPicPr>
          <p:nvPr/>
        </p:nvPicPr>
        <p:blipFill>
          <a:blip r:embed="rId4" cstate="email"/>
          <a:srcRect/>
          <a:stretch>
            <a:fillRect/>
          </a:stretch>
        </p:blipFill>
        <p:spPr bwMode="auto">
          <a:xfrm>
            <a:off x="689429" y="3689747"/>
            <a:ext cx="292894"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6"/>
          <p:cNvSpPr>
            <a:spLocks noChangeArrowheads="1"/>
          </p:cNvSpPr>
          <p:nvPr/>
        </p:nvSpPr>
        <p:spPr bwMode="auto">
          <a:xfrm>
            <a:off x="552507" y="2749153"/>
            <a:ext cx="533400" cy="536972"/>
          </a:xfrm>
          <a:prstGeom prst="ellipse">
            <a:avLst/>
          </a:prstGeom>
          <a:solidFill>
            <a:srgbClr val="7AD319"/>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en-US" altLang="zh-CN" sz="8775">
              <a:solidFill>
                <a:srgbClr val="FFFFFF"/>
              </a:solidFill>
            </a:endParaRPr>
          </a:p>
        </p:txBody>
      </p:sp>
      <p:pic>
        <p:nvPicPr>
          <p:cNvPr id="17" name="Group 34"/>
          <p:cNvPicPr>
            <a:picLocks noChangeArrowheads="1"/>
          </p:cNvPicPr>
          <p:nvPr/>
        </p:nvPicPr>
        <p:blipFill>
          <a:blip r:embed="rId5" cstate="email"/>
          <a:srcRect/>
          <a:stretch>
            <a:fillRect/>
          </a:stretch>
        </p:blipFill>
        <p:spPr bwMode="auto">
          <a:xfrm>
            <a:off x="685858" y="2871788"/>
            <a:ext cx="278606"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0"/>
          <p:cNvSpPr>
            <a:spLocks noChangeArrowheads="1"/>
          </p:cNvSpPr>
          <p:nvPr/>
        </p:nvSpPr>
        <p:spPr bwMode="auto">
          <a:xfrm>
            <a:off x="552507" y="1956197"/>
            <a:ext cx="533400" cy="536972"/>
          </a:xfrm>
          <a:prstGeom prst="ellipse">
            <a:avLst/>
          </a:prstGeom>
          <a:solidFill>
            <a:srgbClr val="4CAD2C"/>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en-US" altLang="zh-CN" sz="8775">
              <a:solidFill>
                <a:srgbClr val="FFFFFF"/>
              </a:solidFill>
            </a:endParaRPr>
          </a:p>
        </p:txBody>
      </p:sp>
      <p:pic>
        <p:nvPicPr>
          <p:cNvPr id="19" name="Group 82"/>
          <p:cNvPicPr>
            <a:picLocks noChangeArrowheads="1"/>
          </p:cNvPicPr>
          <p:nvPr/>
        </p:nvPicPr>
        <p:blipFill>
          <a:blip r:embed="rId6" cstate="email"/>
          <a:srcRect/>
          <a:stretch>
            <a:fillRect/>
          </a:stretch>
        </p:blipFill>
        <p:spPr bwMode="auto">
          <a:xfrm>
            <a:off x="698954" y="2080023"/>
            <a:ext cx="260747"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p:cNvSpPr txBox="1">
            <a:spLocks noChangeArrowheads="1"/>
          </p:cNvSpPr>
          <p:nvPr/>
        </p:nvSpPr>
        <p:spPr bwMode="auto">
          <a:xfrm>
            <a:off x="1213304" y="1987153"/>
            <a:ext cx="10501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1860" fontAlgn="base">
              <a:spcBef>
                <a:spcPct val="20000"/>
              </a:spcBef>
              <a:spcAft>
                <a:spcPct val="0"/>
              </a:spcAft>
              <a:defRPr/>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标题内容</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1216876" y="2201467"/>
            <a:ext cx="2101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1860" fontAlgn="base">
              <a:spcBef>
                <a:spcPct val="20000"/>
              </a:spcBef>
              <a:spcAft>
                <a:spcPct val="0"/>
              </a:spcAft>
              <a:defRPr/>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a:t>
            </a:r>
          </a:p>
        </p:txBody>
      </p:sp>
      <p:sp>
        <p:nvSpPr>
          <p:cNvPr id="22" name="TextBox 13"/>
          <p:cNvSpPr txBox="1">
            <a:spLocks noChangeArrowheads="1"/>
          </p:cNvSpPr>
          <p:nvPr/>
        </p:nvSpPr>
        <p:spPr bwMode="auto">
          <a:xfrm>
            <a:off x="1213304" y="2761060"/>
            <a:ext cx="10501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1860" fontAlgn="base">
              <a:spcBef>
                <a:spcPct val="20000"/>
              </a:spcBef>
              <a:spcAft>
                <a:spcPct val="0"/>
              </a:spcAft>
              <a:defRPr/>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标题内容</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1216876" y="2975373"/>
            <a:ext cx="2101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1860" fontAlgn="base">
              <a:spcBef>
                <a:spcPct val="20000"/>
              </a:spcBef>
              <a:spcAft>
                <a:spcPct val="0"/>
              </a:spcAft>
              <a:defRPr/>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a:t>
            </a:r>
          </a:p>
        </p:txBody>
      </p:sp>
      <p:sp>
        <p:nvSpPr>
          <p:cNvPr id="24" name="TextBox 13"/>
          <p:cNvSpPr txBox="1">
            <a:spLocks noChangeArrowheads="1"/>
          </p:cNvSpPr>
          <p:nvPr/>
        </p:nvSpPr>
        <p:spPr bwMode="auto">
          <a:xfrm>
            <a:off x="1213304" y="3568303"/>
            <a:ext cx="10501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1860" fontAlgn="base">
              <a:spcBef>
                <a:spcPct val="20000"/>
              </a:spcBef>
              <a:spcAft>
                <a:spcPct val="0"/>
              </a:spcAft>
              <a:defRPr/>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标题内容</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1216876" y="3782617"/>
            <a:ext cx="2101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911860" fontAlgn="base">
              <a:spcBef>
                <a:spcPct val="20000"/>
              </a:spcBef>
              <a:spcAft>
                <a:spcPct val="0"/>
              </a:spcAft>
              <a:defRPr/>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此处添加详细文本描述建议与标题相关并符合整体语言风格。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sp>
        <p:nvSpPr>
          <p:cNvPr id="4" name="Oval 5"/>
          <p:cNvSpPr>
            <a:spLocks noChangeArrowheads="1"/>
          </p:cNvSpPr>
          <p:nvPr/>
        </p:nvSpPr>
        <p:spPr bwMode="auto">
          <a:xfrm>
            <a:off x="3644336" y="1493493"/>
            <a:ext cx="767634" cy="76914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defTabSz="913765"/>
            <a:endParaRPr lang="zh-CN" altLang="en-US">
              <a:solidFill>
                <a:prstClr val="black"/>
              </a:solidFill>
              <a:latin typeface="Calibri" panose="020F0502020204030204"/>
              <a:ea typeface="宋体" panose="02010600030101010101" pitchFamily="2" charset="-122"/>
            </a:endParaRPr>
          </a:p>
        </p:txBody>
      </p:sp>
      <p:sp>
        <p:nvSpPr>
          <p:cNvPr id="5" name="Oval 6"/>
          <p:cNvSpPr>
            <a:spLocks noChangeArrowheads="1"/>
          </p:cNvSpPr>
          <p:nvPr/>
        </p:nvSpPr>
        <p:spPr bwMode="auto">
          <a:xfrm>
            <a:off x="4581564" y="1629974"/>
            <a:ext cx="592940" cy="59312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defTabSz="913765"/>
            <a:endParaRPr lang="zh-CN" altLang="en-US">
              <a:solidFill>
                <a:prstClr val="black"/>
              </a:solidFill>
              <a:latin typeface="Calibri" panose="020F0502020204030204"/>
              <a:ea typeface="宋体" panose="02010600030101010101" pitchFamily="2" charset="-122"/>
            </a:endParaRPr>
          </a:p>
        </p:txBody>
      </p:sp>
      <p:sp>
        <p:nvSpPr>
          <p:cNvPr id="6" name="Oval 7"/>
          <p:cNvSpPr>
            <a:spLocks noChangeArrowheads="1"/>
          </p:cNvSpPr>
          <p:nvPr/>
        </p:nvSpPr>
        <p:spPr bwMode="auto">
          <a:xfrm>
            <a:off x="4111036" y="2021562"/>
            <a:ext cx="767634" cy="76787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defTabSz="913765"/>
            <a:endParaRPr lang="zh-CN" altLang="en-US">
              <a:solidFill>
                <a:prstClr val="black"/>
              </a:solidFill>
              <a:latin typeface="Calibri" panose="020F0502020204030204"/>
              <a:ea typeface="宋体" panose="02010600030101010101" pitchFamily="2" charset="-122"/>
            </a:endParaRPr>
          </a:p>
        </p:txBody>
      </p:sp>
      <p:sp>
        <p:nvSpPr>
          <p:cNvPr id="7" name="Oval 8"/>
          <p:cNvSpPr>
            <a:spLocks noChangeArrowheads="1"/>
          </p:cNvSpPr>
          <p:nvPr/>
        </p:nvSpPr>
        <p:spPr bwMode="auto">
          <a:xfrm>
            <a:off x="4601964" y="2006256"/>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defTabSz="913765"/>
            <a:endParaRPr lang="zh-CN" altLang="en-US">
              <a:solidFill>
                <a:prstClr val="black"/>
              </a:solidFill>
              <a:latin typeface="Calibri" panose="020F0502020204030204"/>
              <a:ea typeface="宋体" panose="02010600030101010101" pitchFamily="2" charset="-122"/>
            </a:endParaRPr>
          </a:p>
        </p:txBody>
      </p:sp>
      <p:sp>
        <p:nvSpPr>
          <p:cNvPr id="8" name="Oval 9"/>
          <p:cNvSpPr>
            <a:spLocks noChangeArrowheads="1"/>
          </p:cNvSpPr>
          <p:nvPr/>
        </p:nvSpPr>
        <p:spPr bwMode="auto">
          <a:xfrm>
            <a:off x="4891422" y="2295802"/>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defTabSz="913765"/>
            <a:endParaRPr lang="zh-CN" altLang="en-US">
              <a:solidFill>
                <a:prstClr val="black"/>
              </a:solidFill>
              <a:latin typeface="Calibri" panose="020F0502020204030204"/>
              <a:ea typeface="宋体" panose="02010600030101010101" pitchFamily="2" charset="-122"/>
            </a:endParaRPr>
          </a:p>
        </p:txBody>
      </p:sp>
      <p:sp>
        <p:nvSpPr>
          <p:cNvPr id="9" name="Oval 10"/>
          <p:cNvSpPr>
            <a:spLocks noChangeArrowheads="1"/>
          </p:cNvSpPr>
          <p:nvPr/>
        </p:nvSpPr>
        <p:spPr bwMode="auto">
          <a:xfrm>
            <a:off x="3819030" y="2527949"/>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defTabSz="913765"/>
            <a:endParaRPr lang="zh-CN" altLang="en-US">
              <a:solidFill>
                <a:prstClr val="black"/>
              </a:solidFill>
              <a:latin typeface="Calibri" panose="020F0502020204030204"/>
              <a:ea typeface="宋体" panose="02010600030101010101" pitchFamily="2" charset="-122"/>
            </a:endParaRPr>
          </a:p>
        </p:txBody>
      </p:sp>
      <p:sp>
        <p:nvSpPr>
          <p:cNvPr id="10" name="Oval 11"/>
          <p:cNvSpPr>
            <a:spLocks noChangeArrowheads="1"/>
          </p:cNvSpPr>
          <p:nvPr/>
        </p:nvSpPr>
        <p:spPr bwMode="auto">
          <a:xfrm>
            <a:off x="3198039" y="2328964"/>
            <a:ext cx="563611" cy="55995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defTabSz="913765"/>
            <a:endParaRPr lang="zh-CN" altLang="en-US">
              <a:solidFill>
                <a:prstClr val="black"/>
              </a:solidFill>
              <a:latin typeface="Calibri" panose="020F0502020204030204"/>
              <a:ea typeface="宋体" panose="02010600030101010101" pitchFamily="2" charset="-122"/>
            </a:endParaRPr>
          </a:p>
        </p:txBody>
      </p:sp>
      <p:sp>
        <p:nvSpPr>
          <p:cNvPr id="11" name="Freeform 12"/>
          <p:cNvSpPr/>
          <p:nvPr/>
        </p:nvSpPr>
        <p:spPr bwMode="auto">
          <a:xfrm>
            <a:off x="3646886" y="1680995"/>
            <a:ext cx="1792845" cy="2410756"/>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pPr defTabSz="913765"/>
            <a:endParaRPr lang="zh-CN" altLang="en-US">
              <a:solidFill>
                <a:prstClr val="black"/>
              </a:solidFill>
              <a:latin typeface="Calibri" panose="020F0502020204030204"/>
              <a:ea typeface="宋体" panose="02010600030101010101" pitchFamily="2" charset="-122"/>
            </a:endParaRPr>
          </a:p>
        </p:txBody>
      </p:sp>
      <p:sp>
        <p:nvSpPr>
          <p:cNvPr id="12" name="Oval 13"/>
          <p:cNvSpPr>
            <a:spLocks noChangeArrowheads="1"/>
          </p:cNvSpPr>
          <p:nvPr/>
        </p:nvSpPr>
        <p:spPr bwMode="auto">
          <a:xfrm>
            <a:off x="3198038" y="1761355"/>
            <a:ext cx="912999" cy="913281"/>
          </a:xfrm>
          <a:prstGeom prst="ellipse">
            <a:avLst/>
          </a:prstGeom>
          <a:solidFill>
            <a:srgbClr val="4CAD2C"/>
          </a:solidFill>
          <a:ln>
            <a:noFill/>
          </a:ln>
        </p:spPr>
        <p:txBody>
          <a:bodyPr vert="horz" wrap="square" lIns="0" tIns="0" rIns="0" bIns="0" numCol="1" anchor="t" anchorCtr="0" compatLnSpc="1"/>
          <a:lstStyle/>
          <a:p>
            <a:pPr algn="ctr" defTabSz="913765">
              <a:lnSpc>
                <a:spcPct val="150000"/>
              </a:lnSpc>
            </a:pPr>
            <a:r>
              <a:rPr lang="en-US" altLang="zh-CN" sz="2400" b="1">
                <a:solidFill>
                  <a:prstClr val="white"/>
                </a:solidFill>
                <a:latin typeface="Calibri" panose="020F0502020204030204"/>
                <a:ea typeface="宋体" panose="02010600030101010101" pitchFamily="2" charset="-122"/>
              </a:rPr>
              <a:t>01</a:t>
            </a:r>
          </a:p>
        </p:txBody>
      </p:sp>
      <p:sp>
        <p:nvSpPr>
          <p:cNvPr id="13" name="Oval 14"/>
          <p:cNvSpPr>
            <a:spLocks noChangeArrowheads="1"/>
          </p:cNvSpPr>
          <p:nvPr/>
        </p:nvSpPr>
        <p:spPr bwMode="auto">
          <a:xfrm>
            <a:off x="4100836" y="1205860"/>
            <a:ext cx="912999" cy="913281"/>
          </a:xfrm>
          <a:prstGeom prst="ellipse">
            <a:avLst/>
          </a:prstGeom>
          <a:solidFill>
            <a:srgbClr val="7AD319"/>
          </a:solidFill>
          <a:ln>
            <a:noFill/>
          </a:ln>
        </p:spPr>
        <p:txBody>
          <a:bodyPr vert="horz" wrap="square" lIns="0" tIns="0" rIns="0" bIns="0" numCol="1" anchor="t" anchorCtr="0" compatLnSpc="1"/>
          <a:lstStyle/>
          <a:p>
            <a:pPr algn="ctr" defTabSz="913765">
              <a:lnSpc>
                <a:spcPct val="150000"/>
              </a:lnSpc>
            </a:pPr>
            <a:r>
              <a:rPr lang="en-US" altLang="zh-CN" sz="2400" b="1" dirty="0">
                <a:solidFill>
                  <a:prstClr val="white"/>
                </a:solidFill>
                <a:latin typeface="Calibri" panose="020F0502020204030204"/>
                <a:ea typeface="宋体" panose="02010600030101010101" pitchFamily="2" charset="-122"/>
              </a:rPr>
              <a:t>02</a:t>
            </a:r>
          </a:p>
          <a:p>
            <a:pPr algn="ctr" defTabSz="913765">
              <a:lnSpc>
                <a:spcPct val="150000"/>
              </a:lnSpc>
            </a:pPr>
            <a:endParaRPr lang="zh-CN" altLang="en-US" sz="1000" dirty="0">
              <a:solidFill>
                <a:prstClr val="white"/>
              </a:solidFill>
              <a:latin typeface="Calibri" panose="020F0502020204030204"/>
              <a:ea typeface="宋体" panose="02010600030101010101" pitchFamily="2" charset="-122"/>
            </a:endParaRPr>
          </a:p>
        </p:txBody>
      </p:sp>
      <p:sp>
        <p:nvSpPr>
          <p:cNvPr id="18" name="Rectangle 24"/>
          <p:cNvSpPr>
            <a:spLocks noChangeArrowheads="1"/>
          </p:cNvSpPr>
          <p:nvPr/>
        </p:nvSpPr>
        <p:spPr bwMode="auto">
          <a:xfrm>
            <a:off x="6228184" y="1690268"/>
            <a:ext cx="184357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lnSpc>
                <a:spcPct val="120000"/>
              </a:lnSpc>
              <a:spcBef>
                <a:spcPts val="300"/>
              </a:spcBef>
            </a:pPr>
            <a:r>
              <a:rPr lang="zh-CN" altLang="en-US" sz="1200" b="1" dirty="0">
                <a:solidFill>
                  <a:srgbClr val="319351"/>
                </a:solidFill>
                <a:latin typeface="微软雅黑" panose="020B0503020204020204" pitchFamily="34" charset="-122"/>
                <a:ea typeface="微软雅黑" panose="020B0503020204020204" pitchFamily="34" charset="-122"/>
              </a:rPr>
              <a:t>单击填加标题</a:t>
            </a:r>
            <a:endParaRPr lang="zh-CN" altLang="en-US" sz="1200" b="1" dirty="0">
              <a:solidFill>
                <a:srgbClr val="319351"/>
              </a:solidFill>
              <a:latin typeface="Calibri" panose="020F0502020204030204"/>
              <a:ea typeface="宋体" panose="02010600030101010101" pitchFamily="2" charset="-122"/>
            </a:endParaRPr>
          </a:p>
          <a:p>
            <a:pPr defTabSz="913765">
              <a:lnSpc>
                <a:spcPct val="120000"/>
              </a:lnSpc>
              <a:spcBef>
                <a:spcPts val="300"/>
              </a:spcBef>
              <a:defRPr/>
            </a:pPr>
            <a:r>
              <a:rPr lang="zh-CN" altLang="en-US" sz="80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prstClr val="white">
                  <a:lumMod val="50000"/>
                </a:prstClr>
              </a:solidFill>
              <a:latin typeface="微软雅黑" panose="020B0503020204020204" pitchFamily="34" charset="-122"/>
              <a:ea typeface="微软雅黑" panose="020B0503020204020204" pitchFamily="34" charset="-122"/>
            </a:endParaRPr>
          </a:p>
          <a:p>
            <a:pPr defTabSz="913765">
              <a:lnSpc>
                <a:spcPct val="130000"/>
              </a:lnSpc>
            </a:pPr>
            <a:r>
              <a:rPr lang="zh-CN" altLang="en-US" sz="80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1063012" y="1690268"/>
            <a:ext cx="184357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3765">
              <a:lnSpc>
                <a:spcPct val="120000"/>
              </a:lnSpc>
              <a:spcBef>
                <a:spcPts val="300"/>
              </a:spcBef>
            </a:pPr>
            <a:r>
              <a:rPr lang="zh-CN" altLang="en-US" sz="1200" b="1" dirty="0">
                <a:solidFill>
                  <a:srgbClr val="319351"/>
                </a:solidFill>
                <a:latin typeface="微软雅黑" panose="020B0503020204020204" pitchFamily="34" charset="-122"/>
                <a:ea typeface="微软雅黑" panose="020B0503020204020204" pitchFamily="34" charset="-122"/>
              </a:rPr>
              <a:t>单击填加标题</a:t>
            </a:r>
            <a:endParaRPr lang="zh-CN" altLang="en-US" sz="1200" b="1" dirty="0">
              <a:solidFill>
                <a:srgbClr val="319351"/>
              </a:solidFill>
              <a:latin typeface="Calibri" panose="020F0502020204030204"/>
              <a:ea typeface="宋体" panose="02010600030101010101" pitchFamily="2" charset="-122"/>
            </a:endParaRPr>
          </a:p>
          <a:p>
            <a:pPr algn="r" defTabSz="913765">
              <a:lnSpc>
                <a:spcPct val="120000"/>
              </a:lnSpc>
              <a:spcBef>
                <a:spcPts val="300"/>
              </a:spcBef>
              <a:defRPr/>
            </a:pPr>
            <a:r>
              <a:rPr lang="zh-CN" altLang="en-US" sz="80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prstClr val="white">
                  <a:lumMod val="50000"/>
                </a:prstClr>
              </a:solidFill>
              <a:latin typeface="微软雅黑" panose="020B0503020204020204" pitchFamily="34" charset="-122"/>
              <a:ea typeface="微软雅黑" panose="020B0503020204020204" pitchFamily="34" charset="-122"/>
            </a:endParaRPr>
          </a:p>
          <a:p>
            <a:pPr algn="r" defTabSz="913765">
              <a:lnSpc>
                <a:spcPct val="130000"/>
              </a:lnSpc>
            </a:pPr>
            <a:r>
              <a:rPr lang="zh-CN" altLang="en-US" sz="80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0" name="Rectangle 24"/>
          <p:cNvSpPr>
            <a:spLocks noChangeArrowheads="1"/>
          </p:cNvSpPr>
          <p:nvPr/>
        </p:nvSpPr>
        <p:spPr bwMode="auto">
          <a:xfrm>
            <a:off x="1787067" y="3732094"/>
            <a:ext cx="184357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3765">
              <a:lnSpc>
                <a:spcPct val="120000"/>
              </a:lnSpc>
              <a:spcBef>
                <a:spcPts val="300"/>
              </a:spcBef>
            </a:pPr>
            <a:r>
              <a:rPr lang="zh-CN" altLang="en-US" sz="1200" b="1" dirty="0">
                <a:solidFill>
                  <a:srgbClr val="4CAD2C"/>
                </a:solidFill>
                <a:latin typeface="微软雅黑" panose="020B0503020204020204" pitchFamily="34" charset="-122"/>
                <a:ea typeface="微软雅黑" panose="020B0503020204020204" pitchFamily="34" charset="-122"/>
              </a:rPr>
              <a:t>单击填加标题</a:t>
            </a:r>
            <a:endParaRPr lang="zh-CN" altLang="en-US" sz="1200" b="1" dirty="0">
              <a:solidFill>
                <a:srgbClr val="4CAD2C"/>
              </a:solidFill>
              <a:latin typeface="Calibri" panose="020F0502020204030204"/>
              <a:ea typeface="宋体" panose="02010600030101010101" pitchFamily="2" charset="-122"/>
            </a:endParaRPr>
          </a:p>
          <a:p>
            <a:pPr algn="r" defTabSz="913765">
              <a:lnSpc>
                <a:spcPct val="120000"/>
              </a:lnSpc>
              <a:spcBef>
                <a:spcPts val="300"/>
              </a:spcBef>
              <a:defRPr/>
            </a:pPr>
            <a:r>
              <a:rPr lang="zh-CN" altLang="en-US" sz="80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prstClr val="white">
                  <a:lumMod val="50000"/>
                </a:prstClr>
              </a:solidFill>
              <a:latin typeface="微软雅黑" panose="020B0503020204020204" pitchFamily="34" charset="-122"/>
              <a:ea typeface="微软雅黑" panose="020B0503020204020204" pitchFamily="34" charset="-122"/>
            </a:endParaRPr>
          </a:p>
          <a:p>
            <a:pPr algn="r" defTabSz="913765">
              <a:lnSpc>
                <a:spcPct val="130000"/>
              </a:lnSpc>
            </a:pPr>
            <a:r>
              <a:rPr lang="zh-CN" altLang="en-US" sz="80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1" name="Rectangle 24"/>
          <p:cNvSpPr>
            <a:spLocks noChangeArrowheads="1"/>
          </p:cNvSpPr>
          <p:nvPr/>
        </p:nvSpPr>
        <p:spPr bwMode="auto">
          <a:xfrm>
            <a:off x="5724128" y="3732094"/>
            <a:ext cx="1843578"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765">
              <a:lnSpc>
                <a:spcPct val="120000"/>
              </a:lnSpc>
              <a:spcBef>
                <a:spcPts val="300"/>
              </a:spcBef>
            </a:pPr>
            <a:r>
              <a:rPr lang="zh-CN" altLang="en-US" sz="1200" b="1" dirty="0">
                <a:solidFill>
                  <a:srgbClr val="4CAD2C"/>
                </a:solidFill>
                <a:latin typeface="微软雅黑" panose="020B0503020204020204" pitchFamily="34" charset="-122"/>
                <a:ea typeface="微软雅黑" panose="020B0503020204020204" pitchFamily="34" charset="-122"/>
              </a:rPr>
              <a:t>单击填加标题</a:t>
            </a:r>
            <a:endParaRPr lang="zh-CN" altLang="en-US" sz="1200" b="1" dirty="0">
              <a:solidFill>
                <a:srgbClr val="4CAD2C"/>
              </a:solidFill>
              <a:latin typeface="Calibri" panose="020F0502020204030204"/>
              <a:ea typeface="宋体" panose="02010600030101010101" pitchFamily="2" charset="-122"/>
            </a:endParaRPr>
          </a:p>
          <a:p>
            <a:pPr defTabSz="913765">
              <a:lnSpc>
                <a:spcPct val="120000"/>
              </a:lnSpc>
              <a:spcBef>
                <a:spcPts val="300"/>
              </a:spcBef>
              <a:defRPr/>
            </a:pPr>
            <a:r>
              <a:rPr lang="zh-CN" altLang="en-US" sz="80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prstClr val="white">
                  <a:lumMod val="50000"/>
                </a:prstClr>
              </a:solidFill>
              <a:latin typeface="微软雅黑" panose="020B0503020204020204" pitchFamily="34" charset="-122"/>
              <a:ea typeface="微软雅黑" panose="020B0503020204020204" pitchFamily="34" charset="-122"/>
            </a:endParaRPr>
          </a:p>
          <a:p>
            <a:pPr defTabSz="913765">
              <a:lnSpc>
                <a:spcPct val="130000"/>
              </a:lnSpc>
            </a:pPr>
            <a:r>
              <a:rPr lang="zh-CN" altLang="en-US" sz="800"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Oval 14"/>
          <p:cNvSpPr>
            <a:spLocks noChangeArrowheads="1"/>
          </p:cNvSpPr>
          <p:nvPr/>
        </p:nvSpPr>
        <p:spPr bwMode="auto">
          <a:xfrm>
            <a:off x="5013835" y="1508800"/>
            <a:ext cx="912999" cy="913281"/>
          </a:xfrm>
          <a:prstGeom prst="ellipse">
            <a:avLst/>
          </a:prstGeom>
          <a:solidFill>
            <a:srgbClr val="4CAD2C"/>
          </a:solidFill>
          <a:ln>
            <a:noFill/>
          </a:ln>
        </p:spPr>
        <p:txBody>
          <a:bodyPr vert="horz" wrap="square" lIns="0" tIns="0" rIns="0" bIns="0" numCol="1" anchor="t" anchorCtr="0" compatLnSpc="1"/>
          <a:lstStyle/>
          <a:p>
            <a:pPr algn="ctr" defTabSz="913765">
              <a:lnSpc>
                <a:spcPct val="150000"/>
              </a:lnSpc>
            </a:pPr>
            <a:r>
              <a:rPr lang="en-US" altLang="zh-CN" sz="2400" b="1">
                <a:solidFill>
                  <a:prstClr val="white"/>
                </a:solidFill>
                <a:latin typeface="Calibri" panose="020F0502020204030204"/>
                <a:ea typeface="宋体" panose="02010600030101010101" pitchFamily="2" charset="-122"/>
              </a:rPr>
              <a:t>03</a:t>
            </a:r>
            <a:endParaRPr lang="en-US" altLang="zh-CN" sz="2400" b="1" dirty="0">
              <a:solidFill>
                <a:prstClr val="white"/>
              </a:solidFill>
              <a:latin typeface="Calibri" panose="020F0502020204030204"/>
              <a:ea typeface="宋体" panose="02010600030101010101" pitchFamily="2" charset="-122"/>
            </a:endParaRPr>
          </a:p>
        </p:txBody>
      </p:sp>
      <p:sp>
        <p:nvSpPr>
          <p:cNvPr id="23" name="Oval 14"/>
          <p:cNvSpPr>
            <a:spLocks noChangeArrowheads="1"/>
          </p:cNvSpPr>
          <p:nvPr/>
        </p:nvSpPr>
        <p:spPr bwMode="auto">
          <a:xfrm>
            <a:off x="4540907" y="2367871"/>
            <a:ext cx="912999" cy="913281"/>
          </a:xfrm>
          <a:prstGeom prst="ellipse">
            <a:avLst/>
          </a:prstGeom>
          <a:solidFill>
            <a:srgbClr val="7AD319"/>
          </a:solidFill>
          <a:ln>
            <a:noFill/>
          </a:ln>
        </p:spPr>
        <p:txBody>
          <a:bodyPr vert="horz" wrap="square" lIns="0" tIns="0" rIns="0" bIns="0" numCol="1" anchor="t" anchorCtr="0" compatLnSpc="1"/>
          <a:lstStyle/>
          <a:p>
            <a:pPr algn="ctr" defTabSz="913765">
              <a:lnSpc>
                <a:spcPct val="150000"/>
              </a:lnSpc>
            </a:pPr>
            <a:r>
              <a:rPr lang="en-US" altLang="zh-CN" sz="2400" b="1">
                <a:solidFill>
                  <a:prstClr val="white"/>
                </a:solidFill>
                <a:latin typeface="Calibri" panose="020F0502020204030204"/>
                <a:ea typeface="宋体" panose="02010600030101010101" pitchFamily="2" charset="-122"/>
              </a:rPr>
              <a:t>04</a:t>
            </a:r>
            <a:endParaRPr lang="en-US" altLang="zh-CN" sz="2400" b="1" dirty="0">
              <a:solidFill>
                <a:prstClr val="white"/>
              </a:solidFill>
              <a:latin typeface="Calibri" panose="020F0502020204030204"/>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8"/>
          <p:cNvSpPr>
            <a:spLocks noChangeArrowheads="1"/>
          </p:cNvSpPr>
          <p:nvPr/>
        </p:nvSpPr>
        <p:spPr bwMode="auto">
          <a:xfrm>
            <a:off x="3952106" y="1419622"/>
            <a:ext cx="907926" cy="906886"/>
          </a:xfrm>
          <a:prstGeom prst="ellipse">
            <a:avLst/>
          </a:prstGeom>
          <a:noFill/>
          <a:ln w="57150">
            <a:solidFill>
              <a:srgbClr val="319351"/>
            </a:solidFill>
            <a:round/>
          </a:ln>
        </p:spPr>
        <p:txBody>
          <a:bodyPr vert="horz" wrap="square" lIns="68580" tIns="34290" rIns="68580" bIns="3429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800" b="0" i="0" u="none" strike="noStrike" kern="0" cap="none" spc="-225" normalizeH="0" baseline="0" noProof="0">
                <a:ln>
                  <a:noFill/>
                </a:ln>
                <a:solidFill>
                  <a:srgbClr val="319351"/>
                </a:solidFill>
                <a:effectLst/>
                <a:uLnTx/>
                <a:uFillTx/>
                <a:latin typeface="Agency FB" panose="020B0503020202020204" pitchFamily="34" charset="0"/>
                <a:ea typeface="方正兰亭黑简体" panose="02000000000000000000" charset="-122"/>
                <a:cs typeface="+mn-cs"/>
              </a:rPr>
              <a:t>04</a:t>
            </a:r>
            <a:endParaRPr kumimoji="0" lang="zh-CN" altLang="en-US" sz="4800" b="0" i="0" u="none" strike="noStrike" kern="0" cap="none" spc="-225" normalizeH="0" baseline="0" noProof="0" dirty="0">
              <a:ln>
                <a:noFill/>
              </a:ln>
              <a:solidFill>
                <a:srgbClr val="319351"/>
              </a:solidFill>
              <a:effectLst/>
              <a:uLnTx/>
              <a:uFillTx/>
              <a:latin typeface="Agency FB" panose="020B0503020202020204" pitchFamily="34" charset="0"/>
              <a:ea typeface="方正兰亭黑简体" panose="02000000000000000000" charset="-122"/>
              <a:cs typeface="+mn-cs"/>
            </a:endParaRPr>
          </a:p>
        </p:txBody>
      </p:sp>
      <p:sp>
        <p:nvSpPr>
          <p:cNvPr id="24" name="矩形 23"/>
          <p:cNvSpPr/>
          <p:nvPr/>
        </p:nvSpPr>
        <p:spPr>
          <a:xfrm>
            <a:off x="3226631" y="2382539"/>
            <a:ext cx="2659703" cy="83099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n-cs"/>
              </a:rPr>
              <a:t>第四部分</a:t>
            </a:r>
            <a:endParaRPr kumimoji="0" lang="zh-CN" altLang="en-US" sz="48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n-cs"/>
            </a:endParaRPr>
          </a:p>
        </p:txBody>
      </p:sp>
      <p:sp>
        <p:nvSpPr>
          <p:cNvPr id="25" name="矩形 24"/>
          <p:cNvSpPr/>
          <p:nvPr/>
        </p:nvSpPr>
        <p:spPr>
          <a:xfrm>
            <a:off x="2947990" y="3144287"/>
            <a:ext cx="3205045" cy="507831"/>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a:ln>
                  <a:noFill/>
                </a:ln>
                <a:solidFill>
                  <a:prstClr val="white">
                    <a:lumMod val="65000"/>
                  </a:prstClr>
                </a:solidFill>
                <a:effectLst/>
                <a:uLnTx/>
                <a:uFillTx/>
                <a:latin typeface="Montserrat Medium"/>
                <a:ea typeface="方正兰亭黑简体" panose="02000000000000000000" charset="-122"/>
                <a:cs typeface="+mn-cs"/>
              </a:rPr>
              <a:t>PART FOUR CONTENT</a:t>
            </a:r>
            <a:endParaRPr kumimoji="0" lang="zh-CN" altLang="en-US" sz="2700" b="0" i="0" u="none" strike="noStrike" kern="1200" cap="none" spc="0" normalizeH="0" baseline="0" noProof="0" dirty="0">
              <a:ln>
                <a:noFill/>
              </a:ln>
              <a:solidFill>
                <a:prstClr val="white">
                  <a:lumMod val="65000"/>
                </a:prstClr>
              </a:solidFill>
              <a:effectLst/>
              <a:uLnTx/>
              <a:uFillTx/>
              <a:latin typeface="Montserrat Medium"/>
              <a:ea typeface="方正兰亭黑简体" panose="02000000000000000000" charset="-122"/>
              <a:cs typeface="+mn-cs"/>
            </a:endParaRPr>
          </a:p>
        </p:txBody>
      </p:sp>
      <p:cxnSp>
        <p:nvCxnSpPr>
          <p:cNvPr id="27" name="直接连接符 26"/>
          <p:cNvCxnSpPr/>
          <p:nvPr/>
        </p:nvCxnSpPr>
        <p:spPr>
          <a:xfrm>
            <a:off x="5982303" y="2788022"/>
            <a:ext cx="3128791" cy="0"/>
          </a:xfrm>
          <a:prstGeom prst="line">
            <a:avLst/>
          </a:prstGeom>
          <a:noFill/>
          <a:ln w="6350" cap="flat" cmpd="sng" algn="ctr">
            <a:solidFill>
              <a:sysClr val="window" lastClr="FFFFFF">
                <a:lumMod val="50000"/>
              </a:sysClr>
            </a:solidFill>
            <a:prstDash val="solid"/>
            <a:miter lim="800000"/>
            <a:headEnd type="oval" w="sm" len="sm"/>
          </a:ln>
          <a:effectLst/>
        </p:spPr>
      </p:cxnSp>
      <p:cxnSp>
        <p:nvCxnSpPr>
          <p:cNvPr id="46" name="直接连接符 45"/>
          <p:cNvCxnSpPr/>
          <p:nvPr/>
        </p:nvCxnSpPr>
        <p:spPr>
          <a:xfrm>
            <a:off x="-32404" y="2788022"/>
            <a:ext cx="3128791" cy="0"/>
          </a:xfrm>
          <a:prstGeom prst="line">
            <a:avLst/>
          </a:prstGeom>
          <a:noFill/>
          <a:ln w="6350" cap="flat" cmpd="sng" algn="ctr">
            <a:solidFill>
              <a:sysClr val="window" lastClr="FFFFFF">
                <a:lumMod val="50000"/>
              </a:sysClr>
            </a:solidFill>
            <a:prstDash val="solid"/>
            <a:miter lim="800000"/>
            <a:tailEnd type="oval" w="sm" len="sm"/>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sp>
        <p:nvSpPr>
          <p:cNvPr id="27" name="泪滴形 26"/>
          <p:cNvSpPr/>
          <p:nvPr/>
        </p:nvSpPr>
        <p:spPr>
          <a:xfrm rot="8100000">
            <a:off x="1103704" y="1245723"/>
            <a:ext cx="1486581" cy="1486581"/>
          </a:xfrm>
          <a:prstGeom prst="teardrop">
            <a:avLst/>
          </a:prstGeom>
          <a:solidFill>
            <a:srgbClr val="4C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28" name="文本框 27"/>
          <p:cNvSpPr txBox="1"/>
          <p:nvPr/>
        </p:nvSpPr>
        <p:spPr>
          <a:xfrm>
            <a:off x="1181340" y="2013660"/>
            <a:ext cx="1331309" cy="369332"/>
          </a:xfrm>
          <a:prstGeom prst="rect">
            <a:avLst/>
          </a:prstGeom>
          <a:noFill/>
        </p:spPr>
        <p:txBody>
          <a:bodyPr wrap="square" rtlCol="0">
            <a:spAutoFit/>
          </a:bodyPr>
          <a:lstStyle/>
          <a:p>
            <a:pPr algn="ctr" defTabSz="685800">
              <a:defRPr/>
            </a:pPr>
            <a:r>
              <a:rPr lang="zh-CN" altLang="en-US" b="1">
                <a:solidFill>
                  <a:prstClr val="white"/>
                </a:solidFill>
                <a:latin typeface="思源黑体 CN Light" panose="020B0300000000000000" pitchFamily="34" charset="-122"/>
                <a:ea typeface="思源黑体 CN Light" panose="020B0300000000000000" pitchFamily="34" charset="-122"/>
              </a:rPr>
              <a:t>标题内容</a:t>
            </a:r>
            <a:endParaRPr lang="zh-CN" altLang="en-US" b="1" dirty="0">
              <a:solidFill>
                <a:prstClr val="white"/>
              </a:solidFill>
              <a:latin typeface="思源黑体 CN Light" panose="020B0300000000000000" pitchFamily="34" charset="-122"/>
              <a:ea typeface="思源黑体 CN Light" panose="020B0300000000000000" pitchFamily="34" charset="-122"/>
            </a:endParaRPr>
          </a:p>
        </p:txBody>
      </p:sp>
      <p:sp>
        <p:nvSpPr>
          <p:cNvPr id="30" name="文本框 29"/>
          <p:cNvSpPr txBox="1"/>
          <p:nvPr/>
        </p:nvSpPr>
        <p:spPr>
          <a:xfrm>
            <a:off x="1302879" y="3337269"/>
            <a:ext cx="1088231" cy="300082"/>
          </a:xfrm>
          <a:prstGeom prst="rect">
            <a:avLst/>
          </a:prstGeom>
          <a:noFill/>
        </p:spPr>
        <p:txBody>
          <a:bodyPr wrap="square" rtlCol="0">
            <a:spAutoFit/>
          </a:bodyPr>
          <a:lstStyle/>
          <a:p>
            <a:pPr algn="ctr" defTabSz="685800">
              <a:defRPr/>
            </a:pPr>
            <a:r>
              <a:rPr lang="zh-CN" altLang="en-US" sz="1350">
                <a:solidFill>
                  <a:srgbClr val="319351"/>
                </a:solidFill>
                <a:latin typeface="思源黑体 CN Bold" panose="020B0800000000000000" pitchFamily="34" charset="-122"/>
                <a:ea typeface="思源黑体 CN Bold" panose="020B0800000000000000" pitchFamily="34" charset="-122"/>
              </a:rPr>
              <a:t>标题内容</a:t>
            </a:r>
            <a:endParaRPr lang="zh-CN" altLang="en-US" sz="1350" dirty="0">
              <a:solidFill>
                <a:srgbClr val="319351"/>
              </a:solidFill>
              <a:latin typeface="思源黑体 CN Bold" panose="020B0800000000000000" pitchFamily="34" charset="-122"/>
              <a:ea typeface="思源黑体 CN Bold" panose="020B0800000000000000" pitchFamily="34" charset="-122"/>
            </a:endParaRPr>
          </a:p>
        </p:txBody>
      </p:sp>
      <p:sp>
        <p:nvSpPr>
          <p:cNvPr id="31" name="文本框 30"/>
          <p:cNvSpPr txBox="1"/>
          <p:nvPr/>
        </p:nvSpPr>
        <p:spPr>
          <a:xfrm>
            <a:off x="817997" y="3633853"/>
            <a:ext cx="2057994" cy="483337"/>
          </a:xfrm>
          <a:prstGeom prst="rect">
            <a:avLst/>
          </a:prstGeom>
          <a:noFill/>
        </p:spPr>
        <p:txBody>
          <a:bodyPr wrap="square" rtlCol="0">
            <a:spAutoFit/>
          </a:bodyPr>
          <a:lstStyle/>
          <a:p>
            <a:pPr algn="just" defTabSz="685800">
              <a:lnSpc>
                <a:spcPct val="150000"/>
              </a:lnSpc>
              <a:defRPr/>
            </a:pPr>
            <a:r>
              <a:rPr lang="zh-CN" altLang="en-US" sz="900">
                <a:solidFill>
                  <a:prstClr val="white">
                    <a:lumMod val="50000"/>
                  </a:prstClr>
                </a:solidFill>
                <a:latin typeface="思源黑体 CN Light" panose="020B0300000000000000" pitchFamily="34" charset="-122"/>
                <a:ea typeface="思源黑体 CN Light" panose="020B0300000000000000" pitchFamily="34" charset="-122"/>
              </a:rPr>
              <a:t>此处添加详细文本描述建议与标题相关并符合整体语言风格。</a:t>
            </a:r>
            <a:endParaRPr lang="zh-CN" altLang="en-US" sz="900" dirty="0">
              <a:solidFill>
                <a:prstClr val="white">
                  <a:lumMod val="50000"/>
                </a:prstClr>
              </a:solidFill>
              <a:latin typeface="思源黑体 CN Light" panose="020B0300000000000000" pitchFamily="34" charset="-122"/>
              <a:ea typeface="思源黑体 CN Light" panose="020B0300000000000000" pitchFamily="34" charset="-122"/>
            </a:endParaRPr>
          </a:p>
        </p:txBody>
      </p:sp>
      <p:sp>
        <p:nvSpPr>
          <p:cNvPr id="32" name="文本框 31"/>
          <p:cNvSpPr txBox="1"/>
          <p:nvPr/>
        </p:nvSpPr>
        <p:spPr>
          <a:xfrm>
            <a:off x="1123009" y="1604140"/>
            <a:ext cx="1447971" cy="461665"/>
          </a:xfrm>
          <a:prstGeom prst="rect">
            <a:avLst/>
          </a:prstGeom>
          <a:noFill/>
        </p:spPr>
        <p:txBody>
          <a:bodyPr wrap="square" rtlCol="0">
            <a:spAutoFit/>
          </a:bodyPr>
          <a:lstStyle/>
          <a:p>
            <a:pPr algn="ctr" defTabSz="685800">
              <a:defRPr/>
            </a:pPr>
            <a:r>
              <a:rPr lang="en-US" altLang="zh-CN" sz="2400" b="1">
                <a:solidFill>
                  <a:prstClr val="white"/>
                </a:solidFill>
                <a:latin typeface="思源黑体 CN Bold" panose="020B0800000000000000" pitchFamily="34" charset="-122"/>
                <a:ea typeface="思源黑体 CN Bold" panose="020B0800000000000000" pitchFamily="34" charset="-122"/>
              </a:rPr>
              <a:t>156</a:t>
            </a:r>
            <a:r>
              <a:rPr lang="en-US" altLang="zh-CN" sz="2100" b="1">
                <a:solidFill>
                  <a:prstClr val="white"/>
                </a:solidFill>
                <a:latin typeface="思源黑体 CN Bold" panose="020B0800000000000000" pitchFamily="34" charset="-122"/>
                <a:ea typeface="思源黑体 CN Bold" panose="020B0800000000000000" pitchFamily="34" charset="-122"/>
              </a:rPr>
              <a:t>+</a:t>
            </a:r>
            <a:endParaRPr lang="zh-CN" altLang="en-US" sz="2400" dirty="0">
              <a:solidFill>
                <a:prstClr val="white"/>
              </a:solidFill>
              <a:latin typeface="思源黑体 CN Bold" panose="020B0800000000000000" pitchFamily="34" charset="-122"/>
              <a:ea typeface="思源黑体 CN Bold" panose="020B0800000000000000" pitchFamily="34" charset="-122"/>
            </a:endParaRPr>
          </a:p>
        </p:txBody>
      </p:sp>
      <p:grpSp>
        <p:nvGrpSpPr>
          <p:cNvPr id="34" name="组合 33"/>
          <p:cNvGrpSpPr/>
          <p:nvPr/>
        </p:nvGrpSpPr>
        <p:grpSpPr>
          <a:xfrm>
            <a:off x="810710" y="4284398"/>
            <a:ext cx="2072569" cy="89501"/>
            <a:chOff x="1044730" y="5712530"/>
            <a:chExt cx="2763425" cy="119335"/>
          </a:xfrm>
        </p:grpSpPr>
        <p:cxnSp>
          <p:nvCxnSpPr>
            <p:cNvPr id="35" name="直接连接符 34"/>
            <p:cNvCxnSpPr/>
            <p:nvPr/>
          </p:nvCxnSpPr>
          <p:spPr>
            <a:xfrm>
              <a:off x="1188780" y="5772198"/>
              <a:ext cx="26193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泪滴形 35"/>
            <p:cNvSpPr/>
            <p:nvPr/>
          </p:nvSpPr>
          <p:spPr>
            <a:xfrm rot="13500000" flipH="1" flipV="1">
              <a:off x="1044730" y="5712530"/>
              <a:ext cx="119335" cy="119335"/>
            </a:xfrm>
            <a:prstGeom prst="teardrop">
              <a:avLst/>
            </a:prstGeom>
            <a:solidFill>
              <a:srgbClr val="4CAD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grpSp>
      <p:sp>
        <p:nvSpPr>
          <p:cNvPr id="17" name="泪滴形 16"/>
          <p:cNvSpPr/>
          <p:nvPr/>
        </p:nvSpPr>
        <p:spPr>
          <a:xfrm rot="8100000">
            <a:off x="3828710" y="1245723"/>
            <a:ext cx="1486581" cy="1486581"/>
          </a:xfrm>
          <a:prstGeom prst="teardrop">
            <a:avLst/>
          </a:prstGeom>
          <a:solidFill>
            <a:srgbClr val="7AD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18" name="文本框 17"/>
          <p:cNvSpPr txBox="1"/>
          <p:nvPr/>
        </p:nvSpPr>
        <p:spPr>
          <a:xfrm>
            <a:off x="3906346" y="2013660"/>
            <a:ext cx="1331309" cy="369332"/>
          </a:xfrm>
          <a:prstGeom prst="rect">
            <a:avLst/>
          </a:prstGeom>
          <a:noFill/>
        </p:spPr>
        <p:txBody>
          <a:bodyPr wrap="square" rtlCol="0">
            <a:spAutoFit/>
          </a:bodyPr>
          <a:lstStyle/>
          <a:p>
            <a:pPr algn="ctr" defTabSz="685800">
              <a:defRPr/>
            </a:pPr>
            <a:r>
              <a:rPr lang="zh-CN" altLang="en-US" b="1">
                <a:solidFill>
                  <a:prstClr val="white"/>
                </a:solidFill>
                <a:latin typeface="思源黑体 CN Light" panose="020B0300000000000000" pitchFamily="34" charset="-122"/>
                <a:ea typeface="思源黑体 CN Light" panose="020B0300000000000000" pitchFamily="34" charset="-122"/>
              </a:rPr>
              <a:t>标题内容</a:t>
            </a:r>
            <a:endParaRPr lang="zh-CN" altLang="en-US" b="1" dirty="0">
              <a:solidFill>
                <a:prstClr val="white"/>
              </a:solidFill>
              <a:latin typeface="思源黑体 CN Light" panose="020B0300000000000000" pitchFamily="34" charset="-122"/>
              <a:ea typeface="思源黑体 CN Light" panose="020B0300000000000000" pitchFamily="34" charset="-122"/>
            </a:endParaRPr>
          </a:p>
        </p:txBody>
      </p:sp>
      <p:sp>
        <p:nvSpPr>
          <p:cNvPr id="19" name="文本框 18"/>
          <p:cNvSpPr txBox="1"/>
          <p:nvPr/>
        </p:nvSpPr>
        <p:spPr>
          <a:xfrm>
            <a:off x="3848015" y="1604140"/>
            <a:ext cx="1447971" cy="461665"/>
          </a:xfrm>
          <a:prstGeom prst="rect">
            <a:avLst/>
          </a:prstGeom>
          <a:noFill/>
        </p:spPr>
        <p:txBody>
          <a:bodyPr wrap="square" rtlCol="0">
            <a:spAutoFit/>
          </a:bodyPr>
          <a:lstStyle/>
          <a:p>
            <a:pPr algn="ctr" defTabSz="685800">
              <a:defRPr/>
            </a:pPr>
            <a:r>
              <a:rPr lang="en-US" altLang="zh-CN" sz="2400" b="1">
                <a:solidFill>
                  <a:prstClr val="white"/>
                </a:solidFill>
                <a:latin typeface="思源黑体 CN Bold" panose="020B0800000000000000" pitchFamily="34" charset="-122"/>
                <a:ea typeface="思源黑体 CN Bold" panose="020B0800000000000000" pitchFamily="34" charset="-122"/>
              </a:rPr>
              <a:t>235</a:t>
            </a:r>
            <a:r>
              <a:rPr lang="en-US" altLang="zh-CN" sz="2100" b="1">
                <a:solidFill>
                  <a:prstClr val="white"/>
                </a:solidFill>
                <a:latin typeface="思源黑体 CN Bold" panose="020B0800000000000000" pitchFamily="34" charset="-122"/>
                <a:ea typeface="思源黑体 CN Bold" panose="020B0800000000000000" pitchFamily="34" charset="-122"/>
              </a:rPr>
              <a:t>+</a:t>
            </a:r>
            <a:endParaRPr lang="zh-CN" altLang="en-US" sz="2400" dirty="0">
              <a:solidFill>
                <a:prstClr val="white"/>
              </a:solidFill>
              <a:latin typeface="思源黑体 CN Bold" panose="020B0800000000000000" pitchFamily="34" charset="-122"/>
              <a:ea typeface="思源黑体 CN Bold" panose="020B0800000000000000" pitchFamily="34" charset="-122"/>
            </a:endParaRPr>
          </a:p>
        </p:txBody>
      </p:sp>
      <p:sp>
        <p:nvSpPr>
          <p:cNvPr id="21" name="文本框 20"/>
          <p:cNvSpPr txBox="1"/>
          <p:nvPr/>
        </p:nvSpPr>
        <p:spPr>
          <a:xfrm>
            <a:off x="4027885" y="3337269"/>
            <a:ext cx="1088231" cy="300082"/>
          </a:xfrm>
          <a:prstGeom prst="rect">
            <a:avLst/>
          </a:prstGeom>
          <a:noFill/>
        </p:spPr>
        <p:txBody>
          <a:bodyPr wrap="square" rtlCol="0">
            <a:spAutoFit/>
          </a:bodyPr>
          <a:lstStyle/>
          <a:p>
            <a:pPr algn="ctr" defTabSz="685800">
              <a:defRPr/>
            </a:pPr>
            <a:r>
              <a:rPr lang="zh-CN" altLang="en-US" sz="1350">
                <a:solidFill>
                  <a:srgbClr val="4CAD2C"/>
                </a:solidFill>
                <a:latin typeface="思源黑体 CN Bold" panose="020B0800000000000000" pitchFamily="34" charset="-122"/>
                <a:ea typeface="思源黑体 CN Bold" panose="020B0800000000000000" pitchFamily="34" charset="-122"/>
              </a:rPr>
              <a:t>标题内容</a:t>
            </a:r>
            <a:endParaRPr lang="zh-CN" altLang="en-US" sz="1350" dirty="0">
              <a:solidFill>
                <a:srgbClr val="4CAD2C"/>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3543003" y="3633853"/>
            <a:ext cx="2057994" cy="483337"/>
          </a:xfrm>
          <a:prstGeom prst="rect">
            <a:avLst/>
          </a:prstGeom>
          <a:noFill/>
        </p:spPr>
        <p:txBody>
          <a:bodyPr wrap="square" rtlCol="0">
            <a:spAutoFit/>
          </a:bodyPr>
          <a:lstStyle/>
          <a:p>
            <a:pPr algn="just" defTabSz="685800">
              <a:lnSpc>
                <a:spcPct val="150000"/>
              </a:lnSpc>
              <a:defRPr/>
            </a:pPr>
            <a:r>
              <a:rPr lang="zh-CN" altLang="en-US" sz="900">
                <a:solidFill>
                  <a:prstClr val="white">
                    <a:lumMod val="50000"/>
                  </a:prstClr>
                </a:solidFill>
                <a:latin typeface="思源黑体 CN Light" panose="020B0300000000000000" pitchFamily="34" charset="-122"/>
                <a:ea typeface="思源黑体 CN Light" panose="020B0300000000000000" pitchFamily="34" charset="-122"/>
              </a:rPr>
              <a:t>此处添加详细文本描述建议与标题相关并符合整体语言风格。</a:t>
            </a:r>
            <a:endParaRPr lang="zh-CN" altLang="en-US" sz="900" dirty="0">
              <a:solidFill>
                <a:prstClr val="white">
                  <a:lumMod val="50000"/>
                </a:prstClr>
              </a:solidFill>
              <a:latin typeface="思源黑体 CN Light" panose="020B0300000000000000" pitchFamily="34" charset="-122"/>
              <a:ea typeface="思源黑体 CN Light" panose="020B0300000000000000" pitchFamily="34" charset="-122"/>
            </a:endParaRPr>
          </a:p>
        </p:txBody>
      </p:sp>
      <p:grpSp>
        <p:nvGrpSpPr>
          <p:cNvPr id="23" name="组合 22"/>
          <p:cNvGrpSpPr/>
          <p:nvPr/>
        </p:nvGrpSpPr>
        <p:grpSpPr>
          <a:xfrm>
            <a:off x="3535716" y="4284398"/>
            <a:ext cx="2072569" cy="89501"/>
            <a:chOff x="1044730" y="5712530"/>
            <a:chExt cx="2763425" cy="119335"/>
          </a:xfrm>
        </p:grpSpPr>
        <p:cxnSp>
          <p:nvCxnSpPr>
            <p:cNvPr id="24" name="直接连接符 23"/>
            <p:cNvCxnSpPr/>
            <p:nvPr/>
          </p:nvCxnSpPr>
          <p:spPr>
            <a:xfrm>
              <a:off x="1188780" y="5772198"/>
              <a:ext cx="26193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泪滴形 24"/>
            <p:cNvSpPr/>
            <p:nvPr/>
          </p:nvSpPr>
          <p:spPr>
            <a:xfrm rot="13500000" flipH="1" flipV="1">
              <a:off x="1044730" y="5712530"/>
              <a:ext cx="119335" cy="119335"/>
            </a:xfrm>
            <a:prstGeom prst="teardrop">
              <a:avLst/>
            </a:prstGeom>
            <a:solidFill>
              <a:srgbClr val="7AD31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grpSp>
      <p:sp>
        <p:nvSpPr>
          <p:cNvPr id="8" name="泪滴形 7"/>
          <p:cNvSpPr/>
          <p:nvPr/>
        </p:nvSpPr>
        <p:spPr>
          <a:xfrm rot="8100000">
            <a:off x="6553716" y="1245723"/>
            <a:ext cx="1486581" cy="1486581"/>
          </a:xfrm>
          <a:prstGeom prst="teardrop">
            <a:avLst/>
          </a:prstGeom>
          <a:solidFill>
            <a:srgbClr val="4C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9" name="文本框 8"/>
          <p:cNvSpPr txBox="1"/>
          <p:nvPr/>
        </p:nvSpPr>
        <p:spPr>
          <a:xfrm>
            <a:off x="6631352" y="2013660"/>
            <a:ext cx="1331309" cy="369332"/>
          </a:xfrm>
          <a:prstGeom prst="rect">
            <a:avLst/>
          </a:prstGeom>
          <a:noFill/>
        </p:spPr>
        <p:txBody>
          <a:bodyPr wrap="square" rtlCol="0">
            <a:spAutoFit/>
          </a:bodyPr>
          <a:lstStyle/>
          <a:p>
            <a:pPr algn="ctr" defTabSz="685800">
              <a:defRPr/>
            </a:pPr>
            <a:r>
              <a:rPr lang="zh-CN" altLang="en-US" b="1">
                <a:solidFill>
                  <a:prstClr val="white"/>
                </a:solidFill>
                <a:latin typeface="思源黑体 CN Light" panose="020B0300000000000000" pitchFamily="34" charset="-122"/>
                <a:ea typeface="思源黑体 CN Light" panose="020B0300000000000000" pitchFamily="34" charset="-122"/>
              </a:rPr>
              <a:t>标题内容</a:t>
            </a:r>
            <a:endParaRPr lang="zh-CN" altLang="en-US" b="1" dirty="0">
              <a:solidFill>
                <a:prstClr val="white"/>
              </a:solidFill>
              <a:latin typeface="思源黑体 CN Light" panose="020B0300000000000000" pitchFamily="34" charset="-122"/>
              <a:ea typeface="思源黑体 CN Light" panose="020B0300000000000000" pitchFamily="34" charset="-122"/>
            </a:endParaRPr>
          </a:p>
        </p:txBody>
      </p:sp>
      <p:sp>
        <p:nvSpPr>
          <p:cNvPr id="10" name="文本框 9"/>
          <p:cNvSpPr txBox="1"/>
          <p:nvPr/>
        </p:nvSpPr>
        <p:spPr>
          <a:xfrm>
            <a:off x="6573021" y="1604140"/>
            <a:ext cx="1447971" cy="461665"/>
          </a:xfrm>
          <a:prstGeom prst="rect">
            <a:avLst/>
          </a:prstGeom>
          <a:noFill/>
        </p:spPr>
        <p:txBody>
          <a:bodyPr wrap="square" rtlCol="0">
            <a:spAutoFit/>
          </a:bodyPr>
          <a:lstStyle/>
          <a:p>
            <a:pPr algn="ctr" defTabSz="685800">
              <a:defRPr/>
            </a:pPr>
            <a:r>
              <a:rPr lang="en-US" altLang="zh-CN" sz="2400" b="1">
                <a:solidFill>
                  <a:prstClr val="white"/>
                </a:solidFill>
                <a:latin typeface="思源黑体 CN Bold" panose="020B0800000000000000" pitchFamily="34" charset="-122"/>
                <a:ea typeface="思源黑体 CN Bold" panose="020B0800000000000000" pitchFamily="34" charset="-122"/>
              </a:rPr>
              <a:t>1241</a:t>
            </a:r>
            <a:r>
              <a:rPr lang="en-US" altLang="zh-CN" sz="2100" b="1">
                <a:solidFill>
                  <a:prstClr val="white"/>
                </a:solidFill>
                <a:latin typeface="思源黑体 CN Bold" panose="020B0800000000000000" pitchFamily="34" charset="-122"/>
                <a:ea typeface="思源黑体 CN Bold" panose="020B0800000000000000" pitchFamily="34" charset="-122"/>
              </a:rPr>
              <a:t>+</a:t>
            </a:r>
            <a:endParaRPr lang="zh-CN" altLang="en-US" sz="2400" dirty="0">
              <a:solidFill>
                <a:prstClr val="white"/>
              </a:solidFill>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6752891" y="3337269"/>
            <a:ext cx="1088231" cy="300082"/>
          </a:xfrm>
          <a:prstGeom prst="rect">
            <a:avLst/>
          </a:prstGeom>
          <a:noFill/>
        </p:spPr>
        <p:txBody>
          <a:bodyPr wrap="square" rtlCol="0">
            <a:spAutoFit/>
          </a:bodyPr>
          <a:lstStyle/>
          <a:p>
            <a:pPr algn="ctr" defTabSz="685800">
              <a:defRPr/>
            </a:pPr>
            <a:r>
              <a:rPr lang="zh-CN" altLang="en-US" sz="1350">
                <a:solidFill>
                  <a:srgbClr val="319351"/>
                </a:solidFill>
                <a:latin typeface="思源黑体 CN Bold" panose="020B0800000000000000" pitchFamily="34" charset="-122"/>
                <a:ea typeface="思源黑体 CN Bold" panose="020B0800000000000000" pitchFamily="34" charset="-122"/>
              </a:rPr>
              <a:t>标题内容</a:t>
            </a:r>
            <a:endParaRPr lang="zh-CN" altLang="en-US" sz="1350" dirty="0">
              <a:solidFill>
                <a:srgbClr val="319351"/>
              </a:solidFill>
              <a:latin typeface="思源黑体 CN Bold" panose="020B0800000000000000" pitchFamily="34" charset="-122"/>
              <a:ea typeface="思源黑体 CN Bold" panose="020B0800000000000000" pitchFamily="34" charset="-122"/>
            </a:endParaRPr>
          </a:p>
        </p:txBody>
      </p:sp>
      <p:sp>
        <p:nvSpPr>
          <p:cNvPr id="13" name="文本框 12"/>
          <p:cNvSpPr txBox="1"/>
          <p:nvPr/>
        </p:nvSpPr>
        <p:spPr>
          <a:xfrm>
            <a:off x="6268009" y="3633853"/>
            <a:ext cx="2057994" cy="483337"/>
          </a:xfrm>
          <a:prstGeom prst="rect">
            <a:avLst/>
          </a:prstGeom>
          <a:noFill/>
        </p:spPr>
        <p:txBody>
          <a:bodyPr wrap="square" rtlCol="0">
            <a:spAutoFit/>
          </a:bodyPr>
          <a:lstStyle/>
          <a:p>
            <a:pPr algn="just" defTabSz="685800">
              <a:lnSpc>
                <a:spcPct val="150000"/>
              </a:lnSpc>
              <a:defRPr/>
            </a:pPr>
            <a:r>
              <a:rPr lang="zh-CN" altLang="en-US" sz="900">
                <a:solidFill>
                  <a:prstClr val="white">
                    <a:lumMod val="50000"/>
                  </a:prstClr>
                </a:solidFill>
                <a:latin typeface="思源黑体 CN Light" panose="020B0300000000000000" pitchFamily="34" charset="-122"/>
                <a:ea typeface="思源黑体 CN Light" panose="020B0300000000000000" pitchFamily="34" charset="-122"/>
              </a:rPr>
              <a:t>此处添加详细文本描述建议与标题相关并符合整体语言风格。</a:t>
            </a:r>
            <a:endParaRPr lang="zh-CN" altLang="en-US" sz="900" dirty="0">
              <a:solidFill>
                <a:prstClr val="white">
                  <a:lumMod val="50000"/>
                </a:prstClr>
              </a:solidFill>
              <a:latin typeface="思源黑体 CN Light" panose="020B0300000000000000" pitchFamily="34" charset="-122"/>
              <a:ea typeface="思源黑体 CN Light" panose="020B0300000000000000" pitchFamily="34" charset="-122"/>
            </a:endParaRPr>
          </a:p>
        </p:txBody>
      </p:sp>
      <p:grpSp>
        <p:nvGrpSpPr>
          <p:cNvPr id="14" name="组合 13"/>
          <p:cNvGrpSpPr/>
          <p:nvPr/>
        </p:nvGrpSpPr>
        <p:grpSpPr>
          <a:xfrm>
            <a:off x="6260722" y="4284398"/>
            <a:ext cx="2072569" cy="89501"/>
            <a:chOff x="1044730" y="5712530"/>
            <a:chExt cx="2763425" cy="119335"/>
          </a:xfrm>
        </p:grpSpPr>
        <p:cxnSp>
          <p:nvCxnSpPr>
            <p:cNvPr id="15" name="直接连接符 14"/>
            <p:cNvCxnSpPr/>
            <p:nvPr/>
          </p:nvCxnSpPr>
          <p:spPr>
            <a:xfrm>
              <a:off x="1188780" y="5772198"/>
              <a:ext cx="26193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泪滴形 15"/>
            <p:cNvSpPr/>
            <p:nvPr/>
          </p:nvSpPr>
          <p:spPr>
            <a:xfrm rot="13500000" flipH="1" flipV="1">
              <a:off x="1044730" y="5712530"/>
              <a:ext cx="119335" cy="119335"/>
            </a:xfrm>
            <a:prstGeom prst="teardrop">
              <a:avLst/>
            </a:prstGeom>
            <a:solidFill>
              <a:srgbClr val="4CAD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sp>
        <p:nvSpPr>
          <p:cNvPr id="5" name="椭圆 36"/>
          <p:cNvSpPr/>
          <p:nvPr/>
        </p:nvSpPr>
        <p:spPr>
          <a:xfrm>
            <a:off x="4344074" y="1591940"/>
            <a:ext cx="416580" cy="416578"/>
          </a:xfrm>
          <a:prstGeom prst="teardrop">
            <a:avLst/>
          </a:prstGeom>
          <a:solidFill>
            <a:srgbClr val="4C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Impact" panose="020B0806030902050204" pitchFamily="34" charset="0"/>
              <a:ea typeface="宋体" panose="02010600030101010101" pitchFamily="2" charset="-122"/>
            </a:endParaRPr>
          </a:p>
        </p:txBody>
      </p:sp>
      <p:sp>
        <p:nvSpPr>
          <p:cNvPr id="6" name="文本框 34"/>
          <p:cNvSpPr txBox="1"/>
          <p:nvPr/>
        </p:nvSpPr>
        <p:spPr>
          <a:xfrm>
            <a:off x="4373209" y="1563638"/>
            <a:ext cx="414814" cy="446276"/>
          </a:xfrm>
          <a:prstGeom prst="rect">
            <a:avLst/>
          </a:prstGeom>
          <a:noFill/>
        </p:spPr>
        <p:txBody>
          <a:bodyPr wrap="square" rtlCol="0">
            <a:spAutoFit/>
          </a:bodyPr>
          <a:lstStyle/>
          <a:p>
            <a:pPr algn="ctr" defTabSz="685165">
              <a:defRPr/>
            </a:pPr>
            <a:r>
              <a:rPr lang="en-US" altLang="zh-CN" sz="2300" dirty="0">
                <a:solidFill>
                  <a:prstClr val="white"/>
                </a:solidFill>
                <a:latin typeface="Impact" panose="020B0806030902050204" pitchFamily="34" charset="0"/>
                <a:ea typeface="微软雅黑" panose="020B0503020204020204" pitchFamily="34" charset="-122"/>
                <a:sym typeface="+mn-ea"/>
              </a:rPr>
              <a:t>1</a:t>
            </a:r>
            <a:endParaRPr lang="en-US" altLang="zh-CN" sz="2300" b="1" dirty="0">
              <a:solidFill>
                <a:prstClr val="white"/>
              </a:solidFill>
              <a:latin typeface="Impact" panose="020B0806030902050204" pitchFamily="34" charset="0"/>
              <a:ea typeface="微软雅黑" panose="020B0503020204020204" pitchFamily="34" charset="-122"/>
              <a:sym typeface="+mn-ea"/>
            </a:endParaRPr>
          </a:p>
        </p:txBody>
      </p:sp>
      <p:sp>
        <p:nvSpPr>
          <p:cNvPr id="7" name="文本框 60"/>
          <p:cNvSpPr txBox="1"/>
          <p:nvPr/>
        </p:nvSpPr>
        <p:spPr>
          <a:xfrm>
            <a:off x="4816062" y="1563638"/>
            <a:ext cx="3284330" cy="453970"/>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ts val="1500"/>
              </a:lnSpc>
            </a:pPr>
            <a:r>
              <a:rPr lang="zh-CN" altLang="en-US" sz="1000" kern="0" dirty="0">
                <a:solidFill>
                  <a:prstClr val="black">
                    <a:lumMod val="75000"/>
                    <a:lumOff val="25000"/>
                  </a:prstClr>
                </a:solidFill>
                <a:latin typeface="微软雅黑" panose="020B0503020204020204" pitchFamily="34" charset="-122"/>
                <a:ea typeface="微软雅黑" panose="020B0503020204020204" pitchFamily="34" charset="-122"/>
                <a:sym typeface="+mn-ea"/>
              </a:rPr>
              <a:t>在此输入您的文字内容，在此输入您的文字内容在此输入您的文字内容，在此输入您的文字内容在此输入</a:t>
            </a:r>
            <a:r>
              <a:rPr lang="zh-CN" altLang="en-US" sz="1000" kern="0">
                <a:solidFill>
                  <a:prstClr val="black">
                    <a:lumMod val="75000"/>
                    <a:lumOff val="25000"/>
                  </a:prstClr>
                </a:solidFill>
                <a:latin typeface="微软雅黑" panose="020B0503020204020204" pitchFamily="34" charset="-122"/>
                <a:ea typeface="微软雅黑" panose="020B0503020204020204" pitchFamily="34" charset="-122"/>
                <a:sym typeface="+mn-ea"/>
              </a:rPr>
              <a:t>您的</a:t>
            </a:r>
            <a:endParaRPr lang="en-US" altLang="zh-CN" sz="1000" kern="0"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p:txBody>
      </p:sp>
      <p:sp>
        <p:nvSpPr>
          <p:cNvPr id="9" name="椭圆 41"/>
          <p:cNvSpPr/>
          <p:nvPr/>
        </p:nvSpPr>
        <p:spPr>
          <a:xfrm>
            <a:off x="4344068" y="2322152"/>
            <a:ext cx="416580" cy="416578"/>
          </a:xfrm>
          <a:prstGeom prst="teardrop">
            <a:avLst/>
          </a:prstGeom>
          <a:solidFill>
            <a:srgbClr val="7AD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Impact" panose="020B0806030902050204" pitchFamily="34" charset="0"/>
              <a:ea typeface="宋体" panose="02010600030101010101" pitchFamily="2" charset="-122"/>
            </a:endParaRPr>
          </a:p>
        </p:txBody>
      </p:sp>
      <p:sp>
        <p:nvSpPr>
          <p:cNvPr id="10" name="文本框 34"/>
          <p:cNvSpPr txBox="1"/>
          <p:nvPr/>
        </p:nvSpPr>
        <p:spPr>
          <a:xfrm>
            <a:off x="4373210" y="2284120"/>
            <a:ext cx="414814" cy="446276"/>
          </a:xfrm>
          <a:prstGeom prst="rect">
            <a:avLst/>
          </a:prstGeom>
          <a:noFill/>
        </p:spPr>
        <p:txBody>
          <a:bodyPr wrap="square" rtlCol="0">
            <a:spAutoFit/>
          </a:bodyPr>
          <a:lstStyle/>
          <a:p>
            <a:pPr algn="ctr" defTabSz="685165">
              <a:defRPr/>
            </a:pPr>
            <a:r>
              <a:rPr lang="en-US" altLang="zh-CN" sz="2300" dirty="0">
                <a:solidFill>
                  <a:prstClr val="white"/>
                </a:solidFill>
                <a:latin typeface="Impact" panose="020B0806030902050204" pitchFamily="34" charset="0"/>
                <a:ea typeface="微软雅黑" panose="020B0503020204020204" pitchFamily="34" charset="-122"/>
                <a:sym typeface="+mn-ea"/>
              </a:rPr>
              <a:t>2</a:t>
            </a:r>
            <a:endParaRPr lang="en-US" altLang="zh-CN" sz="2300" b="1" dirty="0">
              <a:solidFill>
                <a:prstClr val="white"/>
              </a:solidFill>
              <a:latin typeface="Impact" panose="020B0806030902050204" pitchFamily="34" charset="0"/>
              <a:ea typeface="微软雅黑" panose="020B0503020204020204" pitchFamily="34" charset="-122"/>
              <a:sym typeface="+mn-ea"/>
            </a:endParaRPr>
          </a:p>
        </p:txBody>
      </p:sp>
      <p:sp>
        <p:nvSpPr>
          <p:cNvPr id="11" name="文本框 60"/>
          <p:cNvSpPr txBox="1"/>
          <p:nvPr/>
        </p:nvSpPr>
        <p:spPr>
          <a:xfrm>
            <a:off x="4816062" y="2293852"/>
            <a:ext cx="3284330" cy="453970"/>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ts val="1500"/>
              </a:lnSpc>
            </a:pPr>
            <a:r>
              <a:rPr lang="zh-CN" altLang="en-US" sz="1000" kern="0" dirty="0">
                <a:solidFill>
                  <a:prstClr val="black">
                    <a:lumMod val="75000"/>
                    <a:lumOff val="25000"/>
                  </a:prstClr>
                </a:solidFill>
                <a:latin typeface="微软雅黑" panose="020B0503020204020204" pitchFamily="34" charset="-122"/>
                <a:ea typeface="微软雅黑" panose="020B0503020204020204" pitchFamily="34" charset="-122"/>
                <a:sym typeface="+mn-ea"/>
              </a:rPr>
              <a:t>在此输入您的文字内容，在此输入您的文字内容在此输入您的文字内容，在此输入您的文字内容在此输入</a:t>
            </a:r>
            <a:r>
              <a:rPr lang="zh-CN" altLang="en-US" sz="1000" kern="0">
                <a:solidFill>
                  <a:prstClr val="black">
                    <a:lumMod val="75000"/>
                    <a:lumOff val="25000"/>
                  </a:prstClr>
                </a:solidFill>
                <a:latin typeface="微软雅黑" panose="020B0503020204020204" pitchFamily="34" charset="-122"/>
                <a:ea typeface="微软雅黑" panose="020B0503020204020204" pitchFamily="34" charset="-122"/>
                <a:sym typeface="+mn-ea"/>
              </a:rPr>
              <a:t>您的</a:t>
            </a:r>
            <a:endParaRPr lang="zh-CN" altLang="en-US" sz="1000" kern="0"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p:txBody>
      </p:sp>
      <p:sp>
        <p:nvSpPr>
          <p:cNvPr id="13" name="椭圆 45"/>
          <p:cNvSpPr/>
          <p:nvPr/>
        </p:nvSpPr>
        <p:spPr>
          <a:xfrm>
            <a:off x="4344070" y="3052369"/>
            <a:ext cx="416580" cy="416578"/>
          </a:xfrm>
          <a:prstGeom prst="teardrop">
            <a:avLst/>
          </a:prstGeom>
          <a:solidFill>
            <a:srgbClr val="4C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Impact" panose="020B0806030902050204" pitchFamily="34" charset="0"/>
              <a:ea typeface="宋体" panose="02010600030101010101" pitchFamily="2" charset="-122"/>
            </a:endParaRPr>
          </a:p>
        </p:txBody>
      </p:sp>
      <p:sp>
        <p:nvSpPr>
          <p:cNvPr id="14" name="文本框 34"/>
          <p:cNvSpPr txBox="1"/>
          <p:nvPr/>
        </p:nvSpPr>
        <p:spPr>
          <a:xfrm>
            <a:off x="4373210" y="3014338"/>
            <a:ext cx="414814" cy="446276"/>
          </a:xfrm>
          <a:prstGeom prst="rect">
            <a:avLst/>
          </a:prstGeom>
          <a:noFill/>
        </p:spPr>
        <p:txBody>
          <a:bodyPr wrap="square" rtlCol="0">
            <a:spAutoFit/>
          </a:bodyPr>
          <a:lstStyle/>
          <a:p>
            <a:pPr algn="ctr" defTabSz="685165">
              <a:defRPr/>
            </a:pPr>
            <a:r>
              <a:rPr lang="en-US" altLang="zh-CN" sz="2300" dirty="0">
                <a:solidFill>
                  <a:prstClr val="white"/>
                </a:solidFill>
                <a:latin typeface="Impact" panose="020B0806030902050204" pitchFamily="34" charset="0"/>
                <a:ea typeface="微软雅黑" panose="020B0503020204020204" pitchFamily="34" charset="-122"/>
                <a:sym typeface="+mn-ea"/>
              </a:rPr>
              <a:t>3</a:t>
            </a:r>
            <a:endParaRPr lang="en-US" altLang="zh-CN" sz="2300" b="1" dirty="0">
              <a:solidFill>
                <a:prstClr val="white"/>
              </a:solidFill>
              <a:latin typeface="Impact" panose="020B0806030902050204" pitchFamily="34" charset="0"/>
              <a:ea typeface="微软雅黑" panose="020B0503020204020204" pitchFamily="34" charset="-122"/>
              <a:sym typeface="+mn-ea"/>
            </a:endParaRPr>
          </a:p>
        </p:txBody>
      </p:sp>
      <p:sp>
        <p:nvSpPr>
          <p:cNvPr id="15" name="文本框 60"/>
          <p:cNvSpPr txBox="1"/>
          <p:nvPr/>
        </p:nvSpPr>
        <p:spPr>
          <a:xfrm>
            <a:off x="4816062" y="3024067"/>
            <a:ext cx="3284330" cy="453970"/>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ts val="1500"/>
              </a:lnSpc>
            </a:pPr>
            <a:r>
              <a:rPr lang="zh-CN" altLang="en-US" sz="1000" kern="0" dirty="0">
                <a:solidFill>
                  <a:prstClr val="black">
                    <a:lumMod val="75000"/>
                    <a:lumOff val="25000"/>
                  </a:prstClr>
                </a:solidFill>
                <a:latin typeface="微软雅黑" panose="020B0503020204020204" pitchFamily="34" charset="-122"/>
                <a:ea typeface="微软雅黑" panose="020B0503020204020204" pitchFamily="34" charset="-122"/>
                <a:sym typeface="+mn-ea"/>
              </a:rPr>
              <a:t>在此输入您的文字内容，在此输入您的文字内容在此输入您的文字内容，在此输入您的文字内容在此输入</a:t>
            </a:r>
            <a:r>
              <a:rPr lang="zh-CN" altLang="en-US" sz="1000" kern="0">
                <a:solidFill>
                  <a:prstClr val="black">
                    <a:lumMod val="75000"/>
                    <a:lumOff val="25000"/>
                  </a:prstClr>
                </a:solidFill>
                <a:latin typeface="微软雅黑" panose="020B0503020204020204" pitchFamily="34" charset="-122"/>
                <a:ea typeface="微软雅黑" panose="020B0503020204020204" pitchFamily="34" charset="-122"/>
                <a:sym typeface="+mn-ea"/>
              </a:rPr>
              <a:t>您的</a:t>
            </a:r>
            <a:endParaRPr lang="zh-CN" altLang="en-US" sz="1000" kern="0"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p:txBody>
      </p:sp>
      <p:sp>
        <p:nvSpPr>
          <p:cNvPr id="17" name="椭圆 49"/>
          <p:cNvSpPr/>
          <p:nvPr/>
        </p:nvSpPr>
        <p:spPr>
          <a:xfrm>
            <a:off x="4344070" y="3782579"/>
            <a:ext cx="416580" cy="416578"/>
          </a:xfrm>
          <a:prstGeom prst="teardrop">
            <a:avLst/>
          </a:prstGeom>
          <a:solidFill>
            <a:srgbClr val="7AD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Impact" panose="020B0806030902050204" pitchFamily="34" charset="0"/>
              <a:ea typeface="宋体" panose="02010600030101010101" pitchFamily="2" charset="-122"/>
            </a:endParaRPr>
          </a:p>
        </p:txBody>
      </p:sp>
      <p:sp>
        <p:nvSpPr>
          <p:cNvPr id="18" name="文本框 34"/>
          <p:cNvSpPr txBox="1"/>
          <p:nvPr/>
        </p:nvSpPr>
        <p:spPr>
          <a:xfrm>
            <a:off x="4373210" y="3754276"/>
            <a:ext cx="414814" cy="446276"/>
          </a:xfrm>
          <a:prstGeom prst="rect">
            <a:avLst/>
          </a:prstGeom>
          <a:noFill/>
        </p:spPr>
        <p:txBody>
          <a:bodyPr wrap="square" rtlCol="0">
            <a:spAutoFit/>
          </a:bodyPr>
          <a:lstStyle/>
          <a:p>
            <a:pPr algn="ctr" defTabSz="685165">
              <a:defRPr/>
            </a:pPr>
            <a:r>
              <a:rPr lang="en-US" altLang="zh-CN" sz="2300" dirty="0">
                <a:solidFill>
                  <a:prstClr val="white"/>
                </a:solidFill>
                <a:latin typeface="Impact" panose="020B0806030902050204" pitchFamily="34" charset="0"/>
                <a:ea typeface="微软雅黑" panose="020B0503020204020204" pitchFamily="34" charset="-122"/>
                <a:sym typeface="+mn-ea"/>
              </a:rPr>
              <a:t>4</a:t>
            </a:r>
            <a:endParaRPr lang="en-US" altLang="zh-CN" sz="2300" b="1" dirty="0">
              <a:solidFill>
                <a:prstClr val="white"/>
              </a:solidFill>
              <a:latin typeface="Impact" panose="020B0806030902050204" pitchFamily="34" charset="0"/>
              <a:ea typeface="微软雅黑" panose="020B0503020204020204" pitchFamily="34" charset="-122"/>
              <a:sym typeface="+mn-ea"/>
            </a:endParaRPr>
          </a:p>
        </p:txBody>
      </p:sp>
      <p:sp>
        <p:nvSpPr>
          <p:cNvPr id="19" name="文本框 60"/>
          <p:cNvSpPr txBox="1"/>
          <p:nvPr/>
        </p:nvSpPr>
        <p:spPr>
          <a:xfrm>
            <a:off x="4816062" y="3754280"/>
            <a:ext cx="3284330" cy="453970"/>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ts val="1500"/>
              </a:lnSpc>
            </a:pPr>
            <a:r>
              <a:rPr lang="zh-CN" altLang="en-US" sz="1000" kern="0" dirty="0">
                <a:solidFill>
                  <a:prstClr val="black">
                    <a:lumMod val="75000"/>
                    <a:lumOff val="25000"/>
                  </a:prstClr>
                </a:solidFill>
                <a:latin typeface="微软雅黑" panose="020B0503020204020204" pitchFamily="34" charset="-122"/>
                <a:ea typeface="微软雅黑" panose="020B0503020204020204" pitchFamily="34" charset="-122"/>
                <a:sym typeface="+mn-ea"/>
              </a:rPr>
              <a:t>在此输入您的文字内容，在此输入您的文字内容在此输入您的文字内容，在此输入您的文字内容在此输入</a:t>
            </a:r>
            <a:r>
              <a:rPr lang="zh-CN" altLang="en-US" sz="1000" kern="0">
                <a:solidFill>
                  <a:prstClr val="black">
                    <a:lumMod val="75000"/>
                    <a:lumOff val="25000"/>
                  </a:prstClr>
                </a:solidFill>
                <a:latin typeface="微软雅黑" panose="020B0503020204020204" pitchFamily="34" charset="-122"/>
                <a:ea typeface="微软雅黑" panose="020B0503020204020204" pitchFamily="34" charset="-122"/>
                <a:sym typeface="+mn-ea"/>
              </a:rPr>
              <a:t>您的</a:t>
            </a:r>
            <a:endParaRPr lang="zh-CN" altLang="en-US" sz="1000" kern="0"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p:txBody>
      </p:sp>
      <p:sp>
        <p:nvSpPr>
          <p:cNvPr id="20" name="椭圆 19"/>
          <p:cNvSpPr/>
          <p:nvPr/>
        </p:nvSpPr>
        <p:spPr>
          <a:xfrm>
            <a:off x="1011291" y="1621971"/>
            <a:ext cx="2657779" cy="265776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Calibri" panose="020F0502020204030204"/>
              <a:ea typeface="宋体" panose="02010600030101010101" pitchFamily="2" charset="-122"/>
            </a:endParaRPr>
          </a:p>
        </p:txBody>
      </p:sp>
      <p:grpSp>
        <p:nvGrpSpPr>
          <p:cNvPr id="21" name="组合 20"/>
          <p:cNvGrpSpPr/>
          <p:nvPr/>
        </p:nvGrpSpPr>
        <p:grpSpPr>
          <a:xfrm>
            <a:off x="2499663" y="3260658"/>
            <a:ext cx="866701" cy="866698"/>
            <a:chOff x="1302599" y="2428402"/>
            <a:chExt cx="1521044" cy="1521038"/>
          </a:xfrm>
        </p:grpSpPr>
        <p:sp>
          <p:nvSpPr>
            <p:cNvPr id="22" name="椭圆 21"/>
            <p:cNvSpPr/>
            <p:nvPr/>
          </p:nvSpPr>
          <p:spPr>
            <a:xfrm>
              <a:off x="1302599" y="2428402"/>
              <a:ext cx="1521044" cy="1521038"/>
            </a:xfrm>
            <a:prstGeom prst="ellipse">
              <a:avLst/>
            </a:prstGeom>
            <a:solidFill>
              <a:srgbClr val="0F9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latin typeface="Calibri" panose="020F0502020204030204"/>
                <a:ea typeface="宋体" panose="02010600030101010101" pitchFamily="2" charset="-122"/>
              </a:endParaRPr>
            </a:p>
          </p:txBody>
        </p:sp>
        <p:sp>
          <p:nvSpPr>
            <p:cNvPr id="23" name="文本框 15"/>
            <p:cNvSpPr txBox="1"/>
            <p:nvPr/>
          </p:nvSpPr>
          <p:spPr>
            <a:xfrm>
              <a:off x="1466518" y="2742352"/>
              <a:ext cx="1271031" cy="1093788"/>
            </a:xfrm>
            <a:prstGeom prst="rect">
              <a:avLst/>
            </a:prstGeom>
            <a:noFill/>
          </p:spPr>
          <p:txBody>
            <a:bodyPr wrap="square" lIns="68580" tIns="34290" rIns="68580" bIns="34290" rtlCol="0">
              <a:spAutoFit/>
            </a:bodyPr>
            <a:lstStyle/>
            <a:p>
              <a:pPr algn="ctr" defTabSz="685165"/>
              <a:r>
                <a:rPr lang="zh-CN" altLang="en-US" spc="300">
                  <a:solidFill>
                    <a:prstClr val="white"/>
                  </a:solidFill>
                  <a:latin typeface="微软雅黑" panose="020B0503020204020204" pitchFamily="34" charset="-122"/>
                  <a:ea typeface="微软雅黑" panose="020B0503020204020204" pitchFamily="34" charset="-122"/>
                  <a:sym typeface="+mn-ea"/>
                </a:rPr>
                <a:t>标题内容</a:t>
              </a:r>
              <a:endParaRPr lang="zh-CN" altLang="en-US" spc="300" dirty="0">
                <a:solidFill>
                  <a:prstClr val="white"/>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sp>
        <p:nvSpPr>
          <p:cNvPr id="4" name="Freeform 7"/>
          <p:cNvSpPr/>
          <p:nvPr/>
        </p:nvSpPr>
        <p:spPr bwMode="auto">
          <a:xfrm flipH="1">
            <a:off x="3063322" y="1510415"/>
            <a:ext cx="969116" cy="305973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68576" tIns="34288" rIns="68576" bIns="34288" numCol="1" anchor="t" anchorCtr="0" compatLnSpc="1"/>
          <a:lstStyle/>
          <a:p>
            <a:pPr defTabSz="685165">
              <a:defRPr/>
            </a:pPr>
            <a:endParaRPr lang="zh-CN" altLang="en-US" sz="1350">
              <a:solidFill>
                <a:srgbClr val="FFFFFF"/>
              </a:solidFill>
              <a:latin typeface="Arial" panose="020B0604020202020204"/>
              <a:ea typeface="微软雅黑" panose="020B0503020204020204" pitchFamily="34" charset="-122"/>
            </a:endParaRPr>
          </a:p>
        </p:txBody>
      </p:sp>
      <p:sp>
        <p:nvSpPr>
          <p:cNvPr id="5" name="Line 11"/>
          <p:cNvSpPr>
            <a:spLocks noChangeShapeType="1"/>
          </p:cNvSpPr>
          <p:nvPr/>
        </p:nvSpPr>
        <p:spPr bwMode="auto">
          <a:xfrm flipH="1">
            <a:off x="2240763" y="1993426"/>
            <a:ext cx="655056" cy="481058"/>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76" tIns="34288" rIns="68576" bIns="34288" numCol="1" anchor="t" anchorCtr="0" compatLnSpc="1"/>
          <a:lstStyle/>
          <a:p>
            <a:pPr defTabSz="685165">
              <a:defRPr/>
            </a:pPr>
            <a:endParaRPr lang="zh-CN" altLang="en-US" sz="1350">
              <a:solidFill>
                <a:srgbClr val="FFFFFF"/>
              </a:solidFill>
              <a:latin typeface="Arial" panose="020B0604020202020204"/>
              <a:ea typeface="微软雅黑" panose="020B0503020204020204" pitchFamily="34" charset="-122"/>
            </a:endParaRPr>
          </a:p>
        </p:txBody>
      </p:sp>
      <p:sp>
        <p:nvSpPr>
          <p:cNvPr id="6" name="Line 13"/>
          <p:cNvSpPr>
            <a:spLocks noChangeShapeType="1"/>
          </p:cNvSpPr>
          <p:nvPr/>
        </p:nvSpPr>
        <p:spPr bwMode="auto">
          <a:xfrm flipH="1">
            <a:off x="2503758" y="3020044"/>
            <a:ext cx="873119"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76" tIns="34288" rIns="68576" bIns="34288" numCol="1" anchor="t" anchorCtr="0" compatLnSpc="1"/>
          <a:lstStyle/>
          <a:p>
            <a:pPr defTabSz="685165">
              <a:defRPr/>
            </a:pPr>
            <a:endParaRPr lang="zh-CN" altLang="en-US" sz="1350">
              <a:solidFill>
                <a:srgbClr val="FFFFFF"/>
              </a:solidFill>
              <a:latin typeface="Arial" panose="020B0604020202020204"/>
              <a:ea typeface="微软雅黑" panose="020B0503020204020204" pitchFamily="34" charset="-122"/>
            </a:endParaRPr>
          </a:p>
        </p:txBody>
      </p:sp>
      <p:grpSp>
        <p:nvGrpSpPr>
          <p:cNvPr id="7" name="组合 6"/>
          <p:cNvGrpSpPr/>
          <p:nvPr/>
        </p:nvGrpSpPr>
        <p:grpSpPr>
          <a:xfrm>
            <a:off x="2818066" y="1181820"/>
            <a:ext cx="914350" cy="915541"/>
            <a:chOff x="3757293" y="1575658"/>
            <a:chExt cx="1219200" cy="1220788"/>
          </a:xfrm>
          <a:solidFill>
            <a:srgbClr val="7AD319"/>
          </a:solidFill>
        </p:grpSpPr>
        <p:sp>
          <p:nvSpPr>
            <p:cNvPr id="8" name="Oval 8"/>
            <p:cNvSpPr>
              <a:spLocks noChangeArrowheads="1"/>
            </p:cNvSpPr>
            <p:nvPr/>
          </p:nvSpPr>
          <p:spPr bwMode="auto">
            <a:xfrm flipH="1">
              <a:off x="3757293" y="1575658"/>
              <a:ext cx="1219200" cy="1220788"/>
            </a:xfrm>
            <a:prstGeom prst="ellipse">
              <a:avLst/>
            </a:prstGeom>
            <a:solidFill>
              <a:srgbClr val="7AD319"/>
            </a:solidFill>
            <a:ln>
              <a:noFill/>
            </a:ln>
            <a:effectLst/>
          </p:spPr>
          <p:txBody>
            <a:bodyPr vert="horz" wrap="square" lIns="68576" tIns="34288" rIns="68576" bIns="34288" numCol="1" anchor="t" anchorCtr="0" compatLnSpc="1"/>
            <a:lstStyle/>
            <a:p>
              <a:pPr algn="ctr" defTabSz="685165">
                <a:lnSpc>
                  <a:spcPct val="200000"/>
                </a:lnSpc>
                <a:spcBef>
                  <a:spcPct val="20000"/>
                </a:spcBef>
                <a:defRPr/>
              </a:pPr>
              <a:endParaRPr lang="zh-CN" altLang="en-US" sz="1500">
                <a:solidFill>
                  <a:srgbClr val="778495"/>
                </a:solidFill>
                <a:latin typeface="Lifeline JL" panose="00000400000000000000" pitchFamily="2" charset="0"/>
                <a:ea typeface="微软雅黑" panose="020B0503020204020204" pitchFamily="34" charset="-122"/>
              </a:endParaRPr>
            </a:p>
          </p:txBody>
        </p:sp>
        <p:sp>
          <p:nvSpPr>
            <p:cNvPr id="9" name="TextBox 11"/>
            <p:cNvSpPr txBox="1"/>
            <p:nvPr/>
          </p:nvSpPr>
          <p:spPr>
            <a:xfrm flipH="1">
              <a:off x="3930034" y="1770553"/>
              <a:ext cx="873718" cy="779743"/>
            </a:xfrm>
            <a:prstGeom prst="rect">
              <a:avLst/>
            </a:prstGeom>
            <a:grpFill/>
          </p:spPr>
          <p:txBody>
            <a:bodyPr wrap="square" rtlCol="0">
              <a:spAutoFit/>
            </a:bodyPr>
            <a:lstStyle/>
            <a:p>
              <a:pPr algn="ctr" defTabSz="685165">
                <a:defRPr/>
              </a:pPr>
              <a:r>
                <a:rPr lang="zh-CN" altLang="en-US" sz="1600" b="1">
                  <a:solidFill>
                    <a:schemeClr val="bg1"/>
                  </a:solidFill>
                  <a:latin typeface="新宋体" panose="02010609030101010101" pitchFamily="49" charset="-122"/>
                  <a:ea typeface="新宋体" panose="02010609030101010101" pitchFamily="49" charset="-122"/>
                </a:rPr>
                <a:t>添加标题</a:t>
              </a:r>
              <a:endParaRPr lang="en-US" altLang="zh-CN" sz="1600" b="1" dirty="0">
                <a:solidFill>
                  <a:schemeClr val="bg1"/>
                </a:solidFill>
                <a:latin typeface="新宋体" panose="02010609030101010101" pitchFamily="49" charset="-122"/>
                <a:ea typeface="新宋体" panose="02010609030101010101" pitchFamily="49" charset="-122"/>
              </a:endParaRPr>
            </a:p>
          </p:txBody>
        </p:sp>
      </p:grpSp>
      <p:grpSp>
        <p:nvGrpSpPr>
          <p:cNvPr id="10" name="组合 9"/>
          <p:cNvGrpSpPr/>
          <p:nvPr/>
        </p:nvGrpSpPr>
        <p:grpSpPr>
          <a:xfrm>
            <a:off x="3474065" y="2575965"/>
            <a:ext cx="915541" cy="914350"/>
            <a:chOff x="4632005" y="3434621"/>
            <a:chExt cx="1220788" cy="1219200"/>
          </a:xfrm>
          <a:solidFill>
            <a:srgbClr val="7AD319"/>
          </a:solidFill>
        </p:grpSpPr>
        <p:sp>
          <p:nvSpPr>
            <p:cNvPr id="11" name="Oval 9"/>
            <p:cNvSpPr>
              <a:spLocks noChangeArrowheads="1"/>
            </p:cNvSpPr>
            <p:nvPr/>
          </p:nvSpPr>
          <p:spPr bwMode="auto">
            <a:xfrm flipH="1">
              <a:off x="4632005" y="3434621"/>
              <a:ext cx="1220788" cy="1219200"/>
            </a:xfrm>
            <a:prstGeom prst="ellipse">
              <a:avLst/>
            </a:prstGeom>
            <a:solidFill>
              <a:srgbClr val="7AD319"/>
            </a:solidFill>
            <a:ln>
              <a:noFill/>
            </a:ln>
            <a:effectLst/>
          </p:spPr>
          <p:txBody>
            <a:bodyPr vert="horz" wrap="square" lIns="68576" tIns="34288" rIns="68576" bIns="34288" numCol="1" anchor="t" anchorCtr="0" compatLnSpc="1"/>
            <a:lstStyle/>
            <a:p>
              <a:pPr algn="ctr" defTabSz="685165">
                <a:lnSpc>
                  <a:spcPct val="200000"/>
                </a:lnSpc>
                <a:spcBef>
                  <a:spcPct val="20000"/>
                </a:spcBef>
                <a:defRPr/>
              </a:pPr>
              <a:endParaRPr lang="zh-CN" altLang="en-US" sz="1500">
                <a:solidFill>
                  <a:srgbClr val="778495"/>
                </a:solidFill>
                <a:latin typeface="Lifeline JL" panose="00000400000000000000" pitchFamily="2" charset="0"/>
                <a:ea typeface="微软雅黑" panose="020B0503020204020204" pitchFamily="34" charset="-122"/>
              </a:endParaRPr>
            </a:p>
          </p:txBody>
        </p:sp>
        <p:sp>
          <p:nvSpPr>
            <p:cNvPr id="12" name="TextBox 12"/>
            <p:cNvSpPr txBox="1"/>
            <p:nvPr/>
          </p:nvSpPr>
          <p:spPr>
            <a:xfrm flipH="1">
              <a:off x="4809755" y="3638245"/>
              <a:ext cx="873718" cy="779743"/>
            </a:xfrm>
            <a:prstGeom prst="rect">
              <a:avLst/>
            </a:prstGeom>
            <a:grpFill/>
          </p:spPr>
          <p:txBody>
            <a:bodyPr wrap="square" rtlCol="0">
              <a:spAutoFit/>
            </a:bodyPr>
            <a:lstStyle/>
            <a:p>
              <a:pPr algn="ctr" defTabSz="685165">
                <a:defRPr/>
              </a:pPr>
              <a:r>
                <a:rPr lang="zh-CN" altLang="en-US" sz="1600" b="1">
                  <a:solidFill>
                    <a:schemeClr val="bg1"/>
                  </a:solidFill>
                  <a:latin typeface="新宋体" panose="02010609030101010101" pitchFamily="49" charset="-122"/>
                  <a:ea typeface="新宋体" panose="02010609030101010101" pitchFamily="49" charset="-122"/>
                </a:rPr>
                <a:t>添加标题</a:t>
              </a:r>
              <a:endParaRPr lang="en-US" altLang="zh-CN" sz="1600" b="1" dirty="0">
                <a:solidFill>
                  <a:schemeClr val="bg1"/>
                </a:solidFill>
                <a:latin typeface="新宋体" panose="02010609030101010101" pitchFamily="49" charset="-122"/>
                <a:ea typeface="新宋体" panose="02010609030101010101" pitchFamily="49" charset="-122"/>
              </a:endParaRPr>
            </a:p>
          </p:txBody>
        </p:sp>
      </p:grpSp>
      <p:grpSp>
        <p:nvGrpSpPr>
          <p:cNvPr id="13" name="组合 12"/>
          <p:cNvGrpSpPr/>
          <p:nvPr/>
        </p:nvGrpSpPr>
        <p:grpSpPr>
          <a:xfrm>
            <a:off x="2724012" y="3927251"/>
            <a:ext cx="915541" cy="914350"/>
            <a:chOff x="3631880" y="5236433"/>
            <a:chExt cx="1220788" cy="1219200"/>
          </a:xfrm>
          <a:solidFill>
            <a:srgbClr val="7AD319"/>
          </a:solidFill>
        </p:grpSpPr>
        <p:sp>
          <p:nvSpPr>
            <p:cNvPr id="14" name="Oval 10"/>
            <p:cNvSpPr>
              <a:spLocks noChangeArrowheads="1"/>
            </p:cNvSpPr>
            <p:nvPr/>
          </p:nvSpPr>
          <p:spPr bwMode="auto">
            <a:xfrm flipH="1">
              <a:off x="3631880" y="5236433"/>
              <a:ext cx="1220788" cy="1219200"/>
            </a:xfrm>
            <a:prstGeom prst="ellipse">
              <a:avLst/>
            </a:prstGeom>
            <a:solidFill>
              <a:srgbClr val="7AD319"/>
            </a:solidFill>
            <a:ln>
              <a:noFill/>
            </a:ln>
            <a:effectLst/>
          </p:spPr>
          <p:txBody>
            <a:bodyPr vert="horz" wrap="square" lIns="68576" tIns="34288" rIns="68576" bIns="34288" numCol="1" anchor="t" anchorCtr="0" compatLnSpc="1"/>
            <a:lstStyle/>
            <a:p>
              <a:pPr algn="ctr" defTabSz="685165">
                <a:lnSpc>
                  <a:spcPct val="200000"/>
                </a:lnSpc>
                <a:spcBef>
                  <a:spcPct val="20000"/>
                </a:spcBef>
                <a:defRPr/>
              </a:pPr>
              <a:endParaRPr lang="zh-CN" altLang="en-US" sz="1500">
                <a:solidFill>
                  <a:srgbClr val="778495"/>
                </a:solidFill>
                <a:latin typeface="Lifeline JL" panose="00000400000000000000" pitchFamily="2" charset="0"/>
                <a:ea typeface="微软雅黑" panose="020B0503020204020204" pitchFamily="34" charset="-122"/>
              </a:endParaRPr>
            </a:p>
          </p:txBody>
        </p:sp>
        <p:sp>
          <p:nvSpPr>
            <p:cNvPr id="15" name="TextBox 13"/>
            <p:cNvSpPr txBox="1"/>
            <p:nvPr/>
          </p:nvSpPr>
          <p:spPr>
            <a:xfrm flipH="1">
              <a:off x="3805415" y="5430534"/>
              <a:ext cx="873718" cy="779743"/>
            </a:xfrm>
            <a:prstGeom prst="rect">
              <a:avLst/>
            </a:prstGeom>
            <a:grpFill/>
          </p:spPr>
          <p:txBody>
            <a:bodyPr wrap="square" rtlCol="0">
              <a:spAutoFit/>
            </a:bodyPr>
            <a:lstStyle/>
            <a:p>
              <a:pPr algn="ctr" defTabSz="685165">
                <a:defRPr/>
              </a:pPr>
              <a:r>
                <a:rPr lang="zh-CN" altLang="en-US" sz="1600" b="1">
                  <a:solidFill>
                    <a:schemeClr val="bg1"/>
                  </a:solidFill>
                  <a:latin typeface="新宋体" panose="02010609030101010101" pitchFamily="49" charset="-122"/>
                  <a:ea typeface="新宋体" panose="02010609030101010101" pitchFamily="49" charset="-122"/>
                </a:rPr>
                <a:t>添加标题</a:t>
              </a:r>
              <a:endParaRPr lang="en-US" altLang="zh-CN" sz="1600" b="1" dirty="0">
                <a:solidFill>
                  <a:schemeClr val="bg1"/>
                </a:solidFill>
                <a:latin typeface="新宋体" panose="02010609030101010101" pitchFamily="49" charset="-122"/>
                <a:ea typeface="新宋体" panose="02010609030101010101" pitchFamily="49" charset="-122"/>
              </a:endParaRPr>
            </a:p>
          </p:txBody>
        </p:sp>
      </p:grpSp>
      <p:grpSp>
        <p:nvGrpSpPr>
          <p:cNvPr id="16" name="组合 15"/>
          <p:cNvGrpSpPr/>
          <p:nvPr/>
        </p:nvGrpSpPr>
        <p:grpSpPr>
          <a:xfrm>
            <a:off x="985899" y="2353468"/>
            <a:ext cx="1430844" cy="1429588"/>
            <a:chOff x="1314269" y="3137941"/>
            <a:chExt cx="1907896" cy="1906222"/>
          </a:xfrm>
        </p:grpSpPr>
        <p:sp>
          <p:nvSpPr>
            <p:cNvPr id="17" name="Oval 6"/>
            <p:cNvSpPr>
              <a:spLocks noChangeArrowheads="1"/>
            </p:cNvSpPr>
            <p:nvPr/>
          </p:nvSpPr>
          <p:spPr bwMode="auto">
            <a:xfrm flipH="1">
              <a:off x="1314269" y="3137941"/>
              <a:ext cx="1907896" cy="1906222"/>
            </a:xfrm>
            <a:prstGeom prst="ellipse">
              <a:avLst/>
            </a:prstGeom>
            <a:solidFill>
              <a:schemeClr val="bg2">
                <a:lumMod val="20000"/>
                <a:lumOff val="80000"/>
              </a:schemeClr>
            </a:solidFill>
            <a:ln>
              <a:noFill/>
            </a:ln>
          </p:spPr>
          <p:txBody>
            <a:bodyPr vert="horz" wrap="square" lIns="68576" tIns="34288" rIns="68576" bIns="34288" numCol="1" anchor="t" anchorCtr="0" compatLnSpc="1"/>
            <a:lstStyle/>
            <a:p>
              <a:pPr defTabSz="685165">
                <a:defRPr/>
              </a:pPr>
              <a:endParaRPr lang="zh-CN" altLang="en-US" sz="1350">
                <a:solidFill>
                  <a:srgbClr val="FFFFFF"/>
                </a:solidFill>
                <a:latin typeface="Arial" panose="020B0604020202020204"/>
                <a:ea typeface="微软雅黑" panose="020B0503020204020204" pitchFamily="34" charset="-122"/>
              </a:endParaRPr>
            </a:p>
          </p:txBody>
        </p:sp>
        <p:sp>
          <p:nvSpPr>
            <p:cNvPr id="18" name="Oval 14"/>
            <p:cNvSpPr>
              <a:spLocks noChangeArrowheads="1"/>
            </p:cNvSpPr>
            <p:nvPr/>
          </p:nvSpPr>
          <p:spPr bwMode="auto">
            <a:xfrm flipH="1">
              <a:off x="1455418" y="3277458"/>
              <a:ext cx="1625600" cy="1625600"/>
            </a:xfrm>
            <a:prstGeom prst="ellipse">
              <a:avLst/>
            </a:prstGeom>
            <a:solidFill>
              <a:srgbClr val="4CAD2C"/>
            </a:solidFill>
            <a:ln>
              <a:noFill/>
            </a:ln>
            <a:effectLst/>
          </p:spPr>
          <p:txBody>
            <a:bodyPr vert="horz" wrap="square" lIns="68576" tIns="34288" rIns="68576" bIns="34288" numCol="1" anchor="t" anchorCtr="0" compatLnSpc="1"/>
            <a:lstStyle/>
            <a:p>
              <a:pPr algn="ctr" defTabSz="685165">
                <a:lnSpc>
                  <a:spcPct val="200000"/>
                </a:lnSpc>
                <a:spcBef>
                  <a:spcPct val="20000"/>
                </a:spcBef>
                <a:defRPr/>
              </a:pPr>
              <a:endParaRPr lang="zh-CN" altLang="en-US" sz="1500">
                <a:solidFill>
                  <a:srgbClr val="778495"/>
                </a:solidFill>
                <a:latin typeface="Lifeline JL" panose="00000400000000000000" pitchFamily="2" charset="0"/>
                <a:ea typeface="微软雅黑" panose="020B0503020204020204" pitchFamily="34" charset="-122"/>
              </a:endParaRPr>
            </a:p>
          </p:txBody>
        </p:sp>
        <p:sp>
          <p:nvSpPr>
            <p:cNvPr id="19" name="TextBox 14"/>
            <p:cNvSpPr txBox="1"/>
            <p:nvPr/>
          </p:nvSpPr>
          <p:spPr>
            <a:xfrm flipH="1">
              <a:off x="1551434" y="3518347"/>
              <a:ext cx="1446654" cy="1108057"/>
            </a:xfrm>
            <a:prstGeom prst="rect">
              <a:avLst/>
            </a:prstGeom>
            <a:noFill/>
          </p:spPr>
          <p:txBody>
            <a:bodyPr wrap="square" rtlCol="0">
              <a:spAutoFit/>
            </a:bodyPr>
            <a:lstStyle/>
            <a:p>
              <a:pPr algn="ctr" defTabSz="685165">
                <a:defRPr/>
              </a:pPr>
              <a:r>
                <a:rPr lang="zh-CN" altLang="en-US" sz="2400" b="1">
                  <a:solidFill>
                    <a:schemeClr val="bg1"/>
                  </a:solidFill>
                  <a:latin typeface="新宋体" panose="02010609030101010101" pitchFamily="49" charset="-122"/>
                  <a:ea typeface="新宋体" panose="02010609030101010101" pitchFamily="49" charset="-122"/>
                  <a:cs typeface="+mj-cs"/>
                </a:rPr>
                <a:t>添加标题</a:t>
              </a:r>
              <a:endParaRPr lang="en-US" altLang="zh-CN" sz="2400" b="1" dirty="0">
                <a:solidFill>
                  <a:schemeClr val="bg1"/>
                </a:solidFill>
                <a:latin typeface="新宋体" panose="02010609030101010101" pitchFamily="49" charset="-122"/>
                <a:ea typeface="新宋体" panose="02010609030101010101" pitchFamily="49" charset="-122"/>
                <a:cs typeface="+mj-cs"/>
              </a:endParaRPr>
            </a:p>
          </p:txBody>
        </p:sp>
      </p:grpSp>
      <p:sp>
        <p:nvSpPr>
          <p:cNvPr id="20" name="TextBox 15"/>
          <p:cNvSpPr txBox="1"/>
          <p:nvPr/>
        </p:nvSpPr>
        <p:spPr>
          <a:xfrm flipH="1">
            <a:off x="3852922" y="1268053"/>
            <a:ext cx="4466108" cy="480131"/>
          </a:xfrm>
          <a:prstGeom prst="rect">
            <a:avLst/>
          </a:prstGeom>
          <a:noFill/>
        </p:spPr>
        <p:txBody>
          <a:bodyPr wrap="square" rtlCol="0">
            <a:spAutoFit/>
          </a:bodyPr>
          <a:lstStyle/>
          <a:p>
            <a:pPr defTabSz="685165">
              <a:lnSpc>
                <a:spcPct val="120000"/>
              </a:lnSpc>
              <a:defRPr/>
            </a:pPr>
            <a:r>
              <a:rPr lang="zh-CN" altLang="en-US" sz="105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05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a:t>
            </a:r>
            <a:endParaRPr lang="en-US" altLang="zh-CN"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endParaRPr>
          </a:p>
        </p:txBody>
      </p:sp>
      <p:sp>
        <p:nvSpPr>
          <p:cNvPr id="21" name="TextBox 16"/>
          <p:cNvSpPr txBox="1"/>
          <p:nvPr/>
        </p:nvSpPr>
        <p:spPr>
          <a:xfrm flipH="1">
            <a:off x="4496306" y="2706382"/>
            <a:ext cx="3926775" cy="480131"/>
          </a:xfrm>
          <a:prstGeom prst="rect">
            <a:avLst/>
          </a:prstGeom>
          <a:noFill/>
        </p:spPr>
        <p:txBody>
          <a:bodyPr wrap="square" rtlCol="0">
            <a:spAutoFit/>
          </a:bodyPr>
          <a:lstStyle/>
          <a:p>
            <a:pPr defTabSz="685165">
              <a:lnSpc>
                <a:spcPct val="120000"/>
              </a:lnSpc>
              <a:defRPr/>
            </a:pPr>
            <a:r>
              <a:rPr lang="zh-CN" altLang="en-US" sz="105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05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a:t>
            </a:r>
            <a:endParaRPr lang="en-US" altLang="zh-CN"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endParaRPr>
          </a:p>
        </p:txBody>
      </p:sp>
      <p:sp>
        <p:nvSpPr>
          <p:cNvPr id="22" name="TextBox 17"/>
          <p:cNvSpPr txBox="1"/>
          <p:nvPr/>
        </p:nvSpPr>
        <p:spPr>
          <a:xfrm flipH="1">
            <a:off x="3785180" y="4228689"/>
            <a:ext cx="4430080" cy="480131"/>
          </a:xfrm>
          <a:prstGeom prst="rect">
            <a:avLst/>
          </a:prstGeom>
          <a:noFill/>
        </p:spPr>
        <p:txBody>
          <a:bodyPr wrap="square" rtlCol="0">
            <a:spAutoFit/>
          </a:bodyPr>
          <a:lstStyle/>
          <a:p>
            <a:pPr defTabSz="685165">
              <a:lnSpc>
                <a:spcPct val="120000"/>
              </a:lnSpc>
              <a:defRPr/>
            </a:pPr>
            <a:r>
              <a:rPr lang="zh-CN" altLang="en-US" sz="105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05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a:t>
            </a:r>
            <a:endParaRPr lang="en-US" altLang="zh-CN"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endParaRPr>
          </a:p>
        </p:txBody>
      </p:sp>
      <p:sp>
        <p:nvSpPr>
          <p:cNvPr id="23" name="Line 11"/>
          <p:cNvSpPr>
            <a:spLocks noChangeShapeType="1"/>
          </p:cNvSpPr>
          <p:nvPr/>
        </p:nvSpPr>
        <p:spPr bwMode="auto">
          <a:xfrm flipH="1" flipV="1">
            <a:off x="2230529" y="3641303"/>
            <a:ext cx="542468" cy="440116"/>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68576" tIns="34288" rIns="68576" bIns="34288" numCol="1" anchor="t" anchorCtr="0" compatLnSpc="1"/>
          <a:lstStyle/>
          <a:p>
            <a:pPr defTabSz="685165">
              <a:defRPr/>
            </a:pPr>
            <a:endParaRPr lang="zh-CN" altLang="en-US" sz="1350">
              <a:solidFill>
                <a:srgbClr val="FFFFFF"/>
              </a:solidFill>
              <a:latin typeface="Arial" panose="020B0604020202020204"/>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49" y="1687643"/>
            <a:ext cx="3293913" cy="2322208"/>
          </a:xfrm>
          <a:custGeom>
            <a:avLst/>
            <a:gdLst>
              <a:gd name="connsiteX0" fmla="*/ 0 w 2940125"/>
              <a:gd name="connsiteY0" fmla="*/ 0 h 3747273"/>
              <a:gd name="connsiteX1" fmla="*/ 2940125 w 2940125"/>
              <a:gd name="connsiteY1" fmla="*/ 0 h 3747273"/>
              <a:gd name="connsiteX2" fmla="*/ 2940125 w 2940125"/>
              <a:gd name="connsiteY2" fmla="*/ 3747273 h 3747273"/>
              <a:gd name="connsiteX3" fmla="*/ 0 w 2940125"/>
              <a:gd name="connsiteY3" fmla="*/ 3747273 h 3747273"/>
            </a:gdLst>
            <a:ahLst/>
            <a:cxnLst>
              <a:cxn ang="0">
                <a:pos x="connsiteX0" y="connsiteY0"/>
              </a:cxn>
              <a:cxn ang="0">
                <a:pos x="connsiteX1" y="connsiteY1"/>
              </a:cxn>
              <a:cxn ang="0">
                <a:pos x="connsiteX2" y="connsiteY2"/>
              </a:cxn>
              <a:cxn ang="0">
                <a:pos x="connsiteX3" y="connsiteY3"/>
              </a:cxn>
            </a:cxnLst>
            <a:rect l="l" t="t" r="r" b="b"/>
            <a:pathLst>
              <a:path w="2940125" h="3747273">
                <a:moveTo>
                  <a:pt x="0" y="0"/>
                </a:moveTo>
                <a:lnTo>
                  <a:pt x="2940125" y="0"/>
                </a:lnTo>
                <a:lnTo>
                  <a:pt x="2940125" y="3747273"/>
                </a:lnTo>
                <a:lnTo>
                  <a:pt x="0" y="3747273"/>
                </a:lnTo>
                <a:close/>
              </a:path>
            </a:pathLst>
          </a:custGeom>
        </p:spPr>
      </p:pic>
      <p:sp>
        <p:nvSpPr>
          <p:cNvPr id="56" name="Shape 4247"/>
          <p:cNvSpPr/>
          <p:nvPr/>
        </p:nvSpPr>
        <p:spPr>
          <a:xfrm>
            <a:off x="493949" y="3675819"/>
            <a:ext cx="3293913" cy="336091"/>
          </a:xfrm>
          <a:prstGeom prst="rect">
            <a:avLst/>
          </a:prstGeom>
          <a:solidFill>
            <a:srgbClr val="319351"/>
          </a:solidFill>
          <a:ln>
            <a:noFill/>
          </a:ln>
        </p:spPr>
        <p:txBody>
          <a:bodyPr lIns="91444" tIns="18281" rIns="91444" bIns="0" anchor="t" anchorCtr="0">
            <a:noAutofit/>
          </a:bodyPr>
          <a:lstStyle/>
          <a:p>
            <a:pPr algn="ctr" defTabSz="685800">
              <a:buSzPct val="25000"/>
              <a:defRPr/>
            </a:pPr>
            <a:endParaRPr lang="id-ID" sz="1050">
              <a:solidFill>
                <a:prstClr val="white"/>
              </a:solidFill>
              <a:latin typeface="思源黑体 CN Bold" panose="020B0800000000000000" pitchFamily="34" charset="-122"/>
              <a:ea typeface="思源黑体 CN Bold" panose="020B0800000000000000" pitchFamily="34" charset="-122"/>
              <a:cs typeface="Lato" panose="020F0502020204030203"/>
              <a:sym typeface="Lato" panose="020F0502020204030203"/>
            </a:endParaRPr>
          </a:p>
        </p:txBody>
      </p:sp>
      <p:sp>
        <p:nvSpPr>
          <p:cNvPr id="58" name="Shape 4258"/>
          <p:cNvSpPr/>
          <p:nvPr/>
        </p:nvSpPr>
        <p:spPr>
          <a:xfrm>
            <a:off x="4129295" y="3446518"/>
            <a:ext cx="479129" cy="479316"/>
          </a:xfrm>
          <a:prstGeom prst="ellipse">
            <a:avLst/>
          </a:prstGeom>
          <a:solidFill>
            <a:srgbClr val="4CAD2C"/>
          </a:solidFill>
          <a:ln>
            <a:noFill/>
          </a:ln>
        </p:spPr>
        <p:txBody>
          <a:bodyPr lIns="34285" tIns="0" rIns="34285" bIns="24000" anchor="ctr" anchorCtr="0">
            <a:noAutofit/>
          </a:bodyPr>
          <a:lstStyle/>
          <a:p>
            <a:pPr algn="ctr" defTabSz="685800">
              <a:buSzPct val="25000"/>
              <a:defRPr/>
            </a:pPr>
            <a:endParaRPr lang="id-ID" sz="1050">
              <a:solidFill>
                <a:prstClr val="white"/>
              </a:solidFill>
              <a:latin typeface="Roboto"/>
              <a:ea typeface="Roboto"/>
              <a:cs typeface="Roboto"/>
              <a:sym typeface="Roboto"/>
            </a:endParaRPr>
          </a:p>
        </p:txBody>
      </p:sp>
      <p:sp>
        <p:nvSpPr>
          <p:cNvPr id="61" name="Shape 4263"/>
          <p:cNvSpPr txBox="1"/>
          <p:nvPr/>
        </p:nvSpPr>
        <p:spPr>
          <a:xfrm>
            <a:off x="4863481" y="3744468"/>
            <a:ext cx="3792703" cy="483466"/>
          </a:xfrm>
          <a:prstGeom prst="rect">
            <a:avLst/>
          </a:prstGeom>
          <a:noFill/>
          <a:ln>
            <a:noFill/>
          </a:ln>
        </p:spPr>
        <p:txBody>
          <a:bodyPr lIns="0" tIns="0" rIns="0" bIns="0" anchor="t" anchorCtr="0">
            <a:noAutofit/>
          </a:bodyPr>
          <a:lstStyle/>
          <a:p>
            <a:pPr defTabSz="685800">
              <a:lnSpc>
                <a:spcPct val="150000"/>
              </a:lnSpc>
              <a:defRPr/>
            </a:pPr>
            <a:r>
              <a:rPr lang="zh-CN" altLang="en-US" sz="1050">
                <a:solidFill>
                  <a:schemeClr val="tx1">
                    <a:lumMod val="50000"/>
                    <a:lumOff val="50000"/>
                  </a:schemeClr>
                </a:solidFill>
                <a:latin typeface="思源黑体 CN Light" panose="020B0300000000000000" pitchFamily="34" charset="-122"/>
                <a:ea typeface="思源黑体 CN Light" panose="020B0300000000000000" pitchFamily="34" charset="-122"/>
              </a:rPr>
              <a:t>此处添加详细描述文本，尽量与标题文本语言风格相符合此此处添加详此处添加详细描述文本，尽量与标题文本语言风格</a:t>
            </a:r>
          </a:p>
        </p:txBody>
      </p:sp>
      <p:sp>
        <p:nvSpPr>
          <p:cNvPr id="62" name="Shape 4264"/>
          <p:cNvSpPr txBox="1"/>
          <p:nvPr/>
        </p:nvSpPr>
        <p:spPr>
          <a:xfrm>
            <a:off x="4860032" y="3450119"/>
            <a:ext cx="2173042" cy="207629"/>
          </a:xfrm>
          <a:prstGeom prst="rect">
            <a:avLst/>
          </a:prstGeom>
          <a:noFill/>
          <a:ln>
            <a:noFill/>
          </a:ln>
        </p:spPr>
        <p:txBody>
          <a:bodyPr lIns="0" tIns="0" rIns="0" bIns="0" anchor="t" anchorCtr="0">
            <a:noAutofit/>
          </a:bodyPr>
          <a:lstStyle/>
          <a:p>
            <a:pPr defTabSz="685800">
              <a:lnSpc>
                <a:spcPct val="168000"/>
              </a:lnSpc>
              <a:buSzPct val="25000"/>
              <a:defRPr/>
            </a:pPr>
            <a:r>
              <a:rPr lang="zh-CN" altLang="en-US" sz="1200" b="1">
                <a:solidFill>
                  <a:schemeClr val="tx1">
                    <a:lumMod val="50000"/>
                    <a:lumOff val="50000"/>
                  </a:schemeClr>
                </a:solidFill>
                <a:latin typeface="思源黑体 CN Bold" panose="020B0800000000000000" pitchFamily="34" charset="-122"/>
                <a:ea typeface="思源黑体 CN Bold" panose="020B0800000000000000" pitchFamily="34" charset="-122"/>
                <a:cs typeface="Roboto"/>
                <a:sym typeface="Roboto"/>
              </a:rPr>
              <a:t>添加标题</a:t>
            </a:r>
            <a:endParaRPr lang="id-ID" altLang="zh-CN" sz="1200" b="1">
              <a:solidFill>
                <a:schemeClr val="tx1">
                  <a:lumMod val="50000"/>
                  <a:lumOff val="50000"/>
                </a:schemeClr>
              </a:solidFill>
              <a:latin typeface="思源黑体 CN Bold" panose="020B0800000000000000" pitchFamily="34" charset="-122"/>
              <a:ea typeface="思源黑体 CN Bold" panose="020B0800000000000000" pitchFamily="34" charset="-122"/>
              <a:cs typeface="Roboto"/>
              <a:sym typeface="Roboto"/>
            </a:endParaRPr>
          </a:p>
        </p:txBody>
      </p:sp>
      <p:sp>
        <p:nvSpPr>
          <p:cNvPr id="64" name="Shape 4256"/>
          <p:cNvSpPr/>
          <p:nvPr/>
        </p:nvSpPr>
        <p:spPr>
          <a:xfrm>
            <a:off x="4129295" y="1674023"/>
            <a:ext cx="479129" cy="479315"/>
          </a:xfrm>
          <a:prstGeom prst="ellipse">
            <a:avLst/>
          </a:prstGeom>
          <a:solidFill>
            <a:srgbClr val="319351"/>
          </a:solidFill>
          <a:ln>
            <a:noFill/>
          </a:ln>
        </p:spPr>
        <p:txBody>
          <a:bodyPr lIns="34285" tIns="0" rIns="34285" bIns="24000" anchor="ctr" anchorCtr="0">
            <a:noAutofit/>
          </a:bodyPr>
          <a:lstStyle/>
          <a:p>
            <a:pPr algn="ctr" defTabSz="685800">
              <a:buSzPct val="25000"/>
              <a:defRPr/>
            </a:pPr>
            <a:endParaRPr lang="id-ID" sz="1050">
              <a:solidFill>
                <a:prstClr val="white"/>
              </a:solidFill>
              <a:latin typeface="Roboto"/>
              <a:ea typeface="Roboto"/>
              <a:cs typeface="Roboto"/>
              <a:sym typeface="Roboto"/>
            </a:endParaRPr>
          </a:p>
        </p:txBody>
      </p:sp>
      <p:sp>
        <p:nvSpPr>
          <p:cNvPr id="67" name="Shape 4261"/>
          <p:cNvSpPr txBox="1"/>
          <p:nvPr/>
        </p:nvSpPr>
        <p:spPr>
          <a:xfrm>
            <a:off x="4863481" y="1971973"/>
            <a:ext cx="3792703" cy="483466"/>
          </a:xfrm>
          <a:prstGeom prst="rect">
            <a:avLst/>
          </a:prstGeom>
          <a:noFill/>
          <a:ln>
            <a:noFill/>
          </a:ln>
        </p:spPr>
        <p:txBody>
          <a:bodyPr lIns="0" tIns="0" rIns="0" bIns="0" anchor="t" anchorCtr="0">
            <a:noAutofit/>
          </a:bodyPr>
          <a:lstStyle/>
          <a:p>
            <a:pPr defTabSz="685800">
              <a:lnSpc>
                <a:spcPct val="150000"/>
              </a:lnSpc>
              <a:defRPr/>
            </a:pPr>
            <a:r>
              <a:rPr lang="zh-CN" altLang="en-US" sz="1050">
                <a:solidFill>
                  <a:schemeClr val="tx1">
                    <a:lumMod val="50000"/>
                    <a:lumOff val="50000"/>
                  </a:schemeClr>
                </a:solidFill>
                <a:latin typeface="思源黑体 CN Light" panose="020B0300000000000000" pitchFamily="34" charset="-122"/>
                <a:ea typeface="思源黑体 CN Light" panose="020B0300000000000000" pitchFamily="34" charset="-122"/>
              </a:rPr>
              <a:t>此处添加详细描述文本，尽量与标题文本语言风格相符合此此处添加详此处添加详细描述文本，尽量与标题文本语言风格</a:t>
            </a:r>
          </a:p>
        </p:txBody>
      </p:sp>
      <p:sp>
        <p:nvSpPr>
          <p:cNvPr id="68" name="Shape 4262"/>
          <p:cNvSpPr txBox="1"/>
          <p:nvPr/>
        </p:nvSpPr>
        <p:spPr>
          <a:xfrm>
            <a:off x="4860032" y="1677625"/>
            <a:ext cx="897509" cy="207629"/>
          </a:xfrm>
          <a:prstGeom prst="rect">
            <a:avLst/>
          </a:prstGeom>
          <a:noFill/>
          <a:ln>
            <a:noFill/>
          </a:ln>
        </p:spPr>
        <p:txBody>
          <a:bodyPr lIns="0" tIns="0" rIns="0" bIns="0" anchor="t" anchorCtr="0">
            <a:noAutofit/>
          </a:bodyPr>
          <a:lstStyle/>
          <a:p>
            <a:pPr defTabSz="685800">
              <a:lnSpc>
                <a:spcPct val="168000"/>
              </a:lnSpc>
              <a:buSzPct val="25000"/>
              <a:defRPr/>
            </a:pPr>
            <a:r>
              <a:rPr lang="zh-CN" altLang="en-US" sz="1200" b="1">
                <a:solidFill>
                  <a:schemeClr val="tx1">
                    <a:lumMod val="50000"/>
                    <a:lumOff val="50000"/>
                  </a:schemeClr>
                </a:solidFill>
                <a:latin typeface="思源黑体 CN Bold" panose="020B0800000000000000" pitchFamily="34" charset="-122"/>
                <a:ea typeface="思源黑体 CN Bold" panose="020B0800000000000000" pitchFamily="34" charset="-122"/>
                <a:cs typeface="Roboto"/>
                <a:sym typeface="Roboto"/>
              </a:rPr>
              <a:t>添加标题</a:t>
            </a:r>
            <a:endParaRPr lang="id-ID" altLang="zh-CN" sz="1200" b="1">
              <a:solidFill>
                <a:schemeClr val="tx1">
                  <a:lumMod val="50000"/>
                  <a:lumOff val="50000"/>
                </a:schemeClr>
              </a:solidFill>
              <a:latin typeface="思源黑体 CN Bold" panose="020B0800000000000000" pitchFamily="34" charset="-122"/>
              <a:ea typeface="思源黑体 CN Bold" panose="020B0800000000000000" pitchFamily="34" charset="-122"/>
              <a:cs typeface="Roboto"/>
              <a:sym typeface="Roboto"/>
            </a:endParaRPr>
          </a:p>
        </p:txBody>
      </p:sp>
      <p:sp>
        <p:nvSpPr>
          <p:cNvPr id="70" name="Shape 4257"/>
          <p:cNvSpPr/>
          <p:nvPr/>
        </p:nvSpPr>
        <p:spPr>
          <a:xfrm>
            <a:off x="4129295" y="2560270"/>
            <a:ext cx="479129" cy="479316"/>
          </a:xfrm>
          <a:prstGeom prst="ellipse">
            <a:avLst/>
          </a:prstGeom>
          <a:solidFill>
            <a:srgbClr val="4CAD2C"/>
          </a:solidFill>
          <a:ln>
            <a:noFill/>
          </a:ln>
        </p:spPr>
        <p:txBody>
          <a:bodyPr lIns="34285" tIns="0" rIns="34285" bIns="24000" anchor="ctr" anchorCtr="0">
            <a:noAutofit/>
          </a:bodyPr>
          <a:lstStyle/>
          <a:p>
            <a:pPr algn="ctr" defTabSz="685800">
              <a:buSzPct val="25000"/>
              <a:defRPr/>
            </a:pPr>
            <a:endParaRPr lang="id-ID" sz="1050">
              <a:solidFill>
                <a:prstClr val="white"/>
              </a:solidFill>
              <a:latin typeface="Roboto"/>
              <a:ea typeface="Roboto"/>
              <a:cs typeface="Roboto"/>
              <a:sym typeface="Roboto"/>
            </a:endParaRPr>
          </a:p>
        </p:txBody>
      </p:sp>
      <p:sp>
        <p:nvSpPr>
          <p:cNvPr id="71" name="Shape 4265"/>
          <p:cNvSpPr txBox="1"/>
          <p:nvPr/>
        </p:nvSpPr>
        <p:spPr>
          <a:xfrm>
            <a:off x="4863481" y="2858220"/>
            <a:ext cx="3792703" cy="483466"/>
          </a:xfrm>
          <a:prstGeom prst="rect">
            <a:avLst/>
          </a:prstGeom>
          <a:noFill/>
          <a:ln>
            <a:noFill/>
          </a:ln>
        </p:spPr>
        <p:txBody>
          <a:bodyPr lIns="0" tIns="0" rIns="0" bIns="0" anchor="t" anchorCtr="0">
            <a:noAutofit/>
          </a:bodyPr>
          <a:lstStyle/>
          <a:p>
            <a:pPr defTabSz="685800">
              <a:lnSpc>
                <a:spcPct val="150000"/>
              </a:lnSpc>
              <a:defRPr/>
            </a:pPr>
            <a:r>
              <a:rPr lang="zh-CN" altLang="en-US" sz="1050">
                <a:solidFill>
                  <a:schemeClr val="tx1">
                    <a:lumMod val="50000"/>
                    <a:lumOff val="50000"/>
                  </a:schemeClr>
                </a:solidFill>
                <a:latin typeface="思源黑体 CN Light" panose="020B0300000000000000" pitchFamily="34" charset="-122"/>
                <a:ea typeface="思源黑体 CN Light" panose="020B0300000000000000" pitchFamily="34" charset="-122"/>
              </a:rPr>
              <a:t>此处添加详细描述文本，尽量与标题文本语言风格相符合此此处添加详此处添加详细描述文本，尽量与标题文本语言风格</a:t>
            </a:r>
          </a:p>
        </p:txBody>
      </p:sp>
      <p:sp>
        <p:nvSpPr>
          <p:cNvPr id="72" name="Shape 4266"/>
          <p:cNvSpPr txBox="1"/>
          <p:nvPr/>
        </p:nvSpPr>
        <p:spPr>
          <a:xfrm>
            <a:off x="4860032" y="2563871"/>
            <a:ext cx="937757" cy="207629"/>
          </a:xfrm>
          <a:prstGeom prst="rect">
            <a:avLst/>
          </a:prstGeom>
          <a:noFill/>
          <a:ln>
            <a:noFill/>
          </a:ln>
        </p:spPr>
        <p:txBody>
          <a:bodyPr lIns="0" tIns="0" rIns="0" bIns="0" anchor="t" anchorCtr="0">
            <a:noAutofit/>
          </a:bodyPr>
          <a:lstStyle/>
          <a:p>
            <a:pPr defTabSz="685800">
              <a:lnSpc>
                <a:spcPct val="168000"/>
              </a:lnSpc>
              <a:buSzPct val="25000"/>
              <a:defRPr/>
            </a:pPr>
            <a:r>
              <a:rPr lang="zh-CN" altLang="en-US" sz="1200" b="1">
                <a:solidFill>
                  <a:schemeClr val="tx1">
                    <a:lumMod val="50000"/>
                    <a:lumOff val="50000"/>
                  </a:schemeClr>
                </a:solidFill>
                <a:latin typeface="思源黑体 CN Bold" panose="020B0800000000000000" pitchFamily="34" charset="-122"/>
                <a:ea typeface="思源黑体 CN Bold" panose="020B0800000000000000" pitchFamily="34" charset="-122"/>
                <a:cs typeface="Roboto"/>
                <a:sym typeface="Roboto"/>
              </a:rPr>
              <a:t>添加标题</a:t>
            </a:r>
            <a:endParaRPr lang="id-ID" altLang="zh-CN" sz="1200" b="1">
              <a:solidFill>
                <a:schemeClr val="tx1">
                  <a:lumMod val="50000"/>
                  <a:lumOff val="50000"/>
                </a:schemeClr>
              </a:solidFill>
              <a:latin typeface="思源黑体 CN Bold" panose="020B0800000000000000" pitchFamily="34" charset="-122"/>
              <a:ea typeface="思源黑体 CN Bold" panose="020B0800000000000000" pitchFamily="34" charset="-122"/>
              <a:cs typeface="Roboto"/>
              <a:sym typeface="Roboto"/>
            </a:endParaRPr>
          </a:p>
        </p:txBody>
      </p:sp>
      <p:sp>
        <p:nvSpPr>
          <p:cNvPr id="73" name="Freeform 70"/>
          <p:cNvSpPr>
            <a:spLocks noEditPoints="1"/>
          </p:cNvSpPr>
          <p:nvPr/>
        </p:nvSpPr>
        <p:spPr bwMode="auto">
          <a:xfrm>
            <a:off x="4299636" y="2719464"/>
            <a:ext cx="138445" cy="160926"/>
          </a:xfrm>
          <a:custGeom>
            <a:avLst/>
            <a:gdLst>
              <a:gd name="T0" fmla="*/ 134 w 156"/>
              <a:gd name="T1" fmla="*/ 115 h 182"/>
              <a:gd name="T2" fmla="*/ 128 w 156"/>
              <a:gd name="T3" fmla="*/ 21 h 182"/>
              <a:gd name="T4" fmla="*/ 27 w 156"/>
              <a:gd name="T5" fmla="*/ 21 h 182"/>
              <a:gd name="T6" fmla="*/ 21 w 156"/>
              <a:gd name="T7" fmla="*/ 115 h 182"/>
              <a:gd name="T8" fmla="*/ 0 w 156"/>
              <a:gd name="T9" fmla="*/ 154 h 182"/>
              <a:gd name="T10" fmla="*/ 33 w 156"/>
              <a:gd name="T11" fmla="*/ 150 h 182"/>
              <a:gd name="T12" fmla="*/ 43 w 156"/>
              <a:gd name="T13" fmla="*/ 180 h 182"/>
              <a:gd name="T14" fmla="*/ 70 w 156"/>
              <a:gd name="T15" fmla="*/ 142 h 182"/>
              <a:gd name="T16" fmla="*/ 85 w 156"/>
              <a:gd name="T17" fmla="*/ 142 h 182"/>
              <a:gd name="T18" fmla="*/ 112 w 156"/>
              <a:gd name="T19" fmla="*/ 180 h 182"/>
              <a:gd name="T20" fmla="*/ 122 w 156"/>
              <a:gd name="T21" fmla="*/ 150 h 182"/>
              <a:gd name="T22" fmla="*/ 155 w 156"/>
              <a:gd name="T23" fmla="*/ 154 h 182"/>
              <a:gd name="T24" fmla="*/ 46 w 156"/>
              <a:gd name="T25" fmla="*/ 166 h 182"/>
              <a:gd name="T26" fmla="*/ 40 w 156"/>
              <a:gd name="T27" fmla="*/ 143 h 182"/>
              <a:gd name="T28" fmla="*/ 35 w 156"/>
              <a:gd name="T29" fmla="*/ 140 h 182"/>
              <a:gd name="T30" fmla="*/ 27 w 156"/>
              <a:gd name="T31" fmla="*/ 121 h 182"/>
              <a:gd name="T32" fmla="*/ 61 w 156"/>
              <a:gd name="T33" fmla="*/ 140 h 182"/>
              <a:gd name="T34" fmla="*/ 78 w 156"/>
              <a:gd name="T35" fmla="*/ 128 h 182"/>
              <a:gd name="T36" fmla="*/ 37 w 156"/>
              <a:gd name="T37" fmla="*/ 112 h 182"/>
              <a:gd name="T38" fmla="*/ 37 w 156"/>
              <a:gd name="T39" fmla="*/ 31 h 182"/>
              <a:gd name="T40" fmla="*/ 118 w 156"/>
              <a:gd name="T41" fmla="*/ 31 h 182"/>
              <a:gd name="T42" fmla="*/ 118 w 156"/>
              <a:gd name="T43" fmla="*/ 112 h 182"/>
              <a:gd name="T44" fmla="*/ 120 w 156"/>
              <a:gd name="T45" fmla="*/ 140 h 182"/>
              <a:gd name="T46" fmla="*/ 120 w 156"/>
              <a:gd name="T47" fmla="*/ 140 h 182"/>
              <a:gd name="T48" fmla="*/ 109 w 156"/>
              <a:gd name="T49" fmla="*/ 166 h 182"/>
              <a:gd name="T50" fmla="*/ 128 w 156"/>
              <a:gd name="T51" fmla="*/ 122 h 182"/>
              <a:gd name="T52" fmla="*/ 143 w 156"/>
              <a:gd name="T53" fmla="*/ 146 h 182"/>
              <a:gd name="T54" fmla="*/ 107 w 156"/>
              <a:gd name="T55" fmla="*/ 42 h 182"/>
              <a:gd name="T56" fmla="*/ 78 w 156"/>
              <a:gd name="T57" fmla="*/ 29 h 182"/>
              <a:gd name="T58" fmla="*/ 35 w 156"/>
              <a:gd name="T59" fmla="*/ 71 h 182"/>
              <a:gd name="T60" fmla="*/ 78 w 156"/>
              <a:gd name="T61" fmla="*/ 114 h 182"/>
              <a:gd name="T62" fmla="*/ 120 w 156"/>
              <a:gd name="T63" fmla="*/ 71 h 182"/>
              <a:gd name="T64" fmla="*/ 101 w 156"/>
              <a:gd name="T65" fmla="*/ 95 h 182"/>
              <a:gd name="T66" fmla="*/ 78 w 156"/>
              <a:gd name="T67" fmla="*/ 105 h 182"/>
              <a:gd name="T68" fmla="*/ 44 w 156"/>
              <a:gd name="T69" fmla="*/ 71 h 182"/>
              <a:gd name="T70" fmla="*/ 78 w 156"/>
              <a:gd name="T71" fmla="*/ 38 h 182"/>
              <a:gd name="T72" fmla="*/ 111 w 156"/>
              <a:gd name="T73" fmla="*/ 7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82">
                <a:moveTo>
                  <a:pt x="155" y="151"/>
                </a:moveTo>
                <a:cubicBezTo>
                  <a:pt x="134" y="115"/>
                  <a:pt x="134" y="115"/>
                  <a:pt x="134" y="115"/>
                </a:cubicBezTo>
                <a:cubicBezTo>
                  <a:pt x="143" y="103"/>
                  <a:pt x="149" y="88"/>
                  <a:pt x="149" y="71"/>
                </a:cubicBezTo>
                <a:cubicBezTo>
                  <a:pt x="149" y="52"/>
                  <a:pt x="141" y="34"/>
                  <a:pt x="128" y="21"/>
                </a:cubicBezTo>
                <a:cubicBezTo>
                  <a:pt x="115" y="8"/>
                  <a:pt x="97" y="0"/>
                  <a:pt x="78" y="0"/>
                </a:cubicBezTo>
                <a:cubicBezTo>
                  <a:pt x="58" y="0"/>
                  <a:pt x="40" y="8"/>
                  <a:pt x="27" y="21"/>
                </a:cubicBezTo>
                <a:cubicBezTo>
                  <a:pt x="15" y="34"/>
                  <a:pt x="7" y="52"/>
                  <a:pt x="7" y="71"/>
                </a:cubicBezTo>
                <a:cubicBezTo>
                  <a:pt x="7" y="88"/>
                  <a:pt x="12" y="103"/>
                  <a:pt x="21" y="115"/>
                </a:cubicBezTo>
                <a:cubicBezTo>
                  <a:pt x="0" y="151"/>
                  <a:pt x="0" y="151"/>
                  <a:pt x="0" y="151"/>
                </a:cubicBezTo>
                <a:cubicBezTo>
                  <a:pt x="0" y="152"/>
                  <a:pt x="0" y="153"/>
                  <a:pt x="0" y="154"/>
                </a:cubicBezTo>
                <a:cubicBezTo>
                  <a:pt x="0" y="157"/>
                  <a:pt x="3" y="158"/>
                  <a:pt x="5" y="157"/>
                </a:cubicBezTo>
                <a:cubicBezTo>
                  <a:pt x="33" y="150"/>
                  <a:pt x="33" y="150"/>
                  <a:pt x="33" y="150"/>
                </a:cubicBezTo>
                <a:cubicBezTo>
                  <a:pt x="41" y="178"/>
                  <a:pt x="41" y="178"/>
                  <a:pt x="41" y="178"/>
                </a:cubicBezTo>
                <a:cubicBezTo>
                  <a:pt x="41" y="179"/>
                  <a:pt x="42" y="180"/>
                  <a:pt x="43" y="180"/>
                </a:cubicBezTo>
                <a:cubicBezTo>
                  <a:pt x="45" y="182"/>
                  <a:pt x="47" y="181"/>
                  <a:pt x="49" y="179"/>
                </a:cubicBezTo>
                <a:cubicBezTo>
                  <a:pt x="70" y="142"/>
                  <a:pt x="70" y="142"/>
                  <a:pt x="70" y="142"/>
                </a:cubicBezTo>
                <a:cubicBezTo>
                  <a:pt x="72" y="142"/>
                  <a:pt x="75" y="142"/>
                  <a:pt x="78" y="142"/>
                </a:cubicBezTo>
                <a:cubicBezTo>
                  <a:pt x="80" y="142"/>
                  <a:pt x="83" y="142"/>
                  <a:pt x="85" y="142"/>
                </a:cubicBezTo>
                <a:cubicBezTo>
                  <a:pt x="107" y="179"/>
                  <a:pt x="107" y="179"/>
                  <a:pt x="107" y="179"/>
                </a:cubicBezTo>
                <a:cubicBezTo>
                  <a:pt x="108" y="181"/>
                  <a:pt x="110" y="182"/>
                  <a:pt x="112" y="180"/>
                </a:cubicBezTo>
                <a:cubicBezTo>
                  <a:pt x="113" y="180"/>
                  <a:pt x="114" y="179"/>
                  <a:pt x="114" y="178"/>
                </a:cubicBezTo>
                <a:cubicBezTo>
                  <a:pt x="122" y="150"/>
                  <a:pt x="122" y="150"/>
                  <a:pt x="122" y="150"/>
                </a:cubicBezTo>
                <a:cubicBezTo>
                  <a:pt x="150" y="157"/>
                  <a:pt x="150" y="157"/>
                  <a:pt x="150" y="157"/>
                </a:cubicBezTo>
                <a:cubicBezTo>
                  <a:pt x="152" y="158"/>
                  <a:pt x="155" y="157"/>
                  <a:pt x="155" y="154"/>
                </a:cubicBezTo>
                <a:cubicBezTo>
                  <a:pt x="156" y="153"/>
                  <a:pt x="155" y="152"/>
                  <a:pt x="155" y="151"/>
                </a:cubicBezTo>
                <a:close/>
                <a:moveTo>
                  <a:pt x="46" y="166"/>
                </a:moveTo>
                <a:cubicBezTo>
                  <a:pt x="46" y="166"/>
                  <a:pt x="46" y="166"/>
                  <a:pt x="46" y="166"/>
                </a:cubicBezTo>
                <a:cubicBezTo>
                  <a:pt x="40" y="143"/>
                  <a:pt x="40" y="143"/>
                  <a:pt x="40" y="143"/>
                </a:cubicBezTo>
                <a:cubicBezTo>
                  <a:pt x="40" y="141"/>
                  <a:pt x="37" y="140"/>
                  <a:pt x="35" y="140"/>
                </a:cubicBezTo>
                <a:cubicBezTo>
                  <a:pt x="35" y="140"/>
                  <a:pt x="35" y="140"/>
                  <a:pt x="35" y="140"/>
                </a:cubicBezTo>
                <a:cubicBezTo>
                  <a:pt x="13" y="146"/>
                  <a:pt x="13" y="146"/>
                  <a:pt x="13" y="146"/>
                </a:cubicBezTo>
                <a:cubicBezTo>
                  <a:pt x="27" y="121"/>
                  <a:pt x="27" y="121"/>
                  <a:pt x="27" y="121"/>
                </a:cubicBezTo>
                <a:cubicBezTo>
                  <a:pt x="27" y="122"/>
                  <a:pt x="27" y="122"/>
                  <a:pt x="27" y="122"/>
                </a:cubicBezTo>
                <a:cubicBezTo>
                  <a:pt x="37" y="131"/>
                  <a:pt x="48" y="137"/>
                  <a:pt x="61" y="140"/>
                </a:cubicBezTo>
                <a:cubicBezTo>
                  <a:pt x="46" y="166"/>
                  <a:pt x="46" y="166"/>
                  <a:pt x="46" y="166"/>
                </a:cubicBezTo>
                <a:close/>
                <a:moveTo>
                  <a:pt x="78" y="128"/>
                </a:moveTo>
                <a:cubicBezTo>
                  <a:pt x="78" y="128"/>
                  <a:pt x="78" y="128"/>
                  <a:pt x="78" y="128"/>
                </a:cubicBezTo>
                <a:cubicBezTo>
                  <a:pt x="62" y="128"/>
                  <a:pt x="48" y="122"/>
                  <a:pt x="37" y="112"/>
                </a:cubicBezTo>
                <a:cubicBezTo>
                  <a:pt x="27" y="101"/>
                  <a:pt x="21" y="87"/>
                  <a:pt x="21" y="71"/>
                </a:cubicBezTo>
                <a:cubicBezTo>
                  <a:pt x="21" y="56"/>
                  <a:pt x="27" y="42"/>
                  <a:pt x="37" y="31"/>
                </a:cubicBezTo>
                <a:cubicBezTo>
                  <a:pt x="48" y="21"/>
                  <a:pt x="62" y="15"/>
                  <a:pt x="78" y="15"/>
                </a:cubicBezTo>
                <a:cubicBezTo>
                  <a:pt x="93" y="15"/>
                  <a:pt x="108" y="21"/>
                  <a:pt x="118" y="31"/>
                </a:cubicBezTo>
                <a:cubicBezTo>
                  <a:pt x="128" y="42"/>
                  <a:pt x="134" y="56"/>
                  <a:pt x="134" y="71"/>
                </a:cubicBezTo>
                <a:cubicBezTo>
                  <a:pt x="134" y="87"/>
                  <a:pt x="128" y="101"/>
                  <a:pt x="118" y="112"/>
                </a:cubicBezTo>
                <a:cubicBezTo>
                  <a:pt x="108" y="122"/>
                  <a:pt x="93" y="128"/>
                  <a:pt x="78" y="128"/>
                </a:cubicBezTo>
                <a:close/>
                <a:moveTo>
                  <a:pt x="120" y="140"/>
                </a:moveTo>
                <a:cubicBezTo>
                  <a:pt x="120" y="140"/>
                  <a:pt x="120" y="140"/>
                  <a:pt x="120" y="140"/>
                </a:cubicBezTo>
                <a:cubicBezTo>
                  <a:pt x="120" y="140"/>
                  <a:pt x="120" y="140"/>
                  <a:pt x="120" y="140"/>
                </a:cubicBezTo>
                <a:cubicBezTo>
                  <a:pt x="118" y="140"/>
                  <a:pt x="115" y="141"/>
                  <a:pt x="115" y="143"/>
                </a:cubicBezTo>
                <a:cubicBezTo>
                  <a:pt x="109" y="166"/>
                  <a:pt x="109" y="166"/>
                  <a:pt x="109" y="166"/>
                </a:cubicBezTo>
                <a:cubicBezTo>
                  <a:pt x="94" y="140"/>
                  <a:pt x="94" y="140"/>
                  <a:pt x="94" y="140"/>
                </a:cubicBezTo>
                <a:cubicBezTo>
                  <a:pt x="107" y="137"/>
                  <a:pt x="119" y="131"/>
                  <a:pt x="128" y="122"/>
                </a:cubicBezTo>
                <a:cubicBezTo>
                  <a:pt x="128" y="121"/>
                  <a:pt x="128" y="121"/>
                  <a:pt x="128" y="121"/>
                </a:cubicBezTo>
                <a:cubicBezTo>
                  <a:pt x="143" y="146"/>
                  <a:pt x="143" y="146"/>
                  <a:pt x="143" y="146"/>
                </a:cubicBezTo>
                <a:cubicBezTo>
                  <a:pt x="120" y="140"/>
                  <a:pt x="120" y="140"/>
                  <a:pt x="120" y="140"/>
                </a:cubicBezTo>
                <a:close/>
                <a:moveTo>
                  <a:pt x="107" y="42"/>
                </a:moveTo>
                <a:cubicBezTo>
                  <a:pt x="107" y="42"/>
                  <a:pt x="107" y="42"/>
                  <a:pt x="107" y="42"/>
                </a:cubicBezTo>
                <a:cubicBezTo>
                  <a:pt x="100" y="34"/>
                  <a:pt x="89" y="29"/>
                  <a:pt x="78" y="29"/>
                </a:cubicBezTo>
                <a:cubicBezTo>
                  <a:pt x="66" y="29"/>
                  <a:pt x="55" y="34"/>
                  <a:pt x="48" y="42"/>
                </a:cubicBezTo>
                <a:cubicBezTo>
                  <a:pt x="40" y="49"/>
                  <a:pt x="35" y="60"/>
                  <a:pt x="35" y="71"/>
                </a:cubicBezTo>
                <a:cubicBezTo>
                  <a:pt x="35" y="83"/>
                  <a:pt x="40" y="94"/>
                  <a:pt x="48" y="101"/>
                </a:cubicBezTo>
                <a:cubicBezTo>
                  <a:pt x="55" y="109"/>
                  <a:pt x="66" y="114"/>
                  <a:pt x="78" y="114"/>
                </a:cubicBezTo>
                <a:cubicBezTo>
                  <a:pt x="89" y="114"/>
                  <a:pt x="100" y="109"/>
                  <a:pt x="107" y="101"/>
                </a:cubicBezTo>
                <a:cubicBezTo>
                  <a:pt x="115" y="94"/>
                  <a:pt x="120" y="83"/>
                  <a:pt x="120" y="71"/>
                </a:cubicBezTo>
                <a:cubicBezTo>
                  <a:pt x="120" y="60"/>
                  <a:pt x="115" y="49"/>
                  <a:pt x="107" y="42"/>
                </a:cubicBezTo>
                <a:close/>
                <a:moveTo>
                  <a:pt x="101" y="95"/>
                </a:moveTo>
                <a:cubicBezTo>
                  <a:pt x="101" y="95"/>
                  <a:pt x="101" y="95"/>
                  <a:pt x="101" y="95"/>
                </a:cubicBezTo>
                <a:cubicBezTo>
                  <a:pt x="95" y="101"/>
                  <a:pt x="87" y="105"/>
                  <a:pt x="78" y="105"/>
                </a:cubicBezTo>
                <a:cubicBezTo>
                  <a:pt x="68" y="105"/>
                  <a:pt x="60" y="101"/>
                  <a:pt x="54" y="95"/>
                </a:cubicBezTo>
                <a:cubicBezTo>
                  <a:pt x="48" y="89"/>
                  <a:pt x="44" y="81"/>
                  <a:pt x="44" y="71"/>
                </a:cubicBezTo>
                <a:cubicBezTo>
                  <a:pt x="44" y="62"/>
                  <a:pt x="48" y="54"/>
                  <a:pt x="54" y="48"/>
                </a:cubicBezTo>
                <a:cubicBezTo>
                  <a:pt x="60" y="41"/>
                  <a:pt x="68" y="38"/>
                  <a:pt x="78" y="38"/>
                </a:cubicBezTo>
                <a:cubicBezTo>
                  <a:pt x="87" y="38"/>
                  <a:pt x="95" y="41"/>
                  <a:pt x="101" y="48"/>
                </a:cubicBezTo>
                <a:cubicBezTo>
                  <a:pt x="108" y="54"/>
                  <a:pt x="111" y="62"/>
                  <a:pt x="111" y="71"/>
                </a:cubicBezTo>
                <a:cubicBezTo>
                  <a:pt x="111" y="81"/>
                  <a:pt x="108" y="89"/>
                  <a:pt x="101" y="95"/>
                </a:cubicBezTo>
                <a:close/>
              </a:path>
            </a:pathLst>
          </a:custGeom>
          <a:solidFill>
            <a:schemeClr val="bg1"/>
          </a:solidFill>
          <a:ln>
            <a:noFill/>
          </a:ln>
        </p:spPr>
        <p:txBody>
          <a:bodyPr vert="horz" wrap="square" lIns="68580" tIns="34290" rIns="68580" bIns="34290" numCol="1" anchor="t" anchorCtr="0" compatLnSpc="1"/>
          <a:lstStyle/>
          <a:p>
            <a:pPr defTabSz="685800">
              <a:defRPr/>
            </a:pPr>
            <a:endParaRPr lang="zh-CN" altLang="en-US" sz="1350">
              <a:solidFill>
                <a:prstClr val="black"/>
              </a:solidFill>
              <a:latin typeface="等线" panose="02010600030101010101" charset="-122"/>
              <a:ea typeface="等线" panose="02010600030101010101" charset="-122"/>
            </a:endParaRPr>
          </a:p>
        </p:txBody>
      </p:sp>
      <p:sp>
        <p:nvSpPr>
          <p:cNvPr id="75" name="矩形 74"/>
          <p:cNvSpPr/>
          <p:nvPr/>
        </p:nvSpPr>
        <p:spPr>
          <a:xfrm>
            <a:off x="1529199" y="3706205"/>
            <a:ext cx="1223413" cy="300082"/>
          </a:xfrm>
          <a:prstGeom prst="rect">
            <a:avLst/>
          </a:prstGeom>
        </p:spPr>
        <p:txBody>
          <a:bodyPr wrap="none">
            <a:spAutoFit/>
          </a:bodyPr>
          <a:lstStyle/>
          <a:p>
            <a:pPr algn="ctr" defTabSz="685800">
              <a:buSzPct val="25000"/>
              <a:defRPr/>
            </a:pPr>
            <a:r>
              <a:rPr lang="zh-CN" altLang="en-US" sz="1350">
                <a:solidFill>
                  <a:prstClr val="white"/>
                </a:solidFill>
                <a:latin typeface="思源黑体 CN Bold" panose="020B0800000000000000" pitchFamily="34" charset="-122"/>
                <a:ea typeface="思源黑体 CN Bold" panose="020B0800000000000000" pitchFamily="34" charset="-122"/>
                <a:cs typeface="Lato" panose="020F0502020204030203"/>
                <a:sym typeface="Lato" panose="020F0502020204030203"/>
              </a:rPr>
              <a:t>单击添加标题</a:t>
            </a:r>
            <a:endParaRPr lang="id-ID" altLang="zh-CN" sz="1350">
              <a:solidFill>
                <a:prstClr val="white"/>
              </a:solidFill>
              <a:latin typeface="思源黑体 CN Bold" panose="020B0800000000000000" pitchFamily="34" charset="-122"/>
              <a:ea typeface="思源黑体 CN Bold" panose="020B0800000000000000" pitchFamily="34" charset="-122"/>
              <a:cs typeface="Lato" panose="020F0502020204030203"/>
              <a:sym typeface="Lato" panose="020F0502020204030203"/>
            </a:endParaRPr>
          </a:p>
        </p:txBody>
      </p:sp>
      <p:grpSp>
        <p:nvGrpSpPr>
          <p:cNvPr id="76" name="组合 75"/>
          <p:cNvGrpSpPr/>
          <p:nvPr/>
        </p:nvGrpSpPr>
        <p:grpSpPr>
          <a:xfrm>
            <a:off x="4271822" y="1798739"/>
            <a:ext cx="227754" cy="221035"/>
            <a:chOff x="1835946" y="3621884"/>
            <a:chExt cx="403622" cy="391715"/>
          </a:xfrm>
          <a:solidFill>
            <a:schemeClr val="bg1"/>
          </a:solidFill>
        </p:grpSpPr>
        <p:sp>
          <p:nvSpPr>
            <p:cNvPr id="77" name="Freeform 58"/>
            <p:cNvSpPr/>
            <p:nvPr/>
          </p:nvSpPr>
          <p:spPr bwMode="auto">
            <a:xfrm>
              <a:off x="1835946" y="3621884"/>
              <a:ext cx="403622" cy="240506"/>
            </a:xfrm>
            <a:custGeom>
              <a:avLst/>
              <a:gdLst>
                <a:gd name="T0" fmla="*/ 2147483647 w 158"/>
                <a:gd name="T1" fmla="*/ 2147483647 h 94"/>
                <a:gd name="T2" fmla="*/ 2147483647 w 158"/>
                <a:gd name="T3" fmla="*/ 2147483647 h 94"/>
                <a:gd name="T4" fmla="*/ 2147483647 w 158"/>
                <a:gd name="T5" fmla="*/ 2147483647 h 94"/>
                <a:gd name="T6" fmla="*/ 2147483647 w 158"/>
                <a:gd name="T7" fmla="*/ 2147483647 h 94"/>
                <a:gd name="T8" fmla="*/ 2147483647 w 158"/>
                <a:gd name="T9" fmla="*/ 0 h 94"/>
                <a:gd name="T10" fmla="*/ 2147483647 w 158"/>
                <a:gd name="T11" fmla="*/ 2147483647 h 94"/>
                <a:gd name="T12" fmla="*/ 2147483647 w 158"/>
                <a:gd name="T13" fmla="*/ 2147483647 h 94"/>
                <a:gd name="T14" fmla="*/ 0 w 158"/>
                <a:gd name="T15" fmla="*/ 2147483647 h 94"/>
                <a:gd name="T16" fmla="*/ 2147483647 w 158"/>
                <a:gd name="T17" fmla="*/ 2147483647 h 94"/>
                <a:gd name="T18" fmla="*/ 2147483647 w 158"/>
                <a:gd name="T19" fmla="*/ 2147483647 h 94"/>
                <a:gd name="T20" fmla="*/ 2147483647 w 158"/>
                <a:gd name="T21" fmla="*/ 2147483647 h 94"/>
                <a:gd name="T22" fmla="*/ 2147483647 w 158"/>
                <a:gd name="T23" fmla="*/ 2147483647 h 94"/>
                <a:gd name="T24" fmla="*/ 2147483647 w 158"/>
                <a:gd name="T25" fmla="*/ 2147483647 h 94"/>
                <a:gd name="T26" fmla="*/ 2147483647 w 158"/>
                <a:gd name="T27" fmla="*/ 2147483647 h 94"/>
                <a:gd name="T28" fmla="*/ 2147483647 w 158"/>
                <a:gd name="T29" fmla="*/ 2147483647 h 94"/>
                <a:gd name="T30" fmla="*/ 2147483647 w 158"/>
                <a:gd name="T31" fmla="*/ 2147483647 h 94"/>
                <a:gd name="T32" fmla="*/ 2147483647 w 158"/>
                <a:gd name="T33" fmla="*/ 2147483647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8" h="94">
                  <a:moveTo>
                    <a:pt x="131" y="22"/>
                  </a:moveTo>
                  <a:cubicBezTo>
                    <a:pt x="129" y="22"/>
                    <a:pt x="127" y="22"/>
                    <a:pt x="125" y="22"/>
                  </a:cubicBezTo>
                  <a:cubicBezTo>
                    <a:pt x="120" y="14"/>
                    <a:pt x="112" y="8"/>
                    <a:pt x="101" y="8"/>
                  </a:cubicBezTo>
                  <a:cubicBezTo>
                    <a:pt x="96" y="8"/>
                    <a:pt x="91" y="10"/>
                    <a:pt x="87" y="12"/>
                  </a:cubicBezTo>
                  <a:cubicBezTo>
                    <a:pt x="83" y="5"/>
                    <a:pt x="74" y="0"/>
                    <a:pt x="65" y="0"/>
                  </a:cubicBezTo>
                  <a:cubicBezTo>
                    <a:pt x="51" y="0"/>
                    <a:pt x="39" y="10"/>
                    <a:pt x="38" y="24"/>
                  </a:cubicBezTo>
                  <a:cubicBezTo>
                    <a:pt x="35" y="22"/>
                    <a:pt x="31" y="21"/>
                    <a:pt x="27" y="21"/>
                  </a:cubicBezTo>
                  <a:cubicBezTo>
                    <a:pt x="12" y="21"/>
                    <a:pt x="0" y="33"/>
                    <a:pt x="0" y="47"/>
                  </a:cubicBezTo>
                  <a:cubicBezTo>
                    <a:pt x="0" y="62"/>
                    <a:pt x="12" y="74"/>
                    <a:pt x="27" y="74"/>
                  </a:cubicBezTo>
                  <a:cubicBezTo>
                    <a:pt x="28" y="74"/>
                    <a:pt x="29" y="73"/>
                    <a:pt x="29" y="73"/>
                  </a:cubicBezTo>
                  <a:cubicBezTo>
                    <a:pt x="33" y="83"/>
                    <a:pt x="43" y="90"/>
                    <a:pt x="54" y="90"/>
                  </a:cubicBezTo>
                  <a:cubicBezTo>
                    <a:pt x="63" y="90"/>
                    <a:pt x="70" y="86"/>
                    <a:pt x="75" y="80"/>
                  </a:cubicBezTo>
                  <a:cubicBezTo>
                    <a:pt x="79" y="88"/>
                    <a:pt x="88" y="94"/>
                    <a:pt x="99" y="94"/>
                  </a:cubicBezTo>
                  <a:cubicBezTo>
                    <a:pt x="112" y="94"/>
                    <a:pt x="123" y="85"/>
                    <a:pt x="125" y="73"/>
                  </a:cubicBezTo>
                  <a:cubicBezTo>
                    <a:pt x="127" y="74"/>
                    <a:pt x="129" y="74"/>
                    <a:pt x="131" y="74"/>
                  </a:cubicBezTo>
                  <a:cubicBezTo>
                    <a:pt x="146" y="74"/>
                    <a:pt x="158" y="62"/>
                    <a:pt x="158" y="48"/>
                  </a:cubicBezTo>
                  <a:cubicBezTo>
                    <a:pt x="158" y="33"/>
                    <a:pt x="146" y="22"/>
                    <a:pt x="131" y="22"/>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8" name="Freeform 59"/>
            <p:cNvSpPr/>
            <p:nvPr/>
          </p:nvSpPr>
          <p:spPr bwMode="auto">
            <a:xfrm>
              <a:off x="1840708" y="3877868"/>
              <a:ext cx="95250" cy="135731"/>
            </a:xfrm>
            <a:custGeom>
              <a:avLst/>
              <a:gdLst>
                <a:gd name="T0" fmla="*/ 2147483647 w 37"/>
                <a:gd name="T1" fmla="*/ 2147483647 h 53"/>
                <a:gd name="T2" fmla="*/ 2147483647 w 37"/>
                <a:gd name="T3" fmla="*/ 2147483647 h 53"/>
                <a:gd name="T4" fmla="*/ 2147483647 w 37"/>
                <a:gd name="T5" fmla="*/ 2147483647 h 53"/>
                <a:gd name="T6" fmla="*/ 2147483647 w 37"/>
                <a:gd name="T7" fmla="*/ 2147483647 h 53"/>
                <a:gd name="T8" fmla="*/ 2147483647 w 37"/>
                <a:gd name="T9" fmla="*/ 2147483647 h 53"/>
                <a:gd name="T10" fmla="*/ 2147483647 w 37"/>
                <a:gd name="T11" fmla="*/ 2147483647 h 53"/>
                <a:gd name="T12" fmla="*/ 2147483647 w 37"/>
                <a:gd name="T13" fmla="*/ 2147483647 h 53"/>
                <a:gd name="T14" fmla="*/ 2147483647 w 37"/>
                <a:gd name="T15" fmla="*/ 2147483647 h 53"/>
                <a:gd name="T16" fmla="*/ 2147483647 w 37"/>
                <a:gd name="T17" fmla="*/ 214748364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3">
                  <a:moveTo>
                    <a:pt x="11" y="50"/>
                  </a:moveTo>
                  <a:cubicBezTo>
                    <a:pt x="9" y="52"/>
                    <a:pt x="6" y="53"/>
                    <a:pt x="3" y="52"/>
                  </a:cubicBezTo>
                  <a:cubicBezTo>
                    <a:pt x="3" y="52"/>
                    <a:pt x="3" y="52"/>
                    <a:pt x="3" y="52"/>
                  </a:cubicBezTo>
                  <a:cubicBezTo>
                    <a:pt x="1" y="50"/>
                    <a:pt x="0" y="47"/>
                    <a:pt x="1" y="44"/>
                  </a:cubicBezTo>
                  <a:cubicBezTo>
                    <a:pt x="27" y="3"/>
                    <a:pt x="27" y="3"/>
                    <a:pt x="27" y="3"/>
                  </a:cubicBezTo>
                  <a:cubicBezTo>
                    <a:pt x="28" y="1"/>
                    <a:pt x="32" y="0"/>
                    <a:pt x="34" y="1"/>
                  </a:cubicBezTo>
                  <a:cubicBezTo>
                    <a:pt x="34" y="1"/>
                    <a:pt x="34" y="1"/>
                    <a:pt x="34" y="1"/>
                  </a:cubicBezTo>
                  <a:cubicBezTo>
                    <a:pt x="37" y="3"/>
                    <a:pt x="37" y="6"/>
                    <a:pt x="36" y="8"/>
                  </a:cubicBezTo>
                  <a:lnTo>
                    <a:pt x="11" y="50"/>
                  </a:ln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9" name="Freeform 60"/>
            <p:cNvSpPr/>
            <p:nvPr/>
          </p:nvSpPr>
          <p:spPr bwMode="auto">
            <a:xfrm>
              <a:off x="1925242" y="3877868"/>
              <a:ext cx="95250" cy="135731"/>
            </a:xfrm>
            <a:custGeom>
              <a:avLst/>
              <a:gdLst>
                <a:gd name="T0" fmla="*/ 2147483647 w 37"/>
                <a:gd name="T1" fmla="*/ 2147483647 h 53"/>
                <a:gd name="T2" fmla="*/ 2147483647 w 37"/>
                <a:gd name="T3" fmla="*/ 2147483647 h 53"/>
                <a:gd name="T4" fmla="*/ 2147483647 w 37"/>
                <a:gd name="T5" fmla="*/ 2147483647 h 53"/>
                <a:gd name="T6" fmla="*/ 2147483647 w 37"/>
                <a:gd name="T7" fmla="*/ 2147483647 h 53"/>
                <a:gd name="T8" fmla="*/ 2147483647 w 37"/>
                <a:gd name="T9" fmla="*/ 2147483647 h 53"/>
                <a:gd name="T10" fmla="*/ 2147483647 w 37"/>
                <a:gd name="T11" fmla="*/ 2147483647 h 53"/>
                <a:gd name="T12" fmla="*/ 2147483647 w 37"/>
                <a:gd name="T13" fmla="*/ 2147483647 h 53"/>
                <a:gd name="T14" fmla="*/ 2147483647 w 37"/>
                <a:gd name="T15" fmla="*/ 2147483647 h 53"/>
                <a:gd name="T16" fmla="*/ 2147483647 w 37"/>
                <a:gd name="T17" fmla="*/ 214748364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3">
                  <a:moveTo>
                    <a:pt x="10" y="50"/>
                  </a:moveTo>
                  <a:cubicBezTo>
                    <a:pt x="9" y="52"/>
                    <a:pt x="6" y="53"/>
                    <a:pt x="3" y="52"/>
                  </a:cubicBezTo>
                  <a:cubicBezTo>
                    <a:pt x="3" y="52"/>
                    <a:pt x="3" y="52"/>
                    <a:pt x="3" y="52"/>
                  </a:cubicBezTo>
                  <a:cubicBezTo>
                    <a:pt x="1" y="50"/>
                    <a:pt x="0" y="47"/>
                    <a:pt x="1" y="44"/>
                  </a:cubicBezTo>
                  <a:cubicBezTo>
                    <a:pt x="27" y="3"/>
                    <a:pt x="27" y="3"/>
                    <a:pt x="27" y="3"/>
                  </a:cubicBezTo>
                  <a:cubicBezTo>
                    <a:pt x="28" y="1"/>
                    <a:pt x="32" y="0"/>
                    <a:pt x="34" y="1"/>
                  </a:cubicBezTo>
                  <a:cubicBezTo>
                    <a:pt x="34" y="1"/>
                    <a:pt x="34" y="1"/>
                    <a:pt x="34" y="1"/>
                  </a:cubicBezTo>
                  <a:cubicBezTo>
                    <a:pt x="37" y="3"/>
                    <a:pt x="37" y="6"/>
                    <a:pt x="36" y="8"/>
                  </a:cubicBezTo>
                  <a:lnTo>
                    <a:pt x="10" y="50"/>
                  </a:ln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0" name="Freeform 61"/>
            <p:cNvSpPr/>
            <p:nvPr/>
          </p:nvSpPr>
          <p:spPr bwMode="auto">
            <a:xfrm>
              <a:off x="2009778" y="3877868"/>
              <a:ext cx="94059" cy="135731"/>
            </a:xfrm>
            <a:custGeom>
              <a:avLst/>
              <a:gdLst>
                <a:gd name="T0" fmla="*/ 2147483647 w 37"/>
                <a:gd name="T1" fmla="*/ 2147483647 h 53"/>
                <a:gd name="T2" fmla="*/ 2147483647 w 37"/>
                <a:gd name="T3" fmla="*/ 2147483647 h 53"/>
                <a:gd name="T4" fmla="*/ 2147483647 w 37"/>
                <a:gd name="T5" fmla="*/ 2147483647 h 53"/>
                <a:gd name="T6" fmla="*/ 2147483647 w 37"/>
                <a:gd name="T7" fmla="*/ 2147483647 h 53"/>
                <a:gd name="T8" fmla="*/ 2147483647 w 37"/>
                <a:gd name="T9" fmla="*/ 2147483647 h 53"/>
                <a:gd name="T10" fmla="*/ 2147483647 w 37"/>
                <a:gd name="T11" fmla="*/ 2147483647 h 53"/>
                <a:gd name="T12" fmla="*/ 2147483647 w 37"/>
                <a:gd name="T13" fmla="*/ 2147483647 h 53"/>
                <a:gd name="T14" fmla="*/ 2147483647 w 37"/>
                <a:gd name="T15" fmla="*/ 2147483647 h 53"/>
                <a:gd name="T16" fmla="*/ 2147483647 w 37"/>
                <a:gd name="T17" fmla="*/ 2147483647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3">
                  <a:moveTo>
                    <a:pt x="10" y="50"/>
                  </a:moveTo>
                  <a:cubicBezTo>
                    <a:pt x="9" y="52"/>
                    <a:pt x="6" y="53"/>
                    <a:pt x="3" y="52"/>
                  </a:cubicBezTo>
                  <a:cubicBezTo>
                    <a:pt x="3" y="52"/>
                    <a:pt x="3" y="52"/>
                    <a:pt x="3" y="52"/>
                  </a:cubicBezTo>
                  <a:cubicBezTo>
                    <a:pt x="1" y="50"/>
                    <a:pt x="0" y="47"/>
                    <a:pt x="1" y="44"/>
                  </a:cubicBezTo>
                  <a:cubicBezTo>
                    <a:pt x="27" y="3"/>
                    <a:pt x="27" y="3"/>
                    <a:pt x="27" y="3"/>
                  </a:cubicBezTo>
                  <a:cubicBezTo>
                    <a:pt x="28" y="1"/>
                    <a:pt x="31" y="0"/>
                    <a:pt x="34" y="1"/>
                  </a:cubicBezTo>
                  <a:cubicBezTo>
                    <a:pt x="34" y="1"/>
                    <a:pt x="34" y="1"/>
                    <a:pt x="34" y="1"/>
                  </a:cubicBezTo>
                  <a:cubicBezTo>
                    <a:pt x="36" y="3"/>
                    <a:pt x="37" y="6"/>
                    <a:pt x="36" y="8"/>
                  </a:cubicBezTo>
                  <a:lnTo>
                    <a:pt x="10" y="50"/>
                  </a:ln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81" name="组合 80"/>
          <p:cNvGrpSpPr/>
          <p:nvPr/>
        </p:nvGrpSpPr>
        <p:grpSpPr>
          <a:xfrm>
            <a:off x="4267059" y="3589351"/>
            <a:ext cx="203942" cy="193649"/>
            <a:chOff x="3309941" y="3637361"/>
            <a:chExt cx="377428" cy="358379"/>
          </a:xfrm>
          <a:solidFill>
            <a:schemeClr val="bg1"/>
          </a:solidFill>
        </p:grpSpPr>
        <p:sp>
          <p:nvSpPr>
            <p:cNvPr id="82" name="Oval 64"/>
            <p:cNvSpPr>
              <a:spLocks noChangeArrowheads="1"/>
            </p:cNvSpPr>
            <p:nvPr/>
          </p:nvSpPr>
          <p:spPr bwMode="auto">
            <a:xfrm>
              <a:off x="3461149" y="3770710"/>
              <a:ext cx="76200" cy="76200"/>
            </a:xfrm>
            <a:prstGeom prst="ellipse">
              <a:avLst/>
            </a:prstGeom>
            <a:grpFill/>
            <a:ln>
              <a:noFill/>
            </a:ln>
          </p:spPr>
          <p:txBody>
            <a:bodyPr lIns="68579" tIns="34289" rIns="68579" bIns="34289"/>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微软雅黑" panose="020B0503020204020204" pitchFamily="34" charset="-122"/>
                <a:cs typeface="+mn-cs"/>
                <a:sym typeface="+mn-lt"/>
              </a:endParaRPr>
            </a:p>
          </p:txBody>
        </p:sp>
        <p:sp>
          <p:nvSpPr>
            <p:cNvPr id="83" name="Freeform 65"/>
            <p:cNvSpPr>
              <a:spLocks noEditPoints="1"/>
            </p:cNvSpPr>
            <p:nvPr/>
          </p:nvSpPr>
          <p:spPr bwMode="auto">
            <a:xfrm>
              <a:off x="3309941" y="3637361"/>
              <a:ext cx="377428" cy="358379"/>
            </a:xfrm>
            <a:custGeom>
              <a:avLst/>
              <a:gdLst>
                <a:gd name="T0" fmla="*/ 2147483647 w 148"/>
                <a:gd name="T1" fmla="*/ 0 h 140"/>
                <a:gd name="T2" fmla="*/ 2147483647 w 148"/>
                <a:gd name="T3" fmla="*/ 2147483647 h 140"/>
                <a:gd name="T4" fmla="*/ 2147483647 w 148"/>
                <a:gd name="T5" fmla="*/ 2147483647 h 140"/>
                <a:gd name="T6" fmla="*/ 2147483647 w 148"/>
                <a:gd name="T7" fmla="*/ 2147483647 h 140"/>
                <a:gd name="T8" fmla="*/ 2147483647 w 148"/>
                <a:gd name="T9" fmla="*/ 2147483647 h 140"/>
                <a:gd name="T10" fmla="*/ 2147483647 w 148"/>
                <a:gd name="T11" fmla="*/ 2147483647 h 140"/>
                <a:gd name="T12" fmla="*/ 2147483647 w 148"/>
                <a:gd name="T13" fmla="*/ 0 h 140"/>
                <a:gd name="T14" fmla="*/ 2147483647 w 148"/>
                <a:gd name="T15" fmla="*/ 2147483647 h 140"/>
                <a:gd name="T16" fmla="*/ 2147483647 w 148"/>
                <a:gd name="T17" fmla="*/ 2147483647 h 140"/>
                <a:gd name="T18" fmla="*/ 2147483647 w 148"/>
                <a:gd name="T19" fmla="*/ 2147483647 h 140"/>
                <a:gd name="T20" fmla="*/ 2147483647 w 148"/>
                <a:gd name="T21" fmla="*/ 2147483647 h 140"/>
                <a:gd name="T22" fmla="*/ 2147483647 w 148"/>
                <a:gd name="T23" fmla="*/ 2147483647 h 140"/>
                <a:gd name="T24" fmla="*/ 2147483647 w 148"/>
                <a:gd name="T25" fmla="*/ 2147483647 h 140"/>
                <a:gd name="T26" fmla="*/ 2147483647 w 148"/>
                <a:gd name="T27" fmla="*/ 2147483647 h 140"/>
                <a:gd name="T28" fmla="*/ 2147483647 w 148"/>
                <a:gd name="T29" fmla="*/ 2147483647 h 140"/>
                <a:gd name="T30" fmla="*/ 2147483647 w 148"/>
                <a:gd name="T31" fmla="*/ 2147483647 h 140"/>
                <a:gd name="T32" fmla="*/ 2147483647 w 148"/>
                <a:gd name="T33" fmla="*/ 0 h 140"/>
                <a:gd name="T34" fmla="*/ 0 w 148"/>
                <a:gd name="T35" fmla="*/ 2147483647 h 140"/>
                <a:gd name="T36" fmla="*/ 0 w 148"/>
                <a:gd name="T37" fmla="*/ 2147483647 h 140"/>
                <a:gd name="T38" fmla="*/ 2147483647 w 148"/>
                <a:gd name="T39" fmla="*/ 2147483647 h 140"/>
                <a:gd name="T40" fmla="*/ 2147483647 w 148"/>
                <a:gd name="T41" fmla="*/ 2147483647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8" h="140">
                  <a:moveTo>
                    <a:pt x="104" y="0"/>
                  </a:moveTo>
                  <a:cubicBezTo>
                    <a:pt x="88" y="35"/>
                    <a:pt x="88" y="35"/>
                    <a:pt x="88" y="35"/>
                  </a:cubicBezTo>
                  <a:cubicBezTo>
                    <a:pt x="101" y="40"/>
                    <a:pt x="110" y="53"/>
                    <a:pt x="110" y="67"/>
                  </a:cubicBezTo>
                  <a:cubicBezTo>
                    <a:pt x="110" y="69"/>
                    <a:pt x="110" y="70"/>
                    <a:pt x="110" y="72"/>
                  </a:cubicBezTo>
                  <a:cubicBezTo>
                    <a:pt x="148" y="76"/>
                    <a:pt x="148" y="76"/>
                    <a:pt x="148" y="76"/>
                  </a:cubicBezTo>
                  <a:cubicBezTo>
                    <a:pt x="148" y="73"/>
                    <a:pt x="148" y="70"/>
                    <a:pt x="148" y="67"/>
                  </a:cubicBezTo>
                  <a:cubicBezTo>
                    <a:pt x="148" y="37"/>
                    <a:pt x="130" y="11"/>
                    <a:pt x="104" y="0"/>
                  </a:cubicBezTo>
                  <a:close/>
                  <a:moveTo>
                    <a:pt x="74" y="102"/>
                  </a:moveTo>
                  <a:cubicBezTo>
                    <a:pt x="66" y="102"/>
                    <a:pt x="59" y="100"/>
                    <a:pt x="53" y="96"/>
                  </a:cubicBezTo>
                  <a:cubicBezTo>
                    <a:pt x="30" y="126"/>
                    <a:pt x="30" y="126"/>
                    <a:pt x="30" y="126"/>
                  </a:cubicBezTo>
                  <a:cubicBezTo>
                    <a:pt x="43" y="135"/>
                    <a:pt x="58" y="140"/>
                    <a:pt x="74" y="140"/>
                  </a:cubicBezTo>
                  <a:cubicBezTo>
                    <a:pt x="91" y="140"/>
                    <a:pt x="106" y="134"/>
                    <a:pt x="119" y="125"/>
                  </a:cubicBezTo>
                  <a:cubicBezTo>
                    <a:pt x="95" y="95"/>
                    <a:pt x="95" y="95"/>
                    <a:pt x="95" y="95"/>
                  </a:cubicBezTo>
                  <a:cubicBezTo>
                    <a:pt x="89" y="99"/>
                    <a:pt x="82" y="102"/>
                    <a:pt x="74" y="102"/>
                  </a:cubicBezTo>
                  <a:close/>
                  <a:moveTo>
                    <a:pt x="38" y="67"/>
                  </a:moveTo>
                  <a:cubicBezTo>
                    <a:pt x="38" y="53"/>
                    <a:pt x="47" y="40"/>
                    <a:pt x="60" y="35"/>
                  </a:cubicBezTo>
                  <a:cubicBezTo>
                    <a:pt x="44" y="0"/>
                    <a:pt x="44" y="0"/>
                    <a:pt x="44" y="0"/>
                  </a:cubicBezTo>
                  <a:cubicBezTo>
                    <a:pt x="18" y="12"/>
                    <a:pt x="0" y="37"/>
                    <a:pt x="0" y="67"/>
                  </a:cubicBezTo>
                  <a:cubicBezTo>
                    <a:pt x="0" y="70"/>
                    <a:pt x="0" y="73"/>
                    <a:pt x="0" y="77"/>
                  </a:cubicBezTo>
                  <a:cubicBezTo>
                    <a:pt x="39" y="72"/>
                    <a:pt x="39" y="72"/>
                    <a:pt x="39" y="72"/>
                  </a:cubicBezTo>
                  <a:cubicBezTo>
                    <a:pt x="38" y="70"/>
                    <a:pt x="38" y="69"/>
                    <a:pt x="38" y="67"/>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355350" y="1547537"/>
            <a:ext cx="1292533" cy="2211503"/>
          </a:xfrm>
          <a:prstGeom prst="rect">
            <a:avLst/>
          </a:prstGeom>
          <a:noFill/>
        </p:spPr>
        <p:txBody>
          <a:bodyPr vert="eaVert" wrap="none" rtlCol="0">
            <a:spAutoFit/>
          </a:bodyPr>
          <a:lstStyle/>
          <a:p>
            <a:pPr defTabSz="685165">
              <a:defRPr/>
            </a:pPr>
            <a:r>
              <a:rPr lang="zh-CN" altLang="en-US" sz="7200" dirty="0">
                <a:solidFill>
                  <a:srgbClr val="595959"/>
                </a:solidFill>
                <a:latin typeface="方正尚酷简体"/>
                <a:ea typeface="方正尚酷简体"/>
              </a:rPr>
              <a:t>目 录</a:t>
            </a:r>
            <a:endParaRPr lang="zh-CN" altLang="en-US" sz="7200" dirty="0">
              <a:solidFill>
                <a:srgbClr val="595959"/>
              </a:solidFill>
              <a:latin typeface="Campton Medium"/>
              <a:ea typeface="方正兰亭细黑_GBK" panose="02000000000000000000" charset="-122"/>
            </a:endParaRPr>
          </a:p>
        </p:txBody>
      </p:sp>
      <p:sp>
        <p:nvSpPr>
          <p:cNvPr id="28" name="文本框 27"/>
          <p:cNvSpPr txBox="1"/>
          <p:nvPr/>
        </p:nvSpPr>
        <p:spPr>
          <a:xfrm>
            <a:off x="934277" y="881869"/>
            <a:ext cx="600164" cy="1610505"/>
          </a:xfrm>
          <a:prstGeom prst="rect">
            <a:avLst/>
          </a:prstGeom>
          <a:noFill/>
        </p:spPr>
        <p:txBody>
          <a:bodyPr vert="eaVert" wrap="none" rtlCol="0">
            <a:spAutoFit/>
          </a:bodyPr>
          <a:lstStyle/>
          <a:p>
            <a:pPr defTabSz="685165">
              <a:defRPr/>
            </a:pPr>
            <a:r>
              <a:rPr lang="en-US" altLang="zh-CN" sz="2700" dirty="0">
                <a:solidFill>
                  <a:prstClr val="black">
                    <a:lumMod val="50000"/>
                    <a:lumOff val="50000"/>
                  </a:prstClr>
                </a:solidFill>
                <a:latin typeface="Campton Medium"/>
                <a:ea typeface="方正兰亭细黑_GBK" panose="02000000000000000000" charset="-122"/>
              </a:rPr>
              <a:t>CONTENTS</a:t>
            </a:r>
            <a:endParaRPr lang="zh-CN" altLang="en-US" sz="2700" dirty="0">
              <a:solidFill>
                <a:prstClr val="black">
                  <a:lumMod val="50000"/>
                  <a:lumOff val="50000"/>
                </a:prstClr>
              </a:solidFill>
              <a:latin typeface="Campton Medium"/>
              <a:ea typeface="方正兰亭细黑_GBK" panose="02000000000000000000" charset="-122"/>
            </a:endParaRPr>
          </a:p>
        </p:txBody>
      </p:sp>
      <p:cxnSp>
        <p:nvCxnSpPr>
          <p:cNvPr id="29" name="直接连接符 28"/>
          <p:cNvCxnSpPr/>
          <p:nvPr/>
        </p:nvCxnSpPr>
        <p:spPr>
          <a:xfrm>
            <a:off x="1490198" y="938337"/>
            <a:ext cx="0" cy="2964761"/>
          </a:xfrm>
          <a:prstGeom prst="line">
            <a:avLst/>
          </a:prstGeom>
          <a:noFill/>
          <a:ln w="19050" cap="flat" cmpd="sng" algn="ctr">
            <a:solidFill>
              <a:sysClr val="windowText" lastClr="000000">
                <a:lumMod val="50000"/>
                <a:lumOff val="50000"/>
              </a:sysClr>
            </a:solidFill>
            <a:prstDash val="solid"/>
            <a:miter lim="800000"/>
          </a:ln>
          <a:effectLst/>
        </p:spPr>
      </p:cxnSp>
      <p:sp>
        <p:nvSpPr>
          <p:cNvPr id="30" name="文本框 29"/>
          <p:cNvSpPr txBox="1"/>
          <p:nvPr/>
        </p:nvSpPr>
        <p:spPr>
          <a:xfrm>
            <a:off x="5217632" y="1535331"/>
            <a:ext cx="2339102" cy="415498"/>
          </a:xfrm>
          <a:prstGeom prst="rect">
            <a:avLst/>
          </a:prstGeom>
          <a:noFill/>
        </p:spPr>
        <p:txBody>
          <a:bodyPr wrap="none" rtlCol="0">
            <a:spAutoFit/>
          </a:bodyPr>
          <a:lstStyle/>
          <a:p>
            <a:pPr defTabSz="685165">
              <a:defRPr/>
            </a:pPr>
            <a:r>
              <a:rPr lang="zh-CN" altLang="en-US" sz="2100">
                <a:solidFill>
                  <a:prstClr val="black"/>
                </a:solidFill>
                <a:latin typeface="方正尚酷简体"/>
                <a:ea typeface="方正尚酷简体"/>
              </a:rPr>
              <a:t>第一部分标题</a:t>
            </a:r>
            <a:r>
              <a:rPr lang="zh-CN" altLang="en-US" sz="2100" dirty="0">
                <a:solidFill>
                  <a:prstClr val="black"/>
                </a:solidFill>
                <a:latin typeface="方正尚酷简体"/>
                <a:ea typeface="方正尚酷简体"/>
              </a:rPr>
              <a:t>内容</a:t>
            </a:r>
          </a:p>
        </p:txBody>
      </p:sp>
      <p:sp>
        <p:nvSpPr>
          <p:cNvPr id="32" name="矩形 31"/>
          <p:cNvSpPr/>
          <p:nvPr/>
        </p:nvSpPr>
        <p:spPr>
          <a:xfrm>
            <a:off x="4965361" y="1491630"/>
            <a:ext cx="2702983" cy="479794"/>
          </a:xfrm>
          <a:prstGeom prst="rect">
            <a:avLst/>
          </a:prstGeom>
          <a:noFill/>
          <a:ln w="12700" cap="flat" cmpd="sng" algn="ctr">
            <a:solidFill>
              <a:srgbClr val="3F3F3F">
                <a:lumMod val="20000"/>
                <a:lumOff val="80000"/>
              </a:srgbClr>
            </a:solidFill>
            <a:prstDash val="solid"/>
            <a:miter lim="800000"/>
          </a:ln>
          <a:effectLst/>
        </p:spPr>
        <p:txBody>
          <a:bodyPr rtlCol="0" anchor="ctr"/>
          <a:lstStyle/>
          <a:p>
            <a:pPr algn="ctr" defTabSz="685165">
              <a:defRPr/>
            </a:pPr>
            <a:endParaRPr lang="zh-CN" altLang="en-US" sz="1350" kern="0">
              <a:solidFill>
                <a:prstClr val="white"/>
              </a:solidFill>
              <a:latin typeface="Campton Light"/>
              <a:ea typeface="方正兰亭细黑_GBK" panose="02000000000000000000" charset="-122"/>
            </a:endParaRPr>
          </a:p>
        </p:txBody>
      </p:sp>
      <p:sp>
        <p:nvSpPr>
          <p:cNvPr id="33" name="矩形 32"/>
          <p:cNvSpPr/>
          <p:nvPr/>
        </p:nvSpPr>
        <p:spPr>
          <a:xfrm>
            <a:off x="3851920" y="1491630"/>
            <a:ext cx="1113441" cy="479794"/>
          </a:xfrm>
          <a:prstGeom prst="rect">
            <a:avLst/>
          </a:prstGeom>
          <a:solidFill>
            <a:srgbClr val="7AD319"/>
          </a:solidFill>
          <a:ln w="12700" cap="flat" cmpd="sng" algn="ctr">
            <a:noFill/>
            <a:prstDash val="solid"/>
            <a:miter lim="800000"/>
          </a:ln>
          <a:effectLst/>
        </p:spPr>
        <p:txBody>
          <a:bodyPr bIns="0" rtlCol="0" anchor="ctr"/>
          <a:lstStyle/>
          <a:p>
            <a:pPr algn="ctr" defTabSz="685165">
              <a:defRPr/>
            </a:pPr>
            <a:r>
              <a:rPr lang="en-US" altLang="zh-CN" sz="2700" kern="0" spc="225" dirty="0">
                <a:solidFill>
                  <a:prstClr val="white"/>
                </a:solidFill>
                <a:latin typeface="Agency FB" panose="020B0503020202020204" pitchFamily="34" charset="0"/>
                <a:ea typeface="方正兰亭细黑_GBK" panose="02000000000000000000" charset="-122"/>
              </a:rPr>
              <a:t>01</a:t>
            </a:r>
            <a:endParaRPr lang="zh-CN" altLang="en-US" sz="2700" kern="0" spc="225" dirty="0">
              <a:solidFill>
                <a:prstClr val="white"/>
              </a:solidFill>
              <a:latin typeface="Agency FB" panose="020B0503020202020204" pitchFamily="34" charset="0"/>
              <a:ea typeface="方正兰亭细黑_GBK" panose="02000000000000000000" charset="-122"/>
            </a:endParaRPr>
          </a:p>
        </p:txBody>
      </p:sp>
      <p:sp>
        <p:nvSpPr>
          <p:cNvPr id="34" name="文本框 33"/>
          <p:cNvSpPr txBox="1"/>
          <p:nvPr/>
        </p:nvSpPr>
        <p:spPr>
          <a:xfrm>
            <a:off x="5217632" y="2233454"/>
            <a:ext cx="2339102" cy="415498"/>
          </a:xfrm>
          <a:prstGeom prst="rect">
            <a:avLst/>
          </a:prstGeom>
          <a:noFill/>
        </p:spPr>
        <p:txBody>
          <a:bodyPr wrap="none" rtlCol="0">
            <a:spAutoFit/>
          </a:bodyPr>
          <a:lstStyle/>
          <a:p>
            <a:pPr defTabSz="685165">
              <a:defRPr/>
            </a:pPr>
            <a:r>
              <a:rPr lang="zh-CN" altLang="en-US" sz="2100">
                <a:solidFill>
                  <a:prstClr val="black"/>
                </a:solidFill>
                <a:latin typeface="方正尚酷简体"/>
                <a:ea typeface="方正尚酷简体"/>
              </a:rPr>
              <a:t>第一部分标题内容</a:t>
            </a:r>
            <a:endParaRPr lang="zh-CN" altLang="en-US" sz="2100" dirty="0">
              <a:solidFill>
                <a:prstClr val="black"/>
              </a:solidFill>
              <a:latin typeface="方正尚酷简体"/>
              <a:ea typeface="方正尚酷简体"/>
            </a:endParaRPr>
          </a:p>
        </p:txBody>
      </p:sp>
      <p:sp>
        <p:nvSpPr>
          <p:cNvPr id="36" name="矩形 35"/>
          <p:cNvSpPr/>
          <p:nvPr/>
        </p:nvSpPr>
        <p:spPr>
          <a:xfrm>
            <a:off x="4965361" y="2189754"/>
            <a:ext cx="2702983" cy="479794"/>
          </a:xfrm>
          <a:prstGeom prst="rect">
            <a:avLst/>
          </a:prstGeom>
          <a:noFill/>
          <a:ln w="12700" cap="flat" cmpd="sng" algn="ctr">
            <a:solidFill>
              <a:srgbClr val="3F3F3F">
                <a:lumMod val="20000"/>
                <a:lumOff val="80000"/>
              </a:srgbClr>
            </a:solidFill>
            <a:prstDash val="solid"/>
            <a:miter lim="800000"/>
          </a:ln>
          <a:effectLst/>
        </p:spPr>
        <p:txBody>
          <a:bodyPr rtlCol="0" anchor="ctr"/>
          <a:lstStyle/>
          <a:p>
            <a:pPr algn="ctr" defTabSz="685165">
              <a:defRPr/>
            </a:pPr>
            <a:endParaRPr lang="zh-CN" altLang="en-US" sz="1350" kern="0">
              <a:solidFill>
                <a:prstClr val="white"/>
              </a:solidFill>
              <a:latin typeface="Campton Light"/>
              <a:ea typeface="方正兰亭细黑_GBK" panose="02000000000000000000" charset="-122"/>
            </a:endParaRPr>
          </a:p>
        </p:txBody>
      </p:sp>
      <p:sp>
        <p:nvSpPr>
          <p:cNvPr id="37" name="矩形 36"/>
          <p:cNvSpPr/>
          <p:nvPr/>
        </p:nvSpPr>
        <p:spPr>
          <a:xfrm>
            <a:off x="3851920" y="2189754"/>
            <a:ext cx="1113441" cy="479794"/>
          </a:xfrm>
          <a:prstGeom prst="rect">
            <a:avLst/>
          </a:prstGeom>
          <a:solidFill>
            <a:srgbClr val="4CAD2C"/>
          </a:solidFill>
          <a:ln w="12700" cap="flat" cmpd="sng" algn="ctr">
            <a:noFill/>
            <a:prstDash val="solid"/>
            <a:miter lim="800000"/>
          </a:ln>
          <a:effectLst/>
        </p:spPr>
        <p:txBody>
          <a:bodyPr bIns="0" rtlCol="0" anchor="ctr"/>
          <a:lstStyle/>
          <a:p>
            <a:pPr algn="ctr" defTabSz="685165">
              <a:defRPr/>
            </a:pPr>
            <a:r>
              <a:rPr lang="en-US" altLang="zh-CN" sz="2700" kern="0" dirty="0">
                <a:solidFill>
                  <a:prstClr val="white"/>
                </a:solidFill>
                <a:latin typeface="Agency FB" panose="020B0503020202020204" pitchFamily="34" charset="0"/>
                <a:ea typeface="方正兰亭细黑_GBK" panose="02000000000000000000" charset="-122"/>
              </a:rPr>
              <a:t>02</a:t>
            </a:r>
            <a:endParaRPr lang="zh-CN" altLang="en-US" sz="2700" kern="0" dirty="0">
              <a:solidFill>
                <a:prstClr val="white"/>
              </a:solidFill>
              <a:latin typeface="Agency FB" panose="020B0503020202020204" pitchFamily="34" charset="0"/>
              <a:ea typeface="方正兰亭细黑_GBK" panose="02000000000000000000" charset="-122"/>
            </a:endParaRPr>
          </a:p>
        </p:txBody>
      </p:sp>
      <p:sp>
        <p:nvSpPr>
          <p:cNvPr id="38" name="文本框 37"/>
          <p:cNvSpPr txBox="1"/>
          <p:nvPr/>
        </p:nvSpPr>
        <p:spPr>
          <a:xfrm>
            <a:off x="5217632" y="2931577"/>
            <a:ext cx="2339102" cy="415498"/>
          </a:xfrm>
          <a:prstGeom prst="rect">
            <a:avLst/>
          </a:prstGeom>
          <a:noFill/>
        </p:spPr>
        <p:txBody>
          <a:bodyPr wrap="none" rtlCol="0">
            <a:spAutoFit/>
          </a:bodyPr>
          <a:lstStyle/>
          <a:p>
            <a:pPr defTabSz="685165">
              <a:defRPr/>
            </a:pPr>
            <a:r>
              <a:rPr lang="zh-CN" altLang="en-US" sz="2100">
                <a:solidFill>
                  <a:prstClr val="black"/>
                </a:solidFill>
                <a:latin typeface="方正尚酷简体"/>
                <a:ea typeface="方正尚酷简体"/>
              </a:rPr>
              <a:t>第一部分标题内容</a:t>
            </a:r>
            <a:endParaRPr lang="zh-CN" altLang="en-US" sz="2100" dirty="0">
              <a:solidFill>
                <a:prstClr val="black"/>
              </a:solidFill>
              <a:latin typeface="方正尚酷简体"/>
              <a:ea typeface="方正尚酷简体"/>
            </a:endParaRPr>
          </a:p>
        </p:txBody>
      </p:sp>
      <p:sp>
        <p:nvSpPr>
          <p:cNvPr id="40" name="矩形 39"/>
          <p:cNvSpPr/>
          <p:nvPr/>
        </p:nvSpPr>
        <p:spPr>
          <a:xfrm>
            <a:off x="4965361" y="2887876"/>
            <a:ext cx="2702983" cy="479794"/>
          </a:xfrm>
          <a:prstGeom prst="rect">
            <a:avLst/>
          </a:prstGeom>
          <a:noFill/>
          <a:ln w="12700" cap="flat" cmpd="sng" algn="ctr">
            <a:solidFill>
              <a:srgbClr val="3F3F3F">
                <a:lumMod val="20000"/>
                <a:lumOff val="80000"/>
              </a:srgbClr>
            </a:solidFill>
            <a:prstDash val="solid"/>
            <a:miter lim="800000"/>
          </a:ln>
          <a:effectLst/>
        </p:spPr>
        <p:txBody>
          <a:bodyPr rtlCol="0" anchor="ctr"/>
          <a:lstStyle/>
          <a:p>
            <a:pPr algn="ctr" defTabSz="685165">
              <a:defRPr/>
            </a:pPr>
            <a:endParaRPr lang="zh-CN" altLang="en-US" sz="1350" kern="0">
              <a:solidFill>
                <a:prstClr val="white"/>
              </a:solidFill>
              <a:latin typeface="Campton Light"/>
              <a:ea typeface="方正兰亭细黑_GBK" panose="02000000000000000000" charset="-122"/>
            </a:endParaRPr>
          </a:p>
        </p:txBody>
      </p:sp>
      <p:sp>
        <p:nvSpPr>
          <p:cNvPr id="41" name="矩形 40"/>
          <p:cNvSpPr/>
          <p:nvPr/>
        </p:nvSpPr>
        <p:spPr>
          <a:xfrm>
            <a:off x="3851920" y="2887876"/>
            <a:ext cx="1113441" cy="479794"/>
          </a:xfrm>
          <a:prstGeom prst="rect">
            <a:avLst/>
          </a:prstGeom>
          <a:solidFill>
            <a:srgbClr val="7AD319"/>
          </a:solidFill>
          <a:ln w="12700" cap="flat" cmpd="sng" algn="ctr">
            <a:solidFill>
              <a:srgbClr val="7AD319"/>
            </a:solidFill>
            <a:prstDash val="solid"/>
            <a:miter lim="800000"/>
          </a:ln>
          <a:effectLst/>
        </p:spPr>
        <p:txBody>
          <a:bodyPr bIns="0" rtlCol="0" anchor="ctr"/>
          <a:lstStyle/>
          <a:p>
            <a:pPr algn="ctr" defTabSz="685165">
              <a:defRPr/>
            </a:pPr>
            <a:r>
              <a:rPr lang="en-US" altLang="zh-CN" sz="2700" kern="0" dirty="0">
                <a:solidFill>
                  <a:prstClr val="white"/>
                </a:solidFill>
                <a:latin typeface="Agency FB" panose="020B0503020202020204" pitchFamily="34" charset="0"/>
                <a:ea typeface="方正兰亭细黑_GBK" panose="02000000000000000000" charset="-122"/>
              </a:rPr>
              <a:t>03</a:t>
            </a:r>
            <a:endParaRPr lang="zh-CN" altLang="en-US" sz="2700" kern="0" dirty="0">
              <a:solidFill>
                <a:prstClr val="white"/>
              </a:solidFill>
              <a:latin typeface="Agency FB" panose="020B0503020202020204" pitchFamily="34" charset="0"/>
              <a:ea typeface="方正兰亭细黑_GBK" panose="02000000000000000000" charset="-122"/>
            </a:endParaRPr>
          </a:p>
        </p:txBody>
      </p:sp>
      <p:sp>
        <p:nvSpPr>
          <p:cNvPr id="42" name="文本框 41"/>
          <p:cNvSpPr txBox="1"/>
          <p:nvPr/>
        </p:nvSpPr>
        <p:spPr>
          <a:xfrm>
            <a:off x="5217632" y="3629701"/>
            <a:ext cx="2339102" cy="415498"/>
          </a:xfrm>
          <a:prstGeom prst="rect">
            <a:avLst/>
          </a:prstGeom>
          <a:noFill/>
        </p:spPr>
        <p:txBody>
          <a:bodyPr wrap="none" rtlCol="0">
            <a:spAutoFit/>
          </a:bodyPr>
          <a:lstStyle/>
          <a:p>
            <a:pPr defTabSz="685165">
              <a:defRPr/>
            </a:pPr>
            <a:r>
              <a:rPr lang="zh-CN" altLang="en-US" sz="2100">
                <a:solidFill>
                  <a:prstClr val="black"/>
                </a:solidFill>
                <a:latin typeface="方正尚酷简体"/>
                <a:ea typeface="方正尚酷简体"/>
              </a:rPr>
              <a:t>第一部分标题内容</a:t>
            </a:r>
            <a:endParaRPr lang="zh-CN" altLang="en-US" sz="2100" dirty="0">
              <a:solidFill>
                <a:prstClr val="black"/>
              </a:solidFill>
              <a:latin typeface="方正尚酷简体"/>
              <a:ea typeface="方正尚酷简体"/>
            </a:endParaRPr>
          </a:p>
        </p:txBody>
      </p:sp>
      <p:sp>
        <p:nvSpPr>
          <p:cNvPr id="44" name="矩形 43"/>
          <p:cNvSpPr/>
          <p:nvPr/>
        </p:nvSpPr>
        <p:spPr>
          <a:xfrm>
            <a:off x="4965361" y="3586000"/>
            <a:ext cx="2702983" cy="479794"/>
          </a:xfrm>
          <a:prstGeom prst="rect">
            <a:avLst/>
          </a:prstGeom>
          <a:noFill/>
          <a:ln w="12700" cap="flat" cmpd="sng" algn="ctr">
            <a:solidFill>
              <a:srgbClr val="3F3F3F">
                <a:lumMod val="20000"/>
                <a:lumOff val="80000"/>
              </a:srgbClr>
            </a:solidFill>
            <a:prstDash val="solid"/>
            <a:miter lim="800000"/>
          </a:ln>
          <a:effectLst/>
        </p:spPr>
        <p:txBody>
          <a:bodyPr rtlCol="0" anchor="ctr"/>
          <a:lstStyle/>
          <a:p>
            <a:pPr algn="ctr" defTabSz="685165">
              <a:defRPr/>
            </a:pPr>
            <a:endParaRPr lang="zh-CN" altLang="en-US" sz="1350" kern="0">
              <a:solidFill>
                <a:prstClr val="white"/>
              </a:solidFill>
              <a:latin typeface="Campton Light"/>
              <a:ea typeface="方正兰亭细黑_GBK" panose="02000000000000000000" charset="-122"/>
            </a:endParaRPr>
          </a:p>
        </p:txBody>
      </p:sp>
      <p:sp>
        <p:nvSpPr>
          <p:cNvPr id="45" name="矩形 44"/>
          <p:cNvSpPr/>
          <p:nvPr/>
        </p:nvSpPr>
        <p:spPr>
          <a:xfrm>
            <a:off x="3851920" y="3586000"/>
            <a:ext cx="1113441" cy="479794"/>
          </a:xfrm>
          <a:prstGeom prst="rect">
            <a:avLst/>
          </a:prstGeom>
          <a:solidFill>
            <a:srgbClr val="4CAD2C"/>
          </a:solidFill>
          <a:ln w="12700" cap="flat" cmpd="sng" algn="ctr">
            <a:noFill/>
            <a:prstDash val="solid"/>
            <a:miter lim="800000"/>
          </a:ln>
          <a:effectLst/>
        </p:spPr>
        <p:txBody>
          <a:bodyPr bIns="0" rtlCol="0" anchor="ctr"/>
          <a:lstStyle/>
          <a:p>
            <a:pPr algn="ctr" defTabSz="685165">
              <a:defRPr/>
            </a:pPr>
            <a:r>
              <a:rPr lang="en-US" altLang="zh-CN" sz="2700" kern="0" dirty="0">
                <a:solidFill>
                  <a:prstClr val="white"/>
                </a:solidFill>
                <a:latin typeface="Agency FB" panose="020B0503020202020204" pitchFamily="34" charset="0"/>
                <a:ea typeface="方正兰亭细黑_GBK" panose="02000000000000000000" charset="-122"/>
              </a:rPr>
              <a:t>04</a:t>
            </a:r>
            <a:endParaRPr lang="zh-CN" altLang="en-US" sz="2700" kern="0" dirty="0">
              <a:solidFill>
                <a:prstClr val="white"/>
              </a:solidFill>
              <a:latin typeface="Agency FB" panose="020B0503020202020204" pitchFamily="34" charset="0"/>
              <a:ea typeface="方正兰亭细黑_GBK" panose="020000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1691680" y="1927098"/>
            <a:ext cx="5688632" cy="428628"/>
          </a:xfrm>
          <a:prstGeom prst="rect">
            <a:avLst/>
          </a:prstGeom>
        </p:spPr>
        <p:txBody>
          <a:bodyPr vert="horz" lIns="91440" tIns="45720" rIns="91440" bIns="45720" rtlCol="0" anchor="ctr">
            <a:normAutofit fontScale="92500" lnSpcReduction="10000"/>
          </a:bodyPr>
          <a:lstStyle/>
          <a:p>
            <a:pPr lvl="0" algn="dist">
              <a:lnSpc>
                <a:spcPct val="150000"/>
              </a:lnSpc>
              <a:spcBef>
                <a:spcPct val="0"/>
              </a:spcBef>
              <a:defRPr/>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mj-cs"/>
              </a:rPr>
              <a:t>THANK YOU FOR YOUR PATIENCE</a:t>
            </a:r>
            <a:endParaRPr kumimoji="0" lang="zh-CN" altLang="en-US"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5" name="标题 1"/>
          <p:cNvSpPr txBox="1"/>
          <p:nvPr/>
        </p:nvSpPr>
        <p:spPr>
          <a:xfrm>
            <a:off x="1619672" y="1278451"/>
            <a:ext cx="5904656" cy="857259"/>
          </a:xfrm>
          <a:prstGeom prst="rect">
            <a:avLst/>
          </a:prstGeom>
        </p:spPr>
        <p:txBody>
          <a:bodyPr vert="horz" lIns="91440" tIns="45720" rIns="91440" bIns="45720" rtlCol="0" anchor="ctr">
            <a:noAutofit/>
          </a:bodyPr>
          <a:lstStyle/>
          <a:p>
            <a:pPr marL="0" marR="0" lvl="0" indent="0" algn="dist" defTabSz="914400" rtl="0" eaLnBrk="1" fontAlgn="auto" latinLnBrk="0" hangingPunct="1">
              <a:lnSpc>
                <a:spcPct val="100000"/>
              </a:lnSpc>
              <a:spcBef>
                <a:spcPct val="0"/>
              </a:spcBef>
              <a:spcAft>
                <a:spcPts val="0"/>
              </a:spcAft>
              <a:buClrTx/>
              <a:buSzTx/>
              <a:buFontTx/>
              <a:buNone/>
              <a:defRPr/>
            </a:pPr>
            <a:r>
              <a:rPr lang="zh-CN" altLang="en-US" sz="4000" b="1">
                <a:solidFill>
                  <a:srgbClr val="319351"/>
                </a:solidFill>
                <a:latin typeface="微软雅黑" panose="020B0503020204020204" pitchFamily="34" charset="-122"/>
                <a:ea typeface="微软雅黑" panose="020B0503020204020204" pitchFamily="34" charset="-122"/>
                <a:cs typeface="+mj-cs"/>
              </a:rPr>
              <a:t>感谢大家的耐心观看</a:t>
            </a:r>
            <a:endParaRPr kumimoji="0" lang="zh-CN" altLang="en-US" sz="4000" b="1" i="0" u="none" strike="noStrike" kern="1200" cap="none" spc="0" normalizeH="0" baseline="0" noProof="0" dirty="0">
              <a:ln>
                <a:noFill/>
              </a:ln>
              <a:solidFill>
                <a:srgbClr val="319351"/>
              </a:solidFill>
              <a:effectLst/>
              <a:uLnTx/>
              <a:uFillTx/>
              <a:latin typeface="微软雅黑" panose="020B0503020204020204" pitchFamily="34" charset="-122"/>
              <a:ea typeface="微软雅黑" panose="020B0503020204020204" pitchFamily="34" charset="-122"/>
              <a:cs typeface="+mj-cs"/>
            </a:endParaRPr>
          </a:p>
        </p:txBody>
      </p:sp>
      <p:pic>
        <p:nvPicPr>
          <p:cNvPr id="10" name="图片 9" descr="4.png"/>
          <p:cNvPicPr>
            <a:picLocks noChangeAspect="1"/>
          </p:cNvPicPr>
          <p:nvPr/>
        </p:nvPicPr>
        <p:blipFill>
          <a:blip r:embed="rId3"/>
          <a:stretch>
            <a:fillRect/>
          </a:stretch>
        </p:blipFill>
        <p:spPr>
          <a:xfrm>
            <a:off x="0" y="4065175"/>
            <a:ext cx="9144000" cy="1078325"/>
          </a:xfrm>
          <a:prstGeom prst="rect">
            <a:avLst/>
          </a:prstGeom>
        </p:spPr>
      </p:pic>
      <p:pic>
        <p:nvPicPr>
          <p:cNvPr id="12" name="图片 11" descr="3.png"/>
          <p:cNvPicPr>
            <a:picLocks noChangeAspect="1"/>
          </p:cNvPicPr>
          <p:nvPr/>
        </p:nvPicPr>
        <p:blipFill>
          <a:blip r:embed="rId4"/>
          <a:stretch>
            <a:fillRect/>
          </a:stretch>
        </p:blipFill>
        <p:spPr>
          <a:xfrm>
            <a:off x="44585" y="3651869"/>
            <a:ext cx="9054829" cy="1491631"/>
          </a:xfrm>
          <a:prstGeom prst="rect">
            <a:avLst/>
          </a:prstGeom>
        </p:spPr>
      </p:pic>
    </p:spTree>
  </p:cSld>
  <p:clrMapOvr>
    <a:masterClrMapping/>
  </p:clrMapOvr>
  <p:transition spd="med" advTm="2000">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8"/>
          <p:cNvSpPr>
            <a:spLocks noChangeArrowheads="1"/>
          </p:cNvSpPr>
          <p:nvPr/>
        </p:nvSpPr>
        <p:spPr bwMode="auto">
          <a:xfrm>
            <a:off x="3952106" y="1419622"/>
            <a:ext cx="907926" cy="906886"/>
          </a:xfrm>
          <a:prstGeom prst="ellipse">
            <a:avLst/>
          </a:prstGeom>
          <a:noFill/>
          <a:ln w="57150">
            <a:solidFill>
              <a:srgbClr val="319351"/>
            </a:solidFill>
            <a:round/>
          </a:ln>
        </p:spPr>
        <p:txBody>
          <a:bodyPr vert="horz" wrap="square" lIns="68580" tIns="34290" rIns="68580" bIns="3429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5400" b="0" i="0" u="none" strike="noStrike" kern="0" cap="none" spc="-225" normalizeH="0" baseline="0" noProof="0" dirty="0">
                <a:ln>
                  <a:noFill/>
                </a:ln>
                <a:solidFill>
                  <a:srgbClr val="319351"/>
                </a:solidFill>
                <a:effectLst/>
                <a:uLnTx/>
                <a:uFillTx/>
                <a:latin typeface="Agency FB" panose="020B0503020202020204" pitchFamily="34" charset="0"/>
                <a:ea typeface="方正兰亭黑简体" panose="02000000000000000000" charset="-122"/>
                <a:cs typeface="+mn-cs"/>
              </a:rPr>
              <a:t>01</a:t>
            </a:r>
            <a:endParaRPr kumimoji="0" lang="zh-CN" altLang="en-US" sz="5400" b="0" i="0" u="none" strike="noStrike" kern="0" cap="none" spc="-225" normalizeH="0" baseline="0" noProof="0" dirty="0">
              <a:ln>
                <a:noFill/>
              </a:ln>
              <a:solidFill>
                <a:srgbClr val="319351"/>
              </a:solidFill>
              <a:effectLst/>
              <a:uLnTx/>
              <a:uFillTx/>
              <a:latin typeface="Agency FB" panose="020B0503020202020204" pitchFamily="34" charset="0"/>
              <a:ea typeface="方正兰亭黑简体" panose="02000000000000000000" charset="-122"/>
              <a:cs typeface="+mn-cs"/>
            </a:endParaRPr>
          </a:p>
        </p:txBody>
      </p:sp>
      <p:sp>
        <p:nvSpPr>
          <p:cNvPr id="24" name="矩形 23"/>
          <p:cNvSpPr/>
          <p:nvPr/>
        </p:nvSpPr>
        <p:spPr>
          <a:xfrm>
            <a:off x="3226632" y="2382539"/>
            <a:ext cx="2659702" cy="83099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n-cs"/>
              </a:rPr>
              <a:t>第一部分</a:t>
            </a:r>
            <a:endParaRPr kumimoji="0" lang="zh-CN" altLang="en-US" sz="48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n-cs"/>
            </a:endParaRPr>
          </a:p>
        </p:txBody>
      </p:sp>
      <p:sp>
        <p:nvSpPr>
          <p:cNvPr id="25" name="矩形 24"/>
          <p:cNvSpPr/>
          <p:nvPr/>
        </p:nvSpPr>
        <p:spPr>
          <a:xfrm>
            <a:off x="3035449" y="3144287"/>
            <a:ext cx="3030125" cy="507831"/>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a:ln>
                  <a:noFill/>
                </a:ln>
                <a:solidFill>
                  <a:prstClr val="white">
                    <a:lumMod val="65000"/>
                  </a:prstClr>
                </a:solidFill>
                <a:effectLst/>
                <a:uLnTx/>
                <a:uFillTx/>
                <a:latin typeface="Montserrat Medium"/>
                <a:ea typeface="方正兰亭黑简体" panose="02000000000000000000" charset="-122"/>
                <a:cs typeface="+mn-cs"/>
              </a:rPr>
              <a:t>PART ONE CONTENT</a:t>
            </a:r>
            <a:endParaRPr kumimoji="0" lang="zh-CN" altLang="en-US" sz="2700" b="0" i="0" u="none" strike="noStrike" kern="1200" cap="none" spc="0" normalizeH="0" baseline="0" noProof="0" dirty="0">
              <a:ln>
                <a:noFill/>
              </a:ln>
              <a:solidFill>
                <a:prstClr val="white">
                  <a:lumMod val="65000"/>
                </a:prstClr>
              </a:solidFill>
              <a:effectLst/>
              <a:uLnTx/>
              <a:uFillTx/>
              <a:latin typeface="Montserrat Medium"/>
              <a:ea typeface="方正兰亭黑简体" panose="02000000000000000000" charset="-122"/>
              <a:cs typeface="+mn-cs"/>
            </a:endParaRPr>
          </a:p>
        </p:txBody>
      </p:sp>
      <p:cxnSp>
        <p:nvCxnSpPr>
          <p:cNvPr id="27" name="直接连接符 26"/>
          <p:cNvCxnSpPr/>
          <p:nvPr/>
        </p:nvCxnSpPr>
        <p:spPr>
          <a:xfrm>
            <a:off x="5982303" y="2788022"/>
            <a:ext cx="3128791" cy="0"/>
          </a:xfrm>
          <a:prstGeom prst="line">
            <a:avLst/>
          </a:prstGeom>
          <a:noFill/>
          <a:ln w="6350" cap="flat" cmpd="sng" algn="ctr">
            <a:solidFill>
              <a:sysClr val="window" lastClr="FFFFFF">
                <a:lumMod val="50000"/>
              </a:sysClr>
            </a:solidFill>
            <a:prstDash val="solid"/>
            <a:miter lim="800000"/>
            <a:headEnd type="oval" w="sm" len="sm"/>
          </a:ln>
          <a:effectLst/>
        </p:spPr>
      </p:cxnSp>
      <p:cxnSp>
        <p:nvCxnSpPr>
          <p:cNvPr id="46" name="直接连接符 45"/>
          <p:cNvCxnSpPr/>
          <p:nvPr/>
        </p:nvCxnSpPr>
        <p:spPr>
          <a:xfrm>
            <a:off x="-32404" y="2788022"/>
            <a:ext cx="3128791" cy="0"/>
          </a:xfrm>
          <a:prstGeom prst="line">
            <a:avLst/>
          </a:prstGeom>
          <a:noFill/>
          <a:ln w="6350" cap="flat" cmpd="sng" algn="ctr">
            <a:solidFill>
              <a:sysClr val="window" lastClr="FFFFFF">
                <a:lumMod val="50000"/>
              </a:sysClr>
            </a:solidFill>
            <a:prstDash val="solid"/>
            <a:miter lim="800000"/>
            <a:tailEnd type="oval" w="sm" len="sm"/>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sp>
        <p:nvSpPr>
          <p:cNvPr id="43" name="MH_Other_1"/>
          <p:cNvSpPr>
            <a:spLocks noChangeArrowheads="1"/>
          </p:cNvSpPr>
          <p:nvPr>
            <p:custDataLst>
              <p:tags r:id="rId1"/>
            </p:custDataLst>
          </p:nvPr>
        </p:nvSpPr>
        <p:spPr bwMode="auto">
          <a:xfrm rot="10800000" flipV="1">
            <a:off x="2350247" y="3837625"/>
            <a:ext cx="3909939" cy="606332"/>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anchor="ctr">
            <a:normAutofit/>
          </a:bodyPr>
          <a:lstStyle/>
          <a:p>
            <a:pPr defTabSz="685165">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sp>
        <p:nvSpPr>
          <p:cNvPr id="44" name="MH_Other_2"/>
          <p:cNvSpPr/>
          <p:nvPr>
            <p:custDataLst>
              <p:tags r:id="rId2"/>
            </p:custDataLst>
          </p:nvPr>
        </p:nvSpPr>
        <p:spPr>
          <a:xfrm>
            <a:off x="4011069" y="1656494"/>
            <a:ext cx="1201564" cy="1232088"/>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4CAD2C"/>
          </a:solidFill>
          <a:ln w="28575" cap="flat" cmpd="sng" algn="ctr">
            <a:solidFill>
              <a:schemeClr val="bg1"/>
            </a:solidFill>
            <a:prstDash val="solid"/>
            <a:miter lim="800000"/>
          </a:ln>
          <a:effectLst/>
        </p:spPr>
        <p:txBody>
          <a:bodyPr anchor="ctr">
            <a:normAutofit/>
          </a:bodyPr>
          <a:lstStyle/>
          <a:p>
            <a:pPr algn="ctr" defTabSz="685165">
              <a:defRPr/>
            </a:pPr>
            <a:endParaRPr lang="zh-CN" altLang="en-US" sz="900" kern="0">
              <a:solidFill>
                <a:prstClr val="white"/>
              </a:solidFill>
              <a:latin typeface="Calibri" panose="020F0502020204030204"/>
              <a:ea typeface="宋体" panose="02010600030101010101" pitchFamily="2" charset="-122"/>
            </a:endParaRPr>
          </a:p>
        </p:txBody>
      </p:sp>
      <p:sp>
        <p:nvSpPr>
          <p:cNvPr id="45" name="MH_Other_3"/>
          <p:cNvSpPr/>
          <p:nvPr>
            <p:custDataLst>
              <p:tags r:id="rId3"/>
            </p:custDataLst>
          </p:nvPr>
        </p:nvSpPr>
        <p:spPr>
          <a:xfrm rot="18018922">
            <a:off x="3459543" y="1700200"/>
            <a:ext cx="1196014" cy="1230702"/>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7AD319"/>
          </a:solidFill>
          <a:ln w="28575" cap="flat" cmpd="sng" algn="ctr">
            <a:solidFill>
              <a:schemeClr val="bg1"/>
            </a:solidFill>
            <a:prstDash val="solid"/>
            <a:miter lim="800000"/>
          </a:ln>
          <a:effectLst/>
        </p:spPr>
        <p:txBody>
          <a:bodyPr anchor="ctr">
            <a:normAutofit/>
          </a:bodyPr>
          <a:lstStyle/>
          <a:p>
            <a:pPr algn="ctr" defTabSz="685165">
              <a:defRPr/>
            </a:pPr>
            <a:endParaRPr lang="zh-CN" altLang="en-US" sz="900" kern="0">
              <a:solidFill>
                <a:prstClr val="white"/>
              </a:solidFill>
              <a:latin typeface="Calibri" panose="020F0502020204030204"/>
              <a:ea typeface="宋体" panose="02010600030101010101" pitchFamily="2" charset="-122"/>
            </a:endParaRPr>
          </a:p>
        </p:txBody>
      </p:sp>
      <p:sp>
        <p:nvSpPr>
          <p:cNvPr id="46" name="MH_Other_4"/>
          <p:cNvSpPr/>
          <p:nvPr>
            <p:custDataLst>
              <p:tags r:id="rId4"/>
            </p:custDataLst>
          </p:nvPr>
        </p:nvSpPr>
        <p:spPr>
          <a:xfrm rot="14427225">
            <a:off x="3215346" y="2195533"/>
            <a:ext cx="1196014" cy="1230702"/>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4CAD2C"/>
          </a:solidFill>
          <a:ln w="28575" cap="flat" cmpd="sng" algn="ctr">
            <a:solidFill>
              <a:schemeClr val="bg1"/>
            </a:solidFill>
            <a:prstDash val="solid"/>
            <a:miter lim="800000"/>
          </a:ln>
          <a:effectLst/>
        </p:spPr>
        <p:txBody>
          <a:bodyPr anchor="ctr">
            <a:normAutofit/>
          </a:bodyPr>
          <a:lstStyle/>
          <a:p>
            <a:pPr algn="ctr" defTabSz="685165">
              <a:defRPr/>
            </a:pPr>
            <a:endParaRPr lang="zh-CN" altLang="en-US" sz="900" kern="0">
              <a:solidFill>
                <a:prstClr val="white"/>
              </a:solidFill>
              <a:latin typeface="Calibri" panose="020F0502020204030204"/>
              <a:ea typeface="宋体" panose="02010600030101010101" pitchFamily="2" charset="-122"/>
            </a:endParaRPr>
          </a:p>
        </p:txBody>
      </p:sp>
      <p:sp>
        <p:nvSpPr>
          <p:cNvPr id="47" name="MH_Other_5"/>
          <p:cNvSpPr/>
          <p:nvPr>
            <p:custDataLst>
              <p:tags r:id="rId5"/>
            </p:custDataLst>
          </p:nvPr>
        </p:nvSpPr>
        <p:spPr>
          <a:xfrm rot="10859581">
            <a:off x="3522674" y="2659647"/>
            <a:ext cx="1196014" cy="1232088"/>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7AD319"/>
          </a:solidFill>
          <a:ln w="28575" cap="flat" cmpd="sng" algn="ctr">
            <a:solidFill>
              <a:schemeClr val="bg1"/>
            </a:solidFill>
            <a:prstDash val="solid"/>
            <a:miter lim="800000"/>
          </a:ln>
          <a:effectLst/>
        </p:spPr>
        <p:txBody>
          <a:bodyPr anchor="ctr">
            <a:normAutofit/>
          </a:bodyPr>
          <a:lstStyle/>
          <a:p>
            <a:pPr algn="ctr" defTabSz="685165">
              <a:defRPr/>
            </a:pPr>
            <a:endParaRPr lang="zh-CN" altLang="en-US" sz="900" kern="0">
              <a:solidFill>
                <a:prstClr val="white"/>
              </a:solidFill>
              <a:latin typeface="Calibri" panose="020F0502020204030204"/>
              <a:ea typeface="宋体" panose="02010600030101010101" pitchFamily="2" charset="-122"/>
            </a:endParaRPr>
          </a:p>
        </p:txBody>
      </p:sp>
      <p:sp>
        <p:nvSpPr>
          <p:cNvPr id="48" name="MH_Other_6"/>
          <p:cNvSpPr/>
          <p:nvPr>
            <p:custDataLst>
              <p:tags r:id="rId6"/>
            </p:custDataLst>
          </p:nvPr>
        </p:nvSpPr>
        <p:spPr>
          <a:xfrm rot="7267884">
            <a:off x="4070730" y="2624960"/>
            <a:ext cx="1197401" cy="123070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4CAD2C"/>
          </a:solidFill>
          <a:ln w="28575" cap="flat" cmpd="sng" algn="ctr">
            <a:solidFill>
              <a:schemeClr val="bg1"/>
            </a:solidFill>
            <a:prstDash val="solid"/>
            <a:miter lim="800000"/>
          </a:ln>
          <a:effectLst/>
        </p:spPr>
        <p:txBody>
          <a:bodyPr anchor="ctr">
            <a:normAutofit/>
          </a:bodyPr>
          <a:lstStyle/>
          <a:p>
            <a:pPr algn="ctr" defTabSz="685165">
              <a:defRPr/>
            </a:pPr>
            <a:endParaRPr lang="zh-CN" altLang="en-US" sz="900" kern="0">
              <a:solidFill>
                <a:prstClr val="white"/>
              </a:solidFill>
              <a:latin typeface="Calibri" panose="020F0502020204030204"/>
              <a:ea typeface="宋体" panose="02010600030101010101" pitchFamily="2" charset="-122"/>
            </a:endParaRPr>
          </a:p>
        </p:txBody>
      </p:sp>
      <p:sp>
        <p:nvSpPr>
          <p:cNvPr id="49" name="MH_Other_7"/>
          <p:cNvSpPr/>
          <p:nvPr>
            <p:custDataLst>
              <p:tags r:id="rId7"/>
            </p:custDataLst>
          </p:nvPr>
        </p:nvSpPr>
        <p:spPr>
          <a:xfrm rot="3662163">
            <a:off x="4317704" y="2131015"/>
            <a:ext cx="1196014" cy="1232088"/>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7AD319"/>
          </a:solidFill>
          <a:ln w="28575" cap="flat" cmpd="sng" algn="ctr">
            <a:solidFill>
              <a:schemeClr val="bg1"/>
            </a:solidFill>
            <a:prstDash val="solid"/>
            <a:miter lim="800000"/>
          </a:ln>
          <a:effectLst/>
        </p:spPr>
        <p:txBody>
          <a:bodyPr anchor="ctr">
            <a:normAutofit/>
          </a:bodyPr>
          <a:lstStyle/>
          <a:p>
            <a:pPr algn="ctr" defTabSz="685165">
              <a:defRPr/>
            </a:pPr>
            <a:endParaRPr lang="zh-CN" altLang="en-US" sz="900" kern="0">
              <a:solidFill>
                <a:prstClr val="white"/>
              </a:solidFill>
              <a:latin typeface="Calibri" panose="020F0502020204030204"/>
              <a:ea typeface="宋体" panose="02010600030101010101" pitchFamily="2" charset="-122"/>
            </a:endParaRPr>
          </a:p>
        </p:txBody>
      </p:sp>
      <p:sp>
        <p:nvSpPr>
          <p:cNvPr id="50" name="MH_Other_8"/>
          <p:cNvSpPr/>
          <p:nvPr>
            <p:custDataLst>
              <p:tags r:id="rId8"/>
            </p:custDataLst>
          </p:nvPr>
        </p:nvSpPr>
        <p:spPr>
          <a:xfrm flipH="1">
            <a:off x="2892753" y="1596832"/>
            <a:ext cx="960141" cy="345484"/>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ADADAD"/>
            </a:solidFill>
            <a:prstDash val="sysDot"/>
            <a:miter lim="800000"/>
            <a:headEnd type="oval" w="sm" len="sm"/>
            <a:tailEnd type="oval" w="sm" len="sm"/>
          </a:ln>
          <a:effectLst/>
        </p:spPr>
        <p:txBody>
          <a:bodyPr anchor="ctr">
            <a:normAutofit/>
          </a:bodyPr>
          <a:lstStyle/>
          <a:p>
            <a:pPr algn="ctr" defTabSz="685165">
              <a:defRPr/>
            </a:pPr>
            <a:endParaRPr lang="zh-CN" altLang="en-US" sz="900" kern="0">
              <a:solidFill>
                <a:sysClr val="window" lastClr="FFFFFF"/>
              </a:solidFill>
              <a:latin typeface="Calibri" panose="020F0502020204030204"/>
              <a:ea typeface="宋体" panose="02010600030101010101" pitchFamily="2" charset="-122"/>
            </a:endParaRPr>
          </a:p>
        </p:txBody>
      </p:sp>
      <p:sp>
        <p:nvSpPr>
          <p:cNvPr id="51" name="MH_Other_9"/>
          <p:cNvSpPr/>
          <p:nvPr>
            <p:custDataLst>
              <p:tags r:id="rId9"/>
            </p:custDataLst>
          </p:nvPr>
        </p:nvSpPr>
        <p:spPr>
          <a:xfrm>
            <a:off x="4849109" y="1596832"/>
            <a:ext cx="960141" cy="345484"/>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ADADAD"/>
            </a:solidFill>
            <a:prstDash val="sysDot"/>
            <a:miter lim="800000"/>
            <a:headEnd type="oval" w="sm" len="sm"/>
            <a:tailEnd type="oval" w="sm" len="sm"/>
          </a:ln>
          <a:effectLst/>
        </p:spPr>
        <p:txBody>
          <a:bodyPr anchor="ctr">
            <a:normAutofit/>
          </a:bodyPr>
          <a:lstStyle/>
          <a:p>
            <a:pPr algn="ctr" defTabSz="685165">
              <a:defRPr/>
            </a:pPr>
            <a:endParaRPr lang="zh-CN" altLang="en-US" sz="900" kern="0">
              <a:solidFill>
                <a:sysClr val="window" lastClr="FFFFFF"/>
              </a:solidFill>
              <a:latin typeface="Calibri" panose="020F0502020204030204"/>
              <a:ea typeface="宋体" panose="02010600030101010101" pitchFamily="2" charset="-122"/>
            </a:endParaRPr>
          </a:p>
        </p:txBody>
      </p:sp>
      <p:sp>
        <p:nvSpPr>
          <p:cNvPr id="52" name="MH_Other_10"/>
          <p:cNvSpPr/>
          <p:nvPr>
            <p:custDataLst>
              <p:tags r:id="rId10"/>
            </p:custDataLst>
          </p:nvPr>
        </p:nvSpPr>
        <p:spPr>
          <a:xfrm flipH="1" flipV="1">
            <a:off x="2892753" y="3639213"/>
            <a:ext cx="960141" cy="345484"/>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ADADAD"/>
            </a:solidFill>
            <a:prstDash val="sysDot"/>
            <a:miter lim="800000"/>
            <a:headEnd type="oval" w="sm" len="sm"/>
            <a:tailEnd type="oval" w="sm" len="sm"/>
          </a:ln>
          <a:effectLst/>
        </p:spPr>
        <p:txBody>
          <a:bodyPr anchor="ctr">
            <a:normAutofit/>
          </a:bodyPr>
          <a:lstStyle/>
          <a:p>
            <a:pPr algn="ctr" defTabSz="685165">
              <a:defRPr/>
            </a:pPr>
            <a:endParaRPr lang="zh-CN" altLang="en-US" sz="900" kern="0">
              <a:solidFill>
                <a:sysClr val="window" lastClr="FFFFFF"/>
              </a:solidFill>
              <a:latin typeface="Calibri" panose="020F0502020204030204"/>
              <a:ea typeface="宋体" panose="02010600030101010101" pitchFamily="2" charset="-122"/>
            </a:endParaRPr>
          </a:p>
        </p:txBody>
      </p:sp>
      <p:sp>
        <p:nvSpPr>
          <p:cNvPr id="53" name="MH_Other_11"/>
          <p:cNvSpPr/>
          <p:nvPr>
            <p:custDataLst>
              <p:tags r:id="rId11"/>
            </p:custDataLst>
          </p:nvPr>
        </p:nvSpPr>
        <p:spPr>
          <a:xfrm flipV="1">
            <a:off x="4849109" y="3639213"/>
            <a:ext cx="960141" cy="345484"/>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ADADAD"/>
            </a:solidFill>
            <a:prstDash val="sysDot"/>
            <a:miter lim="800000"/>
            <a:headEnd type="oval" w="sm" len="sm"/>
            <a:tailEnd type="oval" w="sm" len="sm"/>
          </a:ln>
          <a:effectLst/>
        </p:spPr>
        <p:txBody>
          <a:bodyPr anchor="ctr">
            <a:normAutofit/>
          </a:bodyPr>
          <a:lstStyle/>
          <a:p>
            <a:pPr algn="ctr" defTabSz="685165">
              <a:defRPr/>
            </a:pPr>
            <a:endParaRPr lang="zh-CN" altLang="en-US" sz="900" kern="0">
              <a:solidFill>
                <a:sysClr val="window" lastClr="FFFFFF"/>
              </a:solidFill>
              <a:latin typeface="Calibri" panose="020F0502020204030204"/>
              <a:ea typeface="宋体" panose="02010600030101010101" pitchFamily="2" charset="-122"/>
            </a:endParaRPr>
          </a:p>
        </p:txBody>
      </p:sp>
      <p:cxnSp>
        <p:nvCxnSpPr>
          <p:cNvPr id="54" name="MH_Other_12"/>
          <p:cNvCxnSpPr>
            <a:cxnSpLocks noChangeShapeType="1"/>
          </p:cNvCxnSpPr>
          <p:nvPr>
            <p:custDataLst>
              <p:tags r:id="rId12"/>
            </p:custDataLst>
          </p:nvPr>
        </p:nvCxnSpPr>
        <p:spPr bwMode="auto">
          <a:xfrm flipH="1">
            <a:off x="5269520" y="2812272"/>
            <a:ext cx="539732" cy="8325"/>
          </a:xfrm>
          <a:prstGeom prst="straightConnector1">
            <a:avLst/>
          </a:prstGeom>
          <a:noFill/>
          <a:ln w="19050" algn="ctr">
            <a:solidFill>
              <a:srgbClr val="ADADAD"/>
            </a:solidFill>
            <a:prstDash val="sysDot"/>
            <a:miter lim="800000"/>
            <a:headEnd type="oval" w="sm" len="sm"/>
            <a:tailEnd type="oval" w="sm" len="sm"/>
          </a:ln>
          <a:extLst>
            <a:ext uri="{909E8E84-426E-40DD-AFC4-6F175D3DCCD1}">
              <a14:hiddenFill xmlns:a14="http://schemas.microsoft.com/office/drawing/2010/main">
                <a:noFill/>
              </a14:hiddenFill>
            </a:ext>
          </a:extLst>
        </p:spPr>
      </p:cxnSp>
      <p:cxnSp>
        <p:nvCxnSpPr>
          <p:cNvPr id="55" name="MH_Other_13"/>
          <p:cNvCxnSpPr>
            <a:cxnSpLocks noChangeShapeType="1"/>
          </p:cNvCxnSpPr>
          <p:nvPr>
            <p:custDataLst>
              <p:tags r:id="rId13"/>
            </p:custDataLst>
          </p:nvPr>
        </p:nvCxnSpPr>
        <p:spPr bwMode="auto">
          <a:xfrm flipH="1">
            <a:off x="2892753" y="2826145"/>
            <a:ext cx="405146" cy="0"/>
          </a:xfrm>
          <a:prstGeom prst="straightConnector1">
            <a:avLst/>
          </a:prstGeom>
          <a:noFill/>
          <a:ln w="19050" algn="ctr">
            <a:solidFill>
              <a:srgbClr val="ADADAD"/>
            </a:solidFill>
            <a:prstDash val="sysDot"/>
            <a:miter lim="800000"/>
            <a:headEnd type="oval" w="sm" len="sm"/>
            <a:tailEnd type="oval" w="sm" len="sm"/>
          </a:ln>
          <a:extLst>
            <a:ext uri="{909E8E84-426E-40DD-AFC4-6F175D3DCCD1}">
              <a14:hiddenFill xmlns:a14="http://schemas.microsoft.com/office/drawing/2010/main">
                <a:noFill/>
              </a14:hiddenFill>
            </a:ext>
          </a:extLst>
        </p:spPr>
      </p:cxnSp>
      <p:sp>
        <p:nvSpPr>
          <p:cNvPr id="56" name="MH_SubTitle_2"/>
          <p:cNvSpPr txBox="1">
            <a:spLocks noChangeArrowheads="1"/>
          </p:cNvSpPr>
          <p:nvPr>
            <p:custDataLst>
              <p:tags r:id="rId14"/>
            </p:custDataLst>
          </p:nvPr>
        </p:nvSpPr>
        <p:spPr bwMode="auto">
          <a:xfrm>
            <a:off x="5848102" y="1211112"/>
            <a:ext cx="2250504" cy="76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a:p>
            <a:pP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p:txBody>
      </p:sp>
      <p:sp>
        <p:nvSpPr>
          <p:cNvPr id="57" name="MH_SubTitle_4"/>
          <p:cNvSpPr txBox="1">
            <a:spLocks noChangeArrowheads="1"/>
          </p:cNvSpPr>
          <p:nvPr>
            <p:custDataLst>
              <p:tags r:id="rId15"/>
            </p:custDataLst>
          </p:nvPr>
        </p:nvSpPr>
        <p:spPr bwMode="auto">
          <a:xfrm>
            <a:off x="5848102" y="2433488"/>
            <a:ext cx="2250504" cy="76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a:p>
            <a:pP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p:txBody>
      </p:sp>
      <p:sp>
        <p:nvSpPr>
          <p:cNvPr id="58" name="MH_SubTitle_6"/>
          <p:cNvSpPr txBox="1">
            <a:spLocks noChangeArrowheads="1"/>
          </p:cNvSpPr>
          <p:nvPr>
            <p:custDataLst>
              <p:tags r:id="rId16"/>
            </p:custDataLst>
          </p:nvPr>
        </p:nvSpPr>
        <p:spPr bwMode="auto">
          <a:xfrm>
            <a:off x="5848102" y="3597589"/>
            <a:ext cx="2250504" cy="76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a:p>
            <a:pP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p:txBody>
      </p:sp>
      <p:sp>
        <p:nvSpPr>
          <p:cNvPr id="59" name="MH_SubTitle_1"/>
          <p:cNvSpPr txBox="1">
            <a:spLocks noChangeArrowheads="1"/>
          </p:cNvSpPr>
          <p:nvPr>
            <p:custDataLst>
              <p:tags r:id="rId17"/>
            </p:custDataLst>
          </p:nvPr>
        </p:nvSpPr>
        <p:spPr bwMode="auto">
          <a:xfrm>
            <a:off x="936396" y="1211112"/>
            <a:ext cx="1927220" cy="76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a:p>
            <a:pPr algn="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p:txBody>
      </p:sp>
      <p:sp>
        <p:nvSpPr>
          <p:cNvPr id="60" name="MH_SubTitle_3"/>
          <p:cNvSpPr txBox="1">
            <a:spLocks noChangeArrowheads="1"/>
          </p:cNvSpPr>
          <p:nvPr>
            <p:custDataLst>
              <p:tags r:id="rId18"/>
            </p:custDataLst>
          </p:nvPr>
        </p:nvSpPr>
        <p:spPr bwMode="auto">
          <a:xfrm>
            <a:off x="939173" y="2447362"/>
            <a:ext cx="1941095" cy="77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a:p>
            <a:pPr algn="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p:txBody>
      </p:sp>
      <p:sp>
        <p:nvSpPr>
          <p:cNvPr id="61" name="MH_SubTitle_5"/>
          <p:cNvSpPr txBox="1">
            <a:spLocks noChangeArrowheads="1"/>
          </p:cNvSpPr>
          <p:nvPr>
            <p:custDataLst>
              <p:tags r:id="rId19"/>
            </p:custDataLst>
          </p:nvPr>
        </p:nvSpPr>
        <p:spPr bwMode="auto">
          <a:xfrm>
            <a:off x="939173" y="3597589"/>
            <a:ext cx="1941095" cy="76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a:p>
            <a:pPr algn="r" defTabSz="685165">
              <a:lnSpc>
                <a:spcPct val="130000"/>
              </a:lnSpc>
            </a:pPr>
            <a:r>
              <a:rPr lang="zh-CN" altLang="en-US" sz="1200">
                <a:solidFill>
                  <a:prstClr val="black"/>
                </a:solidFill>
                <a:latin typeface="Arial" panose="020B0604020202020204"/>
                <a:ea typeface="微软雅黑" panose="020B0503020204020204" pitchFamily="34" charset="-122"/>
              </a:rPr>
              <a:t>点击添加标题文字</a:t>
            </a:r>
            <a:endParaRPr lang="en-US" altLang="zh-CN" sz="1200">
              <a:solidFill>
                <a:prstClr val="black"/>
              </a:solidFill>
              <a:latin typeface="Arial" panose="020B0604020202020204"/>
              <a:ea typeface="微软雅黑" panose="020B0503020204020204" pitchFamily="34" charset="-122"/>
            </a:endParaRPr>
          </a:p>
        </p:txBody>
      </p:sp>
      <p:sp>
        <p:nvSpPr>
          <p:cNvPr id="62" name="MH_Other_14"/>
          <p:cNvSpPr txBox="1">
            <a:spLocks noChangeArrowheads="1"/>
          </p:cNvSpPr>
          <p:nvPr>
            <p:custDataLst>
              <p:tags r:id="rId20"/>
            </p:custDataLst>
          </p:nvPr>
        </p:nvSpPr>
        <p:spPr bwMode="auto">
          <a:xfrm>
            <a:off x="4001357" y="2541711"/>
            <a:ext cx="925752" cy="44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defTabSz="685165"/>
            <a:r>
              <a:rPr lang="zh-CN" altLang="en-US" sz="2100" b="1">
                <a:solidFill>
                  <a:srgbClr val="30855F"/>
                </a:solidFill>
                <a:latin typeface="幼圆" panose="02010509060101010101" pitchFamily="49" charset="-122"/>
                <a:ea typeface="幼圆" panose="02010509060101010101" pitchFamily="49" charset="-122"/>
              </a:rPr>
              <a:t>标题</a:t>
            </a:r>
            <a:endParaRPr lang="zh-CN" altLang="en-US" sz="2025" b="1">
              <a:solidFill>
                <a:prstClr val="black">
                  <a:lumMod val="85000"/>
                </a:prstClr>
              </a:solidFill>
              <a:latin typeface="Arial" panose="020B0604020202020204"/>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02" y="1926739"/>
            <a:ext cx="1891046" cy="183593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7AD319"/>
            </a:solidFill>
          </a:ln>
          <a:effectLst/>
        </p:spPr>
      </p:pic>
      <p:grpSp>
        <p:nvGrpSpPr>
          <p:cNvPr id="8" name="组合 7"/>
          <p:cNvGrpSpPr/>
          <p:nvPr/>
        </p:nvGrpSpPr>
        <p:grpSpPr>
          <a:xfrm>
            <a:off x="4145122" y="1247769"/>
            <a:ext cx="3679533" cy="851602"/>
            <a:chOff x="5841004" y="1447486"/>
            <a:chExt cx="5176568" cy="1198080"/>
          </a:xfrm>
        </p:grpSpPr>
        <p:sp>
          <p:nvSpPr>
            <p:cNvPr id="10" name="MH_SubTitle_1"/>
            <p:cNvSpPr>
              <a:spLocks noChangeArrowheads="1"/>
            </p:cNvSpPr>
            <p:nvPr/>
          </p:nvSpPr>
          <p:spPr bwMode="auto">
            <a:xfrm flipH="1">
              <a:off x="5841004" y="1447486"/>
              <a:ext cx="1901578" cy="376258"/>
            </a:xfrm>
            <a:prstGeom prst="rect">
              <a:avLst/>
            </a:prstGeom>
            <a:noFill/>
          </p:spPr>
          <p:txBody>
            <a:bodyPr wrap="none" rtlCol="0">
              <a:spAutoFit/>
            </a:bodyPr>
            <a:lstStyle/>
            <a:p>
              <a:pPr defTabSz="685165">
                <a:defRPr/>
              </a:pPr>
              <a:r>
                <a:rPr lang="zh-CN" altLang="en-US" sz="1140" b="1">
                  <a:solidFill>
                    <a:srgbClr val="319351"/>
                  </a:solidFill>
                  <a:latin typeface="微软雅黑" panose="020B0503020204020204" pitchFamily="34" charset="-122"/>
                  <a:ea typeface="微软雅黑" panose="020B0503020204020204" pitchFamily="34" charset="-122"/>
                </a:rPr>
                <a:t>添加您的标题内容</a:t>
              </a:r>
              <a:endParaRPr lang="zh-CN" altLang="en-US" sz="1140" b="1" dirty="0">
                <a:solidFill>
                  <a:srgbClr val="319351"/>
                </a:solidFill>
                <a:latin typeface="微软雅黑" panose="020B0503020204020204" pitchFamily="34" charset="-122"/>
                <a:ea typeface="微软雅黑" panose="020B0503020204020204" pitchFamily="34" charset="-122"/>
              </a:endParaRPr>
            </a:p>
          </p:txBody>
        </p:sp>
        <p:sp>
          <p:nvSpPr>
            <p:cNvPr id="11"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685165" fontAlgn="base">
                <a:lnSpc>
                  <a:spcPct val="150000"/>
                </a:lnSpc>
                <a:spcBef>
                  <a:spcPct val="0"/>
                </a:spcBef>
                <a:spcAft>
                  <a:spcPct val="0"/>
                </a:spcAft>
                <a:defRPr/>
              </a:pPr>
              <a:r>
                <a:rPr lang="zh-CN" altLang="en-US" sz="855" dirty="0">
                  <a:solidFill>
                    <a:prstClr val="white">
                      <a:lumMod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855" dirty="0">
                  <a:solidFill>
                    <a:prstClr val="white">
                      <a:lumMod val="50000"/>
                    </a:prstClr>
                  </a:solidFill>
                  <a:latin typeface="微软雅黑" panose="020B0503020204020204" pitchFamily="34" charset="-122"/>
                  <a:ea typeface="微软雅黑" panose="020B0503020204020204" pitchFamily="34" charset="-122"/>
                  <a:sym typeface="Gill Sans" charset="0"/>
                </a:rPr>
                <a:t>200</a:t>
              </a:r>
              <a:r>
                <a:rPr lang="zh-CN" altLang="en-US" sz="855" dirty="0">
                  <a:solidFill>
                    <a:prstClr val="white">
                      <a:lumMod val="50000"/>
                    </a:prstClr>
                  </a:solidFill>
                  <a:latin typeface="微软雅黑" panose="020B0503020204020204" pitchFamily="34" charset="-122"/>
                  <a:ea typeface="微软雅黑" panose="020B0503020204020204" pitchFamily="34" charset="-122"/>
                  <a:sym typeface="Gill Sans" charset="0"/>
                </a:rPr>
                <a:t>字以内。</a:t>
              </a:r>
              <a:endParaRPr lang="en-US" altLang="zh-CN" sz="855" dirty="0">
                <a:solidFill>
                  <a:prstClr val="white">
                    <a:lumMod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9" name="直接连接符 8"/>
          <p:cNvCxnSpPr/>
          <p:nvPr/>
        </p:nvCxnSpPr>
        <p:spPr>
          <a:xfrm>
            <a:off x="3996629" y="1510454"/>
            <a:ext cx="2108575"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492866" y="2430526"/>
            <a:ext cx="3679534" cy="870613"/>
            <a:chOff x="5841004" y="2711041"/>
            <a:chExt cx="5176569" cy="1224827"/>
          </a:xfrm>
        </p:grpSpPr>
        <p:sp>
          <p:nvSpPr>
            <p:cNvPr id="15" name="MH_SubTitle_1"/>
            <p:cNvSpPr>
              <a:spLocks noChangeArrowheads="1"/>
            </p:cNvSpPr>
            <p:nvPr/>
          </p:nvSpPr>
          <p:spPr bwMode="auto">
            <a:xfrm flipH="1">
              <a:off x="5841004" y="2711041"/>
              <a:ext cx="1901578" cy="376258"/>
            </a:xfrm>
            <a:prstGeom prst="rect">
              <a:avLst/>
            </a:prstGeom>
            <a:noFill/>
          </p:spPr>
          <p:txBody>
            <a:bodyPr wrap="none" rtlCol="0">
              <a:spAutoFit/>
            </a:bodyPr>
            <a:lstStyle/>
            <a:p>
              <a:pPr defTabSz="685165">
                <a:defRPr/>
              </a:pPr>
              <a:r>
                <a:rPr lang="zh-CN" altLang="en-US" sz="1140" b="1">
                  <a:solidFill>
                    <a:srgbClr val="4CAD2C"/>
                  </a:solidFill>
                  <a:latin typeface="微软雅黑" panose="020B0503020204020204" pitchFamily="34" charset="-122"/>
                  <a:ea typeface="微软雅黑" panose="020B0503020204020204" pitchFamily="34" charset="-122"/>
                </a:rPr>
                <a:t>添加您的标题内容</a:t>
              </a:r>
              <a:endParaRPr lang="zh-CN" altLang="en-US" sz="1140" b="1" dirty="0">
                <a:solidFill>
                  <a:srgbClr val="4CAD2C"/>
                </a:solidFill>
                <a:latin typeface="微软雅黑" panose="020B0503020204020204" pitchFamily="34" charset="-122"/>
                <a:ea typeface="微软雅黑" panose="020B0503020204020204" pitchFamily="34" charset="-122"/>
              </a:endParaRPr>
            </a:p>
          </p:txBody>
        </p:sp>
        <p:sp>
          <p:nvSpPr>
            <p:cNvPr id="16"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685165" fontAlgn="base">
                <a:lnSpc>
                  <a:spcPct val="150000"/>
                </a:lnSpc>
                <a:spcBef>
                  <a:spcPct val="0"/>
                </a:spcBef>
                <a:spcAft>
                  <a:spcPct val="0"/>
                </a:spcAft>
                <a:defRPr/>
              </a:pPr>
              <a:r>
                <a:rPr lang="zh-CN" altLang="en-US" sz="855" dirty="0">
                  <a:solidFill>
                    <a:prstClr val="white">
                      <a:lumMod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855" dirty="0">
                  <a:solidFill>
                    <a:prstClr val="white">
                      <a:lumMod val="50000"/>
                    </a:prstClr>
                  </a:solidFill>
                  <a:latin typeface="微软雅黑" panose="020B0503020204020204" pitchFamily="34" charset="-122"/>
                  <a:ea typeface="微软雅黑" panose="020B0503020204020204" pitchFamily="34" charset="-122"/>
                  <a:sym typeface="Gill Sans" charset="0"/>
                </a:rPr>
                <a:t>200</a:t>
              </a:r>
              <a:r>
                <a:rPr lang="zh-CN" altLang="en-US" sz="855" dirty="0">
                  <a:solidFill>
                    <a:prstClr val="white">
                      <a:lumMod val="50000"/>
                    </a:prstClr>
                  </a:solidFill>
                  <a:latin typeface="微软雅黑" panose="020B0503020204020204" pitchFamily="34" charset="-122"/>
                  <a:ea typeface="微软雅黑" panose="020B0503020204020204" pitchFamily="34" charset="-122"/>
                  <a:sym typeface="Gill Sans" charset="0"/>
                </a:rPr>
                <a:t>字以内。</a:t>
              </a:r>
              <a:endParaRPr lang="en-US" altLang="zh-CN" sz="855" dirty="0">
                <a:solidFill>
                  <a:prstClr val="white">
                    <a:lumMod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14" name="直接连接符 13"/>
          <p:cNvCxnSpPr/>
          <p:nvPr/>
        </p:nvCxnSpPr>
        <p:spPr>
          <a:xfrm>
            <a:off x="4476191" y="2707356"/>
            <a:ext cx="2108575"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045821" y="3667641"/>
            <a:ext cx="3679534" cy="895596"/>
            <a:chOff x="5678803" y="4973323"/>
            <a:chExt cx="5176569" cy="1259973"/>
          </a:xfrm>
        </p:grpSpPr>
        <p:sp>
          <p:nvSpPr>
            <p:cNvPr id="20" name="MH_SubTitle_1"/>
            <p:cNvSpPr>
              <a:spLocks noChangeArrowheads="1"/>
            </p:cNvSpPr>
            <p:nvPr/>
          </p:nvSpPr>
          <p:spPr bwMode="auto">
            <a:xfrm flipH="1">
              <a:off x="5678803" y="4973323"/>
              <a:ext cx="1901578" cy="376258"/>
            </a:xfrm>
            <a:prstGeom prst="rect">
              <a:avLst/>
            </a:prstGeom>
            <a:noFill/>
          </p:spPr>
          <p:txBody>
            <a:bodyPr wrap="none" rtlCol="0">
              <a:spAutoFit/>
            </a:bodyPr>
            <a:lstStyle/>
            <a:p>
              <a:pPr defTabSz="685165">
                <a:defRPr/>
              </a:pPr>
              <a:r>
                <a:rPr lang="zh-CN" altLang="en-US" sz="1140" b="1">
                  <a:solidFill>
                    <a:srgbClr val="319351"/>
                  </a:solidFill>
                  <a:latin typeface="微软雅黑" panose="020B0503020204020204" pitchFamily="34" charset="-122"/>
                  <a:ea typeface="微软雅黑" panose="020B0503020204020204" pitchFamily="34" charset="-122"/>
                </a:rPr>
                <a:t>添加您的标题内容</a:t>
              </a:r>
              <a:endParaRPr lang="zh-CN" altLang="en-US" sz="1140" b="1" dirty="0">
                <a:solidFill>
                  <a:srgbClr val="319351"/>
                </a:solidFill>
                <a:latin typeface="微软雅黑" panose="020B0503020204020204" pitchFamily="34" charset="-122"/>
                <a:ea typeface="微软雅黑" panose="020B0503020204020204" pitchFamily="34" charset="-122"/>
              </a:endParaRPr>
            </a:p>
          </p:txBody>
        </p:sp>
        <p:sp>
          <p:nvSpPr>
            <p:cNvPr id="22"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685165" fontAlgn="base">
                <a:lnSpc>
                  <a:spcPct val="150000"/>
                </a:lnSpc>
                <a:spcBef>
                  <a:spcPct val="0"/>
                </a:spcBef>
                <a:spcAft>
                  <a:spcPct val="0"/>
                </a:spcAft>
                <a:defRPr/>
              </a:pPr>
              <a:r>
                <a:rPr lang="zh-CN" altLang="en-US" sz="855" dirty="0">
                  <a:solidFill>
                    <a:prstClr val="white">
                      <a:lumMod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855" dirty="0">
                  <a:solidFill>
                    <a:prstClr val="white">
                      <a:lumMod val="50000"/>
                    </a:prstClr>
                  </a:solidFill>
                  <a:latin typeface="微软雅黑" panose="020B0503020204020204" pitchFamily="34" charset="-122"/>
                  <a:ea typeface="微软雅黑" panose="020B0503020204020204" pitchFamily="34" charset="-122"/>
                  <a:sym typeface="Gill Sans" charset="0"/>
                </a:rPr>
                <a:t>200</a:t>
              </a:r>
              <a:r>
                <a:rPr lang="zh-CN" altLang="en-US" sz="855" dirty="0">
                  <a:solidFill>
                    <a:prstClr val="white">
                      <a:lumMod val="50000"/>
                    </a:prstClr>
                  </a:solidFill>
                  <a:latin typeface="微软雅黑" panose="020B0503020204020204" pitchFamily="34" charset="-122"/>
                  <a:ea typeface="微软雅黑" panose="020B0503020204020204" pitchFamily="34" charset="-122"/>
                  <a:sym typeface="Gill Sans" charset="0"/>
                </a:rPr>
                <a:t>字以内。</a:t>
              </a:r>
              <a:endParaRPr lang="en-US" altLang="zh-CN" sz="855" dirty="0">
                <a:solidFill>
                  <a:prstClr val="white">
                    <a:lumMod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19" name="直接连接符 18"/>
          <p:cNvCxnSpPr/>
          <p:nvPr/>
        </p:nvCxnSpPr>
        <p:spPr>
          <a:xfrm>
            <a:off x="3980380" y="3960690"/>
            <a:ext cx="2108575"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3203240" y="1240402"/>
            <a:ext cx="686337" cy="686337"/>
          </a:xfrm>
          <a:prstGeom prst="ellipse">
            <a:avLst/>
          </a:prstGeom>
          <a:solidFill>
            <a:srgbClr val="4CAD2C"/>
          </a:solidFill>
          <a:ln w="28575" cap="flat">
            <a:noFill/>
            <a:prstDash val="solid"/>
            <a:miter lim="800000"/>
          </a:ln>
          <a:effectLst/>
        </p:spPr>
        <p:txBody>
          <a:bodyPr vert="horz" wrap="square" lIns="68576" tIns="34288" rIns="68576" bIns="34288" numCol="1" anchor="t" anchorCtr="0" compatLnSpc="1"/>
          <a:lstStyle/>
          <a:p>
            <a:pPr defTabSz="685165">
              <a:defRPr/>
            </a:pPr>
            <a:endParaRPr lang="zh-CN" altLang="en-US" sz="13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7" name="椭圆 26"/>
          <p:cNvSpPr/>
          <p:nvPr/>
        </p:nvSpPr>
        <p:spPr>
          <a:xfrm>
            <a:off x="3672656" y="2449910"/>
            <a:ext cx="686337" cy="686337"/>
          </a:xfrm>
          <a:prstGeom prst="ellipse">
            <a:avLst/>
          </a:prstGeom>
          <a:solidFill>
            <a:srgbClr val="7AD319"/>
          </a:solidFill>
          <a:ln w="28575" cap="flat">
            <a:noFill/>
            <a:prstDash val="solid"/>
            <a:miter lim="800000"/>
          </a:ln>
          <a:effectLst/>
        </p:spPr>
        <p:txBody>
          <a:bodyPr vert="horz" wrap="square" lIns="68576" tIns="34288" rIns="68576" bIns="34288" numCol="1" anchor="t" anchorCtr="0" compatLnSpc="1"/>
          <a:lstStyle/>
          <a:p>
            <a:pPr defTabSz="685165">
              <a:defRPr/>
            </a:pPr>
            <a:endParaRPr lang="zh-CN" altLang="en-US" sz="13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0" name="椭圆 29"/>
          <p:cNvSpPr/>
          <p:nvPr/>
        </p:nvSpPr>
        <p:spPr>
          <a:xfrm>
            <a:off x="3189698" y="3639108"/>
            <a:ext cx="686337" cy="686337"/>
          </a:xfrm>
          <a:prstGeom prst="ellipse">
            <a:avLst/>
          </a:prstGeom>
          <a:solidFill>
            <a:srgbClr val="4CAD2C"/>
          </a:solidFill>
          <a:ln w="28575" cap="flat">
            <a:noFill/>
            <a:prstDash val="solid"/>
            <a:miter lim="800000"/>
          </a:ln>
          <a:effectLst/>
        </p:spPr>
        <p:txBody>
          <a:bodyPr vert="horz" wrap="square" lIns="68576" tIns="34288" rIns="68576" bIns="34288" numCol="1" anchor="t" anchorCtr="0" compatLnSpc="1"/>
          <a:lstStyle/>
          <a:p>
            <a:pPr defTabSz="685165">
              <a:defRPr/>
            </a:pPr>
            <a:endParaRPr lang="zh-CN" altLang="en-US" sz="13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grpSp>
        <p:nvGrpSpPr>
          <p:cNvPr id="32" name="组合 31"/>
          <p:cNvGrpSpPr/>
          <p:nvPr/>
        </p:nvGrpSpPr>
        <p:grpSpPr>
          <a:xfrm>
            <a:off x="3311854" y="1371997"/>
            <a:ext cx="479098" cy="385993"/>
            <a:chOff x="4594625" y="3575449"/>
            <a:chExt cx="588168" cy="473867"/>
          </a:xfrm>
          <a:solidFill>
            <a:schemeClr val="bg1"/>
          </a:solidFill>
        </p:grpSpPr>
        <p:sp>
          <p:nvSpPr>
            <p:cNvPr id="33" name="Freeform 67"/>
            <p:cNvSpPr/>
            <p:nvPr/>
          </p:nvSpPr>
          <p:spPr bwMode="auto">
            <a:xfrm>
              <a:off x="4594625" y="3839766"/>
              <a:ext cx="278606" cy="209550"/>
            </a:xfrm>
            <a:custGeom>
              <a:avLst/>
              <a:gdLst>
                <a:gd name="T0" fmla="*/ 0 w 109"/>
                <a:gd name="T1" fmla="*/ 2147483647 h 82"/>
                <a:gd name="T2" fmla="*/ 2147483647 w 109"/>
                <a:gd name="T3" fmla="*/ 2147483647 h 82"/>
                <a:gd name="T4" fmla="*/ 0 w 109"/>
                <a:gd name="T5" fmla="*/ 2147483647 h 82"/>
                <a:gd name="T6" fmla="*/ 0 60000 65536"/>
                <a:gd name="T7" fmla="*/ 0 60000 65536"/>
                <a:gd name="T8" fmla="*/ 0 60000 65536"/>
              </a:gdLst>
              <a:ahLst/>
              <a:cxnLst>
                <a:cxn ang="T6">
                  <a:pos x="T0" y="T1"/>
                </a:cxn>
                <a:cxn ang="T7">
                  <a:pos x="T2" y="T3"/>
                </a:cxn>
                <a:cxn ang="T8">
                  <a:pos x="T4" y="T5"/>
                </a:cxn>
              </a:cxnLst>
              <a:rect l="0" t="0" r="r" b="b"/>
              <a:pathLst>
                <a:path w="109" h="82">
                  <a:moveTo>
                    <a:pt x="0" y="20"/>
                  </a:moveTo>
                  <a:cubicBezTo>
                    <a:pt x="0" y="20"/>
                    <a:pt x="38" y="82"/>
                    <a:pt x="109" y="54"/>
                  </a:cubicBezTo>
                  <a:cubicBezTo>
                    <a:pt x="109" y="54"/>
                    <a:pt x="74" y="0"/>
                    <a:pt x="0" y="20"/>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4" name="Freeform 68"/>
            <p:cNvSpPr/>
            <p:nvPr/>
          </p:nvSpPr>
          <p:spPr bwMode="auto">
            <a:xfrm>
              <a:off x="4717259" y="3746897"/>
              <a:ext cx="155972" cy="128588"/>
            </a:xfrm>
            <a:custGeom>
              <a:avLst/>
              <a:gdLst>
                <a:gd name="T0" fmla="*/ 0 w 61"/>
                <a:gd name="T1" fmla="*/ 0 h 50"/>
                <a:gd name="T2" fmla="*/ 2147483647 w 61"/>
                <a:gd name="T3" fmla="*/ 2147483647 h 50"/>
                <a:gd name="T4" fmla="*/ 0 w 61"/>
                <a:gd name="T5" fmla="*/ 0 h 50"/>
                <a:gd name="T6" fmla="*/ 0 60000 65536"/>
                <a:gd name="T7" fmla="*/ 0 60000 65536"/>
                <a:gd name="T8" fmla="*/ 0 60000 65536"/>
              </a:gdLst>
              <a:ahLst/>
              <a:cxnLst>
                <a:cxn ang="T6">
                  <a:pos x="T0" y="T1"/>
                </a:cxn>
                <a:cxn ang="T7">
                  <a:pos x="T2" y="T3"/>
                </a:cxn>
                <a:cxn ang="T8">
                  <a:pos x="T4" y="T5"/>
                </a:cxn>
              </a:cxnLst>
              <a:rect l="0" t="0" r="r" b="b"/>
              <a:pathLst>
                <a:path w="61" h="50">
                  <a:moveTo>
                    <a:pt x="0" y="0"/>
                  </a:moveTo>
                  <a:cubicBezTo>
                    <a:pt x="0" y="0"/>
                    <a:pt x="7" y="50"/>
                    <a:pt x="61" y="50"/>
                  </a:cubicBezTo>
                  <a:cubicBezTo>
                    <a:pt x="61" y="50"/>
                    <a:pt x="53" y="7"/>
                    <a:pt x="0" y="0"/>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5" name="Freeform 69"/>
            <p:cNvSpPr/>
            <p:nvPr/>
          </p:nvSpPr>
          <p:spPr bwMode="auto">
            <a:xfrm>
              <a:off x="4891089" y="3746897"/>
              <a:ext cx="155972" cy="128588"/>
            </a:xfrm>
            <a:custGeom>
              <a:avLst/>
              <a:gdLst>
                <a:gd name="T0" fmla="*/ 2147483647 w 61"/>
                <a:gd name="T1" fmla="*/ 0 h 50"/>
                <a:gd name="T2" fmla="*/ 0 w 61"/>
                <a:gd name="T3" fmla="*/ 2147483647 h 50"/>
                <a:gd name="T4" fmla="*/ 2147483647 w 61"/>
                <a:gd name="T5" fmla="*/ 0 h 50"/>
                <a:gd name="T6" fmla="*/ 0 60000 65536"/>
                <a:gd name="T7" fmla="*/ 0 60000 65536"/>
                <a:gd name="T8" fmla="*/ 0 60000 65536"/>
              </a:gdLst>
              <a:ahLst/>
              <a:cxnLst>
                <a:cxn ang="T6">
                  <a:pos x="T0" y="T1"/>
                </a:cxn>
                <a:cxn ang="T7">
                  <a:pos x="T2" y="T3"/>
                </a:cxn>
                <a:cxn ang="T8">
                  <a:pos x="T4" y="T5"/>
                </a:cxn>
              </a:cxnLst>
              <a:rect l="0" t="0" r="r" b="b"/>
              <a:pathLst>
                <a:path w="61" h="50">
                  <a:moveTo>
                    <a:pt x="61" y="0"/>
                  </a:moveTo>
                  <a:cubicBezTo>
                    <a:pt x="61" y="0"/>
                    <a:pt x="54" y="50"/>
                    <a:pt x="0" y="50"/>
                  </a:cubicBezTo>
                  <a:cubicBezTo>
                    <a:pt x="0" y="50"/>
                    <a:pt x="8" y="7"/>
                    <a:pt x="61" y="0"/>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6" name="Freeform 70"/>
            <p:cNvSpPr/>
            <p:nvPr/>
          </p:nvSpPr>
          <p:spPr bwMode="auto">
            <a:xfrm>
              <a:off x="4904187" y="3839766"/>
              <a:ext cx="278606" cy="209550"/>
            </a:xfrm>
            <a:custGeom>
              <a:avLst/>
              <a:gdLst>
                <a:gd name="T0" fmla="*/ 2147483647 w 109"/>
                <a:gd name="T1" fmla="*/ 2147483647 h 82"/>
                <a:gd name="T2" fmla="*/ 0 w 109"/>
                <a:gd name="T3" fmla="*/ 2147483647 h 82"/>
                <a:gd name="T4" fmla="*/ 2147483647 w 109"/>
                <a:gd name="T5" fmla="*/ 2147483647 h 82"/>
                <a:gd name="T6" fmla="*/ 0 60000 65536"/>
                <a:gd name="T7" fmla="*/ 0 60000 65536"/>
                <a:gd name="T8" fmla="*/ 0 60000 65536"/>
              </a:gdLst>
              <a:ahLst/>
              <a:cxnLst>
                <a:cxn ang="T6">
                  <a:pos x="T0" y="T1"/>
                </a:cxn>
                <a:cxn ang="T7">
                  <a:pos x="T2" y="T3"/>
                </a:cxn>
                <a:cxn ang="T8">
                  <a:pos x="T4" y="T5"/>
                </a:cxn>
              </a:cxnLst>
              <a:rect l="0" t="0" r="r" b="b"/>
              <a:pathLst>
                <a:path w="109" h="82">
                  <a:moveTo>
                    <a:pt x="109" y="20"/>
                  </a:moveTo>
                  <a:cubicBezTo>
                    <a:pt x="109" y="20"/>
                    <a:pt x="71" y="82"/>
                    <a:pt x="0" y="54"/>
                  </a:cubicBezTo>
                  <a:cubicBezTo>
                    <a:pt x="0" y="54"/>
                    <a:pt x="35" y="0"/>
                    <a:pt x="109" y="20"/>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7" name="Freeform 71"/>
            <p:cNvSpPr/>
            <p:nvPr/>
          </p:nvSpPr>
          <p:spPr bwMode="auto">
            <a:xfrm>
              <a:off x="4806556" y="3575449"/>
              <a:ext cx="151210" cy="207169"/>
            </a:xfrm>
            <a:custGeom>
              <a:avLst/>
              <a:gdLst>
                <a:gd name="T0" fmla="*/ 2147483647 w 59"/>
                <a:gd name="T1" fmla="*/ 2147483647 h 81"/>
                <a:gd name="T2" fmla="*/ 2147483647 w 59"/>
                <a:gd name="T3" fmla="*/ 0 h 81"/>
                <a:gd name="T4" fmla="*/ 2147483647 w 59"/>
                <a:gd name="T5" fmla="*/ 2147483647 h 81"/>
                <a:gd name="T6" fmla="*/ 0 60000 65536"/>
                <a:gd name="T7" fmla="*/ 0 60000 65536"/>
                <a:gd name="T8" fmla="*/ 0 60000 65536"/>
              </a:gdLst>
              <a:ahLst/>
              <a:cxnLst>
                <a:cxn ang="T6">
                  <a:pos x="T0" y="T1"/>
                </a:cxn>
                <a:cxn ang="T7">
                  <a:pos x="T2" y="T3"/>
                </a:cxn>
                <a:cxn ang="T8">
                  <a:pos x="T4" y="T5"/>
                </a:cxn>
              </a:cxnLst>
              <a:rect l="0" t="0" r="r" b="b"/>
              <a:pathLst>
                <a:path w="59" h="81">
                  <a:moveTo>
                    <a:pt x="27" y="81"/>
                  </a:moveTo>
                  <a:cubicBezTo>
                    <a:pt x="27" y="81"/>
                    <a:pt x="0" y="60"/>
                    <a:pt x="28" y="0"/>
                  </a:cubicBezTo>
                  <a:cubicBezTo>
                    <a:pt x="28" y="0"/>
                    <a:pt x="59" y="53"/>
                    <a:pt x="27" y="81"/>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38" name="Freeform 72"/>
          <p:cNvSpPr>
            <a:spLocks noEditPoints="1"/>
          </p:cNvSpPr>
          <p:nvPr/>
        </p:nvSpPr>
        <p:spPr bwMode="auto">
          <a:xfrm>
            <a:off x="3399792" y="3796239"/>
            <a:ext cx="294830" cy="383085"/>
          </a:xfrm>
          <a:custGeom>
            <a:avLst/>
            <a:gdLst>
              <a:gd name="T0" fmla="*/ 2147483647 w 142"/>
              <a:gd name="T1" fmla="*/ 2147483647 h 184"/>
              <a:gd name="T2" fmla="*/ 2147483647 w 142"/>
              <a:gd name="T3" fmla="*/ 2147483647 h 184"/>
              <a:gd name="T4" fmla="*/ 2147483647 w 142"/>
              <a:gd name="T5" fmla="*/ 2147483647 h 184"/>
              <a:gd name="T6" fmla="*/ 2147483647 w 142"/>
              <a:gd name="T7" fmla="*/ 2147483647 h 184"/>
              <a:gd name="T8" fmla="*/ 2147483647 w 142"/>
              <a:gd name="T9" fmla="*/ 2147483647 h 184"/>
              <a:gd name="T10" fmla="*/ 2147483647 w 142"/>
              <a:gd name="T11" fmla="*/ 0 h 184"/>
              <a:gd name="T12" fmla="*/ 2147483647 w 142"/>
              <a:gd name="T13" fmla="*/ 2147483647 h 184"/>
              <a:gd name="T14" fmla="*/ 0 w 142"/>
              <a:gd name="T15" fmla="*/ 2147483647 h 184"/>
              <a:gd name="T16" fmla="*/ 2147483647 w 142"/>
              <a:gd name="T17" fmla="*/ 2147483647 h 184"/>
              <a:gd name="T18" fmla="*/ 2147483647 w 142"/>
              <a:gd name="T19" fmla="*/ 2147483647 h 184"/>
              <a:gd name="T20" fmla="*/ 2147483647 w 142"/>
              <a:gd name="T21" fmla="*/ 2147483647 h 184"/>
              <a:gd name="T22" fmla="*/ 2147483647 w 142"/>
              <a:gd name="T23" fmla="*/ 2147483647 h 184"/>
              <a:gd name="T24" fmla="*/ 2147483647 w 142"/>
              <a:gd name="T25" fmla="*/ 2147483647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chemeClr val="bg1"/>
          </a:solid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nvGrpSpPr>
          <p:cNvPr id="39" name="组合 38"/>
          <p:cNvGrpSpPr/>
          <p:nvPr/>
        </p:nvGrpSpPr>
        <p:grpSpPr>
          <a:xfrm>
            <a:off x="3833761" y="2615183"/>
            <a:ext cx="351081" cy="357868"/>
            <a:chOff x="6099574" y="3588546"/>
            <a:chExt cx="431007" cy="439339"/>
          </a:xfrm>
          <a:solidFill>
            <a:schemeClr val="bg1"/>
          </a:solidFill>
        </p:grpSpPr>
        <p:sp>
          <p:nvSpPr>
            <p:cNvPr id="40" name="Freeform 73"/>
            <p:cNvSpPr/>
            <p:nvPr/>
          </p:nvSpPr>
          <p:spPr bwMode="auto">
            <a:xfrm>
              <a:off x="6191252" y="3624263"/>
              <a:ext cx="247650" cy="403622"/>
            </a:xfrm>
            <a:custGeom>
              <a:avLst/>
              <a:gdLst>
                <a:gd name="T0" fmla="*/ 2147483647 w 97"/>
                <a:gd name="T1" fmla="*/ 0 h 158"/>
                <a:gd name="T2" fmla="*/ 2147483647 w 97"/>
                <a:gd name="T3" fmla="*/ 2147483647 h 158"/>
                <a:gd name="T4" fmla="*/ 2147483647 w 97"/>
                <a:gd name="T5" fmla="*/ 2147483647 h 158"/>
                <a:gd name="T6" fmla="*/ 2147483647 w 97"/>
                <a:gd name="T7" fmla="*/ 2147483647 h 158"/>
                <a:gd name="T8" fmla="*/ 2147483647 w 97"/>
                <a:gd name="T9" fmla="*/ 2147483647 h 158"/>
                <a:gd name="T10" fmla="*/ 2147483647 w 97"/>
                <a:gd name="T11" fmla="*/ 2147483647 h 158"/>
                <a:gd name="T12" fmla="*/ 2147483647 w 97"/>
                <a:gd name="T13" fmla="*/ 2147483647 h 158"/>
                <a:gd name="T14" fmla="*/ 2147483647 w 97"/>
                <a:gd name="T15" fmla="*/ 2147483647 h 158"/>
                <a:gd name="T16" fmla="*/ 2147483647 w 97"/>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1" name="Freeform 74"/>
            <p:cNvSpPr/>
            <p:nvPr/>
          </p:nvSpPr>
          <p:spPr bwMode="auto">
            <a:xfrm>
              <a:off x="6387706" y="3588546"/>
              <a:ext cx="142875" cy="269081"/>
            </a:xfrm>
            <a:custGeom>
              <a:avLst/>
              <a:gdLst>
                <a:gd name="T0" fmla="*/ 2147483647 w 56"/>
                <a:gd name="T1" fmla="*/ 2147483647 h 105"/>
                <a:gd name="T2" fmla="*/ 2147483647 w 56"/>
                <a:gd name="T3" fmla="*/ 2147483647 h 105"/>
                <a:gd name="T4" fmla="*/ 2147483647 w 56"/>
                <a:gd name="T5" fmla="*/ 2147483647 h 105"/>
                <a:gd name="T6" fmla="*/ 2147483647 w 56"/>
                <a:gd name="T7" fmla="*/ 2147483647 h 105"/>
                <a:gd name="T8" fmla="*/ 2147483647 w 56"/>
                <a:gd name="T9" fmla="*/ 0 h 105"/>
                <a:gd name="T10" fmla="*/ 0 w 56"/>
                <a:gd name="T11" fmla="*/ 2147483647 h 105"/>
                <a:gd name="T12" fmla="*/ 2147483647 w 56"/>
                <a:gd name="T13" fmla="*/ 2147483647 h 105"/>
                <a:gd name="T14" fmla="*/ 2147483647 w 56"/>
                <a:gd name="T15" fmla="*/ 2147483647 h 105"/>
                <a:gd name="T16" fmla="*/ 2147483647 w 56"/>
                <a:gd name="T17" fmla="*/ 214748364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2" name="Freeform 75"/>
            <p:cNvSpPr/>
            <p:nvPr/>
          </p:nvSpPr>
          <p:spPr bwMode="auto">
            <a:xfrm>
              <a:off x="6099574" y="3650458"/>
              <a:ext cx="129779" cy="280988"/>
            </a:xfrm>
            <a:custGeom>
              <a:avLst/>
              <a:gdLst>
                <a:gd name="T0" fmla="*/ 2147483647 w 51"/>
                <a:gd name="T1" fmla="*/ 2147483647 h 110"/>
                <a:gd name="T2" fmla="*/ 2147483647 w 51"/>
                <a:gd name="T3" fmla="*/ 2147483647 h 110"/>
                <a:gd name="T4" fmla="*/ 2147483647 w 51"/>
                <a:gd name="T5" fmla="*/ 2147483647 h 110"/>
                <a:gd name="T6" fmla="*/ 2147483647 w 51"/>
                <a:gd name="T7" fmla="*/ 2147483647 h 110"/>
                <a:gd name="T8" fmla="*/ 2147483647 w 51"/>
                <a:gd name="T9" fmla="*/ 2147483647 h 110"/>
                <a:gd name="T10" fmla="*/ 2147483647 w 51"/>
                <a:gd name="T11" fmla="*/ 2147483647 h 110"/>
                <a:gd name="T12" fmla="*/ 2147483647 w 51"/>
                <a:gd name="T13" fmla="*/ 0 h 110"/>
                <a:gd name="T14" fmla="*/ 2147483647 w 51"/>
                <a:gd name="T15" fmla="*/ 2147483647 h 110"/>
                <a:gd name="T16" fmla="*/ 2147483647 w 51"/>
                <a:gd name="T17" fmla="*/ 2147483647 h 110"/>
                <a:gd name="T18" fmla="*/ 2147483647 w 51"/>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grpFill/>
            <a:ln>
              <a:noFill/>
            </a:ln>
          </p:spPr>
          <p:txBody>
            <a:bodyPr lIns="68579" tIns="34289" rIns="68579" bIns="34289"/>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sp>
        <p:nvSpPr>
          <p:cNvPr id="4" name="Freeform 32"/>
          <p:cNvSpPr/>
          <p:nvPr/>
        </p:nvSpPr>
        <p:spPr bwMode="auto">
          <a:xfrm>
            <a:off x="3918046" y="3555652"/>
            <a:ext cx="1253337" cy="1587848"/>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tx1">
              <a:lumMod val="50000"/>
              <a:lumOff val="50000"/>
            </a:schemeClr>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5" name="Freeform 33"/>
          <p:cNvSpPr/>
          <p:nvPr/>
        </p:nvSpPr>
        <p:spPr bwMode="auto">
          <a:xfrm>
            <a:off x="5091637" y="2888908"/>
            <a:ext cx="1409816" cy="1226631"/>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7AD319"/>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6" name="Freeform 34"/>
          <p:cNvSpPr/>
          <p:nvPr/>
        </p:nvSpPr>
        <p:spPr bwMode="auto">
          <a:xfrm>
            <a:off x="4408546" y="1511767"/>
            <a:ext cx="1196162" cy="2144724"/>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4CAD2C"/>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7" name="Freeform 35"/>
          <p:cNvSpPr/>
          <p:nvPr/>
        </p:nvSpPr>
        <p:spPr bwMode="auto">
          <a:xfrm>
            <a:off x="3256017" y="1621638"/>
            <a:ext cx="1342108" cy="1959601"/>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7AD319"/>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8" name="Freeform 36"/>
          <p:cNvSpPr/>
          <p:nvPr/>
        </p:nvSpPr>
        <p:spPr bwMode="auto">
          <a:xfrm>
            <a:off x="2433000" y="2956636"/>
            <a:ext cx="1488055" cy="1017427"/>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4CAD2C"/>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grpSp>
        <p:nvGrpSpPr>
          <p:cNvPr id="9" name="组合 8"/>
          <p:cNvGrpSpPr/>
          <p:nvPr/>
        </p:nvGrpSpPr>
        <p:grpSpPr>
          <a:xfrm>
            <a:off x="900455" y="1419267"/>
            <a:ext cx="2533667" cy="697523"/>
            <a:chOff x="1104511" y="1884349"/>
            <a:chExt cx="3378223" cy="930030"/>
          </a:xfrm>
        </p:grpSpPr>
        <p:sp>
          <p:nvSpPr>
            <p:cNvPr id="10" name="Rectangle 40"/>
            <p:cNvSpPr>
              <a:spLocks noChangeArrowheads="1"/>
            </p:cNvSpPr>
            <p:nvPr/>
          </p:nvSpPr>
          <p:spPr bwMode="auto">
            <a:xfrm>
              <a:off x="1104511" y="2408114"/>
              <a:ext cx="2688167"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825" b="0" i="0" u="none" strike="noStrike" kern="1200" cap="none" spc="0" normalizeH="0" baseline="0" noProof="0">
                  <a:ln>
                    <a:noFill/>
                  </a:ln>
                  <a:solidFill>
                    <a:srgbClr val="65686F"/>
                  </a:solidFill>
                  <a:effectLst/>
                  <a:uLnTx/>
                  <a:uFillTx/>
                  <a:latin typeface="幼圆" panose="02010509060101010101" pitchFamily="49" charset="-122"/>
                  <a:ea typeface="幼圆" panose="02010509060101010101" pitchFamily="49" charset="-122"/>
                  <a:cs typeface="+mn-cs"/>
                </a:rPr>
                <a:t>标题文字添加处标题文字添加处标题文字添加处标题文字添加标题文字添加标题文字添</a:t>
              </a:r>
            </a:p>
          </p:txBody>
        </p:sp>
        <p:sp>
          <p:nvSpPr>
            <p:cNvPr id="11" name="矩形 10"/>
            <p:cNvSpPr/>
            <p:nvPr/>
          </p:nvSpPr>
          <p:spPr>
            <a:xfrm>
              <a:off x="2240760" y="1884349"/>
              <a:ext cx="2241974" cy="411394"/>
            </a:xfrm>
            <a:prstGeom prst="rect">
              <a:avLst/>
            </a:prstGeom>
          </p:spPr>
          <p:txBody>
            <a:bodyPr wrap="square">
              <a:spAutoFit/>
              <a:scene3d>
                <a:camera prst="orthographicFront"/>
                <a:lightRig rig="threePt" dir="t"/>
              </a:scene3d>
              <a:sp3d contourW="12700"/>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50" b="1" i="0" u="none" strike="noStrike" kern="1200" cap="none" spc="0" normalizeH="0" baseline="0" noProof="0">
                  <a:ln>
                    <a:noFill/>
                  </a:ln>
                  <a:solidFill>
                    <a:srgbClr val="4CAD2C"/>
                  </a:solidFill>
                  <a:effectLst/>
                  <a:uLnTx/>
                  <a:uFillTx/>
                  <a:latin typeface="幼圆" panose="02010509060101010101" pitchFamily="49" charset="-122"/>
                  <a:ea typeface="幼圆" panose="02010509060101010101" pitchFamily="49" charset="-122"/>
                  <a:cs typeface="+mn-cs"/>
                </a:rPr>
                <a:t>标题文字添加</a:t>
              </a:r>
              <a:endParaRPr kumimoji="0" lang="zh-CN" altLang="en-US" sz="1350" b="1" i="0" u="none" strike="noStrike" kern="1200" cap="none" spc="0" normalizeH="0" baseline="0" noProof="0" dirty="0">
                <a:ln>
                  <a:noFill/>
                </a:ln>
                <a:solidFill>
                  <a:srgbClr val="4CAD2C"/>
                </a:solidFill>
                <a:effectLst/>
                <a:uLnTx/>
                <a:uFillTx/>
                <a:latin typeface="幼圆" panose="02010509060101010101" pitchFamily="49" charset="-122"/>
                <a:ea typeface="幼圆" panose="02010509060101010101" pitchFamily="49" charset="-122"/>
                <a:cs typeface="+mn-cs"/>
              </a:endParaRPr>
            </a:p>
          </p:txBody>
        </p:sp>
      </p:grpSp>
      <p:grpSp>
        <p:nvGrpSpPr>
          <p:cNvPr id="12" name="组合 11"/>
          <p:cNvGrpSpPr/>
          <p:nvPr/>
        </p:nvGrpSpPr>
        <p:grpSpPr>
          <a:xfrm>
            <a:off x="5719981" y="1088964"/>
            <a:ext cx="2087346" cy="635002"/>
            <a:chOff x="7626641" y="1451953"/>
            <a:chExt cx="2783128" cy="846669"/>
          </a:xfrm>
        </p:grpSpPr>
        <p:sp>
          <p:nvSpPr>
            <p:cNvPr id="13" name="Rectangle 38"/>
            <p:cNvSpPr>
              <a:spLocks noChangeArrowheads="1"/>
            </p:cNvSpPr>
            <p:nvPr/>
          </p:nvSpPr>
          <p:spPr bwMode="auto">
            <a:xfrm>
              <a:off x="7721602" y="1892357"/>
              <a:ext cx="2688167"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825" b="0" i="0" u="none" strike="noStrike" kern="1200" cap="none" spc="0" normalizeH="0" baseline="0" noProof="0">
                  <a:ln>
                    <a:noFill/>
                  </a:ln>
                  <a:solidFill>
                    <a:srgbClr val="65686F"/>
                  </a:solidFill>
                  <a:effectLst/>
                  <a:uLnTx/>
                  <a:uFillTx/>
                  <a:latin typeface="幼圆" panose="02010509060101010101" pitchFamily="49" charset="-122"/>
                  <a:ea typeface="幼圆" panose="02010509060101010101" pitchFamily="49" charset="-122"/>
                  <a:cs typeface="+mn-cs"/>
                </a:rPr>
                <a:t>标题文字添加处标题文字添加处标题文字添加处标题文字添加标题文字添加标题文字添</a:t>
              </a:r>
            </a:p>
          </p:txBody>
        </p:sp>
        <p:sp>
          <p:nvSpPr>
            <p:cNvPr id="14" name="矩形 13"/>
            <p:cNvSpPr/>
            <p:nvPr/>
          </p:nvSpPr>
          <p:spPr>
            <a:xfrm>
              <a:off x="7626641" y="1451953"/>
              <a:ext cx="2241975" cy="411395"/>
            </a:xfrm>
            <a:prstGeom prst="rect">
              <a:avLst/>
            </a:prstGeom>
          </p:spPr>
          <p:txBody>
            <a:bodyPr wrap="square">
              <a:spAutoFit/>
              <a:scene3d>
                <a:camera prst="orthographicFront"/>
                <a:lightRig rig="threePt" dir="t"/>
              </a:scene3d>
              <a:sp3d contourW="12700"/>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319351"/>
                  </a:solidFill>
                  <a:effectLst/>
                  <a:uLnTx/>
                  <a:uFillTx/>
                  <a:latin typeface="幼圆" panose="02010509060101010101" pitchFamily="49" charset="-122"/>
                  <a:ea typeface="幼圆" panose="02010509060101010101" pitchFamily="49" charset="-122"/>
                  <a:cs typeface="+mn-cs"/>
                </a:rPr>
                <a:t>标题文字添加</a:t>
              </a:r>
            </a:p>
          </p:txBody>
        </p:sp>
      </p:grpSp>
      <p:grpSp>
        <p:nvGrpSpPr>
          <p:cNvPr id="15" name="组合 14"/>
          <p:cNvGrpSpPr/>
          <p:nvPr/>
        </p:nvGrpSpPr>
        <p:grpSpPr>
          <a:xfrm>
            <a:off x="551852" y="3110417"/>
            <a:ext cx="2030084" cy="716783"/>
            <a:chOff x="862803" y="4071020"/>
            <a:chExt cx="2706778" cy="955710"/>
          </a:xfrm>
        </p:grpSpPr>
        <p:sp>
          <p:nvSpPr>
            <p:cNvPr id="16" name="Rectangle 41"/>
            <p:cNvSpPr>
              <a:spLocks noChangeArrowheads="1"/>
            </p:cNvSpPr>
            <p:nvPr/>
          </p:nvSpPr>
          <p:spPr bwMode="auto">
            <a:xfrm>
              <a:off x="862803" y="4620465"/>
              <a:ext cx="2688167"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825" b="0" i="0" u="none" strike="noStrike" kern="1200" cap="none" spc="0" normalizeH="0" baseline="0" noProof="0">
                  <a:ln>
                    <a:noFill/>
                  </a:ln>
                  <a:solidFill>
                    <a:srgbClr val="65686F"/>
                  </a:solidFill>
                  <a:effectLst/>
                  <a:uLnTx/>
                  <a:uFillTx/>
                  <a:latin typeface="幼圆" panose="02010509060101010101" pitchFamily="49" charset="-122"/>
                  <a:ea typeface="幼圆" panose="02010509060101010101" pitchFamily="49" charset="-122"/>
                  <a:cs typeface="+mn-cs"/>
                </a:rPr>
                <a:t>标题文字添加处标题文字添加处标题文字添加处标题文字添加标题文字添加标题文字添</a:t>
              </a:r>
            </a:p>
          </p:txBody>
        </p:sp>
        <p:sp>
          <p:nvSpPr>
            <p:cNvPr id="17" name="矩形 16"/>
            <p:cNvSpPr/>
            <p:nvPr/>
          </p:nvSpPr>
          <p:spPr>
            <a:xfrm>
              <a:off x="1327607" y="4071020"/>
              <a:ext cx="2241974" cy="411394"/>
            </a:xfrm>
            <a:prstGeom prst="rect">
              <a:avLst/>
            </a:prstGeom>
          </p:spPr>
          <p:txBody>
            <a:bodyPr wrap="square">
              <a:spAutoFit/>
              <a:scene3d>
                <a:camera prst="orthographicFront"/>
                <a:lightRig rig="threePt" dir="t"/>
              </a:scene3d>
              <a:sp3d contourW="12700"/>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319351"/>
                  </a:solidFill>
                  <a:effectLst/>
                  <a:uLnTx/>
                  <a:uFillTx/>
                  <a:latin typeface="幼圆" panose="02010509060101010101" pitchFamily="49" charset="-122"/>
                  <a:ea typeface="幼圆" panose="02010509060101010101" pitchFamily="49" charset="-122"/>
                  <a:cs typeface="+mn-cs"/>
                </a:rPr>
                <a:t>标题文字添加</a:t>
              </a:r>
            </a:p>
          </p:txBody>
        </p:sp>
      </p:grpSp>
      <p:grpSp>
        <p:nvGrpSpPr>
          <p:cNvPr id="18" name="组合 17"/>
          <p:cNvGrpSpPr/>
          <p:nvPr/>
        </p:nvGrpSpPr>
        <p:grpSpPr>
          <a:xfrm>
            <a:off x="6757236" y="2746202"/>
            <a:ext cx="2043866" cy="705896"/>
            <a:chOff x="9009647" y="3661600"/>
            <a:chExt cx="2725155" cy="941194"/>
          </a:xfrm>
        </p:grpSpPr>
        <p:sp>
          <p:nvSpPr>
            <p:cNvPr id="19" name="Rectangle 39"/>
            <p:cNvSpPr>
              <a:spLocks noChangeArrowheads="1"/>
            </p:cNvSpPr>
            <p:nvPr/>
          </p:nvSpPr>
          <p:spPr bwMode="auto">
            <a:xfrm>
              <a:off x="9046635" y="4196529"/>
              <a:ext cx="2688167"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825" b="0" i="0" u="none" strike="noStrike" kern="1200" cap="none" spc="0" normalizeH="0" baseline="0" noProof="0">
                  <a:ln>
                    <a:noFill/>
                  </a:ln>
                  <a:solidFill>
                    <a:srgbClr val="65686F"/>
                  </a:solidFill>
                  <a:effectLst/>
                  <a:uLnTx/>
                  <a:uFillTx/>
                  <a:latin typeface="幼圆" panose="02010509060101010101" pitchFamily="49" charset="-122"/>
                  <a:ea typeface="幼圆" panose="02010509060101010101" pitchFamily="49" charset="-122"/>
                  <a:cs typeface="+mn-cs"/>
                </a:rPr>
                <a:t>标题文字添加处标题文字添加处标题文字添加处标题文字添加标题文字添加标题文字添</a:t>
              </a:r>
            </a:p>
          </p:txBody>
        </p:sp>
        <p:sp>
          <p:nvSpPr>
            <p:cNvPr id="20" name="矩形 19"/>
            <p:cNvSpPr/>
            <p:nvPr/>
          </p:nvSpPr>
          <p:spPr>
            <a:xfrm>
              <a:off x="9009647" y="3661600"/>
              <a:ext cx="2241974" cy="411394"/>
            </a:xfrm>
            <a:prstGeom prst="rect">
              <a:avLst/>
            </a:prstGeom>
          </p:spPr>
          <p:txBody>
            <a:bodyPr wrap="square">
              <a:spAutoFit/>
              <a:scene3d>
                <a:camera prst="orthographicFront"/>
                <a:lightRig rig="threePt" dir="t"/>
              </a:scene3d>
              <a:sp3d contourW="12700"/>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350" b="1" i="0" u="none" strike="noStrike" kern="1200" cap="none" spc="0" normalizeH="0" baseline="0" noProof="0">
                  <a:ln>
                    <a:noFill/>
                  </a:ln>
                  <a:solidFill>
                    <a:srgbClr val="4CAD2C"/>
                  </a:solidFill>
                  <a:effectLst/>
                  <a:uLnTx/>
                  <a:uFillTx/>
                  <a:latin typeface="幼圆" panose="02010509060101010101" pitchFamily="49" charset="-122"/>
                  <a:ea typeface="幼圆" panose="02010509060101010101" pitchFamily="49" charset="-122"/>
                  <a:cs typeface="+mn-cs"/>
                </a:rPr>
                <a:t>标题文字添加</a:t>
              </a:r>
              <a:endParaRPr kumimoji="0" lang="zh-CN" altLang="en-US" sz="1350" b="1" i="0" u="none" strike="noStrike" kern="1200" cap="none" spc="0" normalizeH="0" baseline="0" noProof="0" dirty="0">
                <a:ln>
                  <a:noFill/>
                </a:ln>
                <a:solidFill>
                  <a:srgbClr val="4CAD2C"/>
                </a:solidFill>
                <a:effectLst/>
                <a:uLnTx/>
                <a:uFillTx/>
                <a:latin typeface="幼圆" panose="02010509060101010101" pitchFamily="49" charset="-122"/>
                <a:ea typeface="幼圆" panose="02010509060101010101" pitchFamily="49" charset="-122"/>
                <a:cs typeface="+mn-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8"/>
          <p:cNvSpPr>
            <a:spLocks noChangeArrowheads="1"/>
          </p:cNvSpPr>
          <p:nvPr/>
        </p:nvSpPr>
        <p:spPr bwMode="auto">
          <a:xfrm>
            <a:off x="3952106" y="1419622"/>
            <a:ext cx="907926" cy="906886"/>
          </a:xfrm>
          <a:prstGeom prst="ellipse">
            <a:avLst/>
          </a:prstGeom>
          <a:noFill/>
          <a:ln w="57150">
            <a:solidFill>
              <a:srgbClr val="319351"/>
            </a:solidFill>
            <a:round/>
          </a:ln>
        </p:spPr>
        <p:txBody>
          <a:bodyPr vert="horz" wrap="square" lIns="68580" tIns="34290" rIns="68580" bIns="34290" numCol="1" anchor="ctr" anchorCtr="0" compatLnSpc="1"/>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800" b="0" i="0" u="none" strike="noStrike" kern="0" cap="none" spc="-225" normalizeH="0" baseline="0" noProof="0">
                <a:ln>
                  <a:noFill/>
                </a:ln>
                <a:solidFill>
                  <a:srgbClr val="319351"/>
                </a:solidFill>
                <a:effectLst/>
                <a:uLnTx/>
                <a:uFillTx/>
                <a:latin typeface="Agency FB" panose="020B0503020202020204" pitchFamily="34" charset="0"/>
                <a:ea typeface="方正兰亭黑简体" panose="02000000000000000000" charset="-122"/>
                <a:cs typeface="+mn-cs"/>
              </a:rPr>
              <a:t>02</a:t>
            </a:r>
            <a:endParaRPr kumimoji="0" lang="zh-CN" altLang="en-US" sz="4800" b="0" i="0" u="none" strike="noStrike" kern="0" cap="none" spc="-225" normalizeH="0" baseline="0" noProof="0" dirty="0">
              <a:ln>
                <a:noFill/>
              </a:ln>
              <a:solidFill>
                <a:srgbClr val="319351"/>
              </a:solidFill>
              <a:effectLst/>
              <a:uLnTx/>
              <a:uFillTx/>
              <a:latin typeface="Agency FB" panose="020B0503020202020204" pitchFamily="34" charset="0"/>
              <a:ea typeface="方正兰亭黑简体" panose="02000000000000000000" charset="-122"/>
              <a:cs typeface="+mn-cs"/>
            </a:endParaRPr>
          </a:p>
        </p:txBody>
      </p:sp>
      <p:sp>
        <p:nvSpPr>
          <p:cNvPr id="24" name="矩形 23"/>
          <p:cNvSpPr/>
          <p:nvPr/>
        </p:nvSpPr>
        <p:spPr>
          <a:xfrm>
            <a:off x="3226631" y="2382539"/>
            <a:ext cx="2659703" cy="83099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n-cs"/>
              </a:rPr>
              <a:t>第二部分</a:t>
            </a:r>
            <a:endParaRPr kumimoji="0" lang="zh-CN" altLang="en-US" sz="48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n-cs"/>
            </a:endParaRPr>
          </a:p>
        </p:txBody>
      </p:sp>
      <p:sp>
        <p:nvSpPr>
          <p:cNvPr id="25" name="矩形 24"/>
          <p:cNvSpPr/>
          <p:nvPr/>
        </p:nvSpPr>
        <p:spPr>
          <a:xfrm>
            <a:off x="2994829" y="3144287"/>
            <a:ext cx="3111366" cy="507831"/>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700" b="0" i="0" u="none" strike="noStrike" kern="1200" cap="none" spc="0" normalizeH="0" baseline="0" noProof="0">
                <a:ln>
                  <a:noFill/>
                </a:ln>
                <a:solidFill>
                  <a:prstClr val="white">
                    <a:lumMod val="65000"/>
                  </a:prstClr>
                </a:solidFill>
                <a:effectLst/>
                <a:uLnTx/>
                <a:uFillTx/>
                <a:latin typeface="Montserrat Medium"/>
                <a:ea typeface="方正兰亭黑简体" panose="02000000000000000000" charset="-122"/>
                <a:cs typeface="+mn-cs"/>
              </a:rPr>
              <a:t>PART TWO CONTENT</a:t>
            </a:r>
            <a:endParaRPr kumimoji="0" lang="zh-CN" altLang="en-US" sz="2700" b="0" i="0" u="none" strike="noStrike" kern="1200" cap="none" spc="0" normalizeH="0" baseline="0" noProof="0" dirty="0">
              <a:ln>
                <a:noFill/>
              </a:ln>
              <a:solidFill>
                <a:prstClr val="white">
                  <a:lumMod val="65000"/>
                </a:prstClr>
              </a:solidFill>
              <a:effectLst/>
              <a:uLnTx/>
              <a:uFillTx/>
              <a:latin typeface="Montserrat Medium"/>
              <a:ea typeface="方正兰亭黑简体" panose="02000000000000000000" charset="-122"/>
              <a:cs typeface="+mn-cs"/>
            </a:endParaRPr>
          </a:p>
        </p:txBody>
      </p:sp>
      <p:cxnSp>
        <p:nvCxnSpPr>
          <p:cNvPr id="27" name="直接连接符 26"/>
          <p:cNvCxnSpPr/>
          <p:nvPr/>
        </p:nvCxnSpPr>
        <p:spPr>
          <a:xfrm>
            <a:off x="5982303" y="2788022"/>
            <a:ext cx="3128791" cy="0"/>
          </a:xfrm>
          <a:prstGeom prst="line">
            <a:avLst/>
          </a:prstGeom>
          <a:noFill/>
          <a:ln w="6350" cap="flat" cmpd="sng" algn="ctr">
            <a:solidFill>
              <a:sysClr val="window" lastClr="FFFFFF">
                <a:lumMod val="50000"/>
              </a:sysClr>
            </a:solidFill>
            <a:prstDash val="solid"/>
            <a:miter lim="800000"/>
            <a:headEnd type="oval" w="sm" len="sm"/>
          </a:ln>
          <a:effectLst/>
        </p:spPr>
      </p:cxnSp>
      <p:cxnSp>
        <p:nvCxnSpPr>
          <p:cNvPr id="46" name="直接连接符 45"/>
          <p:cNvCxnSpPr/>
          <p:nvPr/>
        </p:nvCxnSpPr>
        <p:spPr>
          <a:xfrm>
            <a:off x="-32404" y="2788022"/>
            <a:ext cx="3128791" cy="0"/>
          </a:xfrm>
          <a:prstGeom prst="line">
            <a:avLst/>
          </a:prstGeom>
          <a:noFill/>
          <a:ln w="6350" cap="flat" cmpd="sng" algn="ctr">
            <a:solidFill>
              <a:sysClr val="window" lastClr="FFFFFF">
                <a:lumMod val="50000"/>
              </a:sysClr>
            </a:solidFill>
            <a:prstDash val="solid"/>
            <a:miter lim="800000"/>
            <a:tailEnd type="oval" w="sm" len="sm"/>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grpSp>
        <p:nvGrpSpPr>
          <p:cNvPr id="4" name="组合 3"/>
          <p:cNvGrpSpPr/>
          <p:nvPr/>
        </p:nvGrpSpPr>
        <p:grpSpPr>
          <a:xfrm>
            <a:off x="3178419" y="1569947"/>
            <a:ext cx="1317895" cy="1317895"/>
            <a:chOff x="4237790" y="2093189"/>
            <a:chExt cx="1757290" cy="1757290"/>
          </a:xfrm>
          <a:solidFill>
            <a:srgbClr val="01744B"/>
          </a:solidFill>
          <a:effectLst/>
        </p:grpSpPr>
        <p:sp>
          <p:nvSpPr>
            <p:cNvPr id="5" name="泪滴形 4"/>
            <p:cNvSpPr/>
            <p:nvPr/>
          </p:nvSpPr>
          <p:spPr>
            <a:xfrm flipH="1">
              <a:off x="4237790" y="2093189"/>
              <a:ext cx="1757290" cy="1757290"/>
            </a:xfrm>
            <a:prstGeom prst="teardrop">
              <a:avLst/>
            </a:prstGeom>
            <a:solidFill>
              <a:srgbClr val="4CAD2C"/>
            </a:solidFill>
            <a:ln>
              <a:noFill/>
            </a:ln>
            <a:effectLst/>
          </p:spPr>
          <p:txBody>
            <a:bodyPr vert="horz" wrap="square" lIns="68576" tIns="34288" rIns="68576" bIns="34288" numCol="1" anchor="t" anchorCtr="0" compatLnSpc="1"/>
            <a:lstStyle/>
            <a:p>
              <a:pPr algn="ctr" defTabSz="685165">
                <a:lnSpc>
                  <a:spcPct val="200000"/>
                </a:lnSpc>
                <a:spcBef>
                  <a:spcPct val="20000"/>
                </a:spcBef>
                <a:defRPr/>
              </a:pPr>
              <a:endParaRPr lang="zh-CN" altLang="en-US" sz="1500">
                <a:solidFill>
                  <a:srgbClr val="2ABDC7"/>
                </a:solidFill>
                <a:latin typeface="Lifeline JL" panose="00000400000000000000" pitchFamily="2" charset="0"/>
                <a:ea typeface="微软雅黑" panose="020B0503020204020204" pitchFamily="34" charset="-122"/>
              </a:endParaRPr>
            </a:p>
          </p:txBody>
        </p:sp>
        <p:sp>
          <p:nvSpPr>
            <p:cNvPr id="6" name="Oval 6"/>
            <p:cNvSpPr>
              <a:spLocks noChangeArrowheads="1"/>
            </p:cNvSpPr>
            <p:nvPr/>
          </p:nvSpPr>
          <p:spPr bwMode="auto">
            <a:xfrm>
              <a:off x="4707638" y="2532708"/>
              <a:ext cx="744537" cy="744538"/>
            </a:xfrm>
            <a:prstGeom prst="ellipse">
              <a:avLst/>
            </a:prstGeom>
            <a:solidFill>
              <a:srgbClr val="4CAD2C"/>
            </a:solidFill>
            <a:ln w="14288" cap="flat">
              <a:solidFill>
                <a:srgbClr val="FEFEFE"/>
              </a:solidFill>
              <a:prstDash val="solid"/>
              <a:miter lim="800000"/>
            </a:ln>
          </p:spPr>
          <p:txBody>
            <a:bodyPr vert="horz" wrap="square" lIns="68576" tIns="34288" rIns="68576" bIns="34288" numCol="1" anchor="t" anchorCtr="0" compatLnSpc="1"/>
            <a:lstStyle/>
            <a:p>
              <a:pPr algn="ctr" defTabSz="685165">
                <a:defRPr/>
              </a:pPr>
              <a:endParaRPr lang="zh-CN" altLang="en-US" sz="1350">
                <a:solidFill>
                  <a:srgbClr val="2ABDC7"/>
                </a:solidFill>
                <a:latin typeface="Arial" panose="020B0604020202020204"/>
                <a:ea typeface="微软雅黑" panose="020B0503020204020204" pitchFamily="34" charset="-122"/>
              </a:endParaRPr>
            </a:p>
          </p:txBody>
        </p:sp>
        <p:sp>
          <p:nvSpPr>
            <p:cNvPr id="7" name="文本框 6"/>
            <p:cNvSpPr txBox="1"/>
            <p:nvPr/>
          </p:nvSpPr>
          <p:spPr>
            <a:xfrm>
              <a:off x="4793413" y="2642137"/>
              <a:ext cx="609602" cy="554028"/>
            </a:xfrm>
            <a:prstGeom prst="rect">
              <a:avLst/>
            </a:prstGeom>
            <a:noFill/>
            <a:ln>
              <a:noFill/>
            </a:ln>
          </p:spPr>
          <p:txBody>
            <a:bodyPr wrap="none" rtlCol="0">
              <a:spAutoFit/>
            </a:bodyPr>
            <a:lstStyle/>
            <a:p>
              <a:pPr algn="ctr" defTabSz="685165">
                <a:defRPr/>
              </a:pPr>
              <a:r>
                <a:rPr lang="en-US" altLang="zh-CN" sz="2100" dirty="0">
                  <a:solidFill>
                    <a:prstClr val="white"/>
                  </a:solidFill>
                  <a:latin typeface="Lifeline JL" panose="00000400000000000000" pitchFamily="2" charset="0"/>
                  <a:ea typeface="微软雅黑" panose="020B0503020204020204" pitchFamily="34" charset="-122"/>
                </a:rPr>
                <a:t>01</a:t>
              </a:r>
              <a:endParaRPr lang="zh-CN" altLang="en-US" sz="2100" dirty="0">
                <a:solidFill>
                  <a:prstClr val="white"/>
                </a:solidFill>
                <a:latin typeface="Lifeline JL" panose="00000400000000000000" pitchFamily="2" charset="0"/>
                <a:ea typeface="微软雅黑" panose="020B0503020204020204" pitchFamily="34" charset="-122"/>
              </a:endParaRPr>
            </a:p>
          </p:txBody>
        </p:sp>
      </p:grpSp>
      <p:grpSp>
        <p:nvGrpSpPr>
          <p:cNvPr id="8" name="组合 7"/>
          <p:cNvGrpSpPr/>
          <p:nvPr/>
        </p:nvGrpSpPr>
        <p:grpSpPr>
          <a:xfrm>
            <a:off x="4648941" y="1569947"/>
            <a:ext cx="1317895" cy="1317895"/>
            <a:chOff x="6198593" y="2093189"/>
            <a:chExt cx="1757290" cy="1757290"/>
          </a:xfrm>
          <a:solidFill>
            <a:srgbClr val="7AD319"/>
          </a:solidFill>
        </p:grpSpPr>
        <p:sp>
          <p:nvSpPr>
            <p:cNvPr id="9" name="泪滴形 8"/>
            <p:cNvSpPr/>
            <p:nvPr/>
          </p:nvSpPr>
          <p:spPr>
            <a:xfrm>
              <a:off x="6198593" y="2093189"/>
              <a:ext cx="1757290" cy="1757290"/>
            </a:xfrm>
            <a:prstGeom prst="teardrop">
              <a:avLst/>
            </a:prstGeom>
            <a:grpFill/>
            <a:ln>
              <a:noFill/>
            </a:ln>
            <a:effectLst/>
          </p:spPr>
          <p:txBody>
            <a:bodyPr vert="horz" wrap="square" lIns="68576" tIns="34288" rIns="68576" bIns="34288" numCol="1" anchor="t" anchorCtr="0" compatLnSpc="1"/>
            <a:lstStyle/>
            <a:p>
              <a:pPr algn="ctr" defTabSz="685165">
                <a:lnSpc>
                  <a:spcPct val="200000"/>
                </a:lnSpc>
                <a:spcBef>
                  <a:spcPct val="20000"/>
                </a:spcBef>
                <a:defRPr/>
              </a:pPr>
              <a:endParaRPr lang="zh-CN" altLang="en-US" sz="1500">
                <a:solidFill>
                  <a:srgbClr val="2ABDC7"/>
                </a:solidFill>
                <a:latin typeface="Lifeline JL" panose="00000400000000000000" pitchFamily="2" charset="0"/>
                <a:ea typeface="微软雅黑" panose="020B0503020204020204" pitchFamily="34" charset="-122"/>
              </a:endParaRPr>
            </a:p>
          </p:txBody>
        </p:sp>
        <p:sp>
          <p:nvSpPr>
            <p:cNvPr id="10" name="Oval 6"/>
            <p:cNvSpPr>
              <a:spLocks noChangeArrowheads="1"/>
            </p:cNvSpPr>
            <p:nvPr/>
          </p:nvSpPr>
          <p:spPr bwMode="auto">
            <a:xfrm>
              <a:off x="6712901" y="2532708"/>
              <a:ext cx="744537" cy="744538"/>
            </a:xfrm>
            <a:prstGeom prst="ellipse">
              <a:avLst/>
            </a:prstGeom>
            <a:grpFill/>
            <a:ln w="14288" cap="flat">
              <a:solidFill>
                <a:srgbClr val="FEFEFE"/>
              </a:solidFill>
              <a:prstDash val="solid"/>
              <a:miter lim="800000"/>
            </a:ln>
          </p:spPr>
          <p:txBody>
            <a:bodyPr vert="horz" wrap="square" lIns="68576" tIns="34288" rIns="68576" bIns="34288" numCol="1" anchor="t" anchorCtr="0" compatLnSpc="1"/>
            <a:lstStyle/>
            <a:p>
              <a:pPr algn="ctr" defTabSz="685165">
                <a:defRPr/>
              </a:pPr>
              <a:endParaRPr lang="zh-CN" altLang="en-US" sz="1350">
                <a:solidFill>
                  <a:srgbClr val="2ABDC7"/>
                </a:solidFill>
                <a:latin typeface="Arial" panose="020B0604020202020204"/>
                <a:ea typeface="微软雅黑" panose="020B0503020204020204" pitchFamily="34" charset="-122"/>
              </a:endParaRPr>
            </a:p>
          </p:txBody>
        </p:sp>
        <p:sp>
          <p:nvSpPr>
            <p:cNvPr id="11" name="文本框 10"/>
            <p:cNvSpPr txBox="1"/>
            <p:nvPr/>
          </p:nvSpPr>
          <p:spPr>
            <a:xfrm>
              <a:off x="6785859" y="2642977"/>
              <a:ext cx="609602" cy="554028"/>
            </a:xfrm>
            <a:prstGeom prst="rect">
              <a:avLst/>
            </a:prstGeom>
            <a:noFill/>
          </p:spPr>
          <p:txBody>
            <a:bodyPr wrap="none" rtlCol="0">
              <a:spAutoFit/>
            </a:bodyPr>
            <a:lstStyle/>
            <a:p>
              <a:pPr algn="ctr" defTabSz="685165">
                <a:defRPr/>
              </a:pPr>
              <a:r>
                <a:rPr lang="en-US" altLang="zh-CN" sz="2100" dirty="0">
                  <a:solidFill>
                    <a:prstClr val="white"/>
                  </a:solidFill>
                  <a:latin typeface="Lifeline JL" panose="00000400000000000000" pitchFamily="2" charset="0"/>
                  <a:ea typeface="微软雅黑" panose="020B0503020204020204" pitchFamily="34" charset="-122"/>
                </a:rPr>
                <a:t>02</a:t>
              </a:r>
              <a:endParaRPr lang="zh-CN" altLang="en-US" sz="2100" dirty="0">
                <a:solidFill>
                  <a:prstClr val="white"/>
                </a:solidFill>
                <a:latin typeface="Lifeline JL" panose="00000400000000000000" pitchFamily="2" charset="0"/>
                <a:ea typeface="微软雅黑" panose="020B0503020204020204" pitchFamily="34" charset="-122"/>
              </a:endParaRPr>
            </a:p>
          </p:txBody>
        </p:sp>
      </p:grpSp>
      <p:grpSp>
        <p:nvGrpSpPr>
          <p:cNvPr id="12" name="组合 11"/>
          <p:cNvGrpSpPr/>
          <p:nvPr/>
        </p:nvGrpSpPr>
        <p:grpSpPr>
          <a:xfrm>
            <a:off x="3178419" y="3013000"/>
            <a:ext cx="1317895" cy="1317895"/>
            <a:chOff x="4237790" y="4017366"/>
            <a:chExt cx="1757290" cy="1757290"/>
          </a:xfrm>
          <a:solidFill>
            <a:srgbClr val="7AD319"/>
          </a:solidFill>
        </p:grpSpPr>
        <p:sp>
          <p:nvSpPr>
            <p:cNvPr id="13" name="泪滴形 12"/>
            <p:cNvSpPr/>
            <p:nvPr/>
          </p:nvSpPr>
          <p:spPr>
            <a:xfrm flipH="1" flipV="1">
              <a:off x="4237790" y="4017366"/>
              <a:ext cx="1757290" cy="1757290"/>
            </a:xfrm>
            <a:prstGeom prst="teardrop">
              <a:avLst/>
            </a:prstGeom>
            <a:grpFill/>
            <a:ln>
              <a:noFill/>
            </a:ln>
            <a:effectLst/>
          </p:spPr>
          <p:txBody>
            <a:bodyPr vert="horz" wrap="square" lIns="68576" tIns="34288" rIns="68576" bIns="34288" numCol="1" anchor="t" anchorCtr="0" compatLnSpc="1"/>
            <a:lstStyle/>
            <a:p>
              <a:pPr algn="ctr" defTabSz="685165">
                <a:lnSpc>
                  <a:spcPct val="200000"/>
                </a:lnSpc>
                <a:spcBef>
                  <a:spcPct val="20000"/>
                </a:spcBef>
                <a:defRPr/>
              </a:pPr>
              <a:endParaRPr lang="zh-CN" altLang="en-US" sz="1500">
                <a:solidFill>
                  <a:srgbClr val="2ABDC7"/>
                </a:solidFill>
                <a:latin typeface="Lifeline JL" panose="00000400000000000000" pitchFamily="2" charset="0"/>
                <a:ea typeface="微软雅黑" panose="020B0503020204020204" pitchFamily="34" charset="-122"/>
              </a:endParaRPr>
            </a:p>
          </p:txBody>
        </p:sp>
        <p:sp>
          <p:nvSpPr>
            <p:cNvPr id="14" name="Oval 6"/>
            <p:cNvSpPr>
              <a:spLocks noChangeArrowheads="1"/>
            </p:cNvSpPr>
            <p:nvPr/>
          </p:nvSpPr>
          <p:spPr bwMode="auto">
            <a:xfrm>
              <a:off x="4707638" y="4505887"/>
              <a:ext cx="744537" cy="744538"/>
            </a:xfrm>
            <a:prstGeom prst="ellipse">
              <a:avLst/>
            </a:prstGeom>
            <a:grpFill/>
            <a:ln w="14288" cap="flat">
              <a:solidFill>
                <a:srgbClr val="FEFEFE"/>
              </a:solidFill>
              <a:prstDash val="solid"/>
              <a:miter lim="800000"/>
            </a:ln>
          </p:spPr>
          <p:txBody>
            <a:bodyPr vert="horz" wrap="square" lIns="68576" tIns="34288" rIns="68576" bIns="34288" numCol="1" anchor="t" anchorCtr="0" compatLnSpc="1"/>
            <a:lstStyle/>
            <a:p>
              <a:pPr algn="ctr" defTabSz="685165">
                <a:defRPr/>
              </a:pPr>
              <a:endParaRPr lang="zh-CN" altLang="en-US" sz="1350">
                <a:solidFill>
                  <a:srgbClr val="2ABDC7"/>
                </a:solidFill>
                <a:latin typeface="Arial" panose="020B0604020202020204"/>
                <a:ea typeface="微软雅黑" panose="020B0503020204020204" pitchFamily="34" charset="-122"/>
              </a:endParaRPr>
            </a:p>
          </p:txBody>
        </p:sp>
        <p:sp>
          <p:nvSpPr>
            <p:cNvPr id="15" name="文本框 14"/>
            <p:cNvSpPr txBox="1"/>
            <p:nvPr/>
          </p:nvSpPr>
          <p:spPr>
            <a:xfrm>
              <a:off x="4790294" y="4615315"/>
              <a:ext cx="609602" cy="554028"/>
            </a:xfrm>
            <a:prstGeom prst="rect">
              <a:avLst/>
            </a:prstGeom>
            <a:noFill/>
          </p:spPr>
          <p:txBody>
            <a:bodyPr wrap="none" rtlCol="0">
              <a:spAutoFit/>
            </a:bodyPr>
            <a:lstStyle/>
            <a:p>
              <a:pPr algn="ctr" defTabSz="685165">
                <a:defRPr/>
              </a:pPr>
              <a:r>
                <a:rPr lang="en-US" altLang="zh-CN" sz="2100" dirty="0">
                  <a:solidFill>
                    <a:prstClr val="white"/>
                  </a:solidFill>
                  <a:latin typeface="Lifeline JL" panose="00000400000000000000" pitchFamily="2" charset="0"/>
                  <a:ea typeface="微软雅黑" panose="020B0503020204020204" pitchFamily="34" charset="-122"/>
                </a:rPr>
                <a:t>03</a:t>
              </a:r>
              <a:endParaRPr lang="zh-CN" altLang="en-US" sz="2100" dirty="0">
                <a:solidFill>
                  <a:prstClr val="white"/>
                </a:solidFill>
                <a:latin typeface="Lifeline JL" panose="00000400000000000000" pitchFamily="2" charset="0"/>
                <a:ea typeface="微软雅黑" panose="020B0503020204020204" pitchFamily="34" charset="-122"/>
              </a:endParaRPr>
            </a:p>
          </p:txBody>
        </p:sp>
      </p:grpSp>
      <p:grpSp>
        <p:nvGrpSpPr>
          <p:cNvPr id="16" name="组合 15"/>
          <p:cNvGrpSpPr/>
          <p:nvPr/>
        </p:nvGrpSpPr>
        <p:grpSpPr>
          <a:xfrm>
            <a:off x="4648941" y="3013000"/>
            <a:ext cx="1317895" cy="1317895"/>
            <a:chOff x="6198593" y="4017366"/>
            <a:chExt cx="1757290" cy="1757290"/>
          </a:xfrm>
          <a:solidFill>
            <a:srgbClr val="01744B"/>
          </a:solidFill>
        </p:grpSpPr>
        <p:sp>
          <p:nvSpPr>
            <p:cNvPr id="17" name="泪滴形 16"/>
            <p:cNvSpPr/>
            <p:nvPr/>
          </p:nvSpPr>
          <p:spPr>
            <a:xfrm flipV="1">
              <a:off x="6198593" y="4017366"/>
              <a:ext cx="1757290" cy="1757290"/>
            </a:xfrm>
            <a:prstGeom prst="teardrop">
              <a:avLst/>
            </a:prstGeom>
            <a:solidFill>
              <a:srgbClr val="4CAD2C"/>
            </a:solidFill>
            <a:ln>
              <a:noFill/>
            </a:ln>
            <a:effectLst/>
          </p:spPr>
          <p:txBody>
            <a:bodyPr vert="horz" wrap="square" lIns="68576" tIns="34288" rIns="68576" bIns="34288" numCol="1" anchor="t" anchorCtr="0" compatLnSpc="1"/>
            <a:lstStyle/>
            <a:p>
              <a:pPr algn="ctr" defTabSz="685165">
                <a:lnSpc>
                  <a:spcPct val="200000"/>
                </a:lnSpc>
                <a:spcBef>
                  <a:spcPct val="20000"/>
                </a:spcBef>
                <a:defRPr/>
              </a:pPr>
              <a:endParaRPr lang="zh-CN" altLang="en-US" sz="1500">
                <a:solidFill>
                  <a:srgbClr val="2ABDC7"/>
                </a:solidFill>
                <a:latin typeface="Lifeline JL" panose="00000400000000000000" pitchFamily="2" charset="0"/>
                <a:ea typeface="微软雅黑" panose="020B0503020204020204" pitchFamily="34" charset="-122"/>
              </a:endParaRPr>
            </a:p>
          </p:txBody>
        </p:sp>
        <p:sp>
          <p:nvSpPr>
            <p:cNvPr id="18" name="Oval 6"/>
            <p:cNvSpPr>
              <a:spLocks noChangeArrowheads="1"/>
            </p:cNvSpPr>
            <p:nvPr/>
          </p:nvSpPr>
          <p:spPr bwMode="auto">
            <a:xfrm>
              <a:off x="6712901" y="4505887"/>
              <a:ext cx="744537" cy="744538"/>
            </a:xfrm>
            <a:prstGeom prst="ellipse">
              <a:avLst/>
            </a:prstGeom>
            <a:noFill/>
            <a:ln w="14288" cap="flat">
              <a:solidFill>
                <a:srgbClr val="FEFEFE"/>
              </a:solidFill>
              <a:prstDash val="solid"/>
              <a:miter lim="800000"/>
            </a:ln>
          </p:spPr>
          <p:txBody>
            <a:bodyPr vert="horz" wrap="square" lIns="68576" tIns="34288" rIns="68576" bIns="34288" numCol="1" anchor="t" anchorCtr="0" compatLnSpc="1"/>
            <a:lstStyle/>
            <a:p>
              <a:pPr algn="ctr" defTabSz="685165">
                <a:defRPr/>
              </a:pPr>
              <a:endParaRPr lang="zh-CN" altLang="en-US" sz="1350">
                <a:solidFill>
                  <a:srgbClr val="2ABDC7"/>
                </a:solidFill>
                <a:latin typeface="Arial" panose="020B0604020202020204"/>
                <a:ea typeface="微软雅黑" panose="020B0503020204020204" pitchFamily="34" charset="-122"/>
              </a:endParaRPr>
            </a:p>
          </p:txBody>
        </p:sp>
        <p:sp>
          <p:nvSpPr>
            <p:cNvPr id="19" name="文本框 18"/>
            <p:cNvSpPr txBox="1"/>
            <p:nvPr/>
          </p:nvSpPr>
          <p:spPr>
            <a:xfrm>
              <a:off x="6788669" y="4616998"/>
              <a:ext cx="609602" cy="554028"/>
            </a:xfrm>
            <a:prstGeom prst="rect">
              <a:avLst/>
            </a:prstGeom>
            <a:noFill/>
          </p:spPr>
          <p:txBody>
            <a:bodyPr wrap="none" rtlCol="0">
              <a:spAutoFit/>
            </a:bodyPr>
            <a:lstStyle/>
            <a:p>
              <a:pPr algn="ctr" defTabSz="685165">
                <a:defRPr/>
              </a:pPr>
              <a:r>
                <a:rPr lang="en-US" altLang="zh-CN" sz="2100" dirty="0">
                  <a:solidFill>
                    <a:prstClr val="white"/>
                  </a:solidFill>
                  <a:latin typeface="Lifeline JL" panose="00000400000000000000" pitchFamily="2" charset="0"/>
                  <a:ea typeface="微软雅黑" panose="020B0503020204020204" pitchFamily="34" charset="-122"/>
                </a:rPr>
                <a:t>04</a:t>
              </a:r>
              <a:endParaRPr lang="zh-CN" altLang="en-US" sz="2100" dirty="0">
                <a:solidFill>
                  <a:prstClr val="white"/>
                </a:solidFill>
                <a:latin typeface="Lifeline JL" panose="00000400000000000000" pitchFamily="2" charset="0"/>
                <a:ea typeface="微软雅黑" panose="020B0503020204020204" pitchFamily="34" charset="-122"/>
              </a:endParaRPr>
            </a:p>
          </p:txBody>
        </p:sp>
      </p:grpSp>
      <p:grpSp>
        <p:nvGrpSpPr>
          <p:cNvPr id="20" name="组合 19"/>
          <p:cNvGrpSpPr/>
          <p:nvPr/>
        </p:nvGrpSpPr>
        <p:grpSpPr>
          <a:xfrm>
            <a:off x="796725" y="1511066"/>
            <a:ext cx="2250239" cy="974097"/>
            <a:chOff x="1062024" y="2014677"/>
            <a:chExt cx="3000483" cy="1298867"/>
          </a:xfrm>
        </p:grpSpPr>
        <p:sp>
          <p:nvSpPr>
            <p:cNvPr id="21" name="TextBox 52"/>
            <p:cNvSpPr txBox="1"/>
            <p:nvPr/>
          </p:nvSpPr>
          <p:spPr>
            <a:xfrm>
              <a:off x="2007910" y="2014677"/>
              <a:ext cx="2016256" cy="414923"/>
            </a:xfrm>
            <a:prstGeom prst="rect">
              <a:avLst/>
            </a:prstGeom>
            <a:noFill/>
          </p:spPr>
          <p:txBody>
            <a:bodyPr wrap="square">
              <a:spAutoFit/>
            </a:bodyPr>
            <a:lstStyle/>
            <a:p>
              <a:pPr algn="r" defTabSz="685165">
                <a:defRPr/>
              </a:pPr>
              <a:r>
                <a:rPr lang="zh-CN" altLang="en-US" sz="1420" b="1" dirty="0">
                  <a:solidFill>
                    <a:srgbClr val="319351"/>
                  </a:solidFill>
                  <a:latin typeface="宋体" panose="02010600030101010101" pitchFamily="2" charset="-122"/>
                  <a:ea typeface="宋体" panose="02010600030101010101" pitchFamily="2" charset="-122"/>
                </a:rPr>
                <a:t>此处</a:t>
              </a:r>
              <a:r>
                <a:rPr lang="zh-CN" altLang="en-US" sz="1420" b="1">
                  <a:solidFill>
                    <a:srgbClr val="319351"/>
                  </a:solidFill>
                  <a:latin typeface="宋体" panose="02010600030101010101" pitchFamily="2" charset="-122"/>
                  <a:ea typeface="宋体" panose="02010600030101010101" pitchFamily="2" charset="-122"/>
                </a:rPr>
                <a:t>添加标题</a:t>
              </a:r>
              <a:endParaRPr lang="en-US" altLang="zh-CN" sz="1420" b="1" dirty="0">
                <a:solidFill>
                  <a:srgbClr val="319351"/>
                </a:solidFill>
                <a:latin typeface="宋体" panose="02010600030101010101" pitchFamily="2" charset="-122"/>
                <a:ea typeface="宋体" panose="02010600030101010101" pitchFamily="2" charset="-122"/>
              </a:endParaRPr>
            </a:p>
          </p:txBody>
        </p:sp>
        <p:sp>
          <p:nvSpPr>
            <p:cNvPr id="22" name="TextBox 53"/>
            <p:cNvSpPr txBox="1"/>
            <p:nvPr/>
          </p:nvSpPr>
          <p:spPr>
            <a:xfrm>
              <a:off x="1062024" y="2414787"/>
              <a:ext cx="3000483" cy="89875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defTabSz="685165">
                <a:lnSpc>
                  <a:spcPct val="120000"/>
                </a:lnSpc>
                <a:defRPr/>
              </a:pPr>
              <a:r>
                <a:rPr lang="zh-CN" altLang="en-US"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a:t>
              </a:r>
            </a:p>
          </p:txBody>
        </p:sp>
      </p:grpSp>
      <p:grpSp>
        <p:nvGrpSpPr>
          <p:cNvPr id="23" name="组合 22"/>
          <p:cNvGrpSpPr/>
          <p:nvPr/>
        </p:nvGrpSpPr>
        <p:grpSpPr>
          <a:xfrm>
            <a:off x="6098291" y="1511066"/>
            <a:ext cx="2250239" cy="974097"/>
            <a:chOff x="8131166" y="2014677"/>
            <a:chExt cx="3000483" cy="1298867"/>
          </a:xfrm>
        </p:grpSpPr>
        <p:sp>
          <p:nvSpPr>
            <p:cNvPr id="24" name="TextBox 52"/>
            <p:cNvSpPr txBox="1"/>
            <p:nvPr/>
          </p:nvSpPr>
          <p:spPr>
            <a:xfrm>
              <a:off x="8131166" y="2014677"/>
              <a:ext cx="1955514" cy="414923"/>
            </a:xfrm>
            <a:prstGeom prst="rect">
              <a:avLst/>
            </a:prstGeom>
            <a:noFill/>
          </p:spPr>
          <p:txBody>
            <a:bodyPr wrap="square">
              <a:spAutoFit/>
            </a:bodyPr>
            <a:lstStyle/>
            <a:p>
              <a:pPr defTabSz="685165">
                <a:defRPr/>
              </a:pPr>
              <a:r>
                <a:rPr lang="zh-CN" altLang="en-US" sz="1420" b="1">
                  <a:solidFill>
                    <a:srgbClr val="4CAD2C"/>
                  </a:solidFill>
                  <a:latin typeface="宋体" panose="02010600030101010101" pitchFamily="2" charset="-122"/>
                  <a:ea typeface="宋体" panose="02010600030101010101" pitchFamily="2" charset="-122"/>
                </a:rPr>
                <a:t>此处添加标题</a:t>
              </a:r>
              <a:endParaRPr lang="en-US" altLang="zh-CN" sz="1420" b="1" dirty="0">
                <a:solidFill>
                  <a:srgbClr val="4CAD2C"/>
                </a:solidFill>
                <a:latin typeface="宋体" panose="02010600030101010101" pitchFamily="2" charset="-122"/>
                <a:ea typeface="宋体" panose="02010600030101010101" pitchFamily="2" charset="-122"/>
              </a:endParaRPr>
            </a:p>
          </p:txBody>
        </p:sp>
        <p:sp>
          <p:nvSpPr>
            <p:cNvPr id="25" name="TextBox 53"/>
            <p:cNvSpPr txBox="1"/>
            <p:nvPr/>
          </p:nvSpPr>
          <p:spPr>
            <a:xfrm>
              <a:off x="8131166" y="2414787"/>
              <a:ext cx="3000483" cy="89875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defTabSz="685165">
                <a:lnSpc>
                  <a:spcPct val="120000"/>
                </a:lnSpc>
                <a:defRPr/>
              </a:pPr>
              <a:r>
                <a:rPr lang="zh-CN" altLang="en-US"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a:t>
              </a:r>
            </a:p>
          </p:txBody>
        </p:sp>
      </p:grpSp>
      <p:grpSp>
        <p:nvGrpSpPr>
          <p:cNvPr id="27" name="组合 26"/>
          <p:cNvGrpSpPr/>
          <p:nvPr/>
        </p:nvGrpSpPr>
        <p:grpSpPr>
          <a:xfrm>
            <a:off x="796725" y="3496167"/>
            <a:ext cx="2250239" cy="974097"/>
            <a:chOff x="1062024" y="4661624"/>
            <a:chExt cx="3000483" cy="1298867"/>
          </a:xfrm>
        </p:grpSpPr>
        <p:sp>
          <p:nvSpPr>
            <p:cNvPr id="28" name="TextBox 52"/>
            <p:cNvSpPr txBox="1"/>
            <p:nvPr/>
          </p:nvSpPr>
          <p:spPr>
            <a:xfrm>
              <a:off x="2281288" y="4661624"/>
              <a:ext cx="1742878" cy="414923"/>
            </a:xfrm>
            <a:prstGeom prst="rect">
              <a:avLst/>
            </a:prstGeom>
            <a:noFill/>
          </p:spPr>
          <p:txBody>
            <a:bodyPr wrap="square">
              <a:spAutoFit/>
            </a:bodyPr>
            <a:lstStyle/>
            <a:p>
              <a:pPr algn="r" defTabSz="685165">
                <a:defRPr/>
              </a:pPr>
              <a:r>
                <a:rPr lang="zh-CN" altLang="en-US" sz="1420" b="1">
                  <a:solidFill>
                    <a:srgbClr val="4CAD2C"/>
                  </a:solidFill>
                  <a:latin typeface="宋体" panose="02010600030101010101" pitchFamily="2" charset="-122"/>
                  <a:ea typeface="宋体" panose="02010600030101010101" pitchFamily="2" charset="-122"/>
                </a:rPr>
                <a:t>此处添加标题</a:t>
              </a:r>
              <a:endParaRPr lang="en-US" altLang="zh-CN" sz="1420" b="1" dirty="0">
                <a:solidFill>
                  <a:srgbClr val="4CAD2C"/>
                </a:solidFill>
                <a:latin typeface="宋体" panose="02010600030101010101" pitchFamily="2" charset="-122"/>
                <a:ea typeface="宋体" panose="02010600030101010101" pitchFamily="2" charset="-122"/>
              </a:endParaRPr>
            </a:p>
          </p:txBody>
        </p:sp>
        <p:sp>
          <p:nvSpPr>
            <p:cNvPr id="30" name="TextBox 53"/>
            <p:cNvSpPr txBox="1"/>
            <p:nvPr/>
          </p:nvSpPr>
          <p:spPr>
            <a:xfrm>
              <a:off x="1062024" y="5061734"/>
              <a:ext cx="3000483" cy="89875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defTabSz="685165">
                <a:lnSpc>
                  <a:spcPct val="120000"/>
                </a:lnSpc>
                <a:defRPr/>
              </a:pPr>
              <a:r>
                <a:rPr lang="zh-CN" altLang="en-US"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a:t>
              </a:r>
            </a:p>
          </p:txBody>
        </p:sp>
      </p:grpSp>
      <p:grpSp>
        <p:nvGrpSpPr>
          <p:cNvPr id="31" name="组合 30"/>
          <p:cNvGrpSpPr/>
          <p:nvPr/>
        </p:nvGrpSpPr>
        <p:grpSpPr>
          <a:xfrm>
            <a:off x="6098290" y="3496167"/>
            <a:ext cx="2250239" cy="974097"/>
            <a:chOff x="8131165" y="4661624"/>
            <a:chExt cx="3000483" cy="1298867"/>
          </a:xfrm>
        </p:grpSpPr>
        <p:sp>
          <p:nvSpPr>
            <p:cNvPr id="32" name="TextBox 52"/>
            <p:cNvSpPr txBox="1"/>
            <p:nvPr/>
          </p:nvSpPr>
          <p:spPr>
            <a:xfrm>
              <a:off x="8131166" y="4661624"/>
              <a:ext cx="1955514" cy="414923"/>
            </a:xfrm>
            <a:prstGeom prst="rect">
              <a:avLst/>
            </a:prstGeom>
            <a:noFill/>
          </p:spPr>
          <p:txBody>
            <a:bodyPr wrap="square">
              <a:spAutoFit/>
            </a:bodyPr>
            <a:lstStyle/>
            <a:p>
              <a:pPr defTabSz="685165">
                <a:defRPr/>
              </a:pPr>
              <a:r>
                <a:rPr lang="zh-CN" altLang="en-US" sz="1420" b="1">
                  <a:solidFill>
                    <a:srgbClr val="319351"/>
                  </a:solidFill>
                  <a:latin typeface="宋体" panose="02010600030101010101" pitchFamily="2" charset="-122"/>
                  <a:ea typeface="宋体" panose="02010600030101010101" pitchFamily="2" charset="-122"/>
                </a:rPr>
                <a:t>此处添加标题</a:t>
              </a:r>
              <a:endParaRPr lang="en-US" altLang="zh-CN" sz="1420" b="1" dirty="0">
                <a:solidFill>
                  <a:srgbClr val="319351"/>
                </a:solidFill>
                <a:latin typeface="宋体" panose="02010600030101010101" pitchFamily="2" charset="-122"/>
                <a:ea typeface="宋体" panose="02010600030101010101" pitchFamily="2" charset="-122"/>
              </a:endParaRPr>
            </a:p>
          </p:txBody>
        </p:sp>
        <p:sp>
          <p:nvSpPr>
            <p:cNvPr id="33" name="TextBox 53"/>
            <p:cNvSpPr txBox="1"/>
            <p:nvPr/>
          </p:nvSpPr>
          <p:spPr>
            <a:xfrm>
              <a:off x="8131165" y="5061734"/>
              <a:ext cx="3000483" cy="89875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defTabSz="685165">
                <a:lnSpc>
                  <a:spcPct val="120000"/>
                </a:lnSpc>
                <a:defRPr/>
              </a:pPr>
              <a:r>
                <a:rPr lang="zh-CN" altLang="en-US"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050" dirty="0">
                  <a:solidFill>
                    <a:srgbClr val="000000">
                      <a:lumMod val="85000"/>
                      <a:lumOff val="15000"/>
                    </a:srgbClr>
                  </a:solidFill>
                  <a:latin typeface="冬青黑体简体中文 W3" panose="020B0300000000000000" pitchFamily="34" charset="-122"/>
                  <a:ea typeface="冬青黑体简体中文 W3" panose="020B0300000000000000" pitchFamily="34" charset="-122"/>
                </a:rPr>
                <a:t>……</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5"/>
          <p:cNvSpPr/>
          <p:nvPr/>
        </p:nvSpPr>
        <p:spPr bwMode="auto">
          <a:xfrm rot="6450556">
            <a:off x="84253" y="236749"/>
            <a:ext cx="348373" cy="508657"/>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0F9F46"/>
          </a:solidFill>
          <a:ln>
            <a:solidFill>
              <a:srgbClr val="70AD47"/>
            </a:solid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5686F"/>
              </a:solidFill>
              <a:effectLst/>
              <a:uLnTx/>
              <a:uFillTx/>
              <a:latin typeface="Calibri" panose="020F0502020204030204"/>
              <a:ea typeface="宋体" panose="02010600030101010101" pitchFamily="2" charset="-122"/>
              <a:cs typeface="+mn-cs"/>
            </a:endParaRPr>
          </a:p>
        </p:txBody>
      </p:sp>
      <p:sp>
        <p:nvSpPr>
          <p:cNvPr id="29" name="_14"/>
          <p:cNvSpPr txBox="1">
            <a:spLocks noChangeArrowheads="1"/>
          </p:cNvSpPr>
          <p:nvPr/>
        </p:nvSpPr>
        <p:spPr bwMode="auto">
          <a:xfrm>
            <a:off x="553391" y="207753"/>
            <a:ext cx="2237598" cy="454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l" defTabSz="68516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319351"/>
                </a:solidFill>
                <a:effectLst/>
                <a:uLnTx/>
                <a:uFillTx/>
                <a:latin typeface="新宋体" panose="02010609030101010101" pitchFamily="49" charset="-122"/>
                <a:ea typeface="新宋体" panose="02010609030101010101" pitchFamily="49" charset="-122"/>
                <a:cs typeface="+mj-cs"/>
              </a:rPr>
              <a:t>输入您的标题内容</a:t>
            </a:r>
            <a:endParaRPr kumimoji="0" lang="zh-CN" altLang="en-US" sz="2000" b="1" i="0" u="none" strike="noStrike" kern="1200" cap="none" spc="0" normalizeH="0" baseline="0" noProof="0" dirty="0">
              <a:ln>
                <a:noFill/>
              </a:ln>
              <a:solidFill>
                <a:srgbClr val="319351"/>
              </a:solidFill>
              <a:effectLst/>
              <a:uLnTx/>
              <a:uFillTx/>
              <a:latin typeface="新宋体" panose="02010609030101010101" pitchFamily="49" charset="-122"/>
              <a:ea typeface="新宋体" panose="02010609030101010101" pitchFamily="49" charset="-122"/>
              <a:cs typeface="+mj-cs"/>
            </a:endParaRPr>
          </a:p>
        </p:txBody>
      </p:sp>
      <p:sp>
        <p:nvSpPr>
          <p:cNvPr id="4" name="Rectangle 30"/>
          <p:cNvSpPr/>
          <p:nvPr/>
        </p:nvSpPr>
        <p:spPr>
          <a:xfrm>
            <a:off x="1979898" y="1133634"/>
            <a:ext cx="7163851" cy="2131779"/>
          </a:xfrm>
          <a:prstGeom prst="rect">
            <a:avLst/>
          </a:prstGeom>
          <a:blipFill dpi="0" rotWithShape="1">
            <a:blip r:embed="rId3">
              <a:extLst>
                <a:ext uri="{28A0092B-C50C-407E-A947-70E740481C1C}">
                  <a14:useLocalDpi xmlns:a14="http://schemas.microsoft.com/office/drawing/2010/main" val="0"/>
                </a:ext>
              </a:extLst>
            </a:blip>
            <a:srcRect/>
            <a:stretch>
              <a:fillRect t="-1" b="-97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fontAlgn="base">
              <a:lnSpc>
                <a:spcPct val="150000"/>
              </a:lnSpc>
              <a:spcBef>
                <a:spcPct val="0"/>
              </a:spcBef>
              <a:spcAft>
                <a:spcPct val="0"/>
              </a:spcAft>
              <a:defRPr/>
            </a:pPr>
            <a:endParaRPr lang="en-US" sz="128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9"/>
          <p:cNvGrpSpPr/>
          <p:nvPr/>
        </p:nvGrpSpPr>
        <p:grpSpPr bwMode="auto">
          <a:xfrm>
            <a:off x="-7435" y="1133634"/>
            <a:ext cx="2182572" cy="2131780"/>
            <a:chOff x="-7985" y="901147"/>
            <a:chExt cx="2182716" cy="2131459"/>
          </a:xfrm>
          <a:solidFill>
            <a:srgbClr val="01744B"/>
          </a:solidFill>
        </p:grpSpPr>
        <p:grpSp>
          <p:nvGrpSpPr>
            <p:cNvPr id="6" name="Group 41"/>
            <p:cNvGrpSpPr/>
            <p:nvPr/>
          </p:nvGrpSpPr>
          <p:grpSpPr>
            <a:xfrm>
              <a:off x="-7985" y="901147"/>
              <a:ext cx="2012646" cy="2131459"/>
              <a:chOff x="3189432" y="1419609"/>
              <a:chExt cx="2765136" cy="2131459"/>
            </a:xfrm>
            <a:grpFill/>
          </p:grpSpPr>
          <p:sp>
            <p:nvSpPr>
              <p:cNvPr id="8" name="Rectangle 12"/>
              <p:cNvSpPr/>
              <p:nvPr/>
            </p:nvSpPr>
            <p:spPr>
              <a:xfrm>
                <a:off x="3189432" y="1419609"/>
                <a:ext cx="2765136" cy="2131459"/>
              </a:xfrm>
              <a:prstGeom prst="rect">
                <a:avLst/>
              </a:prstGeom>
              <a:solidFill>
                <a:srgbClr val="4CAD2C"/>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fontAlgn="base">
                  <a:lnSpc>
                    <a:spcPct val="150000"/>
                  </a:lnSpc>
                  <a:spcBef>
                    <a:spcPct val="0"/>
                  </a:spcBef>
                  <a:spcAft>
                    <a:spcPct val="0"/>
                  </a:spcAft>
                  <a:defRPr/>
                </a:pPr>
                <a:endParaRPr lang="en-US" sz="128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3"/>
              <p:cNvSpPr txBox="1"/>
              <p:nvPr/>
            </p:nvSpPr>
            <p:spPr>
              <a:xfrm>
                <a:off x="3477469" y="2308212"/>
                <a:ext cx="2189067" cy="862286"/>
              </a:xfrm>
              <a:prstGeom prst="rect">
                <a:avLst/>
              </a:prstGeom>
              <a:noFill/>
            </p:spPr>
            <p:txBody>
              <a:bodyPr lIns="0" tIns="0" rIns="0" bIns="0">
                <a:spAutoFit/>
              </a:bodyPr>
              <a:lstStyle/>
              <a:p>
                <a:pPr algn="just" defTabSz="1031240" fontAlgn="base">
                  <a:lnSpc>
                    <a:spcPct val="150000"/>
                  </a:lnSpc>
                  <a:spcBef>
                    <a:spcPct val="0"/>
                  </a:spcBef>
                  <a:spcAft>
                    <a:spcPct val="0"/>
                  </a:spcAft>
                  <a:defRPr/>
                </a:pPr>
                <a:r>
                  <a:rPr lang="zh-CN" altLang="en-US" sz="745" dirty="0">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a:t>
                </a:r>
                <a:r>
                  <a:rPr lang="zh-CN" altLang="en-US" sz="745">
                    <a:solidFill>
                      <a:prstClr val="white"/>
                    </a:solidFill>
                    <a:latin typeface="Arial" panose="020B0604020202020204" pitchFamily="34" charset="0"/>
                    <a:ea typeface="微软雅黑" panose="020B0503020204020204" pitchFamily="34" charset="-122"/>
                    <a:sym typeface="Arial" panose="020B0604020202020204" pitchFamily="34" charset="0"/>
                  </a:rPr>
                  <a:t>直接复制</a:t>
                </a:r>
                <a:endParaRPr lang="en-US" altLang="zh-CN" sz="74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4"/>
              <p:cNvSpPr txBox="1"/>
              <p:nvPr/>
            </p:nvSpPr>
            <p:spPr>
              <a:xfrm>
                <a:off x="3476626" y="2022735"/>
                <a:ext cx="2190747" cy="218809"/>
              </a:xfrm>
              <a:prstGeom prst="rect">
                <a:avLst/>
              </a:prstGeom>
              <a:noFill/>
            </p:spPr>
            <p:txBody>
              <a:bodyPr wrap="square" lIns="0" tIns="0" rIns="0" bIns="0" anchor="ctr">
                <a:spAutoFit/>
              </a:bodyPr>
              <a:lstStyle/>
              <a:p>
                <a:pPr algn="ctr" defTabSz="649605" fontAlgn="base">
                  <a:spcBef>
                    <a:spcPct val="0"/>
                  </a:spcBef>
                  <a:spcAft>
                    <a:spcPct val="0"/>
                  </a:spcAft>
                </a:pPr>
                <a:r>
                  <a:rPr lang="zh-CN" altLang="en-US" sz="1420" dirty="0">
                    <a:solidFill>
                      <a:prstClr val="white"/>
                    </a:solidFill>
                    <a:latin typeface="Arial" panose="020B0604020202020204" pitchFamily="34" charset="0"/>
                    <a:ea typeface="微软雅黑" panose="020B0503020204020204" pitchFamily="34" charset="-122"/>
                    <a:sym typeface="Arial" panose="020B0604020202020204" pitchFamily="34" charset="0"/>
                  </a:rPr>
                  <a:t>复制你的内容到此</a:t>
                </a:r>
                <a:endParaRPr lang="en-US" altLang="zh-CN" sz="142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Isosceles Triangle 11"/>
            <p:cNvSpPr/>
            <p:nvPr/>
          </p:nvSpPr>
          <p:spPr>
            <a:xfrm rot="5400000">
              <a:off x="1846183" y="1869250"/>
              <a:ext cx="461843" cy="195253"/>
            </a:xfrm>
            <a:prstGeom prst="triangle">
              <a:avLst/>
            </a:prstGeom>
            <a:solidFill>
              <a:srgbClr val="4CA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fontAlgn="base">
                <a:lnSpc>
                  <a:spcPct val="150000"/>
                </a:lnSpc>
                <a:spcBef>
                  <a:spcPct val="0"/>
                </a:spcBef>
                <a:spcAft>
                  <a:spcPct val="0"/>
                </a:spcAft>
                <a:defRPr/>
              </a:pPr>
              <a:endParaRPr lang="en-US" sz="128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5"/>
          <p:cNvSpPr txBox="1"/>
          <p:nvPr/>
        </p:nvSpPr>
        <p:spPr>
          <a:xfrm>
            <a:off x="1136745" y="4069243"/>
            <a:ext cx="7035655" cy="393826"/>
          </a:xfrm>
          <a:prstGeom prst="rect">
            <a:avLst/>
          </a:prstGeom>
          <a:noFill/>
        </p:spPr>
        <p:txBody>
          <a:bodyPr wrap="square" lIns="0" tIns="0" rIns="0" bIns="0">
            <a:spAutoFit/>
          </a:bodyPr>
          <a:lstStyle/>
          <a:p>
            <a:pPr algn="ctr" defTabSz="1031240" fontAlgn="base">
              <a:lnSpc>
                <a:spcPct val="150000"/>
              </a:lnSpc>
              <a:spcBef>
                <a:spcPct val="0"/>
              </a:spcBef>
              <a:spcAft>
                <a:spcPct val="0"/>
              </a:spcAft>
              <a:defRPr/>
            </a:pPr>
            <a:r>
              <a:rPr lang="zh-CN" altLang="en-US" sz="855" dirty="0">
                <a:solidFill>
                  <a:srgbClr val="595959"/>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a:t>
            </a:r>
            <a:r>
              <a:rPr lang="zh-CN" altLang="en-US" sz="855">
                <a:solidFill>
                  <a:srgbClr val="595959"/>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85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Straight Connector 20"/>
          <p:cNvCxnSpPr/>
          <p:nvPr/>
        </p:nvCxnSpPr>
        <p:spPr>
          <a:xfrm>
            <a:off x="783055" y="3935907"/>
            <a:ext cx="7577893"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 name="Rounded Rectangle 31"/>
          <p:cNvSpPr/>
          <p:nvPr/>
        </p:nvSpPr>
        <p:spPr>
          <a:xfrm>
            <a:off x="3263206" y="2922550"/>
            <a:ext cx="685725" cy="685725"/>
          </a:xfrm>
          <a:prstGeom prst="roundRect">
            <a:avLst/>
          </a:prstGeom>
          <a:solidFill>
            <a:srgbClr val="4CAD2C"/>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fontAlgn="base">
              <a:lnSpc>
                <a:spcPct val="150000"/>
              </a:lnSpc>
              <a:spcBef>
                <a:spcPct val="0"/>
              </a:spcBef>
              <a:spcAft>
                <a:spcPct val="0"/>
              </a:spcAft>
              <a:defRPr/>
            </a:pPr>
            <a:r>
              <a:rPr lang="zh-CN" altLang="en-US" sz="1420" dirty="0">
                <a:solidFill>
                  <a:prstClr val="white"/>
                </a:solidFill>
                <a:latin typeface="Arial" panose="020B0604020202020204" pitchFamily="34" charset="0"/>
                <a:ea typeface="微软雅黑" panose="020B0503020204020204" pitchFamily="34" charset="-122"/>
                <a:sym typeface="Arial" panose="020B0604020202020204" pitchFamily="34" charset="0"/>
              </a:rPr>
              <a:t>文字</a:t>
            </a:r>
            <a:endParaRPr lang="en-US" sz="142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32"/>
          <p:cNvSpPr/>
          <p:nvPr/>
        </p:nvSpPr>
        <p:spPr>
          <a:xfrm>
            <a:off x="4094965" y="2922550"/>
            <a:ext cx="685725" cy="685725"/>
          </a:xfrm>
          <a:prstGeom prst="roundRect">
            <a:avLst/>
          </a:prstGeom>
          <a:solidFill>
            <a:srgbClr val="7AD31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30" anchor="ctr"/>
          <a:lstStyle/>
          <a:p>
            <a:pPr algn="ctr" defTabSz="1031240" fontAlgn="base">
              <a:lnSpc>
                <a:spcPct val="150000"/>
              </a:lnSpc>
              <a:spcBef>
                <a:spcPct val="0"/>
              </a:spcBef>
              <a:spcAft>
                <a:spcPct val="0"/>
              </a:spcAft>
              <a:defRPr/>
            </a:pPr>
            <a:r>
              <a:rPr lang="zh-CN" altLang="en-US" sz="1420" dirty="0">
                <a:solidFill>
                  <a:prstClr val="white"/>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sz="142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ounded Rectangle 33"/>
          <p:cNvSpPr/>
          <p:nvPr/>
        </p:nvSpPr>
        <p:spPr>
          <a:xfrm>
            <a:off x="4926724" y="2922550"/>
            <a:ext cx="685725" cy="685725"/>
          </a:xfrm>
          <a:prstGeom prst="roundRect">
            <a:avLst/>
          </a:prstGeom>
          <a:solidFill>
            <a:srgbClr val="4CAD2C"/>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240" fontAlgn="base">
              <a:lnSpc>
                <a:spcPct val="150000"/>
              </a:lnSpc>
              <a:spcBef>
                <a:spcPct val="0"/>
              </a:spcBef>
              <a:spcAft>
                <a:spcPct val="0"/>
              </a:spcAft>
              <a:defRPr/>
            </a:pPr>
            <a:r>
              <a:rPr lang="zh-CN" altLang="en-US" sz="1420" dirty="0">
                <a:solidFill>
                  <a:prstClr val="white"/>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sz="142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ounded Rectangle 34"/>
          <p:cNvSpPr/>
          <p:nvPr/>
        </p:nvSpPr>
        <p:spPr>
          <a:xfrm>
            <a:off x="5756896" y="2922550"/>
            <a:ext cx="687312" cy="685725"/>
          </a:xfrm>
          <a:prstGeom prst="roundRect">
            <a:avLst/>
          </a:prstGeom>
          <a:solidFill>
            <a:srgbClr val="7AD31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14" tIns="0" rIns="0" anchor="ctr"/>
          <a:lstStyle/>
          <a:p>
            <a:pPr algn="ctr" defTabSz="1031240" fontAlgn="base">
              <a:lnSpc>
                <a:spcPct val="150000"/>
              </a:lnSpc>
              <a:spcBef>
                <a:spcPct val="0"/>
              </a:spcBef>
              <a:spcAft>
                <a:spcPct val="0"/>
              </a:spcAft>
              <a:defRPr/>
            </a:pPr>
            <a:r>
              <a:rPr lang="zh-CN" altLang="en-US" sz="1420" dirty="0">
                <a:solidFill>
                  <a:prstClr val="white"/>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sz="142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13"/>
</p:tagLst>
</file>

<file path=ppt/tags/tag14.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SubTitle"/>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SubTitle"/>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14"/>
</p:tagLst>
</file>

<file path=ppt/tags/tag3.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822175335"/>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自定义设计方案">
  <a:themeElements>
    <a:clrScheme name="自定义 298">
      <a:dk1>
        <a:sysClr val="windowText" lastClr="000000"/>
      </a:dk1>
      <a:lt1>
        <a:sysClr val="window" lastClr="FFFFFF"/>
      </a:lt1>
      <a:dk2>
        <a:srgbClr val="44546A"/>
      </a:dk2>
      <a:lt2>
        <a:srgbClr val="E7E6E6"/>
      </a:lt2>
      <a:accent1>
        <a:srgbClr val="00AE4F"/>
      </a:accent1>
      <a:accent2>
        <a:srgbClr val="92D54A"/>
      </a:accent2>
      <a:accent3>
        <a:srgbClr val="00AE4F"/>
      </a:accent3>
      <a:accent4>
        <a:srgbClr val="92D54A"/>
      </a:accent4>
      <a:accent5>
        <a:srgbClr val="00AE4F"/>
      </a:accent5>
      <a:accent6>
        <a:srgbClr val="92D54A"/>
      </a:accent6>
      <a:hlink>
        <a:srgbClr val="00AE4F"/>
      </a:hlink>
      <a:folHlink>
        <a:srgbClr val="92D54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全屏显示(16:9)</PresentationFormat>
  <Paragraphs>178</Paragraphs>
  <Slides>20</Slides>
  <Notes>20</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20</vt:i4>
      </vt:variant>
    </vt:vector>
  </HeadingPairs>
  <TitlesOfParts>
    <vt:vector size="43" baseType="lpstr">
      <vt:lpstr>幼圆</vt:lpstr>
      <vt:lpstr>Impact</vt:lpstr>
      <vt:lpstr>Campton Light</vt:lpstr>
      <vt:lpstr>冬青黑体简体中文 W3</vt:lpstr>
      <vt:lpstr>思源黑体 CN Bold</vt:lpstr>
      <vt:lpstr>微软雅黑</vt:lpstr>
      <vt:lpstr>等线</vt:lpstr>
      <vt:lpstr>思源黑体 CN Light</vt:lpstr>
      <vt:lpstr>Montserrat ExtraLight</vt:lpstr>
      <vt:lpstr>Calibri</vt:lpstr>
      <vt:lpstr>方正尚酷简体</vt:lpstr>
      <vt:lpstr>Montserrat Medium</vt:lpstr>
      <vt:lpstr>Calibri Light</vt:lpstr>
      <vt:lpstr>Campton Medium</vt:lpstr>
      <vt:lpstr>Roboto</vt:lpstr>
      <vt:lpstr>Arial</vt:lpstr>
      <vt:lpstr>Agency FB</vt:lpstr>
      <vt:lpstr>新宋体</vt:lpstr>
      <vt:lpstr>宋体</vt:lpstr>
      <vt:lpstr>Lifeline JL</vt:lpstr>
      <vt:lpstr>Office 主题</vt:lpstr>
      <vt:lpstr>22_Office 主题</vt:lpstr>
      <vt:lpstr>10_自定义设计方案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79</cp:revision>
  <dcterms:created xsi:type="dcterms:W3CDTF">2016-04-19T15:09:00Z</dcterms:created>
  <dcterms:modified xsi:type="dcterms:W3CDTF">2021-01-06T01:19:05Z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