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09" r:id="rId2"/>
    <p:sldId id="257" r:id="rId3"/>
    <p:sldId id="340" r:id="rId4"/>
    <p:sldId id="341" r:id="rId5"/>
    <p:sldId id="342" r:id="rId6"/>
    <p:sldId id="343" r:id="rId7"/>
    <p:sldId id="258" r:id="rId8"/>
    <p:sldId id="344" r:id="rId9"/>
    <p:sldId id="345" r:id="rId10"/>
    <p:sldId id="346" r:id="rId11"/>
    <p:sldId id="332" r:id="rId12"/>
    <p:sldId id="260" r:id="rId13"/>
    <p:sldId id="335" r:id="rId14"/>
    <p:sldId id="347" r:id="rId15"/>
    <p:sldId id="316" r:id="rId16"/>
    <p:sldId id="348" r:id="rId17"/>
    <p:sldId id="349" r:id="rId18"/>
    <p:sldId id="259" r:id="rId19"/>
    <p:sldId id="350" r:id="rId20"/>
    <p:sldId id="352" r:id="rId21"/>
    <p:sldId id="351" r:id="rId22"/>
    <p:sldId id="339" r:id="rId23"/>
    <p:sldId id="338" r:id="rId24"/>
    <p:sldId id="353"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3" autoAdjust="0"/>
    <p:restoredTop sz="94660"/>
  </p:normalViewPr>
  <p:slideViewPr>
    <p:cSldViewPr>
      <p:cViewPr varScale="1">
        <p:scale>
          <a:sx n="147" d="100"/>
          <a:sy n="147" d="100"/>
        </p:scale>
        <p:origin x="612" y="12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400000000498E-2"/>
          <c:w val="0.90603199999999995"/>
          <c:h val="0.854042000000000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2F89-4B8D-8235-09AE485FD679}"/>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2F89-4B8D-8235-09AE485FD679}"/>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2F89-4B8D-8235-09AE485FD679}"/>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2F89-4B8D-8235-09AE485FD679}"/>
            </c:ext>
          </c:extLst>
        </c:ser>
        <c:dLbls>
          <c:showLegendKey val="0"/>
          <c:showVal val="0"/>
          <c:showCatName val="0"/>
          <c:showSerName val="0"/>
          <c:showPercent val="0"/>
          <c:showBubbleSize val="0"/>
        </c:dLbls>
        <c:marker val="1"/>
        <c:smooth val="0"/>
        <c:axId val="390376832"/>
        <c:axId val="390985216"/>
      </c:lineChart>
      <c:catAx>
        <c:axId val="390376832"/>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90985216"/>
        <c:crosses val="autoZero"/>
        <c:auto val="1"/>
        <c:lblAlgn val="ctr"/>
        <c:lblOffset val="100"/>
        <c:noMultiLvlLbl val="1"/>
      </c:catAx>
      <c:valAx>
        <c:axId val="390985216"/>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39037683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a:effectLst>
              <a:outerShdw blurRad="50800" dist="38100" dir="8100000" algn="tr" rotWithShape="0">
                <a:prstClr val="black">
                  <a:alpha val="40000"/>
                </a:prstClr>
              </a:outerShdw>
            </a:effectLst>
          </c:spPr>
          <c:dPt>
            <c:idx val="0"/>
            <c:bubble3D val="0"/>
            <c:extLst>
              <c:ext xmlns:c16="http://schemas.microsoft.com/office/drawing/2014/chart" uri="{C3380CC4-5D6E-409C-BE32-E72D297353CC}">
                <c16:uniqueId val="{00000001-2E4A-473C-A595-F619262F5BC5}"/>
              </c:ext>
            </c:extLst>
          </c:dPt>
          <c:dPt>
            <c:idx val="1"/>
            <c:bubble3D val="0"/>
            <c:extLst>
              <c:ext xmlns:c16="http://schemas.microsoft.com/office/drawing/2014/chart" uri="{C3380CC4-5D6E-409C-BE32-E72D297353CC}">
                <c16:uniqueId val="{00000003-2E4A-473C-A595-F619262F5BC5}"/>
              </c:ext>
            </c:extLst>
          </c:dPt>
          <c:cat>
            <c:strRef>
              <c:f>Sheet1!$A$2:$A$3</c:f>
              <c:strCache>
                <c:ptCount val="2"/>
                <c:pt idx="0">
                  <c:v>第一季度</c:v>
                </c:pt>
                <c:pt idx="1">
                  <c:v>第二季度</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2E4A-473C-A595-F619262F5BC5}"/>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FE13F-7A51-415C-B90B-105DCBB477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372FF-6E79-449E-8EDC-1CE0E78E6A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63944-84AD-4C31-99FF-18D9B586854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r>
              <a:rPr lang="zh-CN" altLang="zh-CN" sz="1800" b="1"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p:transition advClick="0" advTm="0">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 y="1"/>
            <a:ext cx="9143136" cy="5145087"/>
          </a:xfrm>
          <a:prstGeom prst="rect">
            <a:avLst/>
          </a:prstGeom>
        </p:spPr>
      </p:pic>
    </p:spTree>
  </p:cSld>
  <p:clrMapOvr>
    <a:masterClrMapping/>
  </p:clrMapOvr>
  <p:transition advClick="0" advTm="0">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transition advClick="0" advTm="0">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advClick="0" advTm="0">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2" name="组合 7"/>
          <p:cNvGrpSpPr/>
          <p:nvPr userDrawn="1"/>
        </p:nvGrpSpPr>
        <p:grpSpPr>
          <a:xfrm>
            <a:off x="7972646" y="4722651"/>
            <a:ext cx="730823" cy="149910"/>
            <a:chOff x="7249193" y="4101127"/>
            <a:chExt cx="2804476" cy="575088"/>
          </a:xfrm>
          <a:solidFill>
            <a:schemeClr val="bg1">
              <a:lumMod val="65000"/>
            </a:schemeClr>
          </a:solidFill>
        </p:grpSpPr>
        <p:sp>
          <p:nvSpPr>
            <p:cNvPr id="9" name="任意多边形 8"/>
            <p:cNvSpPr/>
            <p:nvPr/>
          </p:nvSpPr>
          <p:spPr>
            <a:xfrm>
              <a:off x="8050933" y="4202380"/>
              <a:ext cx="2002736" cy="423796"/>
            </a:xfrm>
            <a:custGeom>
              <a:avLst/>
              <a:gdLst/>
              <a:ahLst/>
              <a:cxnLst/>
              <a:rect l="l" t="t" r="r" b="b"/>
              <a:pathLst>
                <a:path w="2002736" h="423796">
                  <a:moveTo>
                    <a:pt x="1295076" y="330375"/>
                  </a:moveTo>
                  <a:lnTo>
                    <a:pt x="1271305" y="384496"/>
                  </a:lnTo>
                  <a:lnTo>
                    <a:pt x="1319150" y="384496"/>
                  </a:lnTo>
                  <a:close/>
                  <a:moveTo>
                    <a:pt x="211731" y="328242"/>
                  </a:moveTo>
                  <a:lnTo>
                    <a:pt x="211731" y="377791"/>
                  </a:lnTo>
                  <a:lnTo>
                    <a:pt x="240087" y="377791"/>
                  </a:lnTo>
                  <a:cubicBezTo>
                    <a:pt x="249821" y="377781"/>
                    <a:pt x="257298" y="375666"/>
                    <a:pt x="262516" y="371444"/>
                  </a:cubicBezTo>
                  <a:cubicBezTo>
                    <a:pt x="267734" y="367223"/>
                    <a:pt x="270370" y="360953"/>
                    <a:pt x="270424" y="352635"/>
                  </a:cubicBezTo>
                  <a:cubicBezTo>
                    <a:pt x="270370" y="344548"/>
                    <a:pt x="267734" y="338463"/>
                    <a:pt x="262516" y="334378"/>
                  </a:cubicBezTo>
                  <a:cubicBezTo>
                    <a:pt x="257298" y="330293"/>
                    <a:pt x="249821" y="328248"/>
                    <a:pt x="240087" y="328242"/>
                  </a:cubicBezTo>
                  <a:close/>
                  <a:moveTo>
                    <a:pt x="30756" y="328242"/>
                  </a:moveTo>
                  <a:lnTo>
                    <a:pt x="30756" y="377791"/>
                  </a:lnTo>
                  <a:lnTo>
                    <a:pt x="58197" y="377791"/>
                  </a:lnTo>
                  <a:cubicBezTo>
                    <a:pt x="67865" y="377781"/>
                    <a:pt x="75323" y="375666"/>
                    <a:pt x="80569" y="371444"/>
                  </a:cubicBezTo>
                  <a:cubicBezTo>
                    <a:pt x="85816" y="367223"/>
                    <a:pt x="88471" y="360953"/>
                    <a:pt x="88535" y="352635"/>
                  </a:cubicBezTo>
                  <a:cubicBezTo>
                    <a:pt x="88471" y="344548"/>
                    <a:pt x="85816" y="338463"/>
                    <a:pt x="80569" y="334378"/>
                  </a:cubicBezTo>
                  <a:cubicBezTo>
                    <a:pt x="75323" y="330293"/>
                    <a:pt x="67865" y="328248"/>
                    <a:pt x="58197" y="328242"/>
                  </a:cubicBezTo>
                  <a:close/>
                  <a:moveTo>
                    <a:pt x="1759896" y="327784"/>
                  </a:moveTo>
                  <a:cubicBezTo>
                    <a:pt x="1751871" y="327869"/>
                    <a:pt x="1744581" y="329766"/>
                    <a:pt x="1738024" y="333475"/>
                  </a:cubicBezTo>
                  <a:cubicBezTo>
                    <a:pt x="1731468" y="337184"/>
                    <a:pt x="1726233" y="342198"/>
                    <a:pt x="1722318" y="348515"/>
                  </a:cubicBezTo>
                  <a:cubicBezTo>
                    <a:pt x="1718404" y="354833"/>
                    <a:pt x="1716398" y="361946"/>
                    <a:pt x="1716300" y="369856"/>
                  </a:cubicBezTo>
                  <a:cubicBezTo>
                    <a:pt x="1716398" y="377768"/>
                    <a:pt x="1718404" y="384894"/>
                    <a:pt x="1722318" y="391236"/>
                  </a:cubicBezTo>
                  <a:cubicBezTo>
                    <a:pt x="1726233" y="397579"/>
                    <a:pt x="1731468" y="402616"/>
                    <a:pt x="1738024" y="406350"/>
                  </a:cubicBezTo>
                  <a:cubicBezTo>
                    <a:pt x="1744581" y="410084"/>
                    <a:pt x="1751871" y="411994"/>
                    <a:pt x="1759896" y="412081"/>
                  </a:cubicBezTo>
                  <a:cubicBezTo>
                    <a:pt x="1767916" y="411994"/>
                    <a:pt x="1775180" y="410084"/>
                    <a:pt x="1781688" y="406350"/>
                  </a:cubicBezTo>
                  <a:cubicBezTo>
                    <a:pt x="1788196" y="402616"/>
                    <a:pt x="1793382" y="397579"/>
                    <a:pt x="1797248" y="391236"/>
                  </a:cubicBezTo>
                  <a:cubicBezTo>
                    <a:pt x="1801113" y="384894"/>
                    <a:pt x="1803093" y="377768"/>
                    <a:pt x="1803187" y="369856"/>
                  </a:cubicBezTo>
                  <a:cubicBezTo>
                    <a:pt x="1803093" y="361946"/>
                    <a:pt x="1801113" y="354833"/>
                    <a:pt x="1797248" y="348515"/>
                  </a:cubicBezTo>
                  <a:cubicBezTo>
                    <a:pt x="1793382" y="342198"/>
                    <a:pt x="1788196" y="337184"/>
                    <a:pt x="1781688" y="333475"/>
                  </a:cubicBezTo>
                  <a:cubicBezTo>
                    <a:pt x="1775180" y="329766"/>
                    <a:pt x="1767916" y="327869"/>
                    <a:pt x="1759896" y="327784"/>
                  </a:cubicBezTo>
                  <a:close/>
                  <a:moveTo>
                    <a:pt x="1914058" y="316526"/>
                  </a:moveTo>
                  <a:lnTo>
                    <a:pt x="1926688" y="316526"/>
                  </a:lnTo>
                  <a:lnTo>
                    <a:pt x="1990715" y="402312"/>
                  </a:lnTo>
                  <a:lnTo>
                    <a:pt x="1990715" y="316526"/>
                  </a:lnTo>
                  <a:lnTo>
                    <a:pt x="2002736" y="316526"/>
                  </a:lnTo>
                  <a:lnTo>
                    <a:pt x="2002736" y="423187"/>
                  </a:lnTo>
                  <a:lnTo>
                    <a:pt x="1990258" y="423187"/>
                  </a:lnTo>
                  <a:lnTo>
                    <a:pt x="1926231" y="337554"/>
                  </a:lnTo>
                  <a:lnTo>
                    <a:pt x="1926231" y="423187"/>
                  </a:lnTo>
                  <a:lnTo>
                    <a:pt x="1914058" y="423187"/>
                  </a:lnTo>
                  <a:close/>
                  <a:moveTo>
                    <a:pt x="1590208" y="316526"/>
                  </a:moveTo>
                  <a:lnTo>
                    <a:pt x="1602381" y="316526"/>
                  </a:lnTo>
                  <a:lnTo>
                    <a:pt x="1602381" y="423187"/>
                  </a:lnTo>
                  <a:lnTo>
                    <a:pt x="1590208" y="423187"/>
                  </a:lnTo>
                  <a:close/>
                  <a:moveTo>
                    <a:pt x="1413805" y="316526"/>
                  </a:moveTo>
                  <a:lnTo>
                    <a:pt x="1495625" y="316526"/>
                  </a:lnTo>
                  <a:lnTo>
                    <a:pt x="1495625" y="328242"/>
                  </a:lnTo>
                  <a:lnTo>
                    <a:pt x="1460725" y="328242"/>
                  </a:lnTo>
                  <a:lnTo>
                    <a:pt x="1460725" y="423187"/>
                  </a:lnTo>
                  <a:lnTo>
                    <a:pt x="1448552" y="423187"/>
                  </a:lnTo>
                  <a:lnTo>
                    <a:pt x="1448552" y="328242"/>
                  </a:lnTo>
                  <a:lnTo>
                    <a:pt x="1413805" y="328242"/>
                  </a:lnTo>
                  <a:close/>
                  <a:moveTo>
                    <a:pt x="1289133" y="316526"/>
                  </a:moveTo>
                  <a:lnTo>
                    <a:pt x="1301780" y="316526"/>
                  </a:lnTo>
                  <a:lnTo>
                    <a:pt x="1349473" y="423187"/>
                  </a:lnTo>
                  <a:lnTo>
                    <a:pt x="1336216" y="423187"/>
                  </a:lnTo>
                  <a:lnTo>
                    <a:pt x="1324331" y="396212"/>
                  </a:lnTo>
                  <a:lnTo>
                    <a:pt x="1266125" y="396212"/>
                  </a:lnTo>
                  <a:lnTo>
                    <a:pt x="1254240" y="423187"/>
                  </a:lnTo>
                  <a:lnTo>
                    <a:pt x="1241288" y="423187"/>
                  </a:lnTo>
                  <a:close/>
                  <a:moveTo>
                    <a:pt x="1089955" y="316526"/>
                  </a:moveTo>
                  <a:lnTo>
                    <a:pt x="1171775" y="316526"/>
                  </a:lnTo>
                  <a:lnTo>
                    <a:pt x="1171775" y="328242"/>
                  </a:lnTo>
                  <a:lnTo>
                    <a:pt x="1136875" y="328242"/>
                  </a:lnTo>
                  <a:lnTo>
                    <a:pt x="1136875" y="423187"/>
                  </a:lnTo>
                  <a:lnTo>
                    <a:pt x="1124702" y="423187"/>
                  </a:lnTo>
                  <a:lnTo>
                    <a:pt x="1124702" y="328242"/>
                  </a:lnTo>
                  <a:lnTo>
                    <a:pt x="1089955" y="328242"/>
                  </a:lnTo>
                  <a:close/>
                  <a:moveTo>
                    <a:pt x="904408" y="316526"/>
                  </a:moveTo>
                  <a:lnTo>
                    <a:pt x="917038" y="316526"/>
                  </a:lnTo>
                  <a:lnTo>
                    <a:pt x="981065" y="402312"/>
                  </a:lnTo>
                  <a:lnTo>
                    <a:pt x="981065" y="316526"/>
                  </a:lnTo>
                  <a:lnTo>
                    <a:pt x="993086" y="316526"/>
                  </a:lnTo>
                  <a:lnTo>
                    <a:pt x="993086" y="423187"/>
                  </a:lnTo>
                  <a:lnTo>
                    <a:pt x="980607" y="423187"/>
                  </a:lnTo>
                  <a:lnTo>
                    <a:pt x="916581" y="337554"/>
                  </a:lnTo>
                  <a:lnTo>
                    <a:pt x="916581" y="423187"/>
                  </a:lnTo>
                  <a:lnTo>
                    <a:pt x="904408" y="423187"/>
                  </a:lnTo>
                  <a:close/>
                  <a:moveTo>
                    <a:pt x="732958" y="316526"/>
                  </a:moveTo>
                  <a:lnTo>
                    <a:pt x="805329" y="316526"/>
                  </a:lnTo>
                  <a:lnTo>
                    <a:pt x="805329" y="328242"/>
                  </a:lnTo>
                  <a:lnTo>
                    <a:pt x="745131" y="328242"/>
                  </a:lnTo>
                  <a:lnTo>
                    <a:pt x="745131" y="363313"/>
                  </a:lnTo>
                  <a:lnTo>
                    <a:pt x="798928" y="363313"/>
                  </a:lnTo>
                  <a:lnTo>
                    <a:pt x="798928" y="375028"/>
                  </a:lnTo>
                  <a:lnTo>
                    <a:pt x="745131" y="375028"/>
                  </a:lnTo>
                  <a:lnTo>
                    <a:pt x="745131" y="411623"/>
                  </a:lnTo>
                  <a:lnTo>
                    <a:pt x="807310" y="411623"/>
                  </a:lnTo>
                  <a:lnTo>
                    <a:pt x="807310" y="423187"/>
                  </a:lnTo>
                  <a:lnTo>
                    <a:pt x="732958" y="423187"/>
                  </a:lnTo>
                  <a:close/>
                  <a:moveTo>
                    <a:pt x="390058" y="316526"/>
                  </a:moveTo>
                  <a:lnTo>
                    <a:pt x="462429" y="316526"/>
                  </a:lnTo>
                  <a:lnTo>
                    <a:pt x="462429" y="328242"/>
                  </a:lnTo>
                  <a:lnTo>
                    <a:pt x="402231" y="328242"/>
                  </a:lnTo>
                  <a:lnTo>
                    <a:pt x="402231" y="363313"/>
                  </a:lnTo>
                  <a:lnTo>
                    <a:pt x="456028" y="363313"/>
                  </a:lnTo>
                  <a:lnTo>
                    <a:pt x="456028" y="375028"/>
                  </a:lnTo>
                  <a:lnTo>
                    <a:pt x="402231" y="375028"/>
                  </a:lnTo>
                  <a:lnTo>
                    <a:pt x="402231" y="411623"/>
                  </a:lnTo>
                  <a:lnTo>
                    <a:pt x="464410" y="411623"/>
                  </a:lnTo>
                  <a:lnTo>
                    <a:pt x="464410" y="423187"/>
                  </a:lnTo>
                  <a:lnTo>
                    <a:pt x="390058" y="423187"/>
                  </a:lnTo>
                  <a:close/>
                  <a:moveTo>
                    <a:pt x="199558" y="316526"/>
                  </a:moveTo>
                  <a:lnTo>
                    <a:pt x="240087" y="316526"/>
                  </a:lnTo>
                  <a:cubicBezTo>
                    <a:pt x="253511" y="316598"/>
                    <a:pt x="263854" y="319726"/>
                    <a:pt x="271118" y="325909"/>
                  </a:cubicBezTo>
                  <a:cubicBezTo>
                    <a:pt x="278381" y="332093"/>
                    <a:pt x="282055" y="340900"/>
                    <a:pt x="282140" y="352330"/>
                  </a:cubicBezTo>
                  <a:cubicBezTo>
                    <a:pt x="282106" y="361195"/>
                    <a:pt x="280044" y="368543"/>
                    <a:pt x="275956" y="374374"/>
                  </a:cubicBezTo>
                  <a:cubicBezTo>
                    <a:pt x="271867" y="380205"/>
                    <a:pt x="265958" y="384387"/>
                    <a:pt x="258228" y="386920"/>
                  </a:cubicBezTo>
                  <a:lnTo>
                    <a:pt x="283207" y="423187"/>
                  </a:lnTo>
                  <a:lnTo>
                    <a:pt x="269357" y="423187"/>
                  </a:lnTo>
                  <a:lnTo>
                    <a:pt x="247252" y="389202"/>
                  </a:lnTo>
                  <a:cubicBezTo>
                    <a:pt x="246105" y="389281"/>
                    <a:pt x="244930" y="389351"/>
                    <a:pt x="243726" y="389411"/>
                  </a:cubicBezTo>
                  <a:cubicBezTo>
                    <a:pt x="242523" y="389471"/>
                    <a:pt x="241309" y="389503"/>
                    <a:pt x="240087" y="389506"/>
                  </a:cubicBezTo>
                  <a:lnTo>
                    <a:pt x="211731" y="389506"/>
                  </a:lnTo>
                  <a:lnTo>
                    <a:pt x="211731" y="423187"/>
                  </a:lnTo>
                  <a:lnTo>
                    <a:pt x="199558" y="423187"/>
                  </a:lnTo>
                  <a:close/>
                  <a:moveTo>
                    <a:pt x="18583" y="316526"/>
                  </a:moveTo>
                  <a:lnTo>
                    <a:pt x="58655" y="316526"/>
                  </a:lnTo>
                  <a:cubicBezTo>
                    <a:pt x="71927" y="316598"/>
                    <a:pt x="82156" y="319726"/>
                    <a:pt x="89343" y="325909"/>
                  </a:cubicBezTo>
                  <a:cubicBezTo>
                    <a:pt x="96530" y="332093"/>
                    <a:pt x="100166" y="340900"/>
                    <a:pt x="100251" y="352330"/>
                  </a:cubicBezTo>
                  <a:cubicBezTo>
                    <a:pt x="100166" y="364218"/>
                    <a:pt x="96530" y="373368"/>
                    <a:pt x="89343" y="379780"/>
                  </a:cubicBezTo>
                  <a:cubicBezTo>
                    <a:pt x="82156" y="386192"/>
                    <a:pt x="71927" y="389434"/>
                    <a:pt x="58655" y="389506"/>
                  </a:cubicBezTo>
                  <a:lnTo>
                    <a:pt x="30756" y="389506"/>
                  </a:lnTo>
                  <a:lnTo>
                    <a:pt x="30756" y="423187"/>
                  </a:lnTo>
                  <a:lnTo>
                    <a:pt x="18583" y="423187"/>
                  </a:lnTo>
                  <a:close/>
                  <a:moveTo>
                    <a:pt x="1759896" y="316221"/>
                  </a:moveTo>
                  <a:cubicBezTo>
                    <a:pt x="1770374" y="316327"/>
                    <a:pt x="1779800" y="318738"/>
                    <a:pt x="1788175" y="323453"/>
                  </a:cubicBezTo>
                  <a:cubicBezTo>
                    <a:pt x="1796549" y="328168"/>
                    <a:pt x="1803197" y="334552"/>
                    <a:pt x="1808116" y="342604"/>
                  </a:cubicBezTo>
                  <a:cubicBezTo>
                    <a:pt x="1813036" y="350656"/>
                    <a:pt x="1815552" y="359740"/>
                    <a:pt x="1815665" y="369856"/>
                  </a:cubicBezTo>
                  <a:cubicBezTo>
                    <a:pt x="1815552" y="379976"/>
                    <a:pt x="1813036" y="389086"/>
                    <a:pt x="1808116" y="397187"/>
                  </a:cubicBezTo>
                  <a:cubicBezTo>
                    <a:pt x="1803197" y="405288"/>
                    <a:pt x="1796549" y="411721"/>
                    <a:pt x="1788175" y="416485"/>
                  </a:cubicBezTo>
                  <a:cubicBezTo>
                    <a:pt x="1779800" y="421249"/>
                    <a:pt x="1770374" y="423686"/>
                    <a:pt x="1759896" y="423796"/>
                  </a:cubicBezTo>
                  <a:cubicBezTo>
                    <a:pt x="1749368" y="423686"/>
                    <a:pt x="1739906" y="421249"/>
                    <a:pt x="1731509" y="416485"/>
                  </a:cubicBezTo>
                  <a:cubicBezTo>
                    <a:pt x="1723113" y="411721"/>
                    <a:pt x="1716453" y="405288"/>
                    <a:pt x="1711529" y="397187"/>
                  </a:cubicBezTo>
                  <a:cubicBezTo>
                    <a:pt x="1706604" y="389086"/>
                    <a:pt x="1704086" y="379976"/>
                    <a:pt x="1703975" y="369856"/>
                  </a:cubicBezTo>
                  <a:cubicBezTo>
                    <a:pt x="1704086" y="359692"/>
                    <a:pt x="1706604" y="350586"/>
                    <a:pt x="1711529" y="342536"/>
                  </a:cubicBezTo>
                  <a:cubicBezTo>
                    <a:pt x="1716453" y="334487"/>
                    <a:pt x="1723113" y="328115"/>
                    <a:pt x="1731509" y="323419"/>
                  </a:cubicBezTo>
                  <a:cubicBezTo>
                    <a:pt x="1739906" y="318724"/>
                    <a:pt x="1749368" y="316324"/>
                    <a:pt x="1759896" y="316221"/>
                  </a:cubicBezTo>
                  <a:close/>
                  <a:moveTo>
                    <a:pt x="593198" y="316069"/>
                  </a:moveTo>
                  <a:cubicBezTo>
                    <a:pt x="599459" y="316110"/>
                    <a:pt x="605537" y="317016"/>
                    <a:pt x="611432" y="318789"/>
                  </a:cubicBezTo>
                  <a:cubicBezTo>
                    <a:pt x="617328" y="320561"/>
                    <a:pt x="622525" y="322951"/>
                    <a:pt x="627025" y="325959"/>
                  </a:cubicBezTo>
                  <a:lnTo>
                    <a:pt x="621850" y="337388"/>
                  </a:lnTo>
                  <a:cubicBezTo>
                    <a:pt x="616961" y="334212"/>
                    <a:pt x="611926" y="331913"/>
                    <a:pt x="606747" y="330490"/>
                  </a:cubicBezTo>
                  <a:cubicBezTo>
                    <a:pt x="601567" y="329067"/>
                    <a:pt x="596797" y="328369"/>
                    <a:pt x="592435" y="328394"/>
                  </a:cubicBezTo>
                  <a:cubicBezTo>
                    <a:pt x="585486" y="328423"/>
                    <a:pt x="579984" y="329661"/>
                    <a:pt x="575931" y="332110"/>
                  </a:cubicBezTo>
                  <a:cubicBezTo>
                    <a:pt x="571878" y="334558"/>
                    <a:pt x="569807" y="338045"/>
                    <a:pt x="569719" y="342570"/>
                  </a:cubicBezTo>
                  <a:cubicBezTo>
                    <a:pt x="569879" y="347932"/>
                    <a:pt x="571960" y="352001"/>
                    <a:pt x="575962" y="354780"/>
                  </a:cubicBezTo>
                  <a:cubicBezTo>
                    <a:pt x="579964" y="357558"/>
                    <a:pt x="584925" y="359804"/>
                    <a:pt x="590845" y="361516"/>
                  </a:cubicBezTo>
                  <a:cubicBezTo>
                    <a:pt x="596765" y="363229"/>
                    <a:pt x="602681" y="365167"/>
                    <a:pt x="608595" y="367331"/>
                  </a:cubicBezTo>
                  <a:cubicBezTo>
                    <a:pt x="614509" y="369494"/>
                    <a:pt x="619458" y="372642"/>
                    <a:pt x="623441" y="376774"/>
                  </a:cubicBezTo>
                  <a:cubicBezTo>
                    <a:pt x="627425" y="380906"/>
                    <a:pt x="629482" y="386781"/>
                    <a:pt x="629612" y="394398"/>
                  </a:cubicBezTo>
                  <a:cubicBezTo>
                    <a:pt x="629435" y="403419"/>
                    <a:pt x="625869" y="410522"/>
                    <a:pt x="618913" y="415709"/>
                  </a:cubicBezTo>
                  <a:cubicBezTo>
                    <a:pt x="611958" y="420895"/>
                    <a:pt x="602675" y="423540"/>
                    <a:pt x="591063" y="423644"/>
                  </a:cubicBezTo>
                  <a:cubicBezTo>
                    <a:pt x="583187" y="423565"/>
                    <a:pt x="575694" y="422049"/>
                    <a:pt x="568585" y="419097"/>
                  </a:cubicBezTo>
                  <a:cubicBezTo>
                    <a:pt x="561476" y="416145"/>
                    <a:pt x="555358" y="412231"/>
                    <a:pt x="550230" y="407355"/>
                  </a:cubicBezTo>
                  <a:lnTo>
                    <a:pt x="555717" y="396380"/>
                  </a:lnTo>
                  <a:cubicBezTo>
                    <a:pt x="560771" y="401210"/>
                    <a:pt x="566419" y="404926"/>
                    <a:pt x="572659" y="407527"/>
                  </a:cubicBezTo>
                  <a:cubicBezTo>
                    <a:pt x="578900" y="410128"/>
                    <a:pt x="585085" y="411442"/>
                    <a:pt x="591216" y="411471"/>
                  </a:cubicBezTo>
                  <a:cubicBezTo>
                    <a:pt x="598995" y="411423"/>
                    <a:pt x="605087" y="409956"/>
                    <a:pt x="609492" y="407069"/>
                  </a:cubicBezTo>
                  <a:cubicBezTo>
                    <a:pt x="613898" y="404183"/>
                    <a:pt x="616140" y="400162"/>
                    <a:pt x="616219" y="395008"/>
                  </a:cubicBezTo>
                  <a:cubicBezTo>
                    <a:pt x="616090" y="389527"/>
                    <a:pt x="614033" y="385380"/>
                    <a:pt x="610049" y="382568"/>
                  </a:cubicBezTo>
                  <a:cubicBezTo>
                    <a:pt x="606065" y="379756"/>
                    <a:pt x="601117" y="377509"/>
                    <a:pt x="595203" y="375828"/>
                  </a:cubicBezTo>
                  <a:cubicBezTo>
                    <a:pt x="589289" y="374147"/>
                    <a:pt x="583372" y="372261"/>
                    <a:pt x="577453" y="370171"/>
                  </a:cubicBezTo>
                  <a:cubicBezTo>
                    <a:pt x="571533" y="368081"/>
                    <a:pt x="566572" y="365017"/>
                    <a:pt x="562570" y="360980"/>
                  </a:cubicBezTo>
                  <a:cubicBezTo>
                    <a:pt x="558568" y="356942"/>
                    <a:pt x="556487" y="351161"/>
                    <a:pt x="556326" y="343637"/>
                  </a:cubicBezTo>
                  <a:cubicBezTo>
                    <a:pt x="556481" y="335154"/>
                    <a:pt x="559863" y="328463"/>
                    <a:pt x="566472" y="323566"/>
                  </a:cubicBezTo>
                  <a:cubicBezTo>
                    <a:pt x="573081" y="318669"/>
                    <a:pt x="581990" y="316169"/>
                    <a:pt x="593198" y="316069"/>
                  </a:cubicBezTo>
                  <a:close/>
                  <a:moveTo>
                    <a:pt x="285655" y="70409"/>
                  </a:moveTo>
                  <a:lnTo>
                    <a:pt x="263103" y="132893"/>
                  </a:lnTo>
                  <a:lnTo>
                    <a:pt x="307597" y="132893"/>
                  </a:lnTo>
                  <a:close/>
                  <a:moveTo>
                    <a:pt x="761885" y="6668"/>
                  </a:moveTo>
                  <a:lnTo>
                    <a:pt x="761885" y="207569"/>
                  </a:lnTo>
                  <a:lnTo>
                    <a:pt x="839626" y="207569"/>
                  </a:lnTo>
                  <a:cubicBezTo>
                    <a:pt x="858750" y="207353"/>
                    <a:pt x="876055" y="202773"/>
                    <a:pt x="891543" y="193828"/>
                  </a:cubicBezTo>
                  <a:cubicBezTo>
                    <a:pt x="907031" y="184884"/>
                    <a:pt x="919369" y="172874"/>
                    <a:pt x="928556" y="157799"/>
                  </a:cubicBezTo>
                  <a:cubicBezTo>
                    <a:pt x="937743" y="142723"/>
                    <a:pt x="942448" y="125881"/>
                    <a:pt x="942670" y="107272"/>
                  </a:cubicBezTo>
                  <a:cubicBezTo>
                    <a:pt x="942448" y="88563"/>
                    <a:pt x="937743" y="71649"/>
                    <a:pt x="928556" y="56530"/>
                  </a:cubicBezTo>
                  <a:cubicBezTo>
                    <a:pt x="919369" y="41411"/>
                    <a:pt x="907031" y="29375"/>
                    <a:pt x="891543" y="20421"/>
                  </a:cubicBezTo>
                  <a:cubicBezTo>
                    <a:pt x="876055" y="11467"/>
                    <a:pt x="858750" y="6883"/>
                    <a:pt x="839626" y="6668"/>
                  </a:cubicBezTo>
                  <a:close/>
                  <a:moveTo>
                    <a:pt x="1698802" y="610"/>
                  </a:moveTo>
                  <a:lnTo>
                    <a:pt x="1707909" y="610"/>
                  </a:lnTo>
                  <a:lnTo>
                    <a:pt x="1858213" y="207569"/>
                  </a:lnTo>
                  <a:lnTo>
                    <a:pt x="1858213" y="610"/>
                  </a:lnTo>
                  <a:lnTo>
                    <a:pt x="1864271" y="610"/>
                  </a:lnTo>
                  <a:lnTo>
                    <a:pt x="1864271" y="213627"/>
                  </a:lnTo>
                  <a:lnTo>
                    <a:pt x="1855163" y="213627"/>
                  </a:lnTo>
                  <a:lnTo>
                    <a:pt x="1704860" y="6668"/>
                  </a:lnTo>
                  <a:lnTo>
                    <a:pt x="1704860" y="213627"/>
                  </a:lnTo>
                  <a:lnTo>
                    <a:pt x="1698802" y="213627"/>
                  </a:lnTo>
                  <a:close/>
                  <a:moveTo>
                    <a:pt x="1555837" y="610"/>
                  </a:moveTo>
                  <a:cubicBezTo>
                    <a:pt x="1569938" y="684"/>
                    <a:pt x="1583198" y="3119"/>
                    <a:pt x="1595618" y="7914"/>
                  </a:cubicBezTo>
                  <a:cubicBezTo>
                    <a:pt x="1608037" y="12709"/>
                    <a:pt x="1619153" y="19418"/>
                    <a:pt x="1628967" y="28042"/>
                  </a:cubicBezTo>
                  <a:lnTo>
                    <a:pt x="1625029" y="32004"/>
                  </a:lnTo>
                  <a:cubicBezTo>
                    <a:pt x="1615807" y="23859"/>
                    <a:pt x="1605305" y="17564"/>
                    <a:pt x="1593525" y="13118"/>
                  </a:cubicBezTo>
                  <a:cubicBezTo>
                    <a:pt x="1581744" y="8672"/>
                    <a:pt x="1569182" y="6421"/>
                    <a:pt x="1555837" y="6363"/>
                  </a:cubicBezTo>
                  <a:cubicBezTo>
                    <a:pt x="1536609" y="6578"/>
                    <a:pt x="1519205" y="11165"/>
                    <a:pt x="1503625" y="20123"/>
                  </a:cubicBezTo>
                  <a:cubicBezTo>
                    <a:pt x="1488045" y="29081"/>
                    <a:pt x="1475632" y="41121"/>
                    <a:pt x="1466386" y="56243"/>
                  </a:cubicBezTo>
                  <a:cubicBezTo>
                    <a:pt x="1457140" y="71365"/>
                    <a:pt x="1452405" y="88279"/>
                    <a:pt x="1452181" y="106985"/>
                  </a:cubicBezTo>
                  <a:cubicBezTo>
                    <a:pt x="1452405" y="125695"/>
                    <a:pt x="1457140" y="142632"/>
                    <a:pt x="1466386" y="157797"/>
                  </a:cubicBezTo>
                  <a:cubicBezTo>
                    <a:pt x="1475632" y="172961"/>
                    <a:pt x="1488045" y="185044"/>
                    <a:pt x="1503625" y="194045"/>
                  </a:cubicBezTo>
                  <a:cubicBezTo>
                    <a:pt x="1519205" y="203046"/>
                    <a:pt x="1536609" y="207656"/>
                    <a:pt x="1555837" y="207874"/>
                  </a:cubicBezTo>
                  <a:cubicBezTo>
                    <a:pt x="1568724" y="207811"/>
                    <a:pt x="1580906" y="205652"/>
                    <a:pt x="1592383" y="201397"/>
                  </a:cubicBezTo>
                  <a:cubicBezTo>
                    <a:pt x="1603860" y="197143"/>
                    <a:pt x="1614136" y="191174"/>
                    <a:pt x="1623212" y="183490"/>
                  </a:cubicBezTo>
                  <a:lnTo>
                    <a:pt x="1623212" y="109119"/>
                  </a:lnTo>
                  <a:lnTo>
                    <a:pt x="1629270" y="109119"/>
                  </a:lnTo>
                  <a:lnTo>
                    <a:pt x="1629270" y="185928"/>
                  </a:lnTo>
                  <a:cubicBezTo>
                    <a:pt x="1619445" y="194550"/>
                    <a:pt x="1608278" y="201300"/>
                    <a:pt x="1595770" y="206179"/>
                  </a:cubicBezTo>
                  <a:cubicBezTo>
                    <a:pt x="1583262" y="211057"/>
                    <a:pt x="1569951" y="213540"/>
                    <a:pt x="1555837" y="213627"/>
                  </a:cubicBezTo>
                  <a:cubicBezTo>
                    <a:pt x="1535579" y="213394"/>
                    <a:pt x="1517226" y="208513"/>
                    <a:pt x="1500779" y="198984"/>
                  </a:cubicBezTo>
                  <a:cubicBezTo>
                    <a:pt x="1484331" y="189455"/>
                    <a:pt x="1471221" y="176674"/>
                    <a:pt x="1461447" y="160643"/>
                  </a:cubicBezTo>
                  <a:cubicBezTo>
                    <a:pt x="1451673" y="144611"/>
                    <a:pt x="1446667" y="126725"/>
                    <a:pt x="1446428" y="106985"/>
                  </a:cubicBezTo>
                  <a:cubicBezTo>
                    <a:pt x="1446667" y="87249"/>
                    <a:pt x="1451673" y="69386"/>
                    <a:pt x="1461447" y="53397"/>
                  </a:cubicBezTo>
                  <a:cubicBezTo>
                    <a:pt x="1471221" y="37408"/>
                    <a:pt x="1484331" y="24670"/>
                    <a:pt x="1500779" y="15184"/>
                  </a:cubicBezTo>
                  <a:cubicBezTo>
                    <a:pt x="1517226" y="5698"/>
                    <a:pt x="1535579" y="840"/>
                    <a:pt x="1555837" y="610"/>
                  </a:cubicBezTo>
                  <a:close/>
                  <a:moveTo>
                    <a:pt x="1384477" y="610"/>
                  </a:moveTo>
                  <a:lnTo>
                    <a:pt x="1390535" y="610"/>
                  </a:lnTo>
                  <a:lnTo>
                    <a:pt x="1390535" y="213627"/>
                  </a:lnTo>
                  <a:lnTo>
                    <a:pt x="1384477" y="213627"/>
                  </a:lnTo>
                  <a:close/>
                  <a:moveTo>
                    <a:pt x="1256519" y="610"/>
                  </a:moveTo>
                  <a:cubicBezTo>
                    <a:pt x="1266638" y="666"/>
                    <a:pt x="1276738" y="2069"/>
                    <a:pt x="1286819" y="4821"/>
                  </a:cubicBezTo>
                  <a:cubicBezTo>
                    <a:pt x="1296899" y="7572"/>
                    <a:pt x="1305703" y="11338"/>
                    <a:pt x="1313230" y="16120"/>
                  </a:cubicBezTo>
                  <a:lnTo>
                    <a:pt x="1310181" y="20998"/>
                  </a:lnTo>
                  <a:cubicBezTo>
                    <a:pt x="1303124" y="16533"/>
                    <a:pt x="1294829" y="13039"/>
                    <a:pt x="1285294" y="10517"/>
                  </a:cubicBezTo>
                  <a:cubicBezTo>
                    <a:pt x="1275760" y="7996"/>
                    <a:pt x="1266168" y="6713"/>
                    <a:pt x="1256519" y="6668"/>
                  </a:cubicBezTo>
                  <a:cubicBezTo>
                    <a:pt x="1237533" y="6820"/>
                    <a:pt x="1222530" y="10555"/>
                    <a:pt x="1211509" y="17872"/>
                  </a:cubicBezTo>
                  <a:cubicBezTo>
                    <a:pt x="1200488" y="25189"/>
                    <a:pt x="1194860" y="35173"/>
                    <a:pt x="1194625" y="47825"/>
                  </a:cubicBezTo>
                  <a:cubicBezTo>
                    <a:pt x="1194967" y="61794"/>
                    <a:pt x="1199403" y="72341"/>
                    <a:pt x="1207934" y="79466"/>
                  </a:cubicBezTo>
                  <a:cubicBezTo>
                    <a:pt x="1216464" y="86592"/>
                    <a:pt x="1227036" y="92086"/>
                    <a:pt x="1239648" y="95948"/>
                  </a:cubicBezTo>
                  <a:cubicBezTo>
                    <a:pt x="1252260" y="99810"/>
                    <a:pt x="1264860" y="103831"/>
                    <a:pt x="1277448" y="108011"/>
                  </a:cubicBezTo>
                  <a:cubicBezTo>
                    <a:pt x="1290036" y="112190"/>
                    <a:pt x="1300558" y="118318"/>
                    <a:pt x="1309015" y="126395"/>
                  </a:cubicBezTo>
                  <a:cubicBezTo>
                    <a:pt x="1317473" y="134471"/>
                    <a:pt x="1321811" y="146287"/>
                    <a:pt x="1322031" y="161841"/>
                  </a:cubicBezTo>
                  <a:cubicBezTo>
                    <a:pt x="1321766" y="177736"/>
                    <a:pt x="1315218" y="190292"/>
                    <a:pt x="1302386" y="199509"/>
                  </a:cubicBezTo>
                  <a:cubicBezTo>
                    <a:pt x="1289554" y="208726"/>
                    <a:pt x="1272029" y="213432"/>
                    <a:pt x="1249812" y="213627"/>
                  </a:cubicBezTo>
                  <a:cubicBezTo>
                    <a:pt x="1236141" y="213508"/>
                    <a:pt x="1222855" y="210784"/>
                    <a:pt x="1209952" y="205454"/>
                  </a:cubicBezTo>
                  <a:cubicBezTo>
                    <a:pt x="1197049" y="200124"/>
                    <a:pt x="1186060" y="192903"/>
                    <a:pt x="1176985" y="183791"/>
                  </a:cubicBezTo>
                  <a:lnTo>
                    <a:pt x="1181252" y="179523"/>
                  </a:lnTo>
                  <a:cubicBezTo>
                    <a:pt x="1189559" y="188160"/>
                    <a:pt x="1199799" y="194969"/>
                    <a:pt x="1211971" y="199948"/>
                  </a:cubicBezTo>
                  <a:cubicBezTo>
                    <a:pt x="1224144" y="204927"/>
                    <a:pt x="1236757" y="207468"/>
                    <a:pt x="1249812" y="207569"/>
                  </a:cubicBezTo>
                  <a:cubicBezTo>
                    <a:pt x="1270176" y="207398"/>
                    <a:pt x="1286234" y="203244"/>
                    <a:pt x="1297985" y="195108"/>
                  </a:cubicBezTo>
                  <a:cubicBezTo>
                    <a:pt x="1309736" y="186972"/>
                    <a:pt x="1315732" y="175883"/>
                    <a:pt x="1315974" y="161841"/>
                  </a:cubicBezTo>
                  <a:cubicBezTo>
                    <a:pt x="1315753" y="147506"/>
                    <a:pt x="1311413" y="136666"/>
                    <a:pt x="1302956" y="129321"/>
                  </a:cubicBezTo>
                  <a:cubicBezTo>
                    <a:pt x="1294499" y="121976"/>
                    <a:pt x="1283976" y="116336"/>
                    <a:pt x="1271388" y="112401"/>
                  </a:cubicBezTo>
                  <a:cubicBezTo>
                    <a:pt x="1258801" y="108465"/>
                    <a:pt x="1246201" y="104444"/>
                    <a:pt x="1233589" y="100338"/>
                  </a:cubicBezTo>
                  <a:cubicBezTo>
                    <a:pt x="1220977" y="96232"/>
                    <a:pt x="1210406" y="90250"/>
                    <a:pt x="1201876" y="82393"/>
                  </a:cubicBezTo>
                  <a:cubicBezTo>
                    <a:pt x="1193346" y="74536"/>
                    <a:pt x="1188909" y="63013"/>
                    <a:pt x="1188567" y="47825"/>
                  </a:cubicBezTo>
                  <a:cubicBezTo>
                    <a:pt x="1188826" y="33320"/>
                    <a:pt x="1195006" y="21869"/>
                    <a:pt x="1207108" y="13471"/>
                  </a:cubicBezTo>
                  <a:cubicBezTo>
                    <a:pt x="1219209" y="5073"/>
                    <a:pt x="1235680" y="786"/>
                    <a:pt x="1256519" y="610"/>
                  </a:cubicBezTo>
                  <a:close/>
                  <a:moveTo>
                    <a:pt x="1003477" y="610"/>
                  </a:moveTo>
                  <a:lnTo>
                    <a:pt x="1136637" y="610"/>
                  </a:lnTo>
                  <a:lnTo>
                    <a:pt x="1136637" y="6668"/>
                  </a:lnTo>
                  <a:lnTo>
                    <a:pt x="1009535" y="6668"/>
                  </a:lnTo>
                  <a:lnTo>
                    <a:pt x="1009535" y="100889"/>
                  </a:lnTo>
                  <a:lnTo>
                    <a:pt x="1122616" y="100889"/>
                  </a:lnTo>
                  <a:lnTo>
                    <a:pt x="1122616" y="106947"/>
                  </a:lnTo>
                  <a:lnTo>
                    <a:pt x="1009535" y="106947"/>
                  </a:lnTo>
                  <a:lnTo>
                    <a:pt x="1009535" y="207569"/>
                  </a:lnTo>
                  <a:lnTo>
                    <a:pt x="1140904" y="207569"/>
                  </a:lnTo>
                  <a:lnTo>
                    <a:pt x="1140904" y="213627"/>
                  </a:lnTo>
                  <a:lnTo>
                    <a:pt x="1003477" y="213627"/>
                  </a:lnTo>
                  <a:close/>
                  <a:moveTo>
                    <a:pt x="755827" y="610"/>
                  </a:moveTo>
                  <a:lnTo>
                    <a:pt x="839626" y="610"/>
                  </a:lnTo>
                  <a:cubicBezTo>
                    <a:pt x="859880" y="837"/>
                    <a:pt x="878206" y="5697"/>
                    <a:pt x="894604" y="15188"/>
                  </a:cubicBezTo>
                  <a:cubicBezTo>
                    <a:pt x="911002" y="24680"/>
                    <a:pt x="924064" y="37440"/>
                    <a:pt x="933788" y="53469"/>
                  </a:cubicBezTo>
                  <a:cubicBezTo>
                    <a:pt x="943513" y="69498"/>
                    <a:pt x="948493" y="87432"/>
                    <a:pt x="948728" y="107272"/>
                  </a:cubicBezTo>
                  <a:cubicBezTo>
                    <a:pt x="948493" y="127012"/>
                    <a:pt x="943513" y="144874"/>
                    <a:pt x="933788" y="160860"/>
                  </a:cubicBezTo>
                  <a:cubicBezTo>
                    <a:pt x="924064" y="176845"/>
                    <a:pt x="911002" y="189579"/>
                    <a:pt x="894604" y="199061"/>
                  </a:cubicBezTo>
                  <a:cubicBezTo>
                    <a:pt x="878206" y="208543"/>
                    <a:pt x="859880" y="213398"/>
                    <a:pt x="839626" y="213627"/>
                  </a:cubicBezTo>
                  <a:lnTo>
                    <a:pt x="755827" y="213627"/>
                  </a:lnTo>
                  <a:close/>
                  <a:moveTo>
                    <a:pt x="627278" y="0"/>
                  </a:moveTo>
                  <a:lnTo>
                    <a:pt x="697954" y="0"/>
                  </a:lnTo>
                  <a:lnTo>
                    <a:pt x="697954" y="213627"/>
                  </a:lnTo>
                  <a:lnTo>
                    <a:pt x="627278" y="213627"/>
                  </a:lnTo>
                  <a:close/>
                  <a:moveTo>
                    <a:pt x="389915" y="0"/>
                  </a:moveTo>
                  <a:lnTo>
                    <a:pt x="460324" y="0"/>
                  </a:lnTo>
                  <a:lnTo>
                    <a:pt x="503282" y="82282"/>
                  </a:lnTo>
                  <a:lnTo>
                    <a:pt x="544715" y="0"/>
                  </a:lnTo>
                  <a:lnTo>
                    <a:pt x="615124" y="0"/>
                  </a:lnTo>
                  <a:lnTo>
                    <a:pt x="538619" y="147193"/>
                  </a:lnTo>
                  <a:lnTo>
                    <a:pt x="538619" y="213627"/>
                  </a:lnTo>
                  <a:lnTo>
                    <a:pt x="467944" y="213627"/>
                  </a:lnTo>
                  <a:lnTo>
                    <a:pt x="467944" y="148717"/>
                  </a:lnTo>
                  <a:close/>
                  <a:moveTo>
                    <a:pt x="251522" y="0"/>
                  </a:moveTo>
                  <a:lnTo>
                    <a:pt x="324054" y="0"/>
                  </a:lnTo>
                  <a:lnTo>
                    <a:pt x="410908" y="213627"/>
                  </a:lnTo>
                  <a:lnTo>
                    <a:pt x="335634" y="213627"/>
                  </a:lnTo>
                  <a:lnTo>
                    <a:pt x="324968" y="183452"/>
                  </a:lnTo>
                  <a:lnTo>
                    <a:pt x="244818" y="183452"/>
                  </a:lnTo>
                  <a:lnTo>
                    <a:pt x="233847" y="213627"/>
                  </a:lnTo>
                  <a:lnTo>
                    <a:pt x="161315" y="213627"/>
                  </a:lnTo>
                  <a:close/>
                  <a:moveTo>
                    <a:pt x="20117" y="0"/>
                  </a:moveTo>
                  <a:lnTo>
                    <a:pt x="163639" y="0"/>
                  </a:lnTo>
                  <a:lnTo>
                    <a:pt x="163639" y="141422"/>
                  </a:lnTo>
                  <a:cubicBezTo>
                    <a:pt x="163354" y="165487"/>
                    <a:pt x="156081" y="184009"/>
                    <a:pt x="141819" y="196988"/>
                  </a:cubicBezTo>
                  <a:cubicBezTo>
                    <a:pt x="127558" y="209967"/>
                    <a:pt x="108022" y="216530"/>
                    <a:pt x="83210" y="216675"/>
                  </a:cubicBezTo>
                  <a:cubicBezTo>
                    <a:pt x="66027" y="216612"/>
                    <a:pt x="50559" y="213388"/>
                    <a:pt x="36805" y="207004"/>
                  </a:cubicBezTo>
                  <a:cubicBezTo>
                    <a:pt x="23050" y="200620"/>
                    <a:pt x="10782" y="191456"/>
                    <a:pt x="0" y="179513"/>
                  </a:cubicBezTo>
                  <a:lnTo>
                    <a:pt x="32004" y="133799"/>
                  </a:lnTo>
                  <a:cubicBezTo>
                    <a:pt x="40526" y="142139"/>
                    <a:pt x="48704" y="148250"/>
                    <a:pt x="56540" y="152132"/>
                  </a:cubicBezTo>
                  <a:cubicBezTo>
                    <a:pt x="64376" y="156013"/>
                    <a:pt x="71031" y="157931"/>
                    <a:pt x="76505" y="157887"/>
                  </a:cubicBezTo>
                  <a:cubicBezTo>
                    <a:pt x="81445" y="157900"/>
                    <a:pt x="85357" y="156426"/>
                    <a:pt x="88239" y="153466"/>
                  </a:cubicBezTo>
                  <a:cubicBezTo>
                    <a:pt x="91122" y="150505"/>
                    <a:pt x="92596" y="145983"/>
                    <a:pt x="92659" y="139897"/>
                  </a:cubicBezTo>
                  <a:lnTo>
                    <a:pt x="92659" y="55741"/>
                  </a:lnTo>
                  <a:lnTo>
                    <a:pt x="20117" y="557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9"/>
            <p:cNvGrpSpPr/>
            <p:nvPr/>
          </p:nvGrpSpPr>
          <p:grpSpPr>
            <a:xfrm rot="2700000">
              <a:off x="7248886" y="4101434"/>
              <a:ext cx="575088" cy="574474"/>
              <a:chOff x="6915150" y="3875088"/>
              <a:chExt cx="1490663" cy="1489075"/>
            </a:xfrm>
            <a:grpFill/>
          </p:grpSpPr>
          <p:sp>
            <p:nvSpPr>
              <p:cNvPr id="11" name="Freeform 25"/>
              <p:cNvSpPr/>
              <p:nvPr/>
            </p:nvSpPr>
            <p:spPr bwMode="auto">
              <a:xfrm>
                <a:off x="6915150" y="3875088"/>
                <a:ext cx="1490663" cy="1489075"/>
              </a:xfrm>
              <a:custGeom>
                <a:avLst/>
                <a:gdLst>
                  <a:gd name="T0" fmla="*/ 217 w 939"/>
                  <a:gd name="T1" fmla="*/ 3 h 938"/>
                  <a:gd name="T2" fmla="*/ 274 w 939"/>
                  <a:gd name="T3" fmla="*/ 20 h 938"/>
                  <a:gd name="T4" fmla="*/ 322 w 939"/>
                  <a:gd name="T5" fmla="*/ 55 h 938"/>
                  <a:gd name="T6" fmla="*/ 364 w 939"/>
                  <a:gd name="T7" fmla="*/ 116 h 938"/>
                  <a:gd name="T8" fmla="*/ 378 w 939"/>
                  <a:gd name="T9" fmla="*/ 184 h 938"/>
                  <a:gd name="T10" fmla="*/ 364 w 939"/>
                  <a:gd name="T11" fmla="*/ 253 h 938"/>
                  <a:gd name="T12" fmla="*/ 322 w 939"/>
                  <a:gd name="T13" fmla="*/ 321 h 938"/>
                  <a:gd name="T14" fmla="*/ 283 w 939"/>
                  <a:gd name="T15" fmla="*/ 376 h 938"/>
                  <a:gd name="T16" fmla="*/ 263 w 939"/>
                  <a:gd name="T17" fmla="*/ 435 h 938"/>
                  <a:gd name="T18" fmla="*/ 264 w 939"/>
                  <a:gd name="T19" fmla="*/ 504 h 938"/>
                  <a:gd name="T20" fmla="*/ 292 w 939"/>
                  <a:gd name="T21" fmla="*/ 571 h 938"/>
                  <a:gd name="T22" fmla="*/ 340 w 939"/>
                  <a:gd name="T23" fmla="*/ 626 h 938"/>
                  <a:gd name="T24" fmla="*/ 402 w 939"/>
                  <a:gd name="T25" fmla="*/ 664 h 938"/>
                  <a:gd name="T26" fmla="*/ 470 w 939"/>
                  <a:gd name="T27" fmla="*/ 679 h 938"/>
                  <a:gd name="T28" fmla="*/ 534 w 939"/>
                  <a:gd name="T29" fmla="*/ 668 h 938"/>
                  <a:gd name="T30" fmla="*/ 590 w 939"/>
                  <a:gd name="T31" fmla="*/ 639 h 938"/>
                  <a:gd name="T32" fmla="*/ 651 w 939"/>
                  <a:gd name="T33" fmla="*/ 592 h 938"/>
                  <a:gd name="T34" fmla="*/ 720 w 939"/>
                  <a:gd name="T35" fmla="*/ 565 h 938"/>
                  <a:gd name="T36" fmla="*/ 789 w 939"/>
                  <a:gd name="T37" fmla="*/ 565 h 938"/>
                  <a:gd name="T38" fmla="*/ 855 w 939"/>
                  <a:gd name="T39" fmla="*/ 592 h 938"/>
                  <a:gd name="T40" fmla="*/ 903 w 939"/>
                  <a:gd name="T41" fmla="*/ 641 h 938"/>
                  <a:gd name="T42" fmla="*/ 930 w 939"/>
                  <a:gd name="T43" fmla="*/ 693 h 938"/>
                  <a:gd name="T44" fmla="*/ 939 w 939"/>
                  <a:gd name="T45" fmla="*/ 749 h 938"/>
                  <a:gd name="T46" fmla="*/ 930 w 939"/>
                  <a:gd name="T47" fmla="*/ 807 h 938"/>
                  <a:gd name="T48" fmla="*/ 903 w 939"/>
                  <a:gd name="T49" fmla="*/ 859 h 938"/>
                  <a:gd name="T50" fmla="*/ 855 w 939"/>
                  <a:gd name="T51" fmla="*/ 906 h 938"/>
                  <a:gd name="T52" fmla="*/ 789 w 939"/>
                  <a:gd name="T53" fmla="*/ 934 h 938"/>
                  <a:gd name="T54" fmla="*/ 720 w 939"/>
                  <a:gd name="T55" fmla="*/ 935 h 938"/>
                  <a:gd name="T56" fmla="*/ 651 w 939"/>
                  <a:gd name="T57" fmla="*/ 908 h 938"/>
                  <a:gd name="T58" fmla="*/ 590 w 939"/>
                  <a:gd name="T59" fmla="*/ 861 h 938"/>
                  <a:gd name="T60" fmla="*/ 534 w 939"/>
                  <a:gd name="T61" fmla="*/ 830 h 938"/>
                  <a:gd name="T62" fmla="*/ 470 w 939"/>
                  <a:gd name="T63" fmla="*/ 821 h 938"/>
                  <a:gd name="T64" fmla="*/ 418 w 939"/>
                  <a:gd name="T65" fmla="*/ 826 h 938"/>
                  <a:gd name="T66" fmla="*/ 372 w 939"/>
                  <a:gd name="T67" fmla="*/ 846 h 938"/>
                  <a:gd name="T68" fmla="*/ 322 w 939"/>
                  <a:gd name="T69" fmla="*/ 883 h 938"/>
                  <a:gd name="T70" fmla="*/ 259 w 939"/>
                  <a:gd name="T71" fmla="*/ 923 h 938"/>
                  <a:gd name="T72" fmla="*/ 190 w 939"/>
                  <a:gd name="T73" fmla="*/ 938 h 938"/>
                  <a:gd name="T74" fmla="*/ 132 w 939"/>
                  <a:gd name="T75" fmla="*/ 930 h 938"/>
                  <a:gd name="T76" fmla="*/ 80 w 939"/>
                  <a:gd name="T77" fmla="*/ 902 h 938"/>
                  <a:gd name="T78" fmla="*/ 33 w 939"/>
                  <a:gd name="T79" fmla="*/ 854 h 938"/>
                  <a:gd name="T80" fmla="*/ 4 w 939"/>
                  <a:gd name="T81" fmla="*/ 790 h 938"/>
                  <a:gd name="T82" fmla="*/ 4 w 939"/>
                  <a:gd name="T83" fmla="*/ 720 h 938"/>
                  <a:gd name="T84" fmla="*/ 31 w 939"/>
                  <a:gd name="T85" fmla="*/ 651 h 938"/>
                  <a:gd name="T86" fmla="*/ 78 w 939"/>
                  <a:gd name="T87" fmla="*/ 591 h 938"/>
                  <a:gd name="T88" fmla="*/ 107 w 939"/>
                  <a:gd name="T89" fmla="*/ 535 h 938"/>
                  <a:gd name="T90" fmla="*/ 118 w 939"/>
                  <a:gd name="T91" fmla="*/ 469 h 938"/>
                  <a:gd name="T92" fmla="*/ 107 w 939"/>
                  <a:gd name="T93" fmla="*/ 404 h 938"/>
                  <a:gd name="T94" fmla="*/ 78 w 939"/>
                  <a:gd name="T95" fmla="*/ 349 h 938"/>
                  <a:gd name="T96" fmla="*/ 31 w 939"/>
                  <a:gd name="T97" fmla="*/ 287 h 938"/>
                  <a:gd name="T98" fmla="*/ 4 w 939"/>
                  <a:gd name="T99" fmla="*/ 218 h 938"/>
                  <a:gd name="T100" fmla="*/ 4 w 939"/>
                  <a:gd name="T101" fmla="*/ 148 h 938"/>
                  <a:gd name="T102" fmla="*/ 33 w 939"/>
                  <a:gd name="T103" fmla="*/ 84 h 938"/>
                  <a:gd name="T104" fmla="*/ 80 w 939"/>
                  <a:gd name="T105" fmla="*/ 36 h 938"/>
                  <a:gd name="T106" fmla="*/ 132 w 939"/>
                  <a:gd name="T107" fmla="*/ 10 h 938"/>
                  <a:gd name="T108" fmla="*/ 190 w 939"/>
                  <a:gd name="T109"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938">
                    <a:moveTo>
                      <a:pt x="190" y="0"/>
                    </a:moveTo>
                    <a:lnTo>
                      <a:pt x="217" y="3"/>
                    </a:lnTo>
                    <a:lnTo>
                      <a:pt x="246" y="10"/>
                    </a:lnTo>
                    <a:lnTo>
                      <a:pt x="274" y="20"/>
                    </a:lnTo>
                    <a:lnTo>
                      <a:pt x="298" y="36"/>
                    </a:lnTo>
                    <a:lnTo>
                      <a:pt x="322" y="55"/>
                    </a:lnTo>
                    <a:lnTo>
                      <a:pt x="346" y="84"/>
                    </a:lnTo>
                    <a:lnTo>
                      <a:pt x="364" y="116"/>
                    </a:lnTo>
                    <a:lnTo>
                      <a:pt x="374" y="148"/>
                    </a:lnTo>
                    <a:lnTo>
                      <a:pt x="378" y="184"/>
                    </a:lnTo>
                    <a:lnTo>
                      <a:pt x="374" y="218"/>
                    </a:lnTo>
                    <a:lnTo>
                      <a:pt x="364" y="253"/>
                    </a:lnTo>
                    <a:lnTo>
                      <a:pt x="347" y="287"/>
                    </a:lnTo>
                    <a:lnTo>
                      <a:pt x="322" y="321"/>
                    </a:lnTo>
                    <a:lnTo>
                      <a:pt x="300" y="349"/>
                    </a:lnTo>
                    <a:lnTo>
                      <a:pt x="283" y="376"/>
                    </a:lnTo>
                    <a:lnTo>
                      <a:pt x="271" y="404"/>
                    </a:lnTo>
                    <a:lnTo>
                      <a:pt x="263" y="435"/>
                    </a:lnTo>
                    <a:lnTo>
                      <a:pt x="260" y="469"/>
                    </a:lnTo>
                    <a:lnTo>
                      <a:pt x="264" y="504"/>
                    </a:lnTo>
                    <a:lnTo>
                      <a:pt x="275" y="538"/>
                    </a:lnTo>
                    <a:lnTo>
                      <a:pt x="292" y="571"/>
                    </a:lnTo>
                    <a:lnTo>
                      <a:pt x="314" y="601"/>
                    </a:lnTo>
                    <a:lnTo>
                      <a:pt x="340" y="626"/>
                    </a:lnTo>
                    <a:lnTo>
                      <a:pt x="370" y="648"/>
                    </a:lnTo>
                    <a:lnTo>
                      <a:pt x="402" y="664"/>
                    </a:lnTo>
                    <a:lnTo>
                      <a:pt x="436" y="675"/>
                    </a:lnTo>
                    <a:lnTo>
                      <a:pt x="470" y="679"/>
                    </a:lnTo>
                    <a:lnTo>
                      <a:pt x="504" y="676"/>
                    </a:lnTo>
                    <a:lnTo>
                      <a:pt x="534" y="668"/>
                    </a:lnTo>
                    <a:lnTo>
                      <a:pt x="563" y="656"/>
                    </a:lnTo>
                    <a:lnTo>
                      <a:pt x="590" y="639"/>
                    </a:lnTo>
                    <a:lnTo>
                      <a:pt x="618" y="617"/>
                    </a:lnTo>
                    <a:lnTo>
                      <a:pt x="651" y="592"/>
                    </a:lnTo>
                    <a:lnTo>
                      <a:pt x="686" y="575"/>
                    </a:lnTo>
                    <a:lnTo>
                      <a:pt x="720" y="565"/>
                    </a:lnTo>
                    <a:lnTo>
                      <a:pt x="755" y="561"/>
                    </a:lnTo>
                    <a:lnTo>
                      <a:pt x="789" y="565"/>
                    </a:lnTo>
                    <a:lnTo>
                      <a:pt x="823" y="575"/>
                    </a:lnTo>
                    <a:lnTo>
                      <a:pt x="855" y="592"/>
                    </a:lnTo>
                    <a:lnTo>
                      <a:pt x="884" y="617"/>
                    </a:lnTo>
                    <a:lnTo>
                      <a:pt x="903" y="641"/>
                    </a:lnTo>
                    <a:lnTo>
                      <a:pt x="919" y="665"/>
                    </a:lnTo>
                    <a:lnTo>
                      <a:pt x="930" y="693"/>
                    </a:lnTo>
                    <a:lnTo>
                      <a:pt x="936" y="720"/>
                    </a:lnTo>
                    <a:lnTo>
                      <a:pt x="939" y="749"/>
                    </a:lnTo>
                    <a:lnTo>
                      <a:pt x="936" y="778"/>
                    </a:lnTo>
                    <a:lnTo>
                      <a:pt x="930" y="807"/>
                    </a:lnTo>
                    <a:lnTo>
                      <a:pt x="919" y="833"/>
                    </a:lnTo>
                    <a:lnTo>
                      <a:pt x="903" y="859"/>
                    </a:lnTo>
                    <a:lnTo>
                      <a:pt x="884" y="883"/>
                    </a:lnTo>
                    <a:lnTo>
                      <a:pt x="855" y="906"/>
                    </a:lnTo>
                    <a:lnTo>
                      <a:pt x="823" y="923"/>
                    </a:lnTo>
                    <a:lnTo>
                      <a:pt x="789" y="934"/>
                    </a:lnTo>
                    <a:lnTo>
                      <a:pt x="755" y="938"/>
                    </a:lnTo>
                    <a:lnTo>
                      <a:pt x="720" y="935"/>
                    </a:lnTo>
                    <a:lnTo>
                      <a:pt x="686" y="925"/>
                    </a:lnTo>
                    <a:lnTo>
                      <a:pt x="651" y="908"/>
                    </a:lnTo>
                    <a:lnTo>
                      <a:pt x="618" y="883"/>
                    </a:lnTo>
                    <a:lnTo>
                      <a:pt x="590" y="861"/>
                    </a:lnTo>
                    <a:lnTo>
                      <a:pt x="563" y="844"/>
                    </a:lnTo>
                    <a:lnTo>
                      <a:pt x="534" y="830"/>
                    </a:lnTo>
                    <a:lnTo>
                      <a:pt x="504" y="824"/>
                    </a:lnTo>
                    <a:lnTo>
                      <a:pt x="470" y="821"/>
                    </a:lnTo>
                    <a:lnTo>
                      <a:pt x="442" y="823"/>
                    </a:lnTo>
                    <a:lnTo>
                      <a:pt x="418" y="826"/>
                    </a:lnTo>
                    <a:lnTo>
                      <a:pt x="395" y="834"/>
                    </a:lnTo>
                    <a:lnTo>
                      <a:pt x="372" y="846"/>
                    </a:lnTo>
                    <a:lnTo>
                      <a:pt x="348" y="862"/>
                    </a:lnTo>
                    <a:lnTo>
                      <a:pt x="322" y="883"/>
                    </a:lnTo>
                    <a:lnTo>
                      <a:pt x="292" y="906"/>
                    </a:lnTo>
                    <a:lnTo>
                      <a:pt x="259" y="923"/>
                    </a:lnTo>
                    <a:lnTo>
                      <a:pt x="225" y="934"/>
                    </a:lnTo>
                    <a:lnTo>
                      <a:pt x="190" y="938"/>
                    </a:lnTo>
                    <a:lnTo>
                      <a:pt x="161" y="936"/>
                    </a:lnTo>
                    <a:lnTo>
                      <a:pt x="132" y="930"/>
                    </a:lnTo>
                    <a:lnTo>
                      <a:pt x="105" y="918"/>
                    </a:lnTo>
                    <a:lnTo>
                      <a:pt x="80" y="902"/>
                    </a:lnTo>
                    <a:lnTo>
                      <a:pt x="56" y="883"/>
                    </a:lnTo>
                    <a:lnTo>
                      <a:pt x="33" y="854"/>
                    </a:lnTo>
                    <a:lnTo>
                      <a:pt x="14" y="823"/>
                    </a:lnTo>
                    <a:lnTo>
                      <a:pt x="4" y="790"/>
                    </a:lnTo>
                    <a:lnTo>
                      <a:pt x="0" y="756"/>
                    </a:lnTo>
                    <a:lnTo>
                      <a:pt x="4" y="720"/>
                    </a:lnTo>
                    <a:lnTo>
                      <a:pt x="14" y="685"/>
                    </a:lnTo>
                    <a:lnTo>
                      <a:pt x="31" y="651"/>
                    </a:lnTo>
                    <a:lnTo>
                      <a:pt x="56" y="618"/>
                    </a:lnTo>
                    <a:lnTo>
                      <a:pt x="78" y="591"/>
                    </a:lnTo>
                    <a:lnTo>
                      <a:pt x="95" y="563"/>
                    </a:lnTo>
                    <a:lnTo>
                      <a:pt x="107" y="535"/>
                    </a:lnTo>
                    <a:lnTo>
                      <a:pt x="115" y="503"/>
                    </a:lnTo>
                    <a:lnTo>
                      <a:pt x="118" y="469"/>
                    </a:lnTo>
                    <a:lnTo>
                      <a:pt x="115" y="435"/>
                    </a:lnTo>
                    <a:lnTo>
                      <a:pt x="107" y="404"/>
                    </a:lnTo>
                    <a:lnTo>
                      <a:pt x="95" y="376"/>
                    </a:lnTo>
                    <a:lnTo>
                      <a:pt x="78" y="349"/>
                    </a:lnTo>
                    <a:lnTo>
                      <a:pt x="56" y="321"/>
                    </a:lnTo>
                    <a:lnTo>
                      <a:pt x="31" y="287"/>
                    </a:lnTo>
                    <a:lnTo>
                      <a:pt x="14" y="253"/>
                    </a:lnTo>
                    <a:lnTo>
                      <a:pt x="4" y="218"/>
                    </a:lnTo>
                    <a:lnTo>
                      <a:pt x="0" y="184"/>
                    </a:lnTo>
                    <a:lnTo>
                      <a:pt x="4" y="148"/>
                    </a:lnTo>
                    <a:lnTo>
                      <a:pt x="14" y="116"/>
                    </a:lnTo>
                    <a:lnTo>
                      <a:pt x="33" y="84"/>
                    </a:lnTo>
                    <a:lnTo>
                      <a:pt x="56" y="55"/>
                    </a:lnTo>
                    <a:lnTo>
                      <a:pt x="80" y="36"/>
                    </a:lnTo>
                    <a:lnTo>
                      <a:pt x="105" y="20"/>
                    </a:lnTo>
                    <a:lnTo>
                      <a:pt x="132" y="10"/>
                    </a:lnTo>
                    <a:lnTo>
                      <a:pt x="161" y="3"/>
                    </a:lnTo>
                    <a:lnTo>
                      <a:pt x="190"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 name="Freeform 26"/>
              <p:cNvSpPr/>
              <p:nvPr/>
            </p:nvSpPr>
            <p:spPr bwMode="auto">
              <a:xfrm>
                <a:off x="7789863" y="3897313"/>
                <a:ext cx="595313" cy="593725"/>
              </a:xfrm>
              <a:custGeom>
                <a:avLst/>
                <a:gdLst>
                  <a:gd name="T0" fmla="*/ 187 w 375"/>
                  <a:gd name="T1" fmla="*/ 0 h 374"/>
                  <a:gd name="T2" fmla="*/ 225 w 375"/>
                  <a:gd name="T3" fmla="*/ 2 h 374"/>
                  <a:gd name="T4" fmla="*/ 261 w 375"/>
                  <a:gd name="T5" fmla="*/ 14 h 374"/>
                  <a:gd name="T6" fmla="*/ 292 w 375"/>
                  <a:gd name="T7" fmla="*/ 31 h 374"/>
                  <a:gd name="T8" fmla="*/ 320 w 375"/>
                  <a:gd name="T9" fmla="*/ 55 h 374"/>
                  <a:gd name="T10" fmla="*/ 343 w 375"/>
                  <a:gd name="T11" fmla="*/ 82 h 374"/>
                  <a:gd name="T12" fmla="*/ 360 w 375"/>
                  <a:gd name="T13" fmla="*/ 113 h 374"/>
                  <a:gd name="T14" fmla="*/ 371 w 375"/>
                  <a:gd name="T15" fmla="*/ 149 h 374"/>
                  <a:gd name="T16" fmla="*/ 375 w 375"/>
                  <a:gd name="T17" fmla="*/ 187 h 374"/>
                  <a:gd name="T18" fmla="*/ 371 w 375"/>
                  <a:gd name="T19" fmla="*/ 225 h 374"/>
                  <a:gd name="T20" fmla="*/ 360 w 375"/>
                  <a:gd name="T21" fmla="*/ 260 h 374"/>
                  <a:gd name="T22" fmla="*/ 343 w 375"/>
                  <a:gd name="T23" fmla="*/ 291 h 374"/>
                  <a:gd name="T24" fmla="*/ 320 w 375"/>
                  <a:gd name="T25" fmla="*/ 319 h 374"/>
                  <a:gd name="T26" fmla="*/ 292 w 375"/>
                  <a:gd name="T27" fmla="*/ 343 h 374"/>
                  <a:gd name="T28" fmla="*/ 261 w 375"/>
                  <a:gd name="T29" fmla="*/ 360 h 374"/>
                  <a:gd name="T30" fmla="*/ 225 w 375"/>
                  <a:gd name="T31" fmla="*/ 370 h 374"/>
                  <a:gd name="T32" fmla="*/ 187 w 375"/>
                  <a:gd name="T33" fmla="*/ 374 h 374"/>
                  <a:gd name="T34" fmla="*/ 149 w 375"/>
                  <a:gd name="T35" fmla="*/ 370 h 374"/>
                  <a:gd name="T36" fmla="*/ 114 w 375"/>
                  <a:gd name="T37" fmla="*/ 360 h 374"/>
                  <a:gd name="T38" fmla="*/ 83 w 375"/>
                  <a:gd name="T39" fmla="*/ 343 h 374"/>
                  <a:gd name="T40" fmla="*/ 55 w 375"/>
                  <a:gd name="T41" fmla="*/ 319 h 374"/>
                  <a:gd name="T42" fmla="*/ 32 w 375"/>
                  <a:gd name="T43" fmla="*/ 291 h 374"/>
                  <a:gd name="T44" fmla="*/ 15 w 375"/>
                  <a:gd name="T45" fmla="*/ 260 h 374"/>
                  <a:gd name="T46" fmla="*/ 3 w 375"/>
                  <a:gd name="T47" fmla="*/ 225 h 374"/>
                  <a:gd name="T48" fmla="*/ 0 w 375"/>
                  <a:gd name="T49" fmla="*/ 187 h 374"/>
                  <a:gd name="T50" fmla="*/ 3 w 375"/>
                  <a:gd name="T51" fmla="*/ 149 h 374"/>
                  <a:gd name="T52" fmla="*/ 15 w 375"/>
                  <a:gd name="T53" fmla="*/ 113 h 374"/>
                  <a:gd name="T54" fmla="*/ 32 w 375"/>
                  <a:gd name="T55" fmla="*/ 82 h 374"/>
                  <a:gd name="T56" fmla="*/ 55 w 375"/>
                  <a:gd name="T57" fmla="*/ 55 h 374"/>
                  <a:gd name="T58" fmla="*/ 83 w 375"/>
                  <a:gd name="T59" fmla="*/ 31 h 374"/>
                  <a:gd name="T60" fmla="*/ 114 w 375"/>
                  <a:gd name="T61" fmla="*/ 14 h 374"/>
                  <a:gd name="T62" fmla="*/ 149 w 375"/>
                  <a:gd name="T63" fmla="*/ 2 h 374"/>
                  <a:gd name="T64" fmla="*/ 187 w 375"/>
                  <a:gd name="T6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374">
                    <a:moveTo>
                      <a:pt x="187" y="0"/>
                    </a:moveTo>
                    <a:lnTo>
                      <a:pt x="225" y="2"/>
                    </a:lnTo>
                    <a:lnTo>
                      <a:pt x="261" y="14"/>
                    </a:lnTo>
                    <a:lnTo>
                      <a:pt x="292" y="31"/>
                    </a:lnTo>
                    <a:lnTo>
                      <a:pt x="320" y="55"/>
                    </a:lnTo>
                    <a:lnTo>
                      <a:pt x="343" y="82"/>
                    </a:lnTo>
                    <a:lnTo>
                      <a:pt x="360" y="113"/>
                    </a:lnTo>
                    <a:lnTo>
                      <a:pt x="371" y="149"/>
                    </a:lnTo>
                    <a:lnTo>
                      <a:pt x="375" y="187"/>
                    </a:lnTo>
                    <a:lnTo>
                      <a:pt x="371" y="225"/>
                    </a:lnTo>
                    <a:lnTo>
                      <a:pt x="360" y="260"/>
                    </a:lnTo>
                    <a:lnTo>
                      <a:pt x="343" y="291"/>
                    </a:lnTo>
                    <a:lnTo>
                      <a:pt x="320" y="319"/>
                    </a:lnTo>
                    <a:lnTo>
                      <a:pt x="292" y="343"/>
                    </a:lnTo>
                    <a:lnTo>
                      <a:pt x="261" y="360"/>
                    </a:lnTo>
                    <a:lnTo>
                      <a:pt x="225" y="370"/>
                    </a:lnTo>
                    <a:lnTo>
                      <a:pt x="187" y="374"/>
                    </a:lnTo>
                    <a:lnTo>
                      <a:pt x="149" y="370"/>
                    </a:lnTo>
                    <a:lnTo>
                      <a:pt x="114" y="360"/>
                    </a:lnTo>
                    <a:lnTo>
                      <a:pt x="83" y="343"/>
                    </a:lnTo>
                    <a:lnTo>
                      <a:pt x="55" y="319"/>
                    </a:lnTo>
                    <a:lnTo>
                      <a:pt x="32" y="291"/>
                    </a:lnTo>
                    <a:lnTo>
                      <a:pt x="15" y="260"/>
                    </a:lnTo>
                    <a:lnTo>
                      <a:pt x="3" y="225"/>
                    </a:lnTo>
                    <a:lnTo>
                      <a:pt x="0" y="187"/>
                    </a:lnTo>
                    <a:lnTo>
                      <a:pt x="3" y="149"/>
                    </a:lnTo>
                    <a:lnTo>
                      <a:pt x="15" y="113"/>
                    </a:lnTo>
                    <a:lnTo>
                      <a:pt x="32" y="82"/>
                    </a:lnTo>
                    <a:lnTo>
                      <a:pt x="55" y="55"/>
                    </a:lnTo>
                    <a:lnTo>
                      <a:pt x="83" y="31"/>
                    </a:lnTo>
                    <a:lnTo>
                      <a:pt x="114" y="14"/>
                    </a:lnTo>
                    <a:lnTo>
                      <a:pt x="149" y="2"/>
                    </a:lnTo>
                    <a:lnTo>
                      <a:pt x="187" y="0"/>
                    </a:ln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7" name="文本框 6"/>
          <p:cNvSpPr txBox="1"/>
          <p:nvPr userDrawn="1"/>
        </p:nvSpPr>
        <p:spPr>
          <a:xfrm>
            <a:off x="413147" y="4693700"/>
            <a:ext cx="1873411" cy="207749"/>
          </a:xfrm>
          <a:prstGeom prst="rect">
            <a:avLst/>
          </a:prstGeom>
          <a:noFill/>
        </p:spPr>
        <p:txBody>
          <a:bodyPr wrap="square" lIns="68580" tIns="34290" rIns="68580" bIns="34290" rtlCol="0">
            <a:spAutoFit/>
          </a:bodyPr>
          <a:lstStyle/>
          <a:p>
            <a:r>
              <a:rPr lang="en-US" altLang="zh-CN" sz="900" dirty="0">
                <a:solidFill>
                  <a:schemeClr val="accent3"/>
                </a:solidFill>
                <a:latin typeface="+mj-lt"/>
              </a:rPr>
              <a:t>PAGE </a:t>
            </a:r>
            <a:fld id="{63732DC1-690A-4069-ABD9-041E0DB2384A}" type="slidenum">
              <a:rPr lang="en-US" altLang="zh-CN" sz="900" dirty="0" smtClean="0">
                <a:solidFill>
                  <a:schemeClr val="accent3"/>
                </a:solidFill>
                <a:latin typeface="+mj-lt"/>
              </a:rPr>
              <a:t>‹#›</a:t>
            </a:fld>
            <a:r>
              <a:rPr lang="en-US" altLang="zh-CN" sz="900" dirty="0">
                <a:solidFill>
                  <a:schemeClr val="accent3"/>
                </a:solidFill>
                <a:latin typeface="+mj-lt"/>
              </a:rPr>
              <a:t> </a:t>
            </a:r>
            <a:r>
              <a:rPr lang="en-US" altLang="zh-CN" sz="900" dirty="0">
                <a:solidFill>
                  <a:schemeClr val="bg1">
                    <a:lumMod val="75000"/>
                  </a:schemeClr>
                </a:solidFill>
              </a:rPr>
              <a:t>— Annual Summary</a:t>
            </a:r>
            <a:endParaRPr lang="zh-CN" altLang="en-US" sz="900" dirty="0">
              <a:solidFill>
                <a:schemeClr val="bg1">
                  <a:lumMod val="75000"/>
                </a:schemeClr>
              </a:solidFill>
            </a:endParaRPr>
          </a:p>
        </p:txBody>
      </p:sp>
    </p:spTree>
  </p:cSld>
  <p:clrMapOvr>
    <a:masterClrMapping/>
  </p:clrMapOvr>
  <p:transition advClick="0" advTm="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285" indent="0" algn="ctr">
              <a:buNone/>
              <a:defRPr sz="1600"/>
            </a:lvl2pPr>
            <a:lvl3pPr marL="749935" indent="0" algn="ctr">
              <a:buNone/>
              <a:defRPr sz="1500"/>
            </a:lvl3pPr>
            <a:lvl4pPr marL="1125220" indent="0" algn="ctr">
              <a:buNone/>
              <a:defRPr sz="1300"/>
            </a:lvl4pPr>
            <a:lvl5pPr marL="1499870" indent="0" algn="ctr">
              <a:buNone/>
              <a:defRPr sz="1300"/>
            </a:lvl5pPr>
            <a:lvl6pPr marL="1875155" indent="0" algn="ctr">
              <a:buNone/>
              <a:defRPr sz="1300"/>
            </a:lvl6pPr>
            <a:lvl7pPr marL="2250440" indent="0" algn="ctr">
              <a:buNone/>
              <a:defRPr sz="1300"/>
            </a:lvl7pPr>
            <a:lvl8pPr marL="2625090" indent="0" algn="ctr">
              <a:buNone/>
              <a:defRPr sz="1300"/>
            </a:lvl8pPr>
            <a:lvl9pPr marL="3000375"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t>06/01/2021</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2000" advTm="2000">
        <p14:doors dir="vert"/>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合理交通结构">
    <p:spTree>
      <p:nvGrpSpPr>
        <p:cNvPr id="1" name=""/>
        <p:cNvGrpSpPr/>
        <p:nvPr/>
      </p:nvGrpSpPr>
      <p:grpSpPr>
        <a:xfrm>
          <a:off x="0" y="0"/>
          <a:ext cx="0" cy="0"/>
          <a:chOff x="0" y="0"/>
          <a:chExt cx="0" cy="0"/>
        </a:xfrm>
      </p:grpSpPr>
      <p:grpSp>
        <p:nvGrpSpPr>
          <p:cNvPr id="4" name="组合 3"/>
          <p:cNvGrpSpPr/>
          <p:nvPr userDrawn="1"/>
        </p:nvGrpSpPr>
        <p:grpSpPr>
          <a:xfrm>
            <a:off x="566" y="1"/>
            <a:ext cx="9144001" cy="62553"/>
            <a:chOff x="0" y="0"/>
            <a:chExt cx="12858751" cy="87933"/>
          </a:xfrm>
        </p:grpSpPr>
        <p:sp>
          <p:nvSpPr>
            <p:cNvPr id="5" name="矩形 4"/>
            <p:cNvSpPr/>
            <p:nvPr/>
          </p:nvSpPr>
          <p:spPr>
            <a:xfrm>
              <a:off x="0" y="0"/>
              <a:ext cx="12858750" cy="87933"/>
            </a:xfrm>
            <a:prstGeom prst="rect">
              <a:avLst/>
            </a:prstGeom>
            <a:solidFill>
              <a:srgbClr val="BC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6" name="矩形 5"/>
            <p:cNvSpPr/>
            <p:nvPr/>
          </p:nvSpPr>
          <p:spPr>
            <a:xfrm>
              <a:off x="10461823" y="0"/>
              <a:ext cx="2396928"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sp>
        <p:nvSpPr>
          <p:cNvPr id="7" name="矩形 6"/>
          <p:cNvSpPr/>
          <p:nvPr userDrawn="1"/>
        </p:nvSpPr>
        <p:spPr>
          <a:xfrm>
            <a:off x="566" y="62553"/>
            <a:ext cx="219517" cy="307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advClick="0" advTm="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A862A5-AF54-4A0F-88D8-AFBFC2E57F6A}" type="slidenum">
              <a:rPr lang="zh-CN" altLang="en-US" smtClean="0"/>
              <a:t>‹#›</a:t>
            </a:fld>
            <a:endParaRPr lang="zh-CN" altLang="en-US"/>
          </a:p>
        </p:txBody>
      </p:sp>
    </p:spTree>
  </p:cSld>
  <p:clrMapOvr>
    <a:masterClrMapping/>
  </p:clrMapOvr>
  <p:transition advClick="0" advTm="0">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pPr lvl="0"/>
            <a:r>
              <a:rPr lang="zh-CN" altLang="zh-CN" sz="1800" b="1"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p:transition advClick="0" advTm="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pPr lvl="0"/>
            <a:r>
              <a:rPr lang="zh-CN" altLang="zh-CN" sz="1800" b="1"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p:transition advClick="0" advTm="0">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52ECC-3E3D-4E22-9B1E-037E11A61B7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A862A5-AF54-4A0F-88D8-AFBFC2E57F6A}" type="slidenum">
              <a:rPr lang="zh-CN" altLang="en-US" smtClean="0"/>
              <a:t>‹#›</a:t>
            </a:fld>
            <a:endParaRPr lang="zh-CN" altLang="en-US"/>
          </a:p>
        </p:txBody>
      </p:sp>
      <p:cxnSp>
        <p:nvCxnSpPr>
          <p:cNvPr id="5" name="直接连接符 4"/>
          <p:cNvCxnSpPr/>
          <p:nvPr userDrawn="1"/>
        </p:nvCxnSpPr>
        <p:spPr>
          <a:xfrm>
            <a:off x="0" y="303592"/>
            <a:ext cx="349188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0" idx="3"/>
          </p:cNvCxnSpPr>
          <p:nvPr userDrawn="1"/>
        </p:nvCxnSpPr>
        <p:spPr>
          <a:xfrm flipV="1">
            <a:off x="5061540" y="303592"/>
            <a:ext cx="4025553" cy="5346"/>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491880" y="124272"/>
            <a:ext cx="1569660" cy="369332"/>
          </a:xfrm>
          <a:prstGeom prst="rect">
            <a:avLst/>
          </a:prstGeom>
          <a:noFill/>
        </p:spPr>
        <p:txBody>
          <a:bodyPr wrap="none" rtlCol="0">
            <a:spAutoFit/>
          </a:bodyPr>
          <a:lstStyle/>
          <a:p>
            <a:pPr lvl="0"/>
            <a:r>
              <a:rPr lang="zh-CN" altLang="zh-CN" sz="1800" b="1"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p:transition advClick="0" advTm="0">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BD52ECC-3E3D-4E22-9B1E-037E11A61B7C}"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6DA862A5-AF54-4A0F-88D8-AFBFC2E57F6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advClick="0" advTm="0">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21253"/>
          <a:stretch>
            <a:fillRect/>
          </a:stretch>
        </p:blipFill>
        <p:spPr>
          <a:xfrm>
            <a:off x="1403648" y="254571"/>
            <a:ext cx="6290014" cy="3213207"/>
          </a:xfrm>
          <a:prstGeom prst="rect">
            <a:avLst/>
          </a:prstGeom>
        </p:spPr>
      </p:pic>
      <p:sp>
        <p:nvSpPr>
          <p:cNvPr id="29" name="矩形 28"/>
          <p:cNvSpPr/>
          <p:nvPr/>
        </p:nvSpPr>
        <p:spPr>
          <a:xfrm>
            <a:off x="1547664" y="3467778"/>
            <a:ext cx="6130204" cy="646331"/>
          </a:xfrm>
          <a:prstGeom prst="rect">
            <a:avLst/>
          </a:prstGeom>
        </p:spPr>
        <p:txBody>
          <a:bodyPr wrap="none">
            <a:spAutoFit/>
          </a:bodyPr>
          <a:lstStyle/>
          <a:p>
            <a:pPr fontAlgn="auto">
              <a:spcBef>
                <a:spcPts val="0"/>
              </a:spcBef>
              <a:spcAft>
                <a:spcPts val="0"/>
              </a:spcAft>
              <a:defRPr/>
            </a:pPr>
            <a:r>
              <a:rPr lang="zh-CN" altLang="en-US" sz="3600" spc="3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城市商务简约通用</a:t>
            </a:r>
            <a:r>
              <a:rPr lang="en-US" altLang="zh-CN" sz="3600" spc="3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spc="3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
        <p:nvSpPr>
          <p:cNvPr id="10" name="Rectangle 4"/>
          <p:cNvSpPr txBox="1">
            <a:spLocks noChangeArrowheads="1"/>
          </p:cNvSpPr>
          <p:nvPr/>
        </p:nvSpPr>
        <p:spPr bwMode="auto">
          <a:xfrm>
            <a:off x="2989632" y="4224102"/>
            <a:ext cx="3382568" cy="256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100" b="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1100" b="0">
                <a:solidFill>
                  <a:schemeClr val="tx1">
                    <a:lumMod val="50000"/>
                    <a:lumOff val="50000"/>
                  </a:schemeClr>
                </a:solidFill>
                <a:latin typeface="微软雅黑" panose="020B0503020204020204" pitchFamily="34" charset="-122"/>
                <a:ea typeface="微软雅黑" panose="020B0503020204020204" pitchFamily="34" charset="-122"/>
              </a:rPr>
              <a:t>:xiazaii           </a:t>
            </a:r>
            <a:r>
              <a:rPr lang="zh-CN" altLang="en-US" sz="1100" b="0">
                <a:solidFill>
                  <a:schemeClr val="tx1">
                    <a:lumMod val="50000"/>
                    <a:lumOff val="50000"/>
                  </a:schemeClr>
                </a:solidFill>
                <a:latin typeface="微软雅黑" panose="020B0503020204020204" pitchFamily="34" charset="-122"/>
                <a:ea typeface="微软雅黑" panose="020B0503020204020204" pitchFamily="34" charset="-122"/>
              </a:rPr>
              <a:t>时间</a:t>
            </a:r>
            <a:r>
              <a:rPr lang="en-US" altLang="zh-CN" sz="1100" b="0">
                <a:solidFill>
                  <a:schemeClr val="tx1">
                    <a:lumMod val="50000"/>
                    <a:lumOff val="50000"/>
                  </a:schemeClr>
                </a:solidFill>
                <a:latin typeface="微软雅黑" panose="020B0503020204020204" pitchFamily="34" charset="-122"/>
                <a:ea typeface="微软雅黑" panose="020B0503020204020204" pitchFamily="34" charset="-122"/>
              </a:rPr>
              <a:t>:202X</a:t>
            </a:r>
            <a:r>
              <a:rPr lang="zh-CN" altLang="en-US" sz="1100" b="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100" b="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b="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100" b="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b="0">
                <a:solidFill>
                  <a:schemeClr val="tx1">
                    <a:lumMod val="50000"/>
                    <a:lumOff val="50000"/>
                  </a:schemeClr>
                </a:solidFill>
                <a:latin typeface="微软雅黑" panose="020B0503020204020204" pitchFamily="34" charset="-122"/>
                <a:ea typeface="微软雅黑" panose="020B0503020204020204" pitchFamily="34" charset="-122"/>
              </a:rPr>
              <a:t>日</a:t>
            </a:r>
            <a:endParaRPr lang="zh-CN" altLang="en-US" sz="1100" b="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 name="bambo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596" y="1386298"/>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iterate type="wd">
                                    <p:tmPct val="10000"/>
                                  </p:iterate>
                                  <p:childTnLst>
                                    <p:set>
                                      <p:cBhvr>
                                        <p:cTn id="15" dur="1" fill="hold">
                                          <p:stCondLst>
                                            <p:cond delay="0"/>
                                          </p:stCondLst>
                                        </p:cTn>
                                        <p:tgtEl>
                                          <p:spTgt spid="29"/>
                                        </p:tgtEl>
                                        <p:attrNameLst>
                                          <p:attrName>style.visibility</p:attrName>
                                        </p:attrNameLst>
                                      </p:cBhvr>
                                      <p:to>
                                        <p:strVal val="visible"/>
                                      </p:to>
                                    </p:set>
                                    <p:animEffect transition="in" filter="wipe(down)">
                                      <p:cBhvr>
                                        <p:cTn id="16" dur="580">
                                          <p:stCondLst>
                                            <p:cond delay="0"/>
                                          </p:stCondLst>
                                        </p:cTn>
                                        <p:tgtEl>
                                          <p:spTgt spid="29"/>
                                        </p:tgtEl>
                                      </p:cBhvr>
                                    </p:animEffect>
                                    <p:anim calcmode="lin" valueType="num">
                                      <p:cBhvr>
                                        <p:cTn id="1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2" dur="26">
                                          <p:stCondLst>
                                            <p:cond delay="650"/>
                                          </p:stCondLst>
                                        </p:cTn>
                                        <p:tgtEl>
                                          <p:spTgt spid="29"/>
                                        </p:tgtEl>
                                      </p:cBhvr>
                                      <p:to x="100000" y="60000"/>
                                    </p:animScale>
                                    <p:animScale>
                                      <p:cBhvr>
                                        <p:cTn id="23" dur="166" decel="50000">
                                          <p:stCondLst>
                                            <p:cond delay="676"/>
                                          </p:stCondLst>
                                        </p:cTn>
                                        <p:tgtEl>
                                          <p:spTgt spid="29"/>
                                        </p:tgtEl>
                                      </p:cBhvr>
                                      <p:to x="100000" y="100000"/>
                                    </p:animScale>
                                    <p:animScale>
                                      <p:cBhvr>
                                        <p:cTn id="24" dur="26">
                                          <p:stCondLst>
                                            <p:cond delay="1312"/>
                                          </p:stCondLst>
                                        </p:cTn>
                                        <p:tgtEl>
                                          <p:spTgt spid="29"/>
                                        </p:tgtEl>
                                      </p:cBhvr>
                                      <p:to x="100000" y="80000"/>
                                    </p:animScale>
                                    <p:animScale>
                                      <p:cBhvr>
                                        <p:cTn id="25" dur="166" decel="50000">
                                          <p:stCondLst>
                                            <p:cond delay="1338"/>
                                          </p:stCondLst>
                                        </p:cTn>
                                        <p:tgtEl>
                                          <p:spTgt spid="29"/>
                                        </p:tgtEl>
                                      </p:cBhvr>
                                      <p:to x="100000" y="100000"/>
                                    </p:animScale>
                                    <p:animScale>
                                      <p:cBhvr>
                                        <p:cTn id="26" dur="26">
                                          <p:stCondLst>
                                            <p:cond delay="1642"/>
                                          </p:stCondLst>
                                        </p:cTn>
                                        <p:tgtEl>
                                          <p:spTgt spid="29"/>
                                        </p:tgtEl>
                                      </p:cBhvr>
                                      <p:to x="100000" y="90000"/>
                                    </p:animScale>
                                    <p:animScale>
                                      <p:cBhvr>
                                        <p:cTn id="27" dur="166" decel="50000">
                                          <p:stCondLst>
                                            <p:cond delay="1668"/>
                                          </p:stCondLst>
                                        </p:cTn>
                                        <p:tgtEl>
                                          <p:spTgt spid="29"/>
                                        </p:tgtEl>
                                      </p:cBhvr>
                                      <p:to x="100000" y="100000"/>
                                    </p:animScale>
                                    <p:animScale>
                                      <p:cBhvr>
                                        <p:cTn id="28" dur="26">
                                          <p:stCondLst>
                                            <p:cond delay="1808"/>
                                          </p:stCondLst>
                                        </p:cTn>
                                        <p:tgtEl>
                                          <p:spTgt spid="29"/>
                                        </p:tgtEl>
                                      </p:cBhvr>
                                      <p:to x="100000" y="95000"/>
                                    </p:animScale>
                                    <p:animScale>
                                      <p:cBhvr>
                                        <p:cTn id="29" dur="166" decel="50000">
                                          <p:stCondLst>
                                            <p:cond delay="1834"/>
                                          </p:stCondLst>
                                        </p:cTn>
                                        <p:tgtEl>
                                          <p:spTgt spid="29"/>
                                        </p:tgtEl>
                                      </p:cBhvr>
                                      <p:to x="100000" y="100000"/>
                                    </p:animScale>
                                  </p:childTnLst>
                                </p:cTn>
                              </p:par>
                            </p:childTnLst>
                          </p:cTn>
                        </p:par>
                        <p:par>
                          <p:cTn id="30" fill="hold">
                            <p:stCondLst>
                              <p:cond delay="54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4" repeatCount="indefinite" fill="hold" display="0">
                  <p:stCondLst>
                    <p:cond delay="indefinite"/>
                  </p:stCondLst>
                  <p:endCondLst>
                    <p:cond evt="onStopAudio" delay="0">
                      <p:tgtEl>
                        <p:sldTgt/>
                      </p:tgtEl>
                    </p:cond>
                  </p:endCondLst>
                </p:cTn>
                <p:tgtEl>
                  <p:spTgt spid="2"/>
                </p:tgtEl>
              </p:cMediaNode>
            </p:audio>
          </p:childTnLst>
        </p:cTn>
      </p:par>
    </p:tnLst>
    <p:bldLst>
      <p:bldP spid="2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9517" y="1039276"/>
            <a:ext cx="4864540" cy="3261249"/>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2" name="圆角矩形 11"/>
          <p:cNvSpPr/>
          <p:nvPr/>
        </p:nvSpPr>
        <p:spPr>
          <a:xfrm>
            <a:off x="5341147" y="3815803"/>
            <a:ext cx="1642972" cy="484722"/>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a:p>
        </p:txBody>
      </p:sp>
      <p:sp>
        <p:nvSpPr>
          <p:cNvPr id="13" name="圆角矩形 12"/>
          <p:cNvSpPr/>
          <p:nvPr/>
        </p:nvSpPr>
        <p:spPr>
          <a:xfrm>
            <a:off x="6984119" y="3815803"/>
            <a:ext cx="1981046" cy="484722"/>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a:p>
        </p:txBody>
      </p:sp>
      <p:sp>
        <p:nvSpPr>
          <p:cNvPr id="14" name="矩形 13"/>
          <p:cNvSpPr/>
          <p:nvPr/>
        </p:nvSpPr>
        <p:spPr>
          <a:xfrm>
            <a:off x="5914872" y="3919672"/>
            <a:ext cx="667135" cy="311175"/>
          </a:xfrm>
          <a:prstGeom prst="rect">
            <a:avLst/>
          </a:prstGeom>
        </p:spPr>
        <p:txBody>
          <a:bodyPr wrap="square">
            <a:spAutoFit/>
          </a:bodyPr>
          <a:lstStyle/>
          <a:p>
            <a:r>
              <a:rPr lang="en-US" altLang="zh-CN" sz="1420" dirty="0">
                <a:solidFill>
                  <a:schemeClr val="bg1"/>
                </a:solidFill>
                <a:latin typeface="冬青黑体简体中文 W3" panose="020B0300000000000000" pitchFamily="34" charset="-122"/>
                <a:ea typeface="冬青黑体简体中文 W3" panose="020B0300000000000000" pitchFamily="34" charset="-122"/>
              </a:rPr>
              <a:t>20%</a:t>
            </a:r>
          </a:p>
        </p:txBody>
      </p:sp>
      <p:sp>
        <p:nvSpPr>
          <p:cNvPr id="15" name="矩形 14"/>
          <p:cNvSpPr/>
          <p:nvPr/>
        </p:nvSpPr>
        <p:spPr>
          <a:xfrm>
            <a:off x="7727069" y="3919672"/>
            <a:ext cx="666628" cy="311175"/>
          </a:xfrm>
          <a:prstGeom prst="rect">
            <a:avLst/>
          </a:prstGeom>
        </p:spPr>
        <p:txBody>
          <a:bodyPr wrap="square">
            <a:spAutoFit/>
          </a:bodyPr>
          <a:lstStyle/>
          <a:p>
            <a:r>
              <a:rPr lang="en-US" altLang="zh-CN" sz="1420" dirty="0">
                <a:solidFill>
                  <a:schemeClr val="bg1"/>
                </a:solidFill>
                <a:latin typeface="冬青黑体简体中文 W3" panose="020B0300000000000000" pitchFamily="34" charset="-122"/>
                <a:ea typeface="冬青黑体简体中文 W3" panose="020B0300000000000000" pitchFamily="34" charset="-122"/>
              </a:rPr>
              <a:t>80%</a:t>
            </a:r>
          </a:p>
        </p:txBody>
      </p:sp>
      <p:sp>
        <p:nvSpPr>
          <p:cNvPr id="16" name="Content Placeholder 2"/>
          <p:cNvSpPr txBox="1"/>
          <p:nvPr/>
        </p:nvSpPr>
        <p:spPr>
          <a:xfrm>
            <a:off x="5276938" y="1241196"/>
            <a:ext cx="1305069"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99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5276938" y="1458558"/>
            <a:ext cx="3236084" cy="539590"/>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5276938" y="2243087"/>
            <a:ext cx="3236084" cy="539590"/>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TextBox 23"/>
          <p:cNvSpPr txBox="1"/>
          <p:nvPr/>
        </p:nvSpPr>
        <p:spPr>
          <a:xfrm>
            <a:off x="219516" y="32200"/>
            <a:ext cx="2304256" cy="486415"/>
          </a:xfrm>
          <a:prstGeom prst="rect">
            <a:avLst/>
          </a:prstGeom>
          <a:noFill/>
        </p:spPr>
        <p:txBody>
          <a:bodyPr wrap="square" rtlCol="0">
            <a:spAutoFit/>
          </a:bodyPr>
          <a:lstStyle/>
          <a:p>
            <a:pPr>
              <a:lnSpc>
                <a:spcPct val="150000"/>
              </a:lnSpc>
            </a:pPr>
            <a:r>
              <a:rPr lang="en-US" altLang="zh-CN" sz="1705" dirty="0">
                <a:solidFill>
                  <a:schemeClr val="accent1"/>
                </a:solidFill>
                <a:latin typeface="Impact" panose="020B0806030902050204" pitchFamily="34" charset="0"/>
                <a:ea typeface="微软雅黑" panose="020B0503020204020204" pitchFamily="34" charset="-122"/>
                <a:cs typeface="+mn-ea"/>
                <a:sym typeface="+mn-lt"/>
              </a:rPr>
              <a:t>ADD THE TITLE WORDS</a:t>
            </a:r>
            <a:endParaRPr lang="en-GB" altLang="zh-CN" sz="1705" dirty="0">
              <a:solidFill>
                <a:schemeClr val="accent1"/>
              </a:solidFill>
              <a:latin typeface="Impact" panose="020B080603090205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819979" y="1668891"/>
          <a:ext cx="3687183" cy="252368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2150"/>
          <p:cNvGrpSpPr/>
          <p:nvPr/>
        </p:nvGrpSpPr>
        <p:grpSpPr>
          <a:xfrm>
            <a:off x="4916142" y="2115692"/>
            <a:ext cx="1531402" cy="968554"/>
            <a:chOff x="-1" y="0"/>
            <a:chExt cx="4823912" cy="3050360"/>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261762" cy="814078"/>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7" y="724418"/>
              <a:ext cx="3392814" cy="2325942"/>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9" name="Shape 2149"/>
            <p:cNvSpPr/>
            <p:nvPr/>
          </p:nvSpPr>
          <p:spPr>
            <a:xfrm>
              <a:off x="400064" y="550397"/>
              <a:ext cx="494760" cy="639635"/>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155"/>
          <p:cNvGrpSpPr/>
          <p:nvPr/>
        </p:nvGrpSpPr>
        <p:grpSpPr>
          <a:xfrm>
            <a:off x="4916145" y="3340776"/>
            <a:ext cx="1540843" cy="968554"/>
            <a:chOff x="-1" y="0"/>
            <a:chExt cx="4853654" cy="3050364"/>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4" y="0"/>
              <a:ext cx="2261763" cy="81408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19"/>
              <a:ext cx="3392816"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 name="Shape 2154"/>
            <p:cNvSpPr/>
            <p:nvPr/>
          </p:nvSpPr>
          <p:spPr>
            <a:xfrm>
              <a:off x="400064" y="555851"/>
              <a:ext cx="494760" cy="639636"/>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160"/>
          <p:cNvGrpSpPr/>
          <p:nvPr/>
        </p:nvGrpSpPr>
        <p:grpSpPr>
          <a:xfrm>
            <a:off x="6722640" y="2115693"/>
            <a:ext cx="1565214" cy="968554"/>
            <a:chOff x="0" y="0"/>
            <a:chExt cx="4930421" cy="3050364"/>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2" y="0"/>
              <a:ext cx="2261762" cy="81408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9" y="724419"/>
              <a:ext cx="3392812"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9" name="Shape 2159"/>
            <p:cNvSpPr/>
            <p:nvPr/>
          </p:nvSpPr>
          <p:spPr>
            <a:xfrm>
              <a:off x="400068" y="550398"/>
              <a:ext cx="494760" cy="639636"/>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165"/>
          <p:cNvGrpSpPr/>
          <p:nvPr/>
        </p:nvGrpSpPr>
        <p:grpSpPr>
          <a:xfrm>
            <a:off x="6722642" y="3340776"/>
            <a:ext cx="1574656" cy="968554"/>
            <a:chOff x="0" y="0"/>
            <a:chExt cx="4960164" cy="3050364"/>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3" y="0"/>
              <a:ext cx="2261764" cy="81408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19"/>
              <a:ext cx="3392814"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4" name="Shape 2164"/>
            <p:cNvSpPr/>
            <p:nvPr/>
          </p:nvSpPr>
          <p:spPr>
            <a:xfrm>
              <a:off x="400065" y="555851"/>
              <a:ext cx="494760" cy="639636"/>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555">
        <p:split orient="vert"/>
      </p:transition>
    </mc:Choice>
    <mc:Fallback xmlns="">
      <p:transition spd="slow" advClick="0" advTm="4555">
        <p:split orient="ver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indefinite" fill="hold"/>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strVal val="4*#ppt_w"/>
                                          </p:val>
                                        </p:tav>
                                        <p:tav tm="100000">
                                          <p:val>
                                            <p:strVal val="#ppt_w"/>
                                          </p:val>
                                        </p:tav>
                                      </p:tavLst>
                                    </p:anim>
                                    <p:anim calcmode="lin" valueType="num">
                                      <p:cBhvr>
                                        <p:cTn id="13" dur="75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indefinite" fill="hold"/>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strVal val="4*#ppt_w"/>
                                          </p:val>
                                        </p:tav>
                                        <p:tav tm="100000">
                                          <p:val>
                                            <p:strVal val="#ppt_w"/>
                                          </p:val>
                                        </p:tav>
                                      </p:tavLst>
                                    </p:anim>
                                    <p:anim calcmode="lin" valueType="num">
                                      <p:cBhvr>
                                        <p:cTn id="18" dur="75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indefinite" fill="hold"/>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strVal val="4*#ppt_w"/>
                                          </p:val>
                                        </p:tav>
                                        <p:tav tm="100000">
                                          <p:val>
                                            <p:strVal val="#ppt_w"/>
                                          </p:val>
                                        </p:tav>
                                      </p:tavLst>
                                    </p:anim>
                                    <p:anim calcmode="lin" valueType="num">
                                      <p:cBhvr>
                                        <p:cTn id="23" dur="750" fill="hold"/>
                                        <p:tgtEl>
                                          <p:spTgt spid="3"/>
                                        </p:tgtEl>
                                        <p:attrNameLst>
                                          <p:attrName>ppt_h</p:attrName>
                                        </p:attrNameLst>
                                      </p:cBhvr>
                                      <p:tavLst>
                                        <p:tav tm="0">
                                          <p:val>
                                            <p:strVal val="4*#ppt_h"/>
                                          </p:val>
                                        </p:tav>
                                        <p:tav tm="100000">
                                          <p:val>
                                            <p:strVal val="#ppt_h"/>
                                          </p:val>
                                        </p:tav>
                                      </p:tavLst>
                                    </p:anim>
                                  </p:childTnLst>
                                </p:cTn>
                              </p:par>
                            </p:childTnLst>
                          </p:cTn>
                        </p:par>
                        <p:par>
                          <p:cTn id="24" fill="hold">
                            <p:stCondLst>
                              <p:cond delay="4000"/>
                            </p:stCondLst>
                            <p:childTnLst>
                              <p:par>
                                <p:cTn id="25" presetID="23" presetClass="entr" presetSubtype="16" fill="hold" grpId="0" nodeType="afterEffect">
                                  <p:stCondLst>
                                    <p:cond delay="0"/>
                                  </p:stCondLst>
                                  <p:childTnLst>
                                    <p:set>
                                      <p:cBhvr>
                                        <p:cTn id="26" dur="indefinite" fill="hold"/>
                                        <p:tgtEl>
                                          <p:spTgt spid="5"/>
                                        </p:tgtEl>
                                        <p:attrNameLst>
                                          <p:attrName>style.visibility</p:attrName>
                                        </p:attrNameLst>
                                      </p:cBhvr>
                                      <p:to>
                                        <p:strVal val="visible"/>
                                      </p:to>
                                    </p:set>
                                    <p:anim calcmode="lin" valueType="num">
                                      <p:cBhvr>
                                        <p:cTn id="27" dur="750" fill="hold"/>
                                        <p:tgtEl>
                                          <p:spTgt spid="5"/>
                                        </p:tgtEl>
                                        <p:attrNameLst>
                                          <p:attrName>ppt_w</p:attrName>
                                        </p:attrNameLst>
                                      </p:cBhvr>
                                      <p:tavLst>
                                        <p:tav tm="0">
                                          <p:val>
                                            <p:strVal val="4*#ppt_w"/>
                                          </p:val>
                                        </p:tav>
                                        <p:tav tm="100000">
                                          <p:val>
                                            <p:strVal val="#ppt_w"/>
                                          </p:val>
                                        </p:tav>
                                      </p:tavLst>
                                    </p:anim>
                                    <p:anim calcmode="lin" valueType="num">
                                      <p:cBhvr>
                                        <p:cTn id="28" dur="75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 grpId="0" advAuto="0"/>
      <p:bldP spid="3" grpId="0" advAuto="0"/>
      <p:bldP spid="4" grpId="0" advAuto="0"/>
      <p:bldP spid="5" grpId="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96754"/>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96754"/>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202414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2024142"/>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88583"/>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88583"/>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52288"/>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52285"/>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3289832"/>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38"/>
                                        </p:tgtEl>
                                      </p:cBhvr>
                                    </p:animEffect>
                                    <p:animScale>
                                      <p:cBhvr>
                                        <p:cTn id="12" dur="250" autoRev="1" fill="hold"/>
                                        <p:tgtEl>
                                          <p:spTgt spid="38"/>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0"/>
          <p:cNvGrpSpPr/>
          <p:nvPr/>
        </p:nvGrpSpPr>
        <p:grpSpPr>
          <a:xfrm rot="1203774">
            <a:off x="1629327" y="2095725"/>
            <a:ext cx="228556" cy="1101731"/>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 name="Group 129"/>
          <p:cNvGrpSpPr/>
          <p:nvPr/>
        </p:nvGrpSpPr>
        <p:grpSpPr>
          <a:xfrm>
            <a:off x="1819787" y="1454942"/>
            <a:ext cx="838046" cy="838205"/>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41" tIns="64271" rIns="128541" bIns="64271"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63"/>
          <p:cNvGrpSpPr/>
          <p:nvPr/>
        </p:nvGrpSpPr>
        <p:grpSpPr>
          <a:xfrm>
            <a:off x="3457789" y="2293144"/>
            <a:ext cx="228556" cy="1101731"/>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Group 130"/>
          <p:cNvGrpSpPr/>
          <p:nvPr/>
        </p:nvGrpSpPr>
        <p:grpSpPr>
          <a:xfrm>
            <a:off x="3153041" y="1454942"/>
            <a:ext cx="838046" cy="838205"/>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41" tIns="64271" rIns="128541" bIns="64271"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4"/>
          <p:cNvGrpSpPr/>
          <p:nvPr/>
        </p:nvGrpSpPr>
        <p:grpSpPr>
          <a:xfrm>
            <a:off x="4733903" y="2293144"/>
            <a:ext cx="228556" cy="1101731"/>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 name="Group 131"/>
          <p:cNvGrpSpPr/>
          <p:nvPr/>
        </p:nvGrpSpPr>
        <p:grpSpPr>
          <a:xfrm>
            <a:off x="4429155" y="1454942"/>
            <a:ext cx="838046" cy="838205"/>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41" tIns="64271" rIns="128541" bIns="64271"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92"/>
          <p:cNvGrpSpPr/>
          <p:nvPr/>
        </p:nvGrpSpPr>
        <p:grpSpPr>
          <a:xfrm>
            <a:off x="6029063" y="2293144"/>
            <a:ext cx="228556" cy="1101731"/>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Group 132"/>
          <p:cNvGrpSpPr/>
          <p:nvPr/>
        </p:nvGrpSpPr>
        <p:grpSpPr>
          <a:xfrm>
            <a:off x="5724315" y="1454942"/>
            <a:ext cx="838046" cy="838205"/>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8541" tIns="64271" rIns="128541" bIns="64271"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9"/>
          <p:cNvGrpSpPr/>
          <p:nvPr/>
        </p:nvGrpSpPr>
        <p:grpSpPr>
          <a:xfrm>
            <a:off x="7295653" y="2293144"/>
            <a:ext cx="228556" cy="1101731"/>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 name="Group 133"/>
          <p:cNvGrpSpPr/>
          <p:nvPr/>
        </p:nvGrpSpPr>
        <p:grpSpPr>
          <a:xfrm>
            <a:off x="6990906" y="1454942"/>
            <a:ext cx="838046" cy="838205"/>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8541" tIns="64271" rIns="128541" bIns="64271" numCol="1" anchor="t" anchorCtr="0" compatLnSpc="1"/>
            <a:lstStyle/>
            <a:p>
              <a:pP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2734020" y="1690502"/>
            <a:ext cx="352361" cy="36708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4038702" y="1690502"/>
            <a:ext cx="352361" cy="3670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5324340" y="1690502"/>
            <a:ext cx="352361" cy="36708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6609976" y="1690502"/>
            <a:ext cx="352361" cy="36708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1106181" y="3267641"/>
            <a:ext cx="946554" cy="237690"/>
          </a:xfrm>
          <a:prstGeom prst="rect">
            <a:avLst/>
          </a:prstGeom>
        </p:spPr>
        <p:txBody>
          <a:bodyPr vert="horz" lIns="0" tIns="73869" rIns="0" bIns="73869"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p:nvPr/>
        </p:nvSpPr>
        <p:spPr>
          <a:xfrm>
            <a:off x="1106181" y="3544541"/>
            <a:ext cx="1247913" cy="55390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 Placeholder 7"/>
          <p:cNvSpPr txBox="1"/>
          <p:nvPr/>
        </p:nvSpPr>
        <p:spPr>
          <a:xfrm>
            <a:off x="3016261" y="3497979"/>
            <a:ext cx="946554" cy="237690"/>
          </a:xfrm>
          <a:prstGeom prst="rect">
            <a:avLst/>
          </a:prstGeom>
        </p:spPr>
        <p:txBody>
          <a:bodyPr vert="horz" lIns="0" tIns="73869" rIns="0" bIns="73869"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p:nvPr/>
        </p:nvSpPr>
        <p:spPr>
          <a:xfrm>
            <a:off x="3016261" y="3774878"/>
            <a:ext cx="1247913" cy="55390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4330288" y="3497979"/>
            <a:ext cx="946554" cy="237690"/>
          </a:xfrm>
          <a:prstGeom prst="rect">
            <a:avLst/>
          </a:prstGeom>
        </p:spPr>
        <p:txBody>
          <a:bodyPr vert="horz" lIns="0" tIns="73869" rIns="0" bIns="73869"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4330288" y="3774878"/>
            <a:ext cx="1247913" cy="55390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5644315" y="3497979"/>
            <a:ext cx="946554" cy="237690"/>
          </a:xfrm>
          <a:prstGeom prst="rect">
            <a:avLst/>
          </a:prstGeom>
        </p:spPr>
        <p:txBody>
          <a:bodyPr vert="horz" lIns="0" tIns="73869" rIns="0" bIns="73869"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5644315" y="3774878"/>
            <a:ext cx="1247913" cy="55390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 Placeholder 7"/>
          <p:cNvSpPr txBox="1"/>
          <p:nvPr/>
        </p:nvSpPr>
        <p:spPr>
          <a:xfrm>
            <a:off x="6958342" y="3497979"/>
            <a:ext cx="946554" cy="237690"/>
          </a:xfrm>
          <a:prstGeom prst="rect">
            <a:avLst/>
          </a:prstGeom>
        </p:spPr>
        <p:txBody>
          <a:bodyPr vert="horz" lIns="0" tIns="73869" rIns="0" bIns="73869"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6958341" y="3774878"/>
            <a:ext cx="1247913" cy="55390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Left)">
                                      <p:cBhvr>
                                        <p:cTn id="29" dur="500"/>
                                        <p:tgtEl>
                                          <p:spTgt spid="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strips(downLeft)">
                                      <p:cBhvr>
                                        <p:cTn id="61" dur="500"/>
                                        <p:tgtEl>
                                          <p:spTgt spid="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strips(downLeft)">
                                      <p:cBhvr>
                                        <p:cTn id="77" dur="500"/>
                                        <p:tgtEl>
                                          <p:spTgt spid="1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321428" y="1353787"/>
            <a:ext cx="3287705" cy="3123065"/>
            <a:chOff x="-877094" y="-4168775"/>
            <a:chExt cx="4612482" cy="4381500"/>
          </a:xfrm>
        </p:grpSpPr>
        <p:sp>
          <p:nvSpPr>
            <p:cNvPr id="12" name="圆角矩形 11"/>
            <p:cNvSpPr/>
            <p:nvPr/>
          </p:nvSpPr>
          <p:spPr>
            <a:xfrm>
              <a:off x="-877094" y="-4168775"/>
              <a:ext cx="1447800" cy="9906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3" name="圆角矩形 12"/>
            <p:cNvSpPr/>
            <p:nvPr/>
          </p:nvSpPr>
          <p:spPr>
            <a:xfrm>
              <a:off x="-877094" y="-3048000"/>
              <a:ext cx="1447800" cy="9906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4" name="圆角矩形 13"/>
            <p:cNvSpPr/>
            <p:nvPr/>
          </p:nvSpPr>
          <p:spPr>
            <a:xfrm>
              <a:off x="2287588" y="-1930400"/>
              <a:ext cx="1447800" cy="990600"/>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nvGrpSpPr>
            <p:cNvPr id="15"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4" name="圆角矩形 23"/>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5" name="圆角矩形 24"/>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grpSp>
          <p:nvGrpSpPr>
            <p:cNvPr id="16"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9" name="圆角矩形 18"/>
              <p:cNvSpPr/>
              <p:nvPr/>
            </p:nvSpPr>
            <p:spPr>
              <a:xfrm>
                <a:off x="5515769" y="3829844"/>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0" name="圆角矩形 19"/>
              <p:cNvSpPr/>
              <p:nvPr/>
            </p:nvSpPr>
            <p:spPr>
              <a:xfrm>
                <a:off x="3940176" y="2677319"/>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sp>
          <p:nvSpPr>
            <p:cNvPr id="17" name="圆角矩形 16"/>
            <p:cNvSpPr/>
            <p:nvPr/>
          </p:nvSpPr>
          <p:spPr>
            <a:xfrm>
              <a:off x="700088" y="-4168775"/>
              <a:ext cx="1447800" cy="990600"/>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grpSp>
      <p:sp>
        <p:nvSpPr>
          <p:cNvPr id="28" name="Rectangle 15"/>
          <p:cNvSpPr>
            <a:spLocks noChangeArrowheads="1"/>
          </p:cNvSpPr>
          <p:nvPr/>
        </p:nvSpPr>
        <p:spPr bwMode="auto">
          <a:xfrm>
            <a:off x="672917" y="3935814"/>
            <a:ext cx="4270845" cy="720383"/>
          </a:xfrm>
          <a:prstGeom prst="rect">
            <a:avLst/>
          </a:prstGeom>
          <a:solidFill>
            <a:schemeClr val="accent3"/>
          </a:solidFill>
          <a:ln>
            <a:noFill/>
          </a:ln>
        </p:spPr>
        <p:txBody>
          <a:bodyPr vert="horz" wrap="square" lIns="68546" tIns="34273" rIns="68546" bIns="34273" numCol="1" anchor="t" anchorCtr="0" compatLnSpc="1"/>
          <a:lstStyle/>
          <a:p>
            <a:pPr defTabSz="913765">
              <a:defRPr/>
            </a:pPr>
            <a:endParaRPr lang="zh-CN" altLang="en-US" sz="1800" kern="0">
              <a:solidFill>
                <a:sysClr val="windowText" lastClr="000000"/>
              </a:solidFill>
            </a:endParaRPr>
          </a:p>
        </p:txBody>
      </p:sp>
      <p:sp>
        <p:nvSpPr>
          <p:cNvPr id="29" name="Rectangle 11"/>
          <p:cNvSpPr>
            <a:spLocks noChangeArrowheads="1"/>
          </p:cNvSpPr>
          <p:nvPr/>
        </p:nvSpPr>
        <p:spPr bwMode="auto">
          <a:xfrm>
            <a:off x="672916" y="2749654"/>
            <a:ext cx="4270847" cy="736958"/>
          </a:xfrm>
          <a:prstGeom prst="rect">
            <a:avLst/>
          </a:prstGeom>
          <a:solidFill>
            <a:schemeClr val="accent2"/>
          </a:solidFill>
          <a:ln>
            <a:noFill/>
          </a:ln>
        </p:spPr>
        <p:txBody>
          <a:bodyPr vert="horz" wrap="square" lIns="68546" tIns="34273" rIns="68546" bIns="34273" numCol="1" anchor="t" anchorCtr="0" compatLnSpc="1"/>
          <a:lstStyle/>
          <a:p>
            <a:pPr defTabSz="913765">
              <a:defRPr/>
            </a:pPr>
            <a:endParaRPr lang="zh-CN" altLang="en-US" sz="1800" kern="0">
              <a:solidFill>
                <a:sysClr val="windowText" lastClr="000000"/>
              </a:solidFill>
            </a:endParaRPr>
          </a:p>
        </p:txBody>
      </p:sp>
      <p:sp>
        <p:nvSpPr>
          <p:cNvPr id="30" name="Rectangle 8"/>
          <p:cNvSpPr>
            <a:spLocks noChangeArrowheads="1"/>
          </p:cNvSpPr>
          <p:nvPr/>
        </p:nvSpPr>
        <p:spPr bwMode="auto">
          <a:xfrm>
            <a:off x="672917" y="1334705"/>
            <a:ext cx="4270845" cy="933151"/>
          </a:xfrm>
          <a:prstGeom prst="rect">
            <a:avLst/>
          </a:prstGeom>
          <a:solidFill>
            <a:schemeClr val="accent1"/>
          </a:solidFill>
          <a:ln>
            <a:noFill/>
          </a:ln>
        </p:spPr>
        <p:txBody>
          <a:bodyPr vert="horz" wrap="square" lIns="68546" tIns="34273" rIns="68546" bIns="34273" numCol="1" anchor="t" anchorCtr="0" compatLnSpc="1"/>
          <a:lstStyle/>
          <a:p>
            <a:pPr defTabSz="913765">
              <a:defRPr/>
            </a:pPr>
            <a:endParaRPr lang="zh-CN" altLang="en-US" sz="1800" kern="0">
              <a:solidFill>
                <a:sysClr val="windowText" lastClr="000000"/>
              </a:solidFill>
            </a:endParaRPr>
          </a:p>
        </p:txBody>
      </p:sp>
      <p:sp>
        <p:nvSpPr>
          <p:cNvPr id="31" name="TextBox 30"/>
          <p:cNvSpPr txBox="1"/>
          <p:nvPr/>
        </p:nvSpPr>
        <p:spPr>
          <a:xfrm>
            <a:off x="918868" y="1374037"/>
            <a:ext cx="1036112" cy="252984"/>
          </a:xfrm>
          <a:prstGeom prst="rect">
            <a:avLst/>
          </a:prstGeom>
          <a:noFill/>
        </p:spPr>
        <p:txBody>
          <a:bodyPr wrap="none" lIns="68546" tIns="34273" rIns="68546" bIns="34273" rtlCol="0">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918868" y="2757540"/>
            <a:ext cx="1036112" cy="252984"/>
          </a:xfrm>
          <a:prstGeom prst="rect">
            <a:avLst/>
          </a:prstGeom>
          <a:noFill/>
        </p:spPr>
        <p:txBody>
          <a:bodyPr wrap="none" lIns="68546" tIns="34273" rIns="68546" bIns="3427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nSpc>
                <a:spcPct val="120000"/>
              </a:lnSpc>
            </a:pPr>
            <a:r>
              <a:rPr lang="zh-CN" altLang="en-US" sz="995" dirty="0">
                <a:solidFill>
                  <a:schemeClr val="bg1"/>
                </a:solidFill>
                <a:latin typeface="Arial" panose="020B0604020202020204" pitchFamily="34" charset="0"/>
                <a:cs typeface="+mn-ea"/>
                <a:sym typeface="Arial" panose="020B0604020202020204" pitchFamily="34" charset="0"/>
              </a:rPr>
              <a:t>请替换文字内容</a:t>
            </a:r>
            <a:endParaRPr lang="en-US" altLang="zh-CN" sz="995" dirty="0">
              <a:solidFill>
                <a:schemeClr val="bg1"/>
              </a:solidFill>
              <a:latin typeface="Arial" panose="020B0604020202020204" pitchFamily="34" charset="0"/>
              <a:cs typeface="+mn-ea"/>
              <a:sym typeface="Arial" panose="020B0604020202020204" pitchFamily="34" charset="0"/>
            </a:endParaRPr>
          </a:p>
        </p:txBody>
      </p:sp>
      <p:sp>
        <p:nvSpPr>
          <p:cNvPr id="33" name="TextBox 32"/>
          <p:cNvSpPr txBox="1"/>
          <p:nvPr/>
        </p:nvSpPr>
        <p:spPr>
          <a:xfrm>
            <a:off x="918868" y="3963896"/>
            <a:ext cx="1036112" cy="237210"/>
          </a:xfrm>
          <a:prstGeom prst="rect">
            <a:avLst/>
          </a:prstGeom>
          <a:noFill/>
        </p:spPr>
        <p:txBody>
          <a:bodyPr wrap="none" lIns="68546" tIns="34273" rIns="68546" bIns="3427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nSpc>
                <a:spcPct val="120000"/>
              </a:lnSpc>
            </a:pPr>
            <a:r>
              <a:rPr lang="zh-CN" altLang="en-US" sz="995" dirty="0">
                <a:solidFill>
                  <a:schemeClr val="bg1"/>
                </a:solidFill>
                <a:latin typeface="Arial" panose="020B0604020202020204" pitchFamily="34" charset="0"/>
                <a:cs typeface="+mn-ea"/>
                <a:sym typeface="Arial" panose="020B0604020202020204" pitchFamily="34" charset="0"/>
              </a:rPr>
              <a:t>请替换文字内容</a:t>
            </a:r>
            <a:endParaRPr lang="en-US" altLang="zh-CN" sz="995" dirty="0">
              <a:solidFill>
                <a:schemeClr val="bg1"/>
              </a:solidFill>
              <a:latin typeface="Arial" panose="020B0604020202020204" pitchFamily="34" charset="0"/>
              <a:cs typeface="+mn-ea"/>
              <a:sym typeface="Arial" panose="020B0604020202020204" pitchFamily="34" charset="0"/>
            </a:endParaRPr>
          </a:p>
        </p:txBody>
      </p:sp>
      <p:sp>
        <p:nvSpPr>
          <p:cNvPr id="34" name="TextBox 33"/>
          <p:cNvSpPr txBox="1"/>
          <p:nvPr/>
        </p:nvSpPr>
        <p:spPr>
          <a:xfrm>
            <a:off x="918868" y="1718345"/>
            <a:ext cx="3603792" cy="594744"/>
          </a:xfrm>
          <a:prstGeom prst="rect">
            <a:avLst/>
          </a:prstGeom>
          <a:noFill/>
        </p:spPr>
        <p:txBody>
          <a:bodyPr wrap="square" lIns="68546" tIns="34273" rIns="68546" bIns="34273" rtlCol="0">
            <a:spAutoFit/>
          </a:bodyPr>
          <a:lstStyle/>
          <a:p>
            <a:pPr>
              <a:lnSpc>
                <a:spcPct val="150000"/>
              </a:lnSpc>
            </a:pPr>
            <a:r>
              <a:rPr lang="zh-CN" altLang="en-US" sz="57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p>
          <a:p>
            <a:pPr>
              <a:lnSpc>
                <a:spcPct val="150000"/>
              </a:lnSpc>
            </a:pPr>
            <a:r>
              <a:rPr lang="en-GB" altLang="zh-CN" sz="570" dirty="0">
                <a:solidFill>
                  <a:schemeClr val="bg1"/>
                </a:solidFill>
                <a:latin typeface="微软雅黑" panose="020B0503020204020204" pitchFamily="34" charset="-122"/>
                <a:ea typeface="微软雅黑" panose="020B0503020204020204" pitchFamily="34" charset="-122"/>
                <a:cs typeface="+mn-ea"/>
                <a:sym typeface="+mn-lt"/>
              </a:rPr>
              <a:t>亮亮图文旗舰店https://liangliangtuwen.tmall.com</a:t>
            </a:r>
          </a:p>
        </p:txBody>
      </p:sp>
      <p:sp>
        <p:nvSpPr>
          <p:cNvPr id="35" name="TextBox 34"/>
          <p:cNvSpPr txBox="1"/>
          <p:nvPr/>
        </p:nvSpPr>
        <p:spPr>
          <a:xfrm>
            <a:off x="918868" y="2998970"/>
            <a:ext cx="3660293" cy="463362"/>
          </a:xfrm>
          <a:prstGeom prst="rect">
            <a:avLst/>
          </a:prstGeom>
          <a:noFill/>
        </p:spPr>
        <p:txBody>
          <a:bodyPr wrap="square" lIns="68546" tIns="34273" rIns="68546" bIns="34273" rtlCol="0">
            <a:spAutoFit/>
          </a:bodyPr>
          <a:lstStyle/>
          <a:p>
            <a:pPr>
              <a:lnSpc>
                <a:spcPct val="150000"/>
              </a:lnSpc>
            </a:pPr>
            <a:r>
              <a:rPr lang="zh-CN" altLang="en-US" sz="57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57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TextBox 35"/>
          <p:cNvSpPr txBox="1"/>
          <p:nvPr/>
        </p:nvSpPr>
        <p:spPr>
          <a:xfrm>
            <a:off x="918868" y="4159551"/>
            <a:ext cx="3585629" cy="463362"/>
          </a:xfrm>
          <a:prstGeom prst="rect">
            <a:avLst/>
          </a:prstGeom>
          <a:noFill/>
        </p:spPr>
        <p:txBody>
          <a:bodyPr wrap="square" lIns="68546" tIns="34273" rIns="68546" bIns="34273" rtlCol="0">
            <a:spAutoFit/>
          </a:bodyPr>
          <a:lstStyle/>
          <a:p>
            <a:pPr>
              <a:lnSpc>
                <a:spcPct val="150000"/>
              </a:lnSpc>
            </a:pPr>
            <a:r>
              <a:rPr lang="zh-CN" altLang="en-US" sz="57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57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7" name="矩形 259"/>
          <p:cNvSpPr>
            <a:spLocks noChangeArrowheads="1"/>
          </p:cNvSpPr>
          <p:nvPr/>
        </p:nvSpPr>
        <p:spPr bwMode="auto">
          <a:xfrm>
            <a:off x="619813" y="329722"/>
            <a:ext cx="2416016" cy="52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defTabSz="685165">
              <a:spcBef>
                <a:spcPts val="0"/>
              </a:spcBef>
              <a:buNone/>
              <a:defRPr/>
            </a:pPr>
            <a:r>
              <a:rPr lang="en-US" altLang="zh-CN" sz="1140" dirty="0">
                <a:solidFill>
                  <a:schemeClr val="bg1"/>
                </a:solidFill>
                <a:latin typeface="Arial" panose="020B0604020202020204" pitchFamily="34" charset="0"/>
                <a:sym typeface="Arial" panose="020B0604020202020204" pitchFamily="34" charset="0"/>
              </a:rPr>
              <a:t>Click On Add Related Title Words</a:t>
            </a:r>
          </a:p>
          <a:p>
            <a:pPr defTabSz="685165">
              <a:spcBef>
                <a:spcPts val="0"/>
              </a:spcBef>
              <a:buNone/>
              <a:defRPr/>
            </a:pPr>
            <a:r>
              <a:rPr lang="zh-CN" altLang="en-US" sz="1705" dirty="0">
                <a:solidFill>
                  <a:schemeClr val="bg1"/>
                </a:solidFill>
                <a:latin typeface="Arial" panose="020B0604020202020204" pitchFamily="34" charset="0"/>
                <a:sym typeface="Arial" panose="020B0604020202020204" pitchFamily="34" charset="0"/>
              </a:rPr>
              <a:t>点击添加相关标题文字</a:t>
            </a:r>
            <a:endParaRPr lang="en-GB" altLang="zh-CN" sz="1705" dirty="0">
              <a:solidFill>
                <a:schemeClr val="bg1"/>
              </a:solidFill>
              <a:latin typeface="Arial" panose="020B0604020202020204" pitchFamily="34" charset="0"/>
              <a:sym typeface="Arial" panose="020B0604020202020204" pitchFamily="34" charset="0"/>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a:xfrm>
            <a:off x="2124262" y="1708030"/>
            <a:ext cx="680662" cy="680789"/>
            <a:chOff x="6560456" y="2515733"/>
            <a:chExt cx="359999" cy="359998"/>
          </a:xfrm>
        </p:grpSpPr>
        <p:sp>
          <p:nvSpPr>
            <p:cNvPr id="18" name="Oval 17"/>
            <p:cNvSpPr/>
            <p:nvPr/>
          </p:nvSpPr>
          <p:spPr>
            <a:xfrm>
              <a:off x="6560456" y="2515733"/>
              <a:ext cx="359999" cy="359998"/>
            </a:xfrm>
            <a:prstGeom prst="ellipse">
              <a:avLst/>
            </a:prstGeom>
            <a:solidFill>
              <a:schemeClr val="accent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grpSp>
          <p:nvGrpSpPr>
            <p:cNvPr id="3" name="Group 18"/>
            <p:cNvGrpSpPr>
              <a:grpSpLocks noChangeAspect="1"/>
            </p:cNvGrpSpPr>
            <p:nvPr/>
          </p:nvGrpSpPr>
          <p:grpSpPr>
            <a:xfrm>
              <a:off x="6653303" y="2610240"/>
              <a:ext cx="174299" cy="177740"/>
              <a:chOff x="7160655" y="2178006"/>
              <a:chExt cx="379359" cy="386846"/>
            </a:xfrm>
            <a:solidFill>
              <a:schemeClr val="bg1">
                <a:lumMod val="95000"/>
              </a:schemeClr>
            </a:solidFill>
          </p:grpSpPr>
          <p:sp>
            <p:nvSpPr>
              <p:cNvPr id="2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sp>
            <p:nvSpPr>
              <p:cNvPr id="21"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sp>
            <p:nvSpPr>
              <p:cNvPr id="22"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grpSp>
      </p:grpSp>
      <p:grpSp>
        <p:nvGrpSpPr>
          <p:cNvPr id="4" name="Group 22"/>
          <p:cNvGrpSpPr>
            <a:grpSpLocks noChangeAspect="1"/>
          </p:cNvGrpSpPr>
          <p:nvPr/>
        </p:nvGrpSpPr>
        <p:grpSpPr>
          <a:xfrm>
            <a:off x="5197102" y="1697143"/>
            <a:ext cx="680662" cy="680789"/>
            <a:chOff x="6560455" y="4169941"/>
            <a:chExt cx="359999" cy="359998"/>
          </a:xfrm>
        </p:grpSpPr>
        <p:sp>
          <p:nvSpPr>
            <p:cNvPr id="24" name="Oval 23"/>
            <p:cNvSpPr/>
            <p:nvPr/>
          </p:nvSpPr>
          <p:spPr>
            <a:xfrm>
              <a:off x="6560455" y="4169941"/>
              <a:ext cx="359999" cy="359998"/>
            </a:xfrm>
            <a:prstGeom prst="ellipse">
              <a:avLst/>
            </a:prstGeom>
            <a:solidFill>
              <a:schemeClr val="accent3"/>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grpSp>
          <p:nvGrpSpPr>
            <p:cNvPr id="5" name="Group 24"/>
            <p:cNvGrpSpPr>
              <a:grpSpLocks noChangeAspect="1"/>
            </p:cNvGrpSpPr>
            <p:nvPr/>
          </p:nvGrpSpPr>
          <p:grpSpPr>
            <a:xfrm>
              <a:off x="6649416" y="4269792"/>
              <a:ext cx="182074" cy="160295"/>
              <a:chOff x="6040049" y="4182118"/>
              <a:chExt cx="521619" cy="459224"/>
            </a:xfrm>
            <a:solidFill>
              <a:schemeClr val="bg1">
                <a:lumMod val="95000"/>
              </a:schemeClr>
            </a:solidFill>
          </p:grpSpPr>
          <p:sp>
            <p:nvSpPr>
              <p:cNvPr id="26"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sp>
            <p:nvSpPr>
              <p:cNvPr id="27"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sp>
            <p:nvSpPr>
              <p:cNvPr id="28"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sp>
            <p:nvSpPr>
              <p:cNvPr id="29"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sp>
            <p:nvSpPr>
              <p:cNvPr id="30"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endParaRPr lang="en-US"/>
              </a:p>
            </p:txBody>
          </p:sp>
        </p:grpSp>
      </p:grpSp>
      <p:grpSp>
        <p:nvGrpSpPr>
          <p:cNvPr id="6" name="Group 30"/>
          <p:cNvGrpSpPr>
            <a:grpSpLocks noChangeAspect="1"/>
          </p:cNvGrpSpPr>
          <p:nvPr/>
        </p:nvGrpSpPr>
        <p:grpSpPr>
          <a:xfrm>
            <a:off x="6722640" y="1707704"/>
            <a:ext cx="680662" cy="680789"/>
            <a:chOff x="6560454" y="4997045"/>
            <a:chExt cx="359999" cy="359998"/>
          </a:xfrm>
        </p:grpSpPr>
        <p:sp>
          <p:nvSpPr>
            <p:cNvPr id="32" name="Oval 31"/>
            <p:cNvSpPr/>
            <p:nvPr/>
          </p:nvSpPr>
          <p:spPr>
            <a:xfrm>
              <a:off x="6560454" y="4997045"/>
              <a:ext cx="359999" cy="359998"/>
            </a:xfrm>
            <a:prstGeom prst="ellipse">
              <a:avLst/>
            </a:prstGeom>
            <a:solidFill>
              <a:schemeClr val="accent4"/>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sp>
          <p:nvSpPr>
            <p:cNvPr id="33" name="Freeform 16"/>
            <p:cNvSpPr>
              <a:spLocks noChangeAspect="1" noEditPoints="1"/>
            </p:cNvSpPr>
            <p:nvPr/>
          </p:nvSpPr>
          <p:spPr bwMode="auto">
            <a:xfrm>
              <a:off x="6643957" y="5058288"/>
              <a:ext cx="179924" cy="208483"/>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p:spPr>
          <p:txBody>
            <a:bodyPr vert="horz" wrap="square" lIns="96418" tIns="48210" rIns="96418" bIns="48210" numCol="1" anchor="t" anchorCtr="0" compatLnSpc="1"/>
            <a:lstStyle/>
            <a:p>
              <a:endParaRPr lang="en-US" dirty="0"/>
            </a:p>
          </p:txBody>
        </p:sp>
      </p:grpSp>
      <p:grpSp>
        <p:nvGrpSpPr>
          <p:cNvPr id="7" name="Group 33"/>
          <p:cNvGrpSpPr>
            <a:grpSpLocks noChangeAspect="1"/>
          </p:cNvGrpSpPr>
          <p:nvPr/>
        </p:nvGrpSpPr>
        <p:grpSpPr>
          <a:xfrm>
            <a:off x="3682454" y="1697143"/>
            <a:ext cx="680662" cy="680789"/>
            <a:chOff x="6560456" y="3342837"/>
            <a:chExt cx="359999" cy="359998"/>
          </a:xfrm>
        </p:grpSpPr>
        <p:sp>
          <p:nvSpPr>
            <p:cNvPr id="35" name="Oval 34"/>
            <p:cNvSpPr/>
            <p:nvPr/>
          </p:nvSpPr>
          <p:spPr>
            <a:xfrm>
              <a:off x="6560456" y="3342837"/>
              <a:ext cx="359999" cy="359998"/>
            </a:xfrm>
            <a:prstGeom prst="ellipse">
              <a:avLst/>
            </a:prstGeom>
            <a:solidFill>
              <a:schemeClr val="accent2"/>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p>
          </p:txBody>
        </p:sp>
        <p:sp>
          <p:nvSpPr>
            <p:cNvPr id="36" name="Freeform 6"/>
            <p:cNvSpPr>
              <a:spLocks noEditPoints="1"/>
            </p:cNvSpPr>
            <p:nvPr/>
          </p:nvSpPr>
          <p:spPr bwMode="auto">
            <a:xfrm>
              <a:off x="6664380" y="3422532"/>
              <a:ext cx="167110" cy="14679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p:spPr>
          <p:txBody>
            <a:bodyPr vert="horz" wrap="square" lIns="96418" tIns="48210" rIns="96418" bIns="48210" numCol="1" anchor="t" anchorCtr="0" compatLnSpc="1"/>
            <a:lstStyle/>
            <a:p>
              <a:endParaRPr lang="en-US" dirty="0"/>
            </a:p>
          </p:txBody>
        </p:sp>
      </p:grpSp>
      <p:cxnSp>
        <p:nvCxnSpPr>
          <p:cNvPr id="9" name="Elbow Connector 8"/>
          <p:cNvCxnSpPr/>
          <p:nvPr/>
        </p:nvCxnSpPr>
        <p:spPr>
          <a:xfrm rot="10800000" flipV="1">
            <a:off x="1724066" y="2091304"/>
            <a:ext cx="415835" cy="337775"/>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0800000" flipV="1">
            <a:off x="3274345" y="2085459"/>
            <a:ext cx="415835" cy="337775"/>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rot="10800000" flipV="1">
            <a:off x="4792714" y="2089011"/>
            <a:ext cx="415835" cy="337775"/>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0800000" flipV="1">
            <a:off x="6313846" y="2085459"/>
            <a:ext cx="415835" cy="337775"/>
          </a:xfrm>
          <a:prstGeom prst="bentConnector3">
            <a:avLst>
              <a:gd name="adj1" fmla="val 50000"/>
            </a:avLst>
          </a:prstGeom>
          <a:ln w="9525">
            <a:solidFill>
              <a:schemeClr val="tx1">
                <a:lumMod val="65000"/>
                <a:lumOff val="35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44" name="TextBox 23"/>
          <p:cNvSpPr txBox="1"/>
          <p:nvPr/>
        </p:nvSpPr>
        <p:spPr>
          <a:xfrm>
            <a:off x="1044220" y="3376710"/>
            <a:ext cx="1566828" cy="804191"/>
          </a:xfrm>
          <a:prstGeom prst="rect">
            <a:avLst/>
          </a:prstGeom>
          <a:noFill/>
        </p:spPr>
        <p:txBody>
          <a:bodyPr wrap="square" lIns="65021" tIns="32510" rIns="65021" bIns="32510"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5" name="TextBox 24"/>
          <p:cNvSpPr txBox="1"/>
          <p:nvPr/>
        </p:nvSpPr>
        <p:spPr>
          <a:xfrm>
            <a:off x="1217392" y="3135914"/>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53" name="TextBox 23"/>
          <p:cNvSpPr txBox="1"/>
          <p:nvPr/>
        </p:nvSpPr>
        <p:spPr>
          <a:xfrm>
            <a:off x="2724008" y="3376710"/>
            <a:ext cx="1566828" cy="804191"/>
          </a:xfrm>
          <a:prstGeom prst="rect">
            <a:avLst/>
          </a:prstGeom>
          <a:noFill/>
        </p:spPr>
        <p:txBody>
          <a:bodyPr wrap="square" lIns="65021" tIns="32510" rIns="65021" bIns="32510"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2897178" y="3135914"/>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0" name="TextBox 23"/>
          <p:cNvSpPr txBox="1"/>
          <p:nvPr/>
        </p:nvSpPr>
        <p:spPr>
          <a:xfrm>
            <a:off x="4464755" y="3376710"/>
            <a:ext cx="1566828" cy="804191"/>
          </a:xfrm>
          <a:prstGeom prst="rect">
            <a:avLst/>
          </a:prstGeom>
          <a:noFill/>
        </p:spPr>
        <p:txBody>
          <a:bodyPr wrap="square" lIns="65021" tIns="32510" rIns="65021" bIns="32510"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4637925" y="3135914"/>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
        <p:nvSpPr>
          <p:cNvPr id="62" name="TextBox 23"/>
          <p:cNvSpPr txBox="1"/>
          <p:nvPr/>
        </p:nvSpPr>
        <p:spPr>
          <a:xfrm>
            <a:off x="6144541" y="3376710"/>
            <a:ext cx="1566828" cy="804191"/>
          </a:xfrm>
          <a:prstGeom prst="rect">
            <a:avLst/>
          </a:prstGeom>
          <a:noFill/>
        </p:spPr>
        <p:txBody>
          <a:bodyPr wrap="square" lIns="65021" tIns="32510" rIns="65021" bIns="32510"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6317711" y="3135914"/>
            <a:ext cx="1152681" cy="240795"/>
          </a:xfrm>
          <a:prstGeom prst="rect">
            <a:avLst/>
          </a:prstGeom>
          <a:noFill/>
        </p:spPr>
        <p:txBody>
          <a:bodyPr wrap="none" lIns="65021" tIns="32510" rIns="65021" bIns="32510" rtlCol="0">
            <a:spAutoFit/>
          </a:bodyPr>
          <a:lstStyle/>
          <a:p>
            <a:r>
              <a:rPr lang="zh-CN" altLang="en-US" sz="1100" dirty="0">
                <a:solidFill>
                  <a:schemeClr val="tx1">
                    <a:lumMod val="65000"/>
                    <a:lumOff val="35000"/>
                  </a:schemeClr>
                </a:solidFill>
                <a:ea typeface="微软雅黑" panose="020B0503020204020204" pitchFamily="34" charset="-122"/>
              </a:rPr>
              <a:t>请替换文字内容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2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nodeType="withEffect">
                                  <p:stCondLst>
                                    <p:cond delay="2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225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par>
                                <p:cTn id="25" presetID="22" presetClass="entr" presetSubtype="1" fill="hold" nodeType="with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3250"/>
                                  </p:stCondLst>
                                  <p:childTnLst>
                                    <p:set>
                                      <p:cBhvr>
                                        <p:cTn id="29" dur="1" fill="hold">
                                          <p:stCondLst>
                                            <p:cond delay="0"/>
                                          </p:stCondLst>
                                        </p:cTn>
                                        <p:tgtEl>
                                          <p:spTgt spid="54"/>
                                        </p:tgtEl>
                                        <p:attrNameLst>
                                          <p:attrName>style.visibility</p:attrName>
                                        </p:attrNameLst>
                                      </p:cBhvr>
                                      <p:to>
                                        <p:strVal val="visible"/>
                                      </p:to>
                                    </p:set>
                                    <p:animEffect transition="in" filter="wipe(up)">
                                      <p:cBhvr>
                                        <p:cTn id="30" dur="500"/>
                                        <p:tgtEl>
                                          <p:spTgt spid="54"/>
                                        </p:tgtEl>
                                      </p:cBhvr>
                                    </p:animEffect>
                                  </p:childTnLst>
                                </p:cTn>
                              </p:par>
                              <p:par>
                                <p:cTn id="31" presetID="22" presetClass="entr" presetSubtype="1" fill="hold" nodeType="withEffect">
                                  <p:stCondLst>
                                    <p:cond delay="325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par>
                                <p:cTn id="34" presetID="22" presetClass="entr" presetSubtype="1" fill="hold" nodeType="withEffect">
                                  <p:stCondLst>
                                    <p:cond delay="3250"/>
                                  </p:stCondLst>
                                  <p:childTnLst>
                                    <p:set>
                                      <p:cBhvr>
                                        <p:cTn id="35" dur="1" fill="hold">
                                          <p:stCondLst>
                                            <p:cond delay="0"/>
                                          </p:stCondLst>
                                        </p:cTn>
                                        <p:tgtEl>
                                          <p:spTgt spid="56"/>
                                        </p:tgtEl>
                                        <p:attrNameLst>
                                          <p:attrName>style.visibility</p:attrName>
                                        </p:attrNameLst>
                                      </p:cBhvr>
                                      <p:to>
                                        <p:strVal val="visible"/>
                                      </p:to>
                                    </p:set>
                                    <p:animEffect transition="in" filter="wipe(up)">
                                      <p:cBhvr>
                                        <p:cTn id="36" dur="500"/>
                                        <p:tgtEl>
                                          <p:spTgt spid="56"/>
                                        </p:tgtEl>
                                      </p:cBhvr>
                                    </p:animEffect>
                                  </p:childTnLst>
                                </p:cTn>
                              </p:par>
                            </p:childTnLst>
                          </p:cTn>
                        </p:par>
                        <p:par>
                          <p:cTn id="37" fill="hold">
                            <p:stCondLst>
                              <p:cond delay="3250"/>
                            </p:stCondLst>
                            <p:childTnLst>
                              <p:par>
                                <p:cTn id="38" presetID="1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p:tgtEl>
                                          <p:spTgt spid="44"/>
                                        </p:tgtEl>
                                        <p:attrNameLst>
                                          <p:attrName>ppt_y</p:attrName>
                                        </p:attrNameLst>
                                      </p:cBhvr>
                                      <p:tavLst>
                                        <p:tav tm="0">
                                          <p:val>
                                            <p:strVal val="#ppt_y+#ppt_h*1.125000"/>
                                          </p:val>
                                        </p:tav>
                                        <p:tav tm="100000">
                                          <p:val>
                                            <p:strVal val="#ppt_y"/>
                                          </p:val>
                                        </p:tav>
                                      </p:tavLst>
                                    </p:anim>
                                    <p:animEffect transition="in" filter="wipe(up)">
                                      <p:cBhvr>
                                        <p:cTn id="41" dur="500"/>
                                        <p:tgtEl>
                                          <p:spTgt spid="44"/>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p:tgtEl>
                                          <p:spTgt spid="45"/>
                                        </p:tgtEl>
                                        <p:attrNameLst>
                                          <p:attrName>ppt_y</p:attrName>
                                        </p:attrNameLst>
                                      </p:cBhvr>
                                      <p:tavLst>
                                        <p:tav tm="0">
                                          <p:val>
                                            <p:strVal val="#ppt_y-#ppt_h*1.125000"/>
                                          </p:val>
                                        </p:tav>
                                        <p:tav tm="100000">
                                          <p:val>
                                            <p:strVal val="#ppt_y"/>
                                          </p:val>
                                        </p:tav>
                                      </p:tavLst>
                                    </p:anim>
                                    <p:animEffect transition="in" filter="wipe(down)">
                                      <p:cBhvr>
                                        <p:cTn id="45" dur="500"/>
                                        <p:tgtEl>
                                          <p:spTgt spid="45"/>
                                        </p:tgtEl>
                                      </p:cBhvr>
                                    </p:animEffect>
                                  </p:childTnLst>
                                </p:cTn>
                              </p:par>
                            </p:childTnLst>
                          </p:cTn>
                        </p:par>
                        <p:par>
                          <p:cTn id="46" fill="hold">
                            <p:stCondLst>
                              <p:cond delay="3750"/>
                            </p:stCondLst>
                            <p:childTnLst>
                              <p:par>
                                <p:cTn id="47" presetID="12" presetClass="entr" presetSubtype="4"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p:tgtEl>
                                          <p:spTgt spid="53"/>
                                        </p:tgtEl>
                                        <p:attrNameLst>
                                          <p:attrName>ppt_y</p:attrName>
                                        </p:attrNameLst>
                                      </p:cBhvr>
                                      <p:tavLst>
                                        <p:tav tm="0">
                                          <p:val>
                                            <p:strVal val="#ppt_y+#ppt_h*1.125000"/>
                                          </p:val>
                                        </p:tav>
                                        <p:tav tm="100000">
                                          <p:val>
                                            <p:strVal val="#ppt_y"/>
                                          </p:val>
                                        </p:tav>
                                      </p:tavLst>
                                    </p:anim>
                                    <p:animEffect transition="in" filter="wipe(up)">
                                      <p:cBhvr>
                                        <p:cTn id="50" dur="500"/>
                                        <p:tgtEl>
                                          <p:spTgt spid="53"/>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p:tgtEl>
                                          <p:spTgt spid="59"/>
                                        </p:tgtEl>
                                        <p:attrNameLst>
                                          <p:attrName>ppt_y</p:attrName>
                                        </p:attrNameLst>
                                      </p:cBhvr>
                                      <p:tavLst>
                                        <p:tav tm="0">
                                          <p:val>
                                            <p:strVal val="#ppt_y-#ppt_h*1.125000"/>
                                          </p:val>
                                        </p:tav>
                                        <p:tav tm="100000">
                                          <p:val>
                                            <p:strVal val="#ppt_y"/>
                                          </p:val>
                                        </p:tav>
                                      </p:tavLst>
                                    </p:anim>
                                    <p:animEffect transition="in" filter="wipe(down)">
                                      <p:cBhvr>
                                        <p:cTn id="54" dur="500"/>
                                        <p:tgtEl>
                                          <p:spTgt spid="59"/>
                                        </p:tgtEl>
                                      </p:cBhvr>
                                    </p:animEffect>
                                  </p:childTnLst>
                                </p:cTn>
                              </p:par>
                            </p:childTnLst>
                          </p:cTn>
                        </p:par>
                        <p:par>
                          <p:cTn id="55" fill="hold">
                            <p:stCondLst>
                              <p:cond delay="4250"/>
                            </p:stCondLst>
                            <p:childTnLst>
                              <p:par>
                                <p:cTn id="56" presetID="12" presetClass="entr" presetSubtype="4"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additive="base">
                                        <p:cTn id="58" dur="500"/>
                                        <p:tgtEl>
                                          <p:spTgt spid="60"/>
                                        </p:tgtEl>
                                        <p:attrNameLst>
                                          <p:attrName>ppt_y</p:attrName>
                                        </p:attrNameLst>
                                      </p:cBhvr>
                                      <p:tavLst>
                                        <p:tav tm="0">
                                          <p:val>
                                            <p:strVal val="#ppt_y+#ppt_h*1.125000"/>
                                          </p:val>
                                        </p:tav>
                                        <p:tav tm="100000">
                                          <p:val>
                                            <p:strVal val="#ppt_y"/>
                                          </p:val>
                                        </p:tav>
                                      </p:tavLst>
                                    </p:anim>
                                    <p:animEffect transition="in" filter="wipe(up)">
                                      <p:cBhvr>
                                        <p:cTn id="59" dur="500"/>
                                        <p:tgtEl>
                                          <p:spTgt spid="60"/>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p:tgtEl>
                                          <p:spTgt spid="61"/>
                                        </p:tgtEl>
                                        <p:attrNameLst>
                                          <p:attrName>ppt_y</p:attrName>
                                        </p:attrNameLst>
                                      </p:cBhvr>
                                      <p:tavLst>
                                        <p:tav tm="0">
                                          <p:val>
                                            <p:strVal val="#ppt_y-#ppt_h*1.125000"/>
                                          </p:val>
                                        </p:tav>
                                        <p:tav tm="100000">
                                          <p:val>
                                            <p:strVal val="#ppt_y"/>
                                          </p:val>
                                        </p:tav>
                                      </p:tavLst>
                                    </p:anim>
                                    <p:animEffect transition="in" filter="wipe(down)">
                                      <p:cBhvr>
                                        <p:cTn id="63" dur="500"/>
                                        <p:tgtEl>
                                          <p:spTgt spid="61"/>
                                        </p:tgtEl>
                                      </p:cBhvr>
                                    </p:animEffect>
                                  </p:childTnLst>
                                </p:cTn>
                              </p:par>
                            </p:childTnLst>
                          </p:cTn>
                        </p:par>
                        <p:par>
                          <p:cTn id="64" fill="hold">
                            <p:stCondLst>
                              <p:cond delay="4750"/>
                            </p:stCondLst>
                            <p:childTnLst>
                              <p:par>
                                <p:cTn id="65" presetID="12" presetClass="entr" presetSubtype="4"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p:tgtEl>
                                          <p:spTgt spid="62"/>
                                        </p:tgtEl>
                                        <p:attrNameLst>
                                          <p:attrName>ppt_y</p:attrName>
                                        </p:attrNameLst>
                                      </p:cBhvr>
                                      <p:tavLst>
                                        <p:tav tm="0">
                                          <p:val>
                                            <p:strVal val="#ppt_y+#ppt_h*1.125000"/>
                                          </p:val>
                                        </p:tav>
                                        <p:tav tm="100000">
                                          <p:val>
                                            <p:strVal val="#ppt_y"/>
                                          </p:val>
                                        </p:tav>
                                      </p:tavLst>
                                    </p:anim>
                                    <p:animEffect transition="in" filter="wipe(up)">
                                      <p:cBhvr>
                                        <p:cTn id="68" dur="500"/>
                                        <p:tgtEl>
                                          <p:spTgt spid="62"/>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p:tgtEl>
                                          <p:spTgt spid="63"/>
                                        </p:tgtEl>
                                        <p:attrNameLst>
                                          <p:attrName>ppt_y</p:attrName>
                                        </p:attrNameLst>
                                      </p:cBhvr>
                                      <p:tavLst>
                                        <p:tav tm="0">
                                          <p:val>
                                            <p:strVal val="#ppt_y-#ppt_h*1.125000"/>
                                          </p:val>
                                        </p:tav>
                                        <p:tav tm="100000">
                                          <p:val>
                                            <p:strVal val="#ppt_y"/>
                                          </p:val>
                                        </p:tav>
                                      </p:tavLst>
                                    </p:anim>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3" grpId="0"/>
      <p:bldP spid="59" grpId="0"/>
      <p:bldP spid="60" grpId="0"/>
      <p:bldP spid="61" grpId="0"/>
      <p:bldP spid="62"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Freeform 9"/>
          <p:cNvSpPr/>
          <p:nvPr/>
        </p:nvSpPr>
        <p:spPr bwMode="auto">
          <a:xfrm>
            <a:off x="4611688" y="1478876"/>
            <a:ext cx="1403350" cy="1399451"/>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6" name="Freeform 10"/>
          <p:cNvSpPr/>
          <p:nvPr/>
        </p:nvSpPr>
        <p:spPr bwMode="auto">
          <a:xfrm>
            <a:off x="3144839" y="1480463"/>
            <a:ext cx="1400175" cy="1397863"/>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12700" cap="flat" cmpd="sng">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8" name="Freeform 12"/>
          <p:cNvSpPr>
            <a:spLocks noEditPoints="1"/>
          </p:cNvSpPr>
          <p:nvPr/>
        </p:nvSpPr>
        <p:spPr bwMode="auto">
          <a:xfrm>
            <a:off x="5148263" y="1825165"/>
            <a:ext cx="212725" cy="270042"/>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accent2"/>
          </a:solidFill>
          <a:ln>
            <a:noFill/>
          </a:ln>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91" name="Text Box 15"/>
          <p:cNvSpPr txBox="1">
            <a:spLocks noChangeArrowheads="1"/>
          </p:cNvSpPr>
          <p:nvPr/>
        </p:nvSpPr>
        <p:spPr bwMode="auto">
          <a:xfrm>
            <a:off x="4927430" y="2112679"/>
            <a:ext cx="659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23%</a:t>
            </a: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1</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592" name="Rectangle 16"/>
          <p:cNvSpPr>
            <a:spLocks noChangeArrowheads="1"/>
          </p:cNvSpPr>
          <p:nvPr/>
        </p:nvSpPr>
        <p:spPr bwMode="auto">
          <a:xfrm>
            <a:off x="6300789" y="1752095"/>
            <a:ext cx="2232025"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点击输入详细的文本内容，点击输入详细的文本内容，点击输入详细的文本内容。点击输入详细的文本内容，点击输入详细的文本内容，点击输入详细的文本内容。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93" name="Rectangle 17"/>
          <p:cNvSpPr>
            <a:spLocks noChangeArrowheads="1"/>
          </p:cNvSpPr>
          <p:nvPr/>
        </p:nvSpPr>
        <p:spPr bwMode="auto">
          <a:xfrm>
            <a:off x="630239" y="3337398"/>
            <a:ext cx="2232025" cy="87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点击输入详细的文本内容，点击输入详细的文本内容，点击输入详细的文本内容。点击输入详细的文本内容，点击输入详细的文本内容，点击输入详细的文本内容。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96" name="Freeform 20"/>
          <p:cNvSpPr/>
          <p:nvPr/>
        </p:nvSpPr>
        <p:spPr bwMode="auto">
          <a:xfrm rot="10800000">
            <a:off x="4613275" y="2943455"/>
            <a:ext cx="1411288" cy="1408981"/>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12700" cap="flat" cmpd="sng">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4" name="Freeform 8"/>
          <p:cNvSpPr/>
          <p:nvPr/>
        </p:nvSpPr>
        <p:spPr bwMode="auto">
          <a:xfrm>
            <a:off x="4611689" y="2943454"/>
            <a:ext cx="839787" cy="837129"/>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chemeClr val="bg1"/>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594" name="Freeform 18"/>
          <p:cNvSpPr/>
          <p:nvPr/>
        </p:nvSpPr>
        <p:spPr bwMode="auto">
          <a:xfrm>
            <a:off x="3705225" y="2039608"/>
            <a:ext cx="839788" cy="838718"/>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chemeClr val="bg1"/>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587" name="Freeform 11"/>
          <p:cNvSpPr>
            <a:spLocks noEditPoints="1"/>
          </p:cNvSpPr>
          <p:nvPr/>
        </p:nvSpPr>
        <p:spPr bwMode="auto">
          <a:xfrm>
            <a:off x="4921251" y="3288155"/>
            <a:ext cx="219075" cy="149317"/>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chemeClr val="accent3"/>
          </a:solidFill>
          <a:ln>
            <a:noFill/>
          </a:ln>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95" name="Freeform 19"/>
          <p:cNvSpPr>
            <a:spLocks noEditPoints="1"/>
          </p:cNvSpPr>
          <p:nvPr/>
        </p:nvSpPr>
        <p:spPr bwMode="auto">
          <a:xfrm>
            <a:off x="4092575" y="2350951"/>
            <a:ext cx="209550" cy="216033"/>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chemeClr val="accent3"/>
          </a:solidFill>
          <a:ln>
            <a:noFill/>
          </a:ln>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3" name="Freeform 7"/>
          <p:cNvSpPr/>
          <p:nvPr/>
        </p:nvSpPr>
        <p:spPr bwMode="auto">
          <a:xfrm>
            <a:off x="3143251" y="2943455"/>
            <a:ext cx="1401763" cy="1401040"/>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89" name="Freeform 13"/>
          <p:cNvSpPr>
            <a:spLocks noEditPoints="1"/>
          </p:cNvSpPr>
          <p:nvPr/>
        </p:nvSpPr>
        <p:spPr bwMode="auto">
          <a:xfrm>
            <a:off x="3709988" y="3230969"/>
            <a:ext cx="266700" cy="260511"/>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accent4"/>
          </a:solidFill>
          <a:ln>
            <a:noFill/>
          </a:ln>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90" name="Text Box 14"/>
          <p:cNvSpPr txBox="1">
            <a:spLocks noChangeArrowheads="1"/>
          </p:cNvSpPr>
          <p:nvPr/>
        </p:nvSpPr>
        <p:spPr bwMode="auto">
          <a:xfrm>
            <a:off x="3527255" y="3520073"/>
            <a:ext cx="659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30%</a:t>
            </a:r>
          </a:p>
          <a:p>
            <a:pPr algn="ctr"/>
            <a:r>
              <a:rPr lang="zh-CN" altLang="en-US" sz="1200" dirty="0">
                <a:solidFill>
                  <a:schemeClr val="bg1"/>
                </a:solidFill>
                <a:latin typeface="微软雅黑" panose="020B0503020204020204" pitchFamily="34" charset="-122"/>
                <a:ea typeface="微软雅黑" panose="020B0503020204020204" pitchFamily="34" charset="-122"/>
              </a:rPr>
              <a:t>标题</a:t>
            </a:r>
            <a:r>
              <a:rPr lang="en-US" altLang="zh-CN" sz="1200" dirty="0">
                <a:solidFill>
                  <a:schemeClr val="bg1"/>
                </a:solidFill>
                <a:latin typeface="微软雅黑" panose="020B0503020204020204" pitchFamily="34" charset="-122"/>
                <a:ea typeface="微软雅黑" panose="020B0503020204020204" pitchFamily="34" charset="-122"/>
              </a:rPr>
              <a:t> </a:t>
            </a:r>
            <a:r>
              <a:rPr lang="zh-CN" altLang="en-US" sz="1200" dirty="0">
                <a:solidFill>
                  <a:schemeClr val="bg1"/>
                </a:solidFill>
                <a:latin typeface="微软雅黑" panose="020B0503020204020204" pitchFamily="34" charset="-122"/>
                <a:ea typeface="微软雅黑" panose="020B0503020204020204" pitchFamily="34" charset="-122"/>
              </a:rPr>
              <a:t>2</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94"/>
                                        </p:tgtEl>
                                        <p:attrNameLst>
                                          <p:attrName>style.visibility</p:attrName>
                                        </p:attrNameLst>
                                      </p:cBhvr>
                                      <p:to>
                                        <p:strVal val="visible"/>
                                      </p:to>
                                    </p:set>
                                    <p:anim calcmode="lin" valueType="num">
                                      <p:cBhvr additive="base">
                                        <p:cTn id="7" dur="750" fill="hold"/>
                                        <p:tgtEl>
                                          <p:spTgt spid="24594"/>
                                        </p:tgtEl>
                                        <p:attrNameLst>
                                          <p:attrName>ppt_x</p:attrName>
                                        </p:attrNameLst>
                                      </p:cBhvr>
                                      <p:tavLst>
                                        <p:tav tm="0">
                                          <p:val>
                                            <p:strVal val="0-#ppt_w/2"/>
                                          </p:val>
                                        </p:tav>
                                        <p:tav tm="100000">
                                          <p:val>
                                            <p:strVal val="#ppt_x"/>
                                          </p:val>
                                        </p:tav>
                                      </p:tavLst>
                                    </p:anim>
                                    <p:anim calcmode="lin" valueType="num">
                                      <p:cBhvr additive="base">
                                        <p:cTn id="8" dur="750" fill="hold"/>
                                        <p:tgtEl>
                                          <p:spTgt spid="2459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anim calcmode="lin" valueType="num">
                                      <p:cBhvr additive="base">
                                        <p:cTn id="11" dur="750" fill="hold"/>
                                        <p:tgtEl>
                                          <p:spTgt spid="24586"/>
                                        </p:tgtEl>
                                        <p:attrNameLst>
                                          <p:attrName>ppt_x</p:attrName>
                                        </p:attrNameLst>
                                      </p:cBhvr>
                                      <p:tavLst>
                                        <p:tav tm="0">
                                          <p:val>
                                            <p:strVal val="0-#ppt_w/2"/>
                                          </p:val>
                                        </p:tav>
                                        <p:tav tm="100000">
                                          <p:val>
                                            <p:strVal val="#ppt_x"/>
                                          </p:val>
                                        </p:tav>
                                      </p:tavLst>
                                    </p:anim>
                                    <p:anim calcmode="lin" valueType="num">
                                      <p:cBhvr additive="base">
                                        <p:cTn id="12" dur="750" fill="hold"/>
                                        <p:tgtEl>
                                          <p:spTgt spid="2458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585"/>
                                        </p:tgtEl>
                                        <p:attrNameLst>
                                          <p:attrName>style.visibility</p:attrName>
                                        </p:attrNameLst>
                                      </p:cBhvr>
                                      <p:to>
                                        <p:strVal val="visible"/>
                                      </p:to>
                                    </p:set>
                                    <p:anim calcmode="lin" valueType="num">
                                      <p:cBhvr additive="base">
                                        <p:cTn id="15" dur="750" fill="hold"/>
                                        <p:tgtEl>
                                          <p:spTgt spid="24585"/>
                                        </p:tgtEl>
                                        <p:attrNameLst>
                                          <p:attrName>ppt_x</p:attrName>
                                        </p:attrNameLst>
                                      </p:cBhvr>
                                      <p:tavLst>
                                        <p:tav tm="0">
                                          <p:val>
                                            <p:strVal val="1+#ppt_w/2"/>
                                          </p:val>
                                        </p:tav>
                                        <p:tav tm="100000">
                                          <p:val>
                                            <p:strVal val="#ppt_x"/>
                                          </p:val>
                                        </p:tav>
                                      </p:tavLst>
                                    </p:anim>
                                    <p:anim calcmode="lin" valueType="num">
                                      <p:cBhvr additive="base">
                                        <p:cTn id="16" dur="750" fill="hold"/>
                                        <p:tgtEl>
                                          <p:spTgt spid="2458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750" fill="hold"/>
                                        <p:tgtEl>
                                          <p:spTgt spid="24583"/>
                                        </p:tgtEl>
                                        <p:attrNameLst>
                                          <p:attrName>ppt_x</p:attrName>
                                        </p:attrNameLst>
                                      </p:cBhvr>
                                      <p:tavLst>
                                        <p:tav tm="0">
                                          <p:val>
                                            <p:strVal val="0-#ppt_w/2"/>
                                          </p:val>
                                        </p:tav>
                                        <p:tav tm="100000">
                                          <p:val>
                                            <p:strVal val="#ppt_x"/>
                                          </p:val>
                                        </p:tav>
                                      </p:tavLst>
                                    </p:anim>
                                    <p:anim calcmode="lin" valueType="num">
                                      <p:cBhvr additive="base">
                                        <p:cTn id="20" dur="750" fill="hold"/>
                                        <p:tgtEl>
                                          <p:spTgt spid="2458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750" fill="hold"/>
                                        <p:tgtEl>
                                          <p:spTgt spid="24584"/>
                                        </p:tgtEl>
                                        <p:attrNameLst>
                                          <p:attrName>ppt_x</p:attrName>
                                        </p:attrNameLst>
                                      </p:cBhvr>
                                      <p:tavLst>
                                        <p:tav tm="0">
                                          <p:val>
                                            <p:strVal val="1+#ppt_w/2"/>
                                          </p:val>
                                        </p:tav>
                                        <p:tav tm="100000">
                                          <p:val>
                                            <p:strVal val="#ppt_x"/>
                                          </p:val>
                                        </p:tav>
                                      </p:tavLst>
                                    </p:anim>
                                    <p:anim calcmode="lin" valueType="num">
                                      <p:cBhvr additive="base">
                                        <p:cTn id="24" dur="750" fill="hold"/>
                                        <p:tgtEl>
                                          <p:spTgt spid="2458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4596"/>
                                        </p:tgtEl>
                                        <p:attrNameLst>
                                          <p:attrName>style.visibility</p:attrName>
                                        </p:attrNameLst>
                                      </p:cBhvr>
                                      <p:to>
                                        <p:strVal val="visible"/>
                                      </p:to>
                                    </p:set>
                                    <p:anim calcmode="lin" valueType="num">
                                      <p:cBhvr additive="base">
                                        <p:cTn id="27" dur="750" fill="hold"/>
                                        <p:tgtEl>
                                          <p:spTgt spid="24596"/>
                                        </p:tgtEl>
                                        <p:attrNameLst>
                                          <p:attrName>ppt_x</p:attrName>
                                        </p:attrNameLst>
                                      </p:cBhvr>
                                      <p:tavLst>
                                        <p:tav tm="0">
                                          <p:val>
                                            <p:strVal val="1+#ppt_w/2"/>
                                          </p:val>
                                        </p:tav>
                                        <p:tav tm="100000">
                                          <p:val>
                                            <p:strVal val="#ppt_x"/>
                                          </p:val>
                                        </p:tav>
                                      </p:tavLst>
                                    </p:anim>
                                    <p:anim calcmode="lin" valueType="num">
                                      <p:cBhvr additive="base">
                                        <p:cTn id="28" dur="750" fill="hold"/>
                                        <p:tgtEl>
                                          <p:spTgt spid="2459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24595"/>
                                        </p:tgtEl>
                                        <p:attrNameLst>
                                          <p:attrName>style.visibility</p:attrName>
                                        </p:attrNameLst>
                                      </p:cBhvr>
                                      <p:to>
                                        <p:strVal val="visible"/>
                                      </p:to>
                                    </p:set>
                                    <p:anim calcmode="lin" valueType="num">
                                      <p:cBhvr>
                                        <p:cTn id="31" dur="300" fill="hold"/>
                                        <p:tgtEl>
                                          <p:spTgt spid="24595"/>
                                        </p:tgtEl>
                                        <p:attrNameLst>
                                          <p:attrName>ppt_w</p:attrName>
                                        </p:attrNameLst>
                                      </p:cBhvr>
                                      <p:tavLst>
                                        <p:tav tm="0">
                                          <p:val>
                                            <p:fltVal val="0"/>
                                          </p:val>
                                        </p:tav>
                                        <p:tav tm="100000">
                                          <p:val>
                                            <p:strVal val="#ppt_w"/>
                                          </p:val>
                                        </p:tav>
                                      </p:tavLst>
                                    </p:anim>
                                    <p:anim calcmode="lin" valueType="num">
                                      <p:cBhvr>
                                        <p:cTn id="32" dur="300" fill="hold"/>
                                        <p:tgtEl>
                                          <p:spTgt spid="24595"/>
                                        </p:tgtEl>
                                        <p:attrNameLst>
                                          <p:attrName>ppt_h</p:attrName>
                                        </p:attrNameLst>
                                      </p:cBhvr>
                                      <p:tavLst>
                                        <p:tav tm="0">
                                          <p:val>
                                            <p:fltVal val="0"/>
                                          </p:val>
                                        </p:tav>
                                        <p:tav tm="100000">
                                          <p:val>
                                            <p:strVal val="#ppt_h"/>
                                          </p:val>
                                        </p:tav>
                                      </p:tavLst>
                                    </p:anim>
                                    <p:animEffect transition="in" filter="fade">
                                      <p:cBhvr>
                                        <p:cTn id="33" dur="300"/>
                                        <p:tgtEl>
                                          <p:spTgt spid="24595"/>
                                        </p:tgtEl>
                                      </p:cBhvr>
                                    </p:animEffect>
                                  </p:childTnLst>
                                </p:cTn>
                              </p:par>
                              <p:par>
                                <p:cTn id="34" presetID="6" presetClass="emph" presetSubtype="0" autoRev="1" fill="hold" grpId="1" nodeType="withEffect">
                                  <p:stCondLst>
                                    <p:cond delay="800"/>
                                  </p:stCondLst>
                                  <p:childTnLst>
                                    <p:animScale>
                                      <p:cBhvr>
                                        <p:cTn id="35" dur="150" fill="hold"/>
                                        <p:tgtEl>
                                          <p:spTgt spid="24595"/>
                                        </p:tgtEl>
                                      </p:cBhvr>
                                      <p:by x="110000" y="110000"/>
                                    </p:animScale>
                                  </p:childTnLst>
                                </p:cTn>
                              </p:par>
                              <p:par>
                                <p:cTn id="36" presetID="53" presetClass="entr" presetSubtype="16" fill="hold" grpId="0" nodeType="withEffect">
                                  <p:stCondLst>
                                    <p:cond delay="500"/>
                                  </p:stCondLst>
                                  <p:childTnLst>
                                    <p:set>
                                      <p:cBhvr>
                                        <p:cTn id="37" dur="1" fill="hold">
                                          <p:stCondLst>
                                            <p:cond delay="0"/>
                                          </p:stCondLst>
                                        </p:cTn>
                                        <p:tgtEl>
                                          <p:spTgt spid="24587"/>
                                        </p:tgtEl>
                                        <p:attrNameLst>
                                          <p:attrName>style.visibility</p:attrName>
                                        </p:attrNameLst>
                                      </p:cBhvr>
                                      <p:to>
                                        <p:strVal val="visible"/>
                                      </p:to>
                                    </p:set>
                                    <p:anim calcmode="lin" valueType="num">
                                      <p:cBhvr>
                                        <p:cTn id="38" dur="300" fill="hold"/>
                                        <p:tgtEl>
                                          <p:spTgt spid="24587"/>
                                        </p:tgtEl>
                                        <p:attrNameLst>
                                          <p:attrName>ppt_w</p:attrName>
                                        </p:attrNameLst>
                                      </p:cBhvr>
                                      <p:tavLst>
                                        <p:tav tm="0">
                                          <p:val>
                                            <p:fltVal val="0"/>
                                          </p:val>
                                        </p:tav>
                                        <p:tav tm="100000">
                                          <p:val>
                                            <p:strVal val="#ppt_w"/>
                                          </p:val>
                                        </p:tav>
                                      </p:tavLst>
                                    </p:anim>
                                    <p:anim calcmode="lin" valueType="num">
                                      <p:cBhvr>
                                        <p:cTn id="39" dur="300" fill="hold"/>
                                        <p:tgtEl>
                                          <p:spTgt spid="24587"/>
                                        </p:tgtEl>
                                        <p:attrNameLst>
                                          <p:attrName>ppt_h</p:attrName>
                                        </p:attrNameLst>
                                      </p:cBhvr>
                                      <p:tavLst>
                                        <p:tav tm="0">
                                          <p:val>
                                            <p:fltVal val="0"/>
                                          </p:val>
                                        </p:tav>
                                        <p:tav tm="100000">
                                          <p:val>
                                            <p:strVal val="#ppt_h"/>
                                          </p:val>
                                        </p:tav>
                                      </p:tavLst>
                                    </p:anim>
                                    <p:animEffect transition="in" filter="fade">
                                      <p:cBhvr>
                                        <p:cTn id="40" dur="300"/>
                                        <p:tgtEl>
                                          <p:spTgt spid="24587"/>
                                        </p:tgtEl>
                                      </p:cBhvr>
                                    </p:animEffect>
                                  </p:childTnLst>
                                </p:cTn>
                              </p:par>
                              <p:par>
                                <p:cTn id="41" presetID="6" presetClass="emph" presetSubtype="0" autoRev="1" fill="hold" grpId="1" nodeType="withEffect">
                                  <p:stCondLst>
                                    <p:cond delay="800"/>
                                  </p:stCondLst>
                                  <p:childTnLst>
                                    <p:animScale>
                                      <p:cBhvr>
                                        <p:cTn id="42" dur="150" fill="hold"/>
                                        <p:tgtEl>
                                          <p:spTgt spid="24587"/>
                                        </p:tgtEl>
                                      </p:cBhvr>
                                      <p:by x="110000" y="110000"/>
                                    </p:animScale>
                                  </p:childTnLst>
                                </p:cTn>
                              </p:par>
                              <p:par>
                                <p:cTn id="43" presetID="2" presetClass="entr" presetSubtype="2" fill="hold" grpId="0" nodeType="withEffect">
                                  <p:stCondLst>
                                    <p:cond delay="500"/>
                                  </p:stCondLst>
                                  <p:childTnLst>
                                    <p:set>
                                      <p:cBhvr>
                                        <p:cTn id="44" dur="1" fill="hold">
                                          <p:stCondLst>
                                            <p:cond delay="0"/>
                                          </p:stCondLst>
                                        </p:cTn>
                                        <p:tgtEl>
                                          <p:spTgt spid="24588"/>
                                        </p:tgtEl>
                                        <p:attrNameLst>
                                          <p:attrName>style.visibility</p:attrName>
                                        </p:attrNameLst>
                                      </p:cBhvr>
                                      <p:to>
                                        <p:strVal val="visible"/>
                                      </p:to>
                                    </p:set>
                                    <p:anim calcmode="lin" valueType="num">
                                      <p:cBhvr additive="base">
                                        <p:cTn id="45" dur="750" fill="hold"/>
                                        <p:tgtEl>
                                          <p:spTgt spid="24588"/>
                                        </p:tgtEl>
                                        <p:attrNameLst>
                                          <p:attrName>ppt_x</p:attrName>
                                        </p:attrNameLst>
                                      </p:cBhvr>
                                      <p:tavLst>
                                        <p:tav tm="0">
                                          <p:val>
                                            <p:strVal val="1+#ppt_w/2"/>
                                          </p:val>
                                        </p:tav>
                                        <p:tav tm="100000">
                                          <p:val>
                                            <p:strVal val="#ppt_x"/>
                                          </p:val>
                                        </p:tav>
                                      </p:tavLst>
                                    </p:anim>
                                    <p:anim calcmode="lin" valueType="num">
                                      <p:cBhvr additive="base">
                                        <p:cTn id="46" dur="750" fill="hold"/>
                                        <p:tgtEl>
                                          <p:spTgt spid="2458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24591"/>
                                        </p:tgtEl>
                                        <p:attrNameLst>
                                          <p:attrName>style.visibility</p:attrName>
                                        </p:attrNameLst>
                                      </p:cBhvr>
                                      <p:to>
                                        <p:strVal val="visible"/>
                                      </p:to>
                                    </p:set>
                                    <p:anim calcmode="lin" valueType="num">
                                      <p:cBhvr additive="base">
                                        <p:cTn id="49" dur="750" fill="hold"/>
                                        <p:tgtEl>
                                          <p:spTgt spid="24591"/>
                                        </p:tgtEl>
                                        <p:attrNameLst>
                                          <p:attrName>ppt_x</p:attrName>
                                        </p:attrNameLst>
                                      </p:cBhvr>
                                      <p:tavLst>
                                        <p:tav tm="0">
                                          <p:val>
                                            <p:strVal val="1+#ppt_w/2"/>
                                          </p:val>
                                        </p:tav>
                                        <p:tav tm="100000">
                                          <p:val>
                                            <p:strVal val="#ppt_x"/>
                                          </p:val>
                                        </p:tav>
                                      </p:tavLst>
                                    </p:anim>
                                    <p:anim calcmode="lin" valueType="num">
                                      <p:cBhvr additive="base">
                                        <p:cTn id="50" dur="750" fill="hold"/>
                                        <p:tgtEl>
                                          <p:spTgt spid="245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700"/>
                                  </p:stCondLst>
                                  <p:childTnLst>
                                    <p:set>
                                      <p:cBhvr>
                                        <p:cTn id="52" dur="1" fill="hold">
                                          <p:stCondLst>
                                            <p:cond delay="0"/>
                                          </p:stCondLst>
                                        </p:cTn>
                                        <p:tgtEl>
                                          <p:spTgt spid="24592"/>
                                        </p:tgtEl>
                                        <p:attrNameLst>
                                          <p:attrName>style.visibility</p:attrName>
                                        </p:attrNameLst>
                                      </p:cBhvr>
                                      <p:to>
                                        <p:strVal val="visible"/>
                                      </p:to>
                                    </p:set>
                                    <p:anim calcmode="lin" valueType="num">
                                      <p:cBhvr additive="base">
                                        <p:cTn id="53" dur="750" fill="hold"/>
                                        <p:tgtEl>
                                          <p:spTgt spid="24592"/>
                                        </p:tgtEl>
                                        <p:attrNameLst>
                                          <p:attrName>ppt_x</p:attrName>
                                        </p:attrNameLst>
                                      </p:cBhvr>
                                      <p:tavLst>
                                        <p:tav tm="0">
                                          <p:val>
                                            <p:strVal val="1+#ppt_w/2"/>
                                          </p:val>
                                        </p:tav>
                                        <p:tav tm="100000">
                                          <p:val>
                                            <p:strVal val="#ppt_x"/>
                                          </p:val>
                                        </p:tav>
                                      </p:tavLst>
                                    </p:anim>
                                    <p:anim calcmode="lin" valueType="num">
                                      <p:cBhvr additive="base">
                                        <p:cTn id="54" dur="750" fill="hold"/>
                                        <p:tgtEl>
                                          <p:spTgt spid="2459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500"/>
                                  </p:stCondLst>
                                  <p:childTnLst>
                                    <p:set>
                                      <p:cBhvr>
                                        <p:cTn id="56" dur="1" fill="hold">
                                          <p:stCondLst>
                                            <p:cond delay="0"/>
                                          </p:stCondLst>
                                        </p:cTn>
                                        <p:tgtEl>
                                          <p:spTgt spid="24589"/>
                                        </p:tgtEl>
                                        <p:attrNameLst>
                                          <p:attrName>style.visibility</p:attrName>
                                        </p:attrNameLst>
                                      </p:cBhvr>
                                      <p:to>
                                        <p:strVal val="visible"/>
                                      </p:to>
                                    </p:set>
                                    <p:anim calcmode="lin" valueType="num">
                                      <p:cBhvr additive="base">
                                        <p:cTn id="57" dur="750" fill="hold"/>
                                        <p:tgtEl>
                                          <p:spTgt spid="24589"/>
                                        </p:tgtEl>
                                        <p:attrNameLst>
                                          <p:attrName>ppt_x</p:attrName>
                                        </p:attrNameLst>
                                      </p:cBhvr>
                                      <p:tavLst>
                                        <p:tav tm="0">
                                          <p:val>
                                            <p:strVal val="0-#ppt_w/2"/>
                                          </p:val>
                                        </p:tav>
                                        <p:tav tm="100000">
                                          <p:val>
                                            <p:strVal val="#ppt_x"/>
                                          </p:val>
                                        </p:tav>
                                      </p:tavLst>
                                    </p:anim>
                                    <p:anim calcmode="lin" valueType="num">
                                      <p:cBhvr additive="base">
                                        <p:cTn id="58" dur="750" fill="hold"/>
                                        <p:tgtEl>
                                          <p:spTgt spid="2458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24590"/>
                                        </p:tgtEl>
                                        <p:attrNameLst>
                                          <p:attrName>style.visibility</p:attrName>
                                        </p:attrNameLst>
                                      </p:cBhvr>
                                      <p:to>
                                        <p:strVal val="visible"/>
                                      </p:to>
                                    </p:set>
                                    <p:anim calcmode="lin" valueType="num">
                                      <p:cBhvr additive="base">
                                        <p:cTn id="61" dur="750" fill="hold"/>
                                        <p:tgtEl>
                                          <p:spTgt spid="24590"/>
                                        </p:tgtEl>
                                        <p:attrNameLst>
                                          <p:attrName>ppt_x</p:attrName>
                                        </p:attrNameLst>
                                      </p:cBhvr>
                                      <p:tavLst>
                                        <p:tav tm="0">
                                          <p:val>
                                            <p:strVal val="0-#ppt_w/2"/>
                                          </p:val>
                                        </p:tav>
                                        <p:tav tm="100000">
                                          <p:val>
                                            <p:strVal val="#ppt_x"/>
                                          </p:val>
                                        </p:tav>
                                      </p:tavLst>
                                    </p:anim>
                                    <p:anim calcmode="lin" valueType="num">
                                      <p:cBhvr additive="base">
                                        <p:cTn id="62" dur="750" fill="hold"/>
                                        <p:tgtEl>
                                          <p:spTgt spid="2459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700"/>
                                  </p:stCondLst>
                                  <p:childTnLst>
                                    <p:set>
                                      <p:cBhvr>
                                        <p:cTn id="64" dur="1" fill="hold">
                                          <p:stCondLst>
                                            <p:cond delay="0"/>
                                          </p:stCondLst>
                                        </p:cTn>
                                        <p:tgtEl>
                                          <p:spTgt spid="24593"/>
                                        </p:tgtEl>
                                        <p:attrNameLst>
                                          <p:attrName>style.visibility</p:attrName>
                                        </p:attrNameLst>
                                      </p:cBhvr>
                                      <p:to>
                                        <p:strVal val="visible"/>
                                      </p:to>
                                    </p:set>
                                    <p:anim calcmode="lin" valueType="num">
                                      <p:cBhvr additive="base">
                                        <p:cTn id="65" dur="750" fill="hold"/>
                                        <p:tgtEl>
                                          <p:spTgt spid="24593"/>
                                        </p:tgtEl>
                                        <p:attrNameLst>
                                          <p:attrName>ppt_x</p:attrName>
                                        </p:attrNameLst>
                                      </p:cBhvr>
                                      <p:tavLst>
                                        <p:tav tm="0">
                                          <p:val>
                                            <p:strVal val="0-#ppt_w/2"/>
                                          </p:val>
                                        </p:tav>
                                        <p:tav tm="100000">
                                          <p:val>
                                            <p:strVal val="#ppt_x"/>
                                          </p:val>
                                        </p:tav>
                                      </p:tavLst>
                                    </p:anim>
                                    <p:anim calcmode="lin" valueType="num">
                                      <p:cBhvr additive="base">
                                        <p:cTn id="66" dur="750" fill="hold"/>
                                        <p:tgtEl>
                                          <p:spTgt spid="245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6" grpId="0" animBg="1"/>
      <p:bldP spid="24588" grpId="0" animBg="1"/>
      <p:bldP spid="24591" grpId="0"/>
      <p:bldP spid="24592" grpId="0"/>
      <p:bldP spid="24593" grpId="0"/>
      <p:bldP spid="24596" grpId="0" animBg="1"/>
      <p:bldP spid="24584" grpId="0" animBg="1"/>
      <p:bldP spid="24594" grpId="0" animBg="1"/>
      <p:bldP spid="24587" grpId="0" animBg="1"/>
      <p:bldP spid="24587" grpId="1" animBg="1"/>
      <p:bldP spid="24595" grpId="0" animBg="1"/>
      <p:bldP spid="24595" grpId="1" animBg="1"/>
      <p:bldP spid="24583" grpId="0" animBg="1"/>
      <p:bldP spid="24589" grpId="0" animBg="1"/>
      <p:bldP spid="245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633625" y="1311404"/>
            <a:ext cx="1782198" cy="3241360"/>
            <a:chOff x="2068615" y="1696036"/>
            <a:chExt cx="2376264" cy="4320480"/>
          </a:xfrm>
        </p:grpSpPr>
        <p:sp>
          <p:nvSpPr>
            <p:cNvPr id="6" name="圆角矩形 5"/>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165202" y="2220124"/>
              <a:ext cx="598911" cy="553826"/>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9" name="TextBox 8"/>
            <p:cNvSpPr txBox="1"/>
            <p:nvPr/>
          </p:nvSpPr>
          <p:spPr>
            <a:xfrm>
              <a:off x="2117143" y="3256390"/>
              <a:ext cx="2327736" cy="369218"/>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0" name="TextBox 9"/>
            <p:cNvSpPr txBox="1"/>
            <p:nvPr/>
          </p:nvSpPr>
          <p:spPr>
            <a:xfrm>
              <a:off x="2136400" y="3621766"/>
              <a:ext cx="2092456" cy="953814"/>
            </a:xfrm>
            <a:prstGeom prst="rect">
              <a:avLst/>
            </a:prstGeom>
            <a:noFill/>
          </p:spPr>
          <p:txBody>
            <a:bodyPr wrap="square" rtlCol="0">
              <a:spAutoFit/>
            </a:bodyPr>
            <a:lstStyle/>
            <a:p>
              <a:pPr algn="ct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aphicFrame>
          <p:nvGraphicFramePr>
            <p:cNvPr id="11" name="图表 10"/>
            <p:cNvGraphicFramePr/>
            <p:nvPr/>
          </p:nvGraphicFramePr>
          <p:xfrm>
            <a:off x="2650850" y="4792380"/>
            <a:ext cx="1211794" cy="807863"/>
          </p:xfrm>
          <a:graphic>
            <a:graphicData uri="http://schemas.openxmlformats.org/drawingml/2006/chart">
              <c:chart xmlns:c="http://schemas.openxmlformats.org/drawingml/2006/chart" xmlns:r="http://schemas.openxmlformats.org/officeDocument/2006/relationships" r:id="rId3"/>
            </a:graphicData>
          </a:graphic>
        </p:graphicFrame>
        <p:sp>
          <p:nvSpPr>
            <p:cNvPr id="12"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chemeClr val="bg1"/>
            </a:solidFill>
            <a:ln w="0">
              <a:noFill/>
              <a:prstDash val="solid"/>
              <a:round/>
            </a:ln>
            <a:effectLst/>
          </p:spPr>
          <p:txBody>
            <a:bodyPr vert="horz" wrap="square" lIns="91440" tIns="45720" rIns="91440" bIns="45720" numCol="1" anchor="t" anchorCtr="0" compatLnSpc="1"/>
            <a:lstStyle/>
            <a:p>
              <a:endParaRPr lang="zh-CN" altLang="en-US"/>
            </a:p>
          </p:txBody>
        </p:sp>
      </p:grpSp>
      <p:sp>
        <p:nvSpPr>
          <p:cNvPr id="13" name="圆角矩形 12"/>
          <p:cNvSpPr/>
          <p:nvPr/>
        </p:nvSpPr>
        <p:spPr>
          <a:xfrm>
            <a:off x="3950510" y="1445307"/>
            <a:ext cx="482406" cy="497499"/>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nvSpPr>
        <p:spPr>
          <a:xfrm>
            <a:off x="4536504" y="1392870"/>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3950510" y="2235817"/>
            <a:ext cx="482406" cy="497499"/>
          </a:xfrm>
          <a:prstGeom prst="roundRect">
            <a:avLst>
              <a:gd name="adj" fmla="val 7822"/>
            </a:avLst>
          </a:prstGeom>
          <a:solidFill>
            <a:schemeClr val="accent1"/>
          </a:soli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矩形 15"/>
          <p:cNvSpPr/>
          <p:nvPr/>
        </p:nvSpPr>
        <p:spPr>
          <a:xfrm>
            <a:off x="4536504" y="2183381"/>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950510" y="3026328"/>
            <a:ext cx="482406" cy="497499"/>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4536504" y="2973892"/>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3950510" y="3825392"/>
            <a:ext cx="482406" cy="497499"/>
          </a:xfrm>
          <a:prstGeom prst="roundRect">
            <a:avLst>
              <a:gd name="adj" fmla="val 7822"/>
            </a:avLst>
          </a:prstGeom>
          <a:solidFill>
            <a:schemeClr val="accent3"/>
          </a:solidFill>
          <a:ln>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矩形 19"/>
          <p:cNvSpPr/>
          <p:nvPr/>
        </p:nvSpPr>
        <p:spPr>
          <a:xfrm>
            <a:off x="4536504" y="3772956"/>
            <a:ext cx="4572000" cy="484748"/>
          </a:xfrm>
          <a:prstGeom prst="rect">
            <a:avLst/>
          </a:prstGeom>
        </p:spPr>
        <p:txBody>
          <a:bodyPr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ppt_x"/>
                                          </p:val>
                                        </p:tav>
                                        <p:tav tm="100000">
                                          <p:val>
                                            <p:strVal val="#ppt_x"/>
                                          </p:val>
                                        </p:tav>
                                      </p:tavLst>
                                    </p:anim>
                                    <p:anim calcmode="lin" valueType="num">
                                      <p:cBhvr additive="base">
                                        <p:cTn id="12" dur="2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50" fill="hold"/>
                                        <p:tgtEl>
                                          <p:spTgt spid="14"/>
                                        </p:tgtEl>
                                        <p:attrNameLst>
                                          <p:attrName>ppt_w</p:attrName>
                                        </p:attrNameLst>
                                      </p:cBhvr>
                                      <p:tavLst>
                                        <p:tav tm="0">
                                          <p:val>
                                            <p:fltVal val="0"/>
                                          </p:val>
                                        </p:tav>
                                        <p:tav tm="100000">
                                          <p:val>
                                            <p:strVal val="#ppt_w"/>
                                          </p:val>
                                        </p:tav>
                                      </p:tavLst>
                                    </p:anim>
                                    <p:anim calcmode="lin" valueType="num">
                                      <p:cBhvr>
                                        <p:cTn id="17" dur="250" fill="hold"/>
                                        <p:tgtEl>
                                          <p:spTgt spid="14"/>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250" fill="hold"/>
                                        <p:tgtEl>
                                          <p:spTgt spid="16"/>
                                        </p:tgtEl>
                                        <p:attrNameLst>
                                          <p:attrName>ppt_w</p:attrName>
                                        </p:attrNameLst>
                                      </p:cBhvr>
                                      <p:tavLst>
                                        <p:tav tm="0">
                                          <p:val>
                                            <p:fltVal val="0"/>
                                          </p:val>
                                        </p:tav>
                                        <p:tav tm="100000">
                                          <p:val>
                                            <p:strVal val="#ppt_w"/>
                                          </p:val>
                                        </p:tav>
                                      </p:tavLst>
                                    </p:anim>
                                    <p:anim calcmode="lin" valueType="num">
                                      <p:cBhvr>
                                        <p:cTn id="27" dur="250" fill="hold"/>
                                        <p:tgtEl>
                                          <p:spTgt spid="16"/>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7" presetClass="entr" presetSubtype="1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fltVal val="0"/>
                                          </p:val>
                                        </p:tav>
                                        <p:tav tm="100000">
                                          <p:val>
                                            <p:strVal val="#ppt_w"/>
                                          </p:val>
                                        </p:tav>
                                      </p:tavLst>
                                    </p:anim>
                                    <p:anim calcmode="lin" valueType="num">
                                      <p:cBhvr>
                                        <p:cTn id="37" dur="250" fill="hold"/>
                                        <p:tgtEl>
                                          <p:spTgt spid="18"/>
                                        </p:tgtEl>
                                        <p:attrNameLst>
                                          <p:attrName>ppt_h</p:attrName>
                                        </p:attrNameLst>
                                      </p:cBhvr>
                                      <p:tavLst>
                                        <p:tav tm="0">
                                          <p:val>
                                            <p:strVal val="#ppt_h"/>
                                          </p:val>
                                        </p:tav>
                                        <p:tav tm="100000">
                                          <p:val>
                                            <p:strVal val="#ppt_h"/>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ppt_x"/>
                                          </p:val>
                                        </p:tav>
                                        <p:tav tm="100000">
                                          <p:val>
                                            <p:strVal val="#ppt_x"/>
                                          </p:val>
                                        </p:tav>
                                      </p:tavLst>
                                    </p:anim>
                                    <p:anim calcmode="lin" valueType="num">
                                      <p:cBhvr additive="base">
                                        <p:cTn id="42" dur="25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17" presetClass="entr" presetSubtype="1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250" fill="hold"/>
                                        <p:tgtEl>
                                          <p:spTgt spid="20"/>
                                        </p:tgtEl>
                                        <p:attrNameLst>
                                          <p:attrName>ppt_w</p:attrName>
                                        </p:attrNameLst>
                                      </p:cBhvr>
                                      <p:tavLst>
                                        <p:tav tm="0">
                                          <p:val>
                                            <p:fltVal val="0"/>
                                          </p:val>
                                        </p:tav>
                                        <p:tav tm="100000">
                                          <p:val>
                                            <p:strVal val="#ppt_w"/>
                                          </p:val>
                                        </p:tav>
                                      </p:tavLst>
                                    </p:anim>
                                    <p:anim calcmode="lin" valueType="num">
                                      <p:cBhvr>
                                        <p:cTn id="47" dur="25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48418"/>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48418"/>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1975806"/>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1975806"/>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40247"/>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40247"/>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0395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03949"/>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2593794"/>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36"/>
                                        </p:tgtEl>
                                      </p:cBhvr>
                                    </p:animEffect>
                                    <p:animScale>
                                      <p:cBhvr>
                                        <p:cTn id="12" dur="250" autoRev="1" fill="hold"/>
                                        <p:tgtEl>
                                          <p:spTgt spid="36"/>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656258" y="2739774"/>
            <a:ext cx="1393209" cy="119252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2"/>
          <p:cNvSpPr/>
          <p:nvPr/>
        </p:nvSpPr>
        <p:spPr>
          <a:xfrm>
            <a:off x="1782549" y="2122707"/>
            <a:ext cx="1356327" cy="1160958"/>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2"/>
          <p:cNvSpPr/>
          <p:nvPr/>
        </p:nvSpPr>
        <p:spPr>
          <a:xfrm>
            <a:off x="1286960" y="2821454"/>
            <a:ext cx="1821274" cy="1558933"/>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4"/>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完成</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要求</a:t>
            </a:r>
          </a:p>
        </p:txBody>
      </p:sp>
      <p:sp>
        <p:nvSpPr>
          <p:cNvPr id="8" name="矩形 2"/>
          <p:cNvSpPr/>
          <p:nvPr/>
        </p:nvSpPr>
        <p:spPr>
          <a:xfrm>
            <a:off x="2992710" y="3003080"/>
            <a:ext cx="492704" cy="421733"/>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2"/>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2"/>
          <p:cNvSpPr/>
          <p:nvPr/>
        </p:nvSpPr>
        <p:spPr>
          <a:xfrm>
            <a:off x="1240634" y="1780476"/>
            <a:ext cx="795763" cy="68113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2"/>
          <p:cNvSpPr/>
          <p:nvPr/>
        </p:nvSpPr>
        <p:spPr>
          <a:xfrm>
            <a:off x="4082119" y="2309701"/>
            <a:ext cx="810063" cy="693380"/>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2"/>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1" name="直接连接符 10"/>
          <p:cNvCxnSpPr/>
          <p:nvPr/>
        </p:nvCxnSpPr>
        <p:spPr>
          <a:xfrm flipH="1" flipV="1">
            <a:off x="2680168" y="3627710"/>
            <a:ext cx="2291882" cy="526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矩形 2"/>
          <p:cNvSpPr/>
          <p:nvPr/>
        </p:nvSpPr>
        <p:spPr>
          <a:xfrm>
            <a:off x="5003715" y="3261141"/>
            <a:ext cx="1027292" cy="879319"/>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3"/>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11"/>
          <p:cNvSpPr txBox="1"/>
          <p:nvPr/>
        </p:nvSpPr>
        <p:spPr>
          <a:xfrm>
            <a:off x="5137130" y="3550713"/>
            <a:ext cx="760465" cy="284693"/>
          </a:xfrm>
          <a:prstGeom prst="rect">
            <a:avLst/>
          </a:prstGeom>
          <a:noFill/>
        </p:spPr>
        <p:txBody>
          <a:bodyPr wrap="none" lIns="68580" tIns="34290" rIns="68580" bIns="34290">
            <a:spAutoFit/>
          </a:bodyPr>
          <a:lstStyle/>
          <a:p>
            <a:pPr algn="ctr">
              <a:defRPr/>
            </a:pPr>
            <a:r>
              <a:rPr lang="en-US" altLang="zh-CN" sz="1400" b="1" dirty="0">
                <a:solidFill>
                  <a:schemeClr val="bg1"/>
                </a:solidFill>
                <a:latin typeface="微软雅黑" panose="020B0503020204020204" pitchFamily="34" charset="-122"/>
                <a:ea typeface="微软雅黑" panose="020B0503020204020204" pitchFamily="34" charset="-122"/>
              </a:rPr>
              <a:t>2000</a:t>
            </a:r>
            <a:r>
              <a:rPr lang="zh-CN" altLang="en-US" sz="1400" b="1" dirty="0">
                <a:solidFill>
                  <a:schemeClr val="bg1"/>
                </a:solidFill>
                <a:latin typeface="微软雅黑" panose="020B0503020204020204" pitchFamily="34" charset="-122"/>
                <a:ea typeface="微软雅黑" panose="020B0503020204020204" pitchFamily="34" charset="-122"/>
              </a:rPr>
              <a:t>万</a:t>
            </a:r>
          </a:p>
        </p:txBody>
      </p:sp>
      <p:cxnSp>
        <p:nvCxnSpPr>
          <p:cNvPr id="14" name="直接连接符 13"/>
          <p:cNvCxnSpPr/>
          <p:nvPr/>
        </p:nvCxnSpPr>
        <p:spPr>
          <a:xfrm flipH="1" flipV="1">
            <a:off x="3857774" y="2149392"/>
            <a:ext cx="2291882" cy="5263"/>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 name="矩形 2"/>
          <p:cNvSpPr/>
          <p:nvPr/>
        </p:nvSpPr>
        <p:spPr>
          <a:xfrm>
            <a:off x="5920837" y="1655287"/>
            <a:ext cx="1172062" cy="1003236"/>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2"/>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1680</a:t>
            </a:r>
            <a:r>
              <a:rPr lang="zh-CN" altLang="en-US" b="1" dirty="0">
                <a:solidFill>
                  <a:schemeClr val="bg1"/>
                </a:solidFill>
                <a:latin typeface="微软雅黑" panose="020B0503020204020204" pitchFamily="34" charset="-122"/>
                <a:ea typeface="微软雅黑" panose="020B0503020204020204" pitchFamily="34" charset="-122"/>
              </a:rPr>
              <a:t>万</a:t>
            </a:r>
          </a:p>
        </p:txBody>
      </p:sp>
      <p:grpSp>
        <p:nvGrpSpPr>
          <p:cNvPr id="3" name="组合 15"/>
          <p:cNvGrpSpPr/>
          <p:nvPr/>
        </p:nvGrpSpPr>
        <p:grpSpPr>
          <a:xfrm>
            <a:off x="3126583" y="1609956"/>
            <a:ext cx="1198073" cy="1025501"/>
            <a:chOff x="5271435" y="2132499"/>
            <a:chExt cx="1597431" cy="1366912"/>
          </a:xfrm>
        </p:grpSpPr>
        <p:sp>
          <p:nvSpPr>
            <p:cNvPr id="17" name="矩形 2"/>
            <p:cNvSpPr/>
            <p:nvPr/>
          </p:nvSpPr>
          <p:spPr>
            <a:xfrm>
              <a:off x="5271435" y="2132499"/>
              <a:ext cx="1597431" cy="136691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1"/>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矩形 17"/>
            <p:cNvSpPr/>
            <p:nvPr/>
          </p:nvSpPr>
          <p:spPr>
            <a:xfrm>
              <a:off x="5570404" y="2430199"/>
              <a:ext cx="991628" cy="697411"/>
            </a:xfrm>
            <a:prstGeom prst="rect">
              <a:avLst/>
            </a:prstGeom>
          </p:spPr>
          <p:txBody>
            <a:bodyPr wrap="square">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最后</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完成</a:t>
              </a:r>
            </a:p>
          </p:txBody>
        </p:sp>
      </p:grpSp>
      <p:sp>
        <p:nvSpPr>
          <p:cNvPr id="19" name="矩形 18"/>
          <p:cNvSpPr/>
          <p:nvPr/>
        </p:nvSpPr>
        <p:spPr>
          <a:xfrm>
            <a:off x="3581432" y="981794"/>
            <a:ext cx="4899149" cy="668003"/>
          </a:xfrm>
          <a:prstGeom prst="rect">
            <a:avLst/>
          </a:prstGeom>
        </p:spPr>
        <p:txBody>
          <a:bodyPr wrap="square"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749615" y="4144400"/>
            <a:ext cx="4899149" cy="668003"/>
          </a:xfrm>
          <a:prstGeom prst="rect">
            <a:avLst/>
          </a:prstGeom>
        </p:spPr>
        <p:txBody>
          <a:bodyPr wrap="square" lIns="68580" tIns="34290" rIns="68580" bIns="34290">
            <a:spAutoFit/>
          </a:bodyPr>
          <a:lstStyle/>
          <a:p>
            <a:pPr>
              <a:lnSpc>
                <a:spcPct val="150000"/>
              </a:lnSpc>
              <a:spcBef>
                <a:spcPct val="0"/>
              </a:spcBef>
            </a:pPr>
            <a:r>
              <a:rPr lang="zh-CN" altLang="en-US" sz="900" cap="all" dirty="0">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a:t>
            </a: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900" cap="all"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9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fltVal val="0"/>
                                          </p:val>
                                        </p:tav>
                                        <p:tav tm="100000">
                                          <p:val>
                                            <p:strVal val="#ppt_w"/>
                                          </p:val>
                                        </p:tav>
                                      </p:tavLst>
                                    </p:anim>
                                    <p:anim calcmode="lin" valueType="num">
                                      <p:cBhvr>
                                        <p:cTn id="24" dur="250" fill="hold"/>
                                        <p:tgtEl>
                                          <p:spTgt spid="8"/>
                                        </p:tgtEl>
                                        <p:attrNameLst>
                                          <p:attrName>ppt_h</p:attrName>
                                        </p:attrNameLst>
                                      </p:cBhvr>
                                      <p:tavLst>
                                        <p:tav tm="0">
                                          <p:val>
                                            <p:fltVal val="0"/>
                                          </p:val>
                                        </p:tav>
                                        <p:tav tm="100000">
                                          <p:val>
                                            <p:strVal val="#ppt_h"/>
                                          </p:val>
                                        </p:tav>
                                      </p:tavLst>
                                    </p:anim>
                                    <p:animEffect transition="in" filter="fade">
                                      <p:cBhvr>
                                        <p:cTn id="25" dur="25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14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19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2400"/>
                            </p:stCondLst>
                            <p:childTnLst>
                              <p:par>
                                <p:cTn id="52" presetID="53" presetClass="entr" presetSubtype="16"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par>
                          <p:cTn id="57" fill="hold">
                            <p:stCondLst>
                              <p:cond delay="2900"/>
                            </p:stCondLst>
                            <p:childTnLst>
                              <p:par>
                                <p:cTn id="58" presetID="2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3400"/>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5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25" autoRev="1" fill="hold">
                                          <p:stCondLst>
                                            <p:cond delay="0"/>
                                          </p:stCondLst>
                                        </p:cTn>
                                        <p:tgtEl>
                                          <p:spTgt spid="19"/>
                                        </p:tgtEl>
                                      </p:cBhvr>
                                      <p:to x="80000" y="100000"/>
                                    </p:animScale>
                                    <p:anim by="(#ppt_w*0.10)" calcmode="lin" valueType="num">
                                      <p:cBhvr>
                                        <p:cTn id="72" dur="25" autoRev="1" fill="hold">
                                          <p:stCondLst>
                                            <p:cond delay="0"/>
                                          </p:stCondLst>
                                        </p:cTn>
                                        <p:tgtEl>
                                          <p:spTgt spid="19"/>
                                        </p:tgtEl>
                                        <p:attrNameLst>
                                          <p:attrName>ppt_x</p:attrName>
                                        </p:attrNameLst>
                                      </p:cBhvr>
                                    </p:anim>
                                    <p:anim by="(-#ppt_w*0.10)" calcmode="lin" valueType="num">
                                      <p:cBhvr>
                                        <p:cTn id="73" dur="25" autoRev="1" fill="hold">
                                          <p:stCondLst>
                                            <p:cond delay="0"/>
                                          </p:stCondLst>
                                        </p:cTn>
                                        <p:tgtEl>
                                          <p:spTgt spid="19"/>
                                        </p:tgtEl>
                                        <p:attrNameLst>
                                          <p:attrName>ppt_y</p:attrName>
                                        </p:attrNameLst>
                                      </p:cBhvr>
                                    </p:anim>
                                    <p:animRot by="-480000">
                                      <p:cBhvr>
                                        <p:cTn id="74" dur="25" autoRev="1" fill="hold">
                                          <p:stCondLst>
                                            <p:cond delay="0"/>
                                          </p:stCondLst>
                                        </p:cTn>
                                        <p:tgtEl>
                                          <p:spTgt spid="19"/>
                                        </p:tgtEl>
                                        <p:attrNameLst>
                                          <p:attrName>r</p:attrName>
                                        </p:attrNameLst>
                                      </p:cBhvr>
                                    </p:animRot>
                                  </p:childTnLst>
                                </p:cTn>
                              </p:par>
                            </p:childTnLst>
                          </p:cTn>
                        </p:par>
                        <p:par>
                          <p:cTn id="75" fill="hold">
                            <p:stCondLst>
                              <p:cond delay="3835"/>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20"/>
                                        </p:tgtEl>
                                        <p:attrNameLst>
                                          <p:attrName>style.visibility</p:attrName>
                                        </p:attrNameLst>
                                      </p:cBhvr>
                                      <p:to>
                                        <p:strVal val="visible"/>
                                      </p:to>
                                    </p:set>
                                    <p:animEffect transition="in" filter="wipe(left)">
                                      <p:cBhvr>
                                        <p:cTn id="78" dur="50"/>
                                        <p:tgtEl>
                                          <p:spTgt spid="20"/>
                                        </p:tgtEl>
                                      </p:cBhvr>
                                    </p:animEffect>
                                  </p:childTnLst>
                                </p:cTn>
                              </p:par>
                              <p:par>
                                <p:cTn id="79" presetID="36" presetClass="emph" presetSubtype="0" fill="hold" grpId="1" nodeType="withEffect">
                                  <p:stCondLst>
                                    <p:cond delay="0"/>
                                  </p:stCondLst>
                                  <p:iterate type="lt">
                                    <p:tmPct val="30000"/>
                                  </p:iterate>
                                  <p:childTnLst>
                                    <p:animScale>
                                      <p:cBhvr>
                                        <p:cTn id="80" dur="25" autoRev="1" fill="hold">
                                          <p:stCondLst>
                                            <p:cond delay="0"/>
                                          </p:stCondLst>
                                        </p:cTn>
                                        <p:tgtEl>
                                          <p:spTgt spid="20"/>
                                        </p:tgtEl>
                                      </p:cBhvr>
                                      <p:to x="80000" y="100000"/>
                                    </p:animScale>
                                    <p:anim by="(#ppt_w*0.10)" calcmode="lin" valueType="num">
                                      <p:cBhvr>
                                        <p:cTn id="81" dur="25" autoRev="1" fill="hold">
                                          <p:stCondLst>
                                            <p:cond delay="0"/>
                                          </p:stCondLst>
                                        </p:cTn>
                                        <p:tgtEl>
                                          <p:spTgt spid="20"/>
                                        </p:tgtEl>
                                        <p:attrNameLst>
                                          <p:attrName>ppt_x</p:attrName>
                                        </p:attrNameLst>
                                      </p:cBhvr>
                                    </p:anim>
                                    <p:anim by="(-#ppt_w*0.10)" calcmode="lin" valueType="num">
                                      <p:cBhvr>
                                        <p:cTn id="82" dur="25" autoRev="1" fill="hold">
                                          <p:stCondLst>
                                            <p:cond delay="0"/>
                                          </p:stCondLst>
                                        </p:cTn>
                                        <p:tgtEl>
                                          <p:spTgt spid="20"/>
                                        </p:tgtEl>
                                        <p:attrNameLst>
                                          <p:attrName>ppt_y</p:attrName>
                                        </p:attrNameLst>
                                      </p:cBhvr>
                                    </p:anim>
                                    <p:animRot by="-480000">
                                      <p:cBhvr>
                                        <p:cTn id="83" dur="25"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p:bldP spid="15" grpId="0" animBg="1"/>
      <p:bldP spid="19" grpId="0"/>
      <p:bldP spid="19" grpId="1"/>
      <p:bldP spid="20" grpId="0"/>
      <p:bldP spid="2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8442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84422"/>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2011810"/>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2011810"/>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76251"/>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76251"/>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39956"/>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39953"/>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1333554"/>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ppt_x</p:attrName>
                                        </p:attrNameLst>
                                      </p:cBhvr>
                                      <p:tavLst>
                                        <p:tav tm="0">
                                          <p:val>
                                            <p:strVal val="#ppt_x"/>
                                          </p:val>
                                        </p:tav>
                                        <p:tav tm="100000">
                                          <p:val>
                                            <p:strVal val="#ppt_x"/>
                                          </p:val>
                                        </p:tav>
                                      </p:tavLst>
                                    </p:anim>
                                    <p:anim calcmode="lin" valueType="num">
                                      <p:cBhvr>
                                        <p:cTn id="8" dur="250" fill="hold"/>
                                        <p:tgtEl>
                                          <p:spTgt spid="22"/>
                                        </p:tgtEl>
                                        <p:attrNameLst>
                                          <p:attrName>ppt_y</p:attrName>
                                        </p:attrNameLst>
                                      </p:cBhvr>
                                      <p:tavLst>
                                        <p:tav tm="0">
                                          <p:val>
                                            <p:strVal val="#ppt_y-#ppt_h/2"/>
                                          </p:val>
                                        </p:tav>
                                        <p:tav tm="100000">
                                          <p:val>
                                            <p:strVal val="#ppt_y"/>
                                          </p:val>
                                        </p:tav>
                                      </p:tavLst>
                                    </p:anim>
                                    <p:anim calcmode="lin" valueType="num">
                                      <p:cBhvr>
                                        <p:cTn id="9" dur="250" fill="hold"/>
                                        <p:tgtEl>
                                          <p:spTgt spid="22"/>
                                        </p:tgtEl>
                                        <p:attrNameLst>
                                          <p:attrName>ppt_w</p:attrName>
                                        </p:attrNameLst>
                                      </p:cBhvr>
                                      <p:tavLst>
                                        <p:tav tm="0">
                                          <p:val>
                                            <p:strVal val="#ppt_w"/>
                                          </p:val>
                                        </p:tav>
                                        <p:tav tm="100000">
                                          <p:val>
                                            <p:strVal val="#ppt_w"/>
                                          </p:val>
                                        </p:tav>
                                      </p:tavLst>
                                    </p:anim>
                                    <p:anim calcmode="lin" valueType="num">
                                      <p:cBhvr>
                                        <p:cTn id="10" dur="250" fill="hold"/>
                                        <p:tgtEl>
                                          <p:spTgt spid="22"/>
                                        </p:tgtEl>
                                        <p:attrNameLst>
                                          <p:attrName>ppt_h</p:attrName>
                                        </p:attrNameLst>
                                      </p:cBhvr>
                                      <p:tavLst>
                                        <p:tav tm="0">
                                          <p:val>
                                            <p:fltVal val="0"/>
                                          </p:val>
                                        </p:tav>
                                        <p:tav tm="100000">
                                          <p:val>
                                            <p:strVal val="#ppt_h"/>
                                          </p:val>
                                        </p:tav>
                                      </p:tavLst>
                                    </p:anim>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31"/>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33"/>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38"/>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2250"/>
                            </p:stCondLst>
                            <p:childTnLst>
                              <p:par>
                                <p:cTn id="45" presetID="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2750"/>
                            </p:stCondLst>
                            <p:childTnLst>
                              <p:par>
                                <p:cTn id="50" presetID="26" presetClass="emph" presetSubtype="0" fill="hold" grpId="2" nodeType="afterEffect">
                                  <p:stCondLst>
                                    <p:cond delay="0"/>
                                  </p:stCondLst>
                                  <p:childTnLst>
                                    <p:animEffect transition="out" filter="fade">
                                      <p:cBhvr>
                                        <p:cTn id="51" dur="500" tmFilter="0, 0; .2, .5; .8, .5; 1, 0"/>
                                        <p:tgtEl>
                                          <p:spTgt spid="31"/>
                                        </p:tgtEl>
                                      </p:cBhvr>
                                    </p:animEffect>
                                    <p:animScale>
                                      <p:cBhvr>
                                        <p:cTn id="52" dur="250" autoRev="1" fill="hold"/>
                                        <p:tgtEl>
                                          <p:spTgt spid="31"/>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3"/>
                                        </p:tgtEl>
                                      </p:cBhvr>
                                    </p:animEffect>
                                    <p:animScale>
                                      <p:cBhvr>
                                        <p:cTn id="5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36" grpId="0" animBg="1"/>
      <p:bldP spid="36" grpId="1" animBg="1"/>
      <p:bldP spid="38" grpId="0" animBg="1"/>
      <p:bldP spid="38" grpId="1" animBg="1"/>
      <p:bldP spid="22"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1201993" y="913189"/>
            <a:ext cx="6574363" cy="1328914"/>
            <a:chOff x="4459182" y="2003487"/>
            <a:chExt cx="8765818" cy="1771340"/>
          </a:xfrm>
        </p:grpSpPr>
        <p:sp>
          <p:nvSpPr>
            <p:cNvPr id="8" name="椭圆 4"/>
            <p:cNvSpPr/>
            <p:nvPr/>
          </p:nvSpPr>
          <p:spPr>
            <a:xfrm>
              <a:off x="4716017" y="2003487"/>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chemeClr val="accent1"/>
            </a:solidFill>
            <a:ln w="3175">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圆角矩形 6"/>
            <p:cNvSpPr/>
            <p:nvPr/>
          </p:nvSpPr>
          <p:spPr>
            <a:xfrm>
              <a:off x="4459182" y="2555223"/>
              <a:ext cx="8765818" cy="1080120"/>
            </a:xfrm>
            <a:prstGeom prst="roundRect">
              <a:avLst>
                <a:gd name="adj" fmla="val 9840"/>
              </a:avLst>
            </a:prstGeom>
            <a:gradFill flip="none" rotWithShape="1">
              <a:gsLst>
                <a:gs pos="51000">
                  <a:srgbClr val="C9CBC8"/>
                </a:gs>
                <a:gs pos="50000">
                  <a:schemeClr val="accent1">
                    <a:alpha val="7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68"/>
            <p:cNvSpPr txBox="1"/>
            <p:nvPr/>
          </p:nvSpPr>
          <p:spPr>
            <a:xfrm>
              <a:off x="4747140" y="2094344"/>
              <a:ext cx="1152128" cy="553827"/>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1</a:t>
              </a:r>
              <a:endParaRPr lang="zh-CN" altLang="en-US" sz="2100" dirty="0">
                <a:solidFill>
                  <a:schemeClr val="bg1"/>
                </a:solidFill>
                <a:latin typeface="Impact" panose="020B0806030902050204" pitchFamily="34" charset="0"/>
              </a:endParaRPr>
            </a:p>
          </p:txBody>
        </p:sp>
        <p:sp>
          <p:nvSpPr>
            <p:cNvPr id="11" name="TextBox 70"/>
            <p:cNvSpPr txBox="1"/>
            <p:nvPr/>
          </p:nvSpPr>
          <p:spPr>
            <a:xfrm>
              <a:off x="4716015" y="2544100"/>
              <a:ext cx="8373722" cy="1230727"/>
            </a:xfrm>
            <a:prstGeom prst="rect">
              <a:avLst/>
            </a:prstGeom>
            <a:noFill/>
            <a:ln>
              <a:noFill/>
            </a:ln>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en-US" altLang="zh-CN" sz="1500" b="1"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         本单击此处添加文本单击此           处添加文本单击此处添加文本单击此处添加文本</a:t>
              </a: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11"/>
          <p:cNvGrpSpPr/>
          <p:nvPr/>
        </p:nvGrpSpPr>
        <p:grpSpPr>
          <a:xfrm>
            <a:off x="1211484" y="2245338"/>
            <a:ext cx="6574363" cy="1253983"/>
            <a:chOff x="4471836" y="1986038"/>
            <a:chExt cx="8765818" cy="1671461"/>
          </a:xfrm>
        </p:grpSpPr>
        <p:sp>
          <p:nvSpPr>
            <p:cNvPr id="15" name="椭圆 4"/>
            <p:cNvSpPr/>
            <p:nvPr/>
          </p:nvSpPr>
          <p:spPr>
            <a:xfrm>
              <a:off x="4716016" y="1986038"/>
              <a:ext cx="1152128" cy="576064"/>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chemeClr val="accent2"/>
            </a:solidFill>
            <a:ln w="3175">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圆角矩形 13"/>
            <p:cNvSpPr/>
            <p:nvPr/>
          </p:nvSpPr>
          <p:spPr>
            <a:xfrm>
              <a:off x="4471836" y="2514111"/>
              <a:ext cx="8765818" cy="1080120"/>
            </a:xfrm>
            <a:prstGeom prst="roundRect">
              <a:avLst>
                <a:gd name="adj" fmla="val 9840"/>
              </a:avLst>
            </a:prstGeom>
            <a:gradFill flip="none" rotWithShape="1">
              <a:gsLst>
                <a:gs pos="51000">
                  <a:schemeClr val="accent1">
                    <a:alpha val="70000"/>
                  </a:schemeClr>
                </a:gs>
                <a:gs pos="50000">
                  <a:schemeClr val="accent2">
                    <a:alpha val="7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68"/>
            <p:cNvSpPr txBox="1"/>
            <p:nvPr/>
          </p:nvSpPr>
          <p:spPr>
            <a:xfrm>
              <a:off x="4747140" y="2094344"/>
              <a:ext cx="1152128" cy="553827"/>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2</a:t>
              </a:r>
              <a:endParaRPr lang="zh-CN" altLang="en-US" sz="2100" dirty="0">
                <a:solidFill>
                  <a:schemeClr val="bg1"/>
                </a:solidFill>
                <a:latin typeface="Impact" panose="020B0806030902050204" pitchFamily="34" charset="0"/>
              </a:endParaRPr>
            </a:p>
          </p:txBody>
        </p:sp>
        <p:sp>
          <p:nvSpPr>
            <p:cNvPr id="18" name="TextBox 70"/>
            <p:cNvSpPr txBox="1"/>
            <p:nvPr/>
          </p:nvSpPr>
          <p:spPr>
            <a:xfrm>
              <a:off x="4716016" y="2611382"/>
              <a:ext cx="8373722" cy="1046117"/>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8"/>
          <p:cNvGrpSpPr/>
          <p:nvPr/>
        </p:nvGrpSpPr>
        <p:grpSpPr>
          <a:xfrm>
            <a:off x="1211484" y="3613489"/>
            <a:ext cx="6574363" cy="1263311"/>
            <a:chOff x="4471836" y="2018154"/>
            <a:chExt cx="8765818" cy="1683895"/>
          </a:xfrm>
        </p:grpSpPr>
        <p:sp>
          <p:nvSpPr>
            <p:cNvPr id="22" name="椭圆 4"/>
            <p:cNvSpPr/>
            <p:nvPr/>
          </p:nvSpPr>
          <p:spPr>
            <a:xfrm>
              <a:off x="4716016" y="2018154"/>
              <a:ext cx="1152128" cy="576063"/>
            </a:xfrm>
            <a:custGeom>
              <a:avLst/>
              <a:gdLst/>
              <a:ahLst/>
              <a:cxnLst/>
              <a:rect l="l" t="t" r="r" b="b"/>
              <a:pathLst>
                <a:path w="1152128" h="576064">
                  <a:moveTo>
                    <a:pt x="576064" y="0"/>
                  </a:moveTo>
                  <a:cubicBezTo>
                    <a:pt x="894215" y="0"/>
                    <a:pt x="1152128" y="257913"/>
                    <a:pt x="1152128" y="576064"/>
                  </a:cubicBezTo>
                  <a:lnTo>
                    <a:pt x="0" y="576064"/>
                  </a:lnTo>
                  <a:cubicBezTo>
                    <a:pt x="0" y="257913"/>
                    <a:pt x="257913" y="0"/>
                    <a:pt x="576064" y="0"/>
                  </a:cubicBezTo>
                  <a:close/>
                </a:path>
              </a:pathLst>
            </a:custGeom>
            <a:solidFill>
              <a:schemeClr val="accent3"/>
            </a:solidFill>
            <a:ln w="3175">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圆角矩形 20"/>
            <p:cNvSpPr/>
            <p:nvPr/>
          </p:nvSpPr>
          <p:spPr>
            <a:xfrm>
              <a:off x="4471836" y="2569889"/>
              <a:ext cx="8765818" cy="1080120"/>
            </a:xfrm>
            <a:prstGeom prst="roundRect">
              <a:avLst>
                <a:gd name="adj" fmla="val 9840"/>
              </a:avLst>
            </a:prstGeom>
            <a:gradFill flip="none" rotWithShape="1">
              <a:gsLst>
                <a:gs pos="51000">
                  <a:srgbClr val="C9CBC8"/>
                </a:gs>
                <a:gs pos="50000">
                  <a:schemeClr val="accent3">
                    <a:alpha val="70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TextBox 68"/>
            <p:cNvSpPr txBox="1"/>
            <p:nvPr/>
          </p:nvSpPr>
          <p:spPr>
            <a:xfrm>
              <a:off x="4747140" y="2066501"/>
              <a:ext cx="1152128" cy="55382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3</a:t>
              </a:r>
              <a:endParaRPr lang="zh-CN" altLang="en-US" sz="2100" dirty="0">
                <a:solidFill>
                  <a:schemeClr val="bg1"/>
                </a:solidFill>
                <a:latin typeface="Impact" panose="020B0806030902050204" pitchFamily="34" charset="0"/>
              </a:endParaRPr>
            </a:p>
          </p:txBody>
        </p:sp>
        <p:sp>
          <p:nvSpPr>
            <p:cNvPr id="25" name="TextBox 70"/>
            <p:cNvSpPr txBox="1"/>
            <p:nvPr/>
          </p:nvSpPr>
          <p:spPr>
            <a:xfrm>
              <a:off x="4716016" y="2594395"/>
              <a:ext cx="8373722" cy="110765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         本单击此处添加文本单击此处添加文本单击此处添加文本单击此处添加文本</a:t>
              </a:r>
            </a:p>
            <a:p>
              <a:pPr>
                <a:lnSpc>
                  <a:spcPct val="150000"/>
                </a:lnSpc>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bwMode="auto">
          <a:xfrm>
            <a:off x="2974423" y="2224168"/>
            <a:ext cx="3007427" cy="2380577"/>
            <a:chOff x="0" y="0"/>
            <a:chExt cx="3851441" cy="3048006"/>
          </a:xfrm>
        </p:grpSpPr>
        <p:sp>
          <p:nvSpPr>
            <p:cNvPr id="67" name="矩形 1"/>
            <p:cNvSpPr>
              <a:spLocks noChangeArrowheads="1"/>
            </p:cNvSpPr>
            <p:nvPr/>
          </p:nvSpPr>
          <p:spPr bwMode="auto">
            <a:xfrm>
              <a:off x="82517" y="85861"/>
              <a:ext cx="3656678" cy="2007609"/>
            </a:xfrm>
            <a:prstGeom prst="rect">
              <a:avLst/>
            </a:prstGeom>
            <a:blipFill dpi="0" rotWithShape="1">
              <a:blip r:embed="rId3"/>
              <a:srcRect/>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7"/>
            <p:cNvGrpSpPr/>
            <p:nvPr/>
          </p:nvGrpSpPr>
          <p:grpSpPr bwMode="auto">
            <a:xfrm>
              <a:off x="0" y="0"/>
              <a:ext cx="3851441" cy="3048006"/>
              <a:chOff x="0" y="0"/>
              <a:chExt cx="3851441" cy="3048006"/>
            </a:xfrm>
          </p:grpSpPr>
          <p:grpSp>
            <p:nvGrpSpPr>
              <p:cNvPr id="6" name="Group 8"/>
              <p:cNvGrpSpPr/>
              <p:nvPr/>
            </p:nvGrpSpPr>
            <p:grpSpPr bwMode="auto">
              <a:xfrm>
                <a:off x="0" y="0"/>
                <a:ext cx="3851441" cy="3048006"/>
                <a:chOff x="0" y="0"/>
                <a:chExt cx="3732582" cy="2953942"/>
              </a:xfrm>
            </p:grpSpPr>
            <p:sp>
              <p:nvSpPr>
                <p:cNvPr id="71" name="圆角矩形 1"/>
                <p:cNvSpPr>
                  <a:spLocks noChangeArrowheads="1"/>
                </p:cNvSpPr>
                <p:nvPr/>
              </p:nvSpPr>
              <p:spPr bwMode="auto">
                <a:xfrm>
                  <a:off x="0" y="0"/>
                  <a:ext cx="3732582" cy="2447190"/>
                </a:xfrm>
                <a:custGeom>
                  <a:avLst/>
                  <a:gdLst>
                    <a:gd name="T0" fmla="*/ 0 w 5436000"/>
                    <a:gd name="T1" fmla="*/ 0 h 3564000"/>
                    <a:gd name="T2" fmla="*/ 5436000 w 5436000"/>
                    <a:gd name="T3" fmla="*/ 3564000 h 3564000"/>
                  </a:gdLst>
                  <a:ahLst/>
                  <a:cxnLst/>
                  <a:rect l="T0" t="T1" r="T2" b="T3"/>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rgbClr val="EAEAEA"/>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圆角矩形 12"/>
                <p:cNvSpPr>
                  <a:spLocks noChangeArrowheads="1"/>
                </p:cNvSpPr>
                <p:nvPr/>
              </p:nvSpPr>
              <p:spPr bwMode="auto">
                <a:xfrm>
                  <a:off x="0" y="0"/>
                  <a:ext cx="3732582" cy="2111515"/>
                </a:xfrm>
                <a:custGeom>
                  <a:avLst/>
                  <a:gdLst>
                    <a:gd name="T0" fmla="*/ 0 w 5436000"/>
                    <a:gd name="T1" fmla="*/ 0 h 3075136"/>
                    <a:gd name="T2" fmla="*/ 5436000 w 5436000"/>
                    <a:gd name="T3" fmla="*/ 3075136 h 3075136"/>
                  </a:gdLst>
                  <a:ahLst/>
                  <a:cxnLst/>
                  <a:rect l="T0" t="T1" r="T2" b="T3"/>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14"/>
                <p:cNvSpPr>
                  <a:spLocks noChangeArrowheads="1"/>
                </p:cNvSpPr>
                <p:nvPr/>
              </p:nvSpPr>
              <p:spPr bwMode="auto">
                <a:xfrm>
                  <a:off x="160674" y="153511"/>
                  <a:ext cx="3411234" cy="1804493"/>
                </a:xfrm>
                <a:custGeom>
                  <a:avLst/>
                  <a:gdLst>
                    <a:gd name="T0" fmla="*/ 0 w 4968000"/>
                    <a:gd name="T1" fmla="*/ 0 h 2628000"/>
                    <a:gd name="T2" fmla="*/ 4968000 w 4968000"/>
                    <a:gd name="T3" fmla="*/ 2628000 h 2628000"/>
                  </a:gdLst>
                  <a:ahLst/>
                  <a:cxnLst/>
                  <a:rect l="T0" t="T1" r="T2" b="T3"/>
                  <a:pathLst>
                    <a:path w="4968000" h="2628000">
                      <a:moveTo>
                        <a:pt x="18000" y="18000"/>
                      </a:moveTo>
                      <a:lnTo>
                        <a:pt x="18000" y="2610000"/>
                      </a:lnTo>
                      <a:lnTo>
                        <a:pt x="4950000" y="2610000"/>
                      </a:lnTo>
                      <a:lnTo>
                        <a:pt x="4950000" y="18000"/>
                      </a:lnTo>
                      <a:close/>
                      <a:moveTo>
                        <a:pt x="0" y="0"/>
                      </a:moveTo>
                      <a:lnTo>
                        <a:pt x="4968000" y="0"/>
                      </a:lnTo>
                      <a:lnTo>
                        <a:pt x="4968000" y="2628000"/>
                      </a:lnTo>
                      <a:lnTo>
                        <a:pt x="0" y="2628000"/>
                      </a:lnTo>
                      <a:close/>
                    </a:path>
                  </a:pathLst>
                </a:custGeom>
                <a:solidFill>
                  <a:srgbClr val="FFFFF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矩形 39"/>
                <p:cNvSpPr>
                  <a:spLocks noChangeArrowheads="1"/>
                </p:cNvSpPr>
                <p:nvPr/>
              </p:nvSpPr>
              <p:spPr bwMode="auto">
                <a:xfrm>
                  <a:off x="1421298" y="2447190"/>
                  <a:ext cx="889986" cy="98887"/>
                </a:xfrm>
                <a:prstGeom prst="rect">
                  <a:avLst/>
                </a:prstGeom>
                <a:solidFill>
                  <a:srgbClr val="B2B2B2"/>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40"/>
                <p:cNvSpPr>
                  <a:spLocks noChangeArrowheads="1"/>
                </p:cNvSpPr>
                <p:nvPr/>
              </p:nvSpPr>
              <p:spPr bwMode="auto">
                <a:xfrm>
                  <a:off x="1421298" y="2546077"/>
                  <a:ext cx="889986" cy="271910"/>
                </a:xfrm>
                <a:prstGeom prst="rect">
                  <a:avLst/>
                </a:prstGeom>
                <a:solidFill>
                  <a:srgbClr val="CFCFCF"/>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圆角矩形 41"/>
                <p:cNvSpPr>
                  <a:spLocks noChangeArrowheads="1"/>
                </p:cNvSpPr>
                <p:nvPr/>
              </p:nvSpPr>
              <p:spPr bwMode="auto">
                <a:xfrm>
                  <a:off x="1124636" y="2817987"/>
                  <a:ext cx="1483310" cy="135955"/>
                </a:xfrm>
                <a:prstGeom prst="roundRect">
                  <a:avLst>
                    <a:gd name="adj" fmla="val 16667"/>
                  </a:avLst>
                </a:prstGeom>
                <a:solidFill>
                  <a:srgbClr val="EAEAEA"/>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椭圆 42"/>
                <p:cNvSpPr>
                  <a:spLocks noChangeArrowheads="1"/>
                </p:cNvSpPr>
                <p:nvPr/>
              </p:nvSpPr>
              <p:spPr bwMode="auto">
                <a:xfrm>
                  <a:off x="1829416" y="41325"/>
                  <a:ext cx="74157" cy="74157"/>
                </a:xfrm>
                <a:prstGeom prst="ellipse">
                  <a:avLst/>
                </a:prstGeom>
                <a:solidFill>
                  <a:srgbClr val="000000"/>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23"/>
                <p:cNvSpPr>
                  <a:spLocks noChangeArrowheads="1"/>
                </p:cNvSpPr>
                <p:nvPr/>
              </p:nvSpPr>
              <p:spPr bwMode="auto">
                <a:xfrm>
                  <a:off x="2042559" y="0"/>
                  <a:ext cx="1690023" cy="2447190"/>
                </a:xfrm>
                <a:custGeom>
                  <a:avLst/>
                  <a:gdLst>
                    <a:gd name="T0" fmla="*/ 0 w 2461290"/>
                    <a:gd name="T1" fmla="*/ 0 h 3564000"/>
                    <a:gd name="T2" fmla="*/ 2461290 w 2461290"/>
                    <a:gd name="T3" fmla="*/ 3564000 h 3564000"/>
                  </a:gdLst>
                  <a:ahLst/>
                  <a:cxnLst/>
                  <a:rect l="T0" t="T1" r="T2" b="T3"/>
                  <a:pathLst>
                    <a:path w="2461290" h="3564000">
                      <a:moveTo>
                        <a:pt x="0" y="0"/>
                      </a:moveTo>
                      <a:lnTo>
                        <a:pt x="2267337" y="0"/>
                      </a:lnTo>
                      <a:cubicBezTo>
                        <a:pt x="2374454" y="0"/>
                        <a:pt x="2461290" y="86836"/>
                        <a:pt x="2461290" y="193953"/>
                      </a:cubicBezTo>
                      <a:lnTo>
                        <a:pt x="2461290" y="3370047"/>
                      </a:lnTo>
                      <a:cubicBezTo>
                        <a:pt x="2461290" y="3477164"/>
                        <a:pt x="2374454" y="3564000"/>
                        <a:pt x="2267337" y="3564000"/>
                      </a:cubicBezTo>
                      <a:lnTo>
                        <a:pt x="1658918" y="3564000"/>
                      </a:lnTo>
                      <a:close/>
                    </a:path>
                  </a:pathLst>
                </a:custGeom>
                <a:solidFill>
                  <a:srgbClr val="FFFFFF">
                    <a:alpha val="9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70" name="图片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0577" y="2226718"/>
                <a:ext cx="190285"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2" name="椭圆 6"/>
          <p:cNvSpPr>
            <a:spLocks noChangeArrowheads="1"/>
          </p:cNvSpPr>
          <p:nvPr/>
        </p:nvSpPr>
        <p:spPr bwMode="auto">
          <a:xfrm>
            <a:off x="2973851" y="2960319"/>
            <a:ext cx="80963" cy="80987"/>
          </a:xfrm>
          <a:prstGeom prst="ellipse">
            <a:avLst/>
          </a:prstGeom>
          <a:solidFill>
            <a:srgbClr val="282828"/>
          </a:solidFill>
          <a:ln w="25400" cap="flat" cmpd="sng">
            <a:solidFill>
              <a:schemeClr val="tx1"/>
            </a:solidFill>
            <a:bevel/>
          </a:ln>
        </p:spPr>
        <p:txBody>
          <a:bodyPr lIns="68580" tIns="34290" rIns="68580" bIns="34290"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Group 24"/>
          <p:cNvGrpSpPr/>
          <p:nvPr/>
        </p:nvGrpSpPr>
        <p:grpSpPr bwMode="auto">
          <a:xfrm>
            <a:off x="923595" y="1966478"/>
            <a:ext cx="1409700" cy="1000046"/>
            <a:chOff x="0" y="-94391"/>
            <a:chExt cx="1879472" cy="1332859"/>
          </a:xfrm>
        </p:grpSpPr>
        <p:sp>
          <p:nvSpPr>
            <p:cNvPr id="84" name="矩形 10"/>
            <p:cNvSpPr>
              <a:spLocks noChangeArrowheads="1"/>
            </p:cNvSpPr>
            <p:nvPr/>
          </p:nvSpPr>
          <p:spPr bwMode="auto">
            <a:xfrm>
              <a:off x="7264" y="276999"/>
              <a:ext cx="1872208" cy="18000"/>
            </a:xfrm>
            <a:prstGeom prst="rect">
              <a:avLst/>
            </a:prstGeom>
            <a:solidFill>
              <a:srgbClr val="282828"/>
            </a:solidFill>
            <a:ln w="25400" cap="flat" cmpd="sng">
              <a:noFill/>
              <a:bevel/>
            </a:ln>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矩形 55"/>
            <p:cNvSpPr>
              <a:spLocks noChangeArrowheads="1"/>
            </p:cNvSpPr>
            <p:nvPr/>
          </p:nvSpPr>
          <p:spPr bwMode="auto">
            <a:xfrm>
              <a:off x="0" y="-94391"/>
              <a:ext cx="1872208" cy="36918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86" name="矩形 56"/>
            <p:cNvSpPr>
              <a:spLocks noChangeArrowheads="1"/>
            </p:cNvSpPr>
            <p:nvPr/>
          </p:nvSpPr>
          <p:spPr bwMode="auto">
            <a:xfrm>
              <a:off x="0" y="294999"/>
              <a:ext cx="1879472" cy="94346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添加文字内容添加文字内容添加文字内容添加文字内容添加文字内容</a:t>
              </a:r>
            </a:p>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87" name="直接连接符 13"/>
          <p:cNvCxnSpPr>
            <a:cxnSpLocks noChangeShapeType="1"/>
            <a:stCxn id="82" idx="1"/>
            <a:endCxn id="84" idx="3"/>
          </p:cNvCxnSpPr>
          <p:nvPr/>
        </p:nvCxnSpPr>
        <p:spPr bwMode="auto">
          <a:xfrm flipH="1" flipV="1">
            <a:off x="2333295" y="2251677"/>
            <a:ext cx="652463" cy="720551"/>
          </a:xfrm>
          <a:prstGeom prst="line">
            <a:avLst/>
          </a:prstGeom>
          <a:noFill/>
          <a:ln w="9525" cap="flat" cmpd="sng">
            <a:solidFill>
              <a:schemeClr val="tx1"/>
            </a:solidFill>
            <a:prstDash val="dash"/>
            <a:bevel/>
          </a:ln>
          <a:extLst>
            <a:ext uri="{909E8E84-426E-40DD-AFC4-6F175D3DCCD1}">
              <a14:hiddenFill xmlns:a14="http://schemas.microsoft.com/office/drawing/2010/main">
                <a:noFill/>
              </a14:hiddenFill>
            </a:ext>
          </a:extLst>
        </p:spPr>
      </p:cxnSp>
      <p:sp>
        <p:nvSpPr>
          <p:cNvPr id="88" name="椭圆 87"/>
          <p:cNvSpPr>
            <a:spLocks noChangeArrowheads="1"/>
          </p:cNvSpPr>
          <p:nvPr/>
        </p:nvSpPr>
        <p:spPr bwMode="auto">
          <a:xfrm>
            <a:off x="5803024" y="2724014"/>
            <a:ext cx="80963" cy="80987"/>
          </a:xfrm>
          <a:prstGeom prst="ellipse">
            <a:avLst/>
          </a:prstGeom>
          <a:solidFill>
            <a:srgbClr val="282828"/>
          </a:solidFill>
          <a:ln w="25400" cap="flat" cmpd="sng">
            <a:solidFill>
              <a:schemeClr val="tx1"/>
            </a:solidFill>
            <a:bevel/>
          </a:ln>
        </p:spPr>
        <p:txBody>
          <a:bodyPr lIns="68580" tIns="34290" rIns="68580" bIns="34290"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椭圆 88"/>
          <p:cNvSpPr>
            <a:spLocks noChangeArrowheads="1"/>
          </p:cNvSpPr>
          <p:nvPr/>
        </p:nvSpPr>
        <p:spPr bwMode="auto">
          <a:xfrm>
            <a:off x="5813851" y="3710881"/>
            <a:ext cx="80963" cy="80987"/>
          </a:xfrm>
          <a:prstGeom prst="ellipse">
            <a:avLst/>
          </a:prstGeom>
          <a:solidFill>
            <a:srgbClr val="282828"/>
          </a:solidFill>
          <a:ln w="25400" cap="flat" cmpd="sng">
            <a:solidFill>
              <a:schemeClr val="tx1"/>
            </a:solidFill>
            <a:bevel/>
          </a:ln>
        </p:spPr>
        <p:txBody>
          <a:bodyPr lIns="68580" tIns="34290" rIns="68580" bIns="34290"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Group 31"/>
          <p:cNvGrpSpPr/>
          <p:nvPr/>
        </p:nvGrpSpPr>
        <p:grpSpPr bwMode="auto">
          <a:xfrm>
            <a:off x="6394766" y="1380787"/>
            <a:ext cx="1409700" cy="1008642"/>
            <a:chOff x="0" y="-106149"/>
            <a:chExt cx="1879472" cy="1345325"/>
          </a:xfrm>
        </p:grpSpPr>
        <p:sp>
          <p:nvSpPr>
            <p:cNvPr id="91" name="矩形 62"/>
            <p:cNvSpPr>
              <a:spLocks noChangeArrowheads="1"/>
            </p:cNvSpPr>
            <p:nvPr/>
          </p:nvSpPr>
          <p:spPr bwMode="auto">
            <a:xfrm>
              <a:off x="7264" y="276999"/>
              <a:ext cx="1872208" cy="18000"/>
            </a:xfrm>
            <a:prstGeom prst="rect">
              <a:avLst/>
            </a:prstGeom>
            <a:noFill/>
            <a:ln w="25400" cap="flat" cmpd="sng">
              <a:solidFill>
                <a:schemeClr val="tx1"/>
              </a:solidFill>
              <a:bevel/>
            </a:ln>
          </p:spPr>
          <p:txBody>
            <a:bodyPr anchor="ctr"/>
            <a:lstStyle/>
            <a:p>
              <a:pPr algn="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矩形 63"/>
            <p:cNvSpPr>
              <a:spLocks noChangeArrowheads="1"/>
            </p:cNvSpPr>
            <p:nvPr/>
          </p:nvSpPr>
          <p:spPr bwMode="auto">
            <a:xfrm>
              <a:off x="7264" y="-106149"/>
              <a:ext cx="1872208" cy="36946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93" name="矩形 64"/>
            <p:cNvSpPr>
              <a:spLocks noChangeArrowheads="1"/>
            </p:cNvSpPr>
            <p:nvPr/>
          </p:nvSpPr>
          <p:spPr bwMode="auto">
            <a:xfrm>
              <a:off x="0" y="294999"/>
              <a:ext cx="1879472" cy="9441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添加文字内容添加文字内容添加文字内容添加文字内容添加文字内容</a:t>
              </a:r>
            </a:p>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94" name="直接连接符 16"/>
          <p:cNvCxnSpPr>
            <a:cxnSpLocks noChangeShapeType="1"/>
            <a:stCxn id="88" idx="0"/>
            <a:endCxn id="91" idx="1"/>
          </p:cNvCxnSpPr>
          <p:nvPr/>
        </p:nvCxnSpPr>
        <p:spPr bwMode="auto">
          <a:xfrm flipV="1">
            <a:off x="5843506" y="1674749"/>
            <a:ext cx="557213" cy="1049265"/>
          </a:xfrm>
          <a:prstGeom prst="line">
            <a:avLst/>
          </a:prstGeom>
          <a:noFill/>
          <a:ln w="9525" cap="flat" cmpd="sng">
            <a:solidFill>
              <a:schemeClr val="tx1"/>
            </a:solidFill>
            <a:prstDash val="dash"/>
            <a:bevel/>
          </a:ln>
          <a:extLst>
            <a:ext uri="{909E8E84-426E-40DD-AFC4-6F175D3DCCD1}">
              <a14:hiddenFill xmlns:a14="http://schemas.microsoft.com/office/drawing/2010/main">
                <a:noFill/>
              </a14:hiddenFill>
            </a:ext>
          </a:extLst>
        </p:spPr>
      </p:cxnSp>
      <p:grpSp>
        <p:nvGrpSpPr>
          <p:cNvPr id="9" name="Group 36"/>
          <p:cNvGrpSpPr/>
          <p:nvPr/>
        </p:nvGrpSpPr>
        <p:grpSpPr bwMode="auto">
          <a:xfrm>
            <a:off x="6711077" y="3039944"/>
            <a:ext cx="1432522" cy="1021173"/>
            <a:chOff x="7264" y="-122862"/>
            <a:chExt cx="1909899" cy="1362036"/>
          </a:xfrm>
        </p:grpSpPr>
        <p:sp>
          <p:nvSpPr>
            <p:cNvPr id="96" name="矩形 70"/>
            <p:cNvSpPr>
              <a:spLocks noChangeArrowheads="1"/>
            </p:cNvSpPr>
            <p:nvPr/>
          </p:nvSpPr>
          <p:spPr bwMode="auto">
            <a:xfrm>
              <a:off x="7264" y="276999"/>
              <a:ext cx="1872208" cy="18000"/>
            </a:xfrm>
            <a:prstGeom prst="rect">
              <a:avLst/>
            </a:prstGeom>
            <a:solidFill>
              <a:schemeClr val="bg1"/>
            </a:solidFill>
            <a:ln w="25400" cap="flat" cmpd="sng">
              <a:solidFill>
                <a:schemeClr val="tx1"/>
              </a:solidFill>
              <a:bevel/>
            </a:ln>
          </p:spPr>
          <p:txBody>
            <a:bodyPr anchor="ctr"/>
            <a:lstStyle/>
            <a:p>
              <a:pPr algn="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矩形 71"/>
            <p:cNvSpPr>
              <a:spLocks noChangeArrowheads="1"/>
            </p:cNvSpPr>
            <p:nvPr/>
          </p:nvSpPr>
          <p:spPr bwMode="auto">
            <a:xfrm>
              <a:off x="7264" y="-122862"/>
              <a:ext cx="1872208" cy="3694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98" name="矩形 72"/>
            <p:cNvSpPr>
              <a:spLocks noChangeArrowheads="1"/>
            </p:cNvSpPr>
            <p:nvPr/>
          </p:nvSpPr>
          <p:spPr bwMode="auto">
            <a:xfrm>
              <a:off x="37691" y="294999"/>
              <a:ext cx="1879472" cy="9441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spAutoFit/>
            </a:bodyPr>
            <a:lstStyle/>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添加文字内容添加文字内容添加文字内容添加文字内容添加文字内容</a:t>
              </a:r>
            </a:p>
            <a:p>
              <a:pPr>
                <a:lnSpc>
                  <a:spcPts val="12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添加文字内容</a:t>
              </a:r>
            </a:p>
          </p:txBody>
        </p:sp>
      </p:grpSp>
      <p:cxnSp>
        <p:nvCxnSpPr>
          <p:cNvPr id="99" name="直接连接符 22"/>
          <p:cNvCxnSpPr>
            <a:cxnSpLocks noChangeShapeType="1"/>
            <a:stCxn id="89" idx="7"/>
            <a:endCxn id="96" idx="1"/>
          </p:cNvCxnSpPr>
          <p:nvPr/>
        </p:nvCxnSpPr>
        <p:spPr bwMode="auto">
          <a:xfrm flipV="1">
            <a:off x="5882908" y="3346437"/>
            <a:ext cx="828675" cy="376354"/>
          </a:xfrm>
          <a:prstGeom prst="line">
            <a:avLst/>
          </a:prstGeom>
          <a:noFill/>
          <a:ln w="9525" cap="flat" cmpd="sng">
            <a:solidFill>
              <a:schemeClr val="tx1"/>
            </a:solidFill>
            <a:prstDash val="dash"/>
            <a:bevel/>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par>
                                <p:cTn id="12" presetID="14"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randombar(horizontal)">
                                      <p:cBhvr>
                                        <p:cTn id="17" dur="500"/>
                                        <p:tgtEl>
                                          <p:spTgt spid="87"/>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randombar(horizontal)">
                                      <p:cBhvr>
                                        <p:cTn id="21" dur="500"/>
                                        <p:tgtEl>
                                          <p:spTgt spid="88"/>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randombar(horizontal)">
                                      <p:cBhvr>
                                        <p:cTn id="27" dur="500"/>
                                        <p:tgtEl>
                                          <p:spTgt spid="94"/>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randombar(horizontal)">
                                      <p:cBhvr>
                                        <p:cTn id="31" dur="500"/>
                                        <p:tgtEl>
                                          <p:spTgt spid="89"/>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randombar(horizontal)">
                                      <p:cBhvr>
                                        <p:cTn id="3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8" grpId="0" animBg="1"/>
      <p:bldP spid="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269270" y="1772336"/>
            <a:ext cx="371476" cy="371525"/>
          </a:xfrm>
          <a:prstGeom prst="ellipse">
            <a:avLst/>
          </a:prstGeom>
          <a:solidFill>
            <a:schemeClr val="accent1"/>
          </a:solidFill>
          <a:ln w="28575">
            <a:solidFill>
              <a:schemeClr val="accent1"/>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tx2"/>
              </a:solidFill>
            </a:endParaRPr>
          </a:p>
        </p:txBody>
      </p:sp>
      <p:cxnSp>
        <p:nvCxnSpPr>
          <p:cNvPr id="6" name="直接连接符 5"/>
          <p:cNvCxnSpPr>
            <a:stCxn id="4" idx="4"/>
          </p:cNvCxnSpPr>
          <p:nvPr/>
        </p:nvCxnSpPr>
        <p:spPr>
          <a:xfrm>
            <a:off x="1455008" y="2143862"/>
            <a:ext cx="0" cy="30007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357282" y="3020090"/>
            <a:ext cx="195453" cy="195479"/>
          </a:xfrm>
          <a:prstGeom prst="ellipse">
            <a:avLst/>
          </a:prstGeom>
          <a:solidFill>
            <a:schemeClr val="accent1"/>
          </a:solidFill>
          <a:ln w="28575">
            <a:solidFill>
              <a:schemeClr val="accent1"/>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tx2"/>
              </a:solidFill>
            </a:endParaRPr>
          </a:p>
        </p:txBody>
      </p:sp>
      <p:sp>
        <p:nvSpPr>
          <p:cNvPr id="9" name="椭圆 8"/>
          <p:cNvSpPr/>
          <p:nvPr/>
        </p:nvSpPr>
        <p:spPr>
          <a:xfrm>
            <a:off x="1357282" y="4091797"/>
            <a:ext cx="195453" cy="195479"/>
          </a:xfrm>
          <a:prstGeom prst="ellipse">
            <a:avLst/>
          </a:prstGeom>
          <a:solidFill>
            <a:schemeClr val="accent1"/>
          </a:solidFill>
          <a:ln w="28575">
            <a:solidFill>
              <a:schemeClr val="accent1"/>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tx2"/>
              </a:solidFill>
            </a:endParaRPr>
          </a:p>
        </p:txBody>
      </p:sp>
      <p:grpSp>
        <p:nvGrpSpPr>
          <p:cNvPr id="5" name="组合 11"/>
          <p:cNvGrpSpPr/>
          <p:nvPr/>
        </p:nvGrpSpPr>
        <p:grpSpPr>
          <a:xfrm>
            <a:off x="1683607" y="2955768"/>
            <a:ext cx="2500844" cy="572791"/>
            <a:chOff x="1485192" y="3939891"/>
            <a:chExt cx="3334458" cy="763617"/>
          </a:xfrm>
        </p:grpSpPr>
        <p:sp>
          <p:nvSpPr>
            <p:cNvPr id="10" name="矩形 9"/>
            <p:cNvSpPr/>
            <p:nvPr/>
          </p:nvSpPr>
          <p:spPr>
            <a:xfrm>
              <a:off x="1485192" y="3939891"/>
              <a:ext cx="1577782" cy="410313"/>
            </a:xfrm>
            <a:prstGeom prst="rect">
              <a:avLst/>
            </a:prstGeom>
          </p:spPr>
          <p:txBody>
            <a:bodyPr wrap="none">
              <a:spAutoFit/>
            </a:bodyPr>
            <a:lstStyle/>
            <a:p>
              <a:r>
                <a:rPr lang="zh-CN" altLang="en-US" sz="1400" b="1" dirty="0">
                  <a:solidFill>
                    <a:schemeClr val="tx1">
                      <a:lumMod val="50000"/>
                      <a:lumOff val="50000"/>
                    </a:schemeClr>
                  </a:solidFill>
                </a:rPr>
                <a:t>添  加  标  题 </a:t>
              </a:r>
            </a:p>
          </p:txBody>
        </p:sp>
        <p:sp>
          <p:nvSpPr>
            <p:cNvPr id="11" name="矩形 10"/>
            <p:cNvSpPr/>
            <p:nvPr/>
          </p:nvSpPr>
          <p:spPr>
            <a:xfrm>
              <a:off x="1485192" y="4332944"/>
              <a:ext cx="3334458" cy="370564"/>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千图网是一家专业</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设计的工作室</a:t>
              </a:r>
              <a:endParaRPr lang="zh-CN" altLang="en-US" sz="900" dirty="0">
                <a:solidFill>
                  <a:schemeClr val="tx1">
                    <a:lumMod val="50000"/>
                    <a:lumOff val="50000"/>
                  </a:schemeClr>
                </a:solidFill>
              </a:endParaRPr>
            </a:p>
          </p:txBody>
        </p:sp>
      </p:grpSp>
      <p:grpSp>
        <p:nvGrpSpPr>
          <p:cNvPr id="7" name="组合 12"/>
          <p:cNvGrpSpPr/>
          <p:nvPr/>
        </p:nvGrpSpPr>
        <p:grpSpPr>
          <a:xfrm>
            <a:off x="1683607" y="4056054"/>
            <a:ext cx="2500844" cy="572791"/>
            <a:chOff x="1485192" y="3939891"/>
            <a:chExt cx="3334458" cy="763617"/>
          </a:xfrm>
        </p:grpSpPr>
        <p:sp>
          <p:nvSpPr>
            <p:cNvPr id="14" name="矩形 13"/>
            <p:cNvSpPr/>
            <p:nvPr/>
          </p:nvSpPr>
          <p:spPr>
            <a:xfrm>
              <a:off x="1485192" y="3939891"/>
              <a:ext cx="1577782" cy="410313"/>
            </a:xfrm>
            <a:prstGeom prst="rect">
              <a:avLst/>
            </a:prstGeom>
          </p:spPr>
          <p:txBody>
            <a:bodyPr wrap="none">
              <a:spAutoFit/>
            </a:bodyPr>
            <a:lstStyle/>
            <a:p>
              <a:r>
                <a:rPr lang="zh-CN" altLang="en-US" sz="1400" b="1" dirty="0">
                  <a:solidFill>
                    <a:schemeClr val="tx1">
                      <a:lumMod val="50000"/>
                      <a:lumOff val="50000"/>
                    </a:schemeClr>
                  </a:solidFill>
                </a:rPr>
                <a:t>添  加  标  题 </a:t>
              </a:r>
            </a:p>
          </p:txBody>
        </p:sp>
        <p:sp>
          <p:nvSpPr>
            <p:cNvPr id="15" name="矩形 14"/>
            <p:cNvSpPr/>
            <p:nvPr/>
          </p:nvSpPr>
          <p:spPr>
            <a:xfrm>
              <a:off x="1485192" y="4332944"/>
              <a:ext cx="3334458" cy="370564"/>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千图网是一家专业</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设计的工作室</a:t>
              </a:r>
              <a:endParaRPr lang="zh-CN" altLang="en-US" sz="900" dirty="0">
                <a:solidFill>
                  <a:schemeClr val="tx1">
                    <a:lumMod val="50000"/>
                    <a:lumOff val="50000"/>
                  </a:schemeClr>
                </a:solidFill>
              </a:endParaRPr>
            </a:p>
          </p:txBody>
        </p:sp>
      </p:grpSp>
      <p:sp>
        <p:nvSpPr>
          <p:cNvPr id="16" name="椭圆 15"/>
          <p:cNvSpPr/>
          <p:nvPr/>
        </p:nvSpPr>
        <p:spPr>
          <a:xfrm>
            <a:off x="5437238" y="1772336"/>
            <a:ext cx="371476" cy="371525"/>
          </a:xfrm>
          <a:prstGeom prst="ellipse">
            <a:avLst/>
          </a:prstGeom>
          <a:solidFill>
            <a:schemeClr val="accent1"/>
          </a:solidFill>
          <a:ln w="28575">
            <a:solidFill>
              <a:schemeClr val="accent1"/>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tx2"/>
              </a:solidFill>
            </a:endParaRPr>
          </a:p>
        </p:txBody>
      </p:sp>
      <p:cxnSp>
        <p:nvCxnSpPr>
          <p:cNvPr id="17" name="直接连接符 16"/>
          <p:cNvCxnSpPr>
            <a:stCxn id="16" idx="4"/>
          </p:cNvCxnSpPr>
          <p:nvPr/>
        </p:nvCxnSpPr>
        <p:spPr>
          <a:xfrm>
            <a:off x="5622976" y="2143862"/>
            <a:ext cx="0" cy="30007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525250" y="3020090"/>
            <a:ext cx="195453" cy="195479"/>
          </a:xfrm>
          <a:prstGeom prst="ellipse">
            <a:avLst/>
          </a:prstGeom>
          <a:solidFill>
            <a:schemeClr val="accent1"/>
          </a:solidFill>
          <a:ln w="28575">
            <a:solidFill>
              <a:schemeClr val="accent1"/>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tx2"/>
              </a:solidFill>
            </a:endParaRPr>
          </a:p>
        </p:txBody>
      </p:sp>
      <p:sp>
        <p:nvSpPr>
          <p:cNvPr id="19" name="椭圆 18"/>
          <p:cNvSpPr/>
          <p:nvPr/>
        </p:nvSpPr>
        <p:spPr>
          <a:xfrm>
            <a:off x="5525250" y="4091797"/>
            <a:ext cx="195453" cy="195479"/>
          </a:xfrm>
          <a:prstGeom prst="ellipse">
            <a:avLst/>
          </a:prstGeom>
          <a:solidFill>
            <a:schemeClr val="accent1"/>
          </a:solidFill>
          <a:ln w="28575">
            <a:solidFill>
              <a:schemeClr val="accent1"/>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tx2"/>
              </a:solidFill>
            </a:endParaRPr>
          </a:p>
        </p:txBody>
      </p:sp>
      <p:grpSp>
        <p:nvGrpSpPr>
          <p:cNvPr id="12" name="组合 19"/>
          <p:cNvGrpSpPr/>
          <p:nvPr/>
        </p:nvGrpSpPr>
        <p:grpSpPr>
          <a:xfrm>
            <a:off x="5851576" y="2955768"/>
            <a:ext cx="2500844" cy="572791"/>
            <a:chOff x="1485192" y="3939891"/>
            <a:chExt cx="3334458" cy="763617"/>
          </a:xfrm>
        </p:grpSpPr>
        <p:sp>
          <p:nvSpPr>
            <p:cNvPr id="21" name="矩形 20"/>
            <p:cNvSpPr/>
            <p:nvPr/>
          </p:nvSpPr>
          <p:spPr>
            <a:xfrm>
              <a:off x="1485192" y="3939891"/>
              <a:ext cx="1577782" cy="410313"/>
            </a:xfrm>
            <a:prstGeom prst="rect">
              <a:avLst/>
            </a:prstGeom>
          </p:spPr>
          <p:txBody>
            <a:bodyPr wrap="none">
              <a:spAutoFit/>
            </a:bodyPr>
            <a:lstStyle/>
            <a:p>
              <a:r>
                <a:rPr lang="zh-CN" altLang="en-US" sz="1400" b="1" dirty="0">
                  <a:solidFill>
                    <a:schemeClr val="tx1">
                      <a:lumMod val="50000"/>
                      <a:lumOff val="50000"/>
                    </a:schemeClr>
                  </a:solidFill>
                </a:rPr>
                <a:t>添  加  标  题 </a:t>
              </a:r>
            </a:p>
          </p:txBody>
        </p:sp>
        <p:sp>
          <p:nvSpPr>
            <p:cNvPr id="22" name="矩形 21"/>
            <p:cNvSpPr/>
            <p:nvPr/>
          </p:nvSpPr>
          <p:spPr>
            <a:xfrm>
              <a:off x="1485192" y="4332944"/>
              <a:ext cx="3334458" cy="370564"/>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千图网是一家专业</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设计的工作室</a:t>
              </a:r>
              <a:endParaRPr lang="zh-CN" altLang="en-US" sz="900" dirty="0">
                <a:solidFill>
                  <a:schemeClr val="tx1">
                    <a:lumMod val="50000"/>
                    <a:lumOff val="50000"/>
                  </a:schemeClr>
                </a:solidFill>
              </a:endParaRPr>
            </a:p>
          </p:txBody>
        </p:sp>
      </p:grpSp>
      <p:grpSp>
        <p:nvGrpSpPr>
          <p:cNvPr id="13" name="组合 22"/>
          <p:cNvGrpSpPr/>
          <p:nvPr/>
        </p:nvGrpSpPr>
        <p:grpSpPr>
          <a:xfrm>
            <a:off x="5851576" y="4056054"/>
            <a:ext cx="2500844" cy="572791"/>
            <a:chOff x="1485192" y="3939891"/>
            <a:chExt cx="3334458" cy="763617"/>
          </a:xfrm>
        </p:grpSpPr>
        <p:sp>
          <p:nvSpPr>
            <p:cNvPr id="24" name="矩形 23"/>
            <p:cNvSpPr/>
            <p:nvPr/>
          </p:nvSpPr>
          <p:spPr>
            <a:xfrm>
              <a:off x="1485192" y="3939891"/>
              <a:ext cx="1577782" cy="410313"/>
            </a:xfrm>
            <a:prstGeom prst="rect">
              <a:avLst/>
            </a:prstGeom>
          </p:spPr>
          <p:txBody>
            <a:bodyPr wrap="none">
              <a:spAutoFit/>
            </a:bodyPr>
            <a:lstStyle/>
            <a:p>
              <a:r>
                <a:rPr lang="zh-CN" altLang="en-US" sz="1400" b="1" dirty="0">
                  <a:solidFill>
                    <a:schemeClr val="tx1">
                      <a:lumMod val="50000"/>
                      <a:lumOff val="50000"/>
                    </a:schemeClr>
                  </a:solidFill>
                </a:rPr>
                <a:t>添  加  标  题 </a:t>
              </a:r>
            </a:p>
          </p:txBody>
        </p:sp>
        <p:sp>
          <p:nvSpPr>
            <p:cNvPr id="25" name="矩形 24"/>
            <p:cNvSpPr/>
            <p:nvPr/>
          </p:nvSpPr>
          <p:spPr>
            <a:xfrm>
              <a:off x="1485192" y="4332944"/>
              <a:ext cx="3334458" cy="370564"/>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千图网是一家专业</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设计的工作室</a:t>
              </a:r>
              <a:endParaRPr lang="zh-CN" altLang="en-US" sz="900" dirty="0">
                <a:solidFill>
                  <a:schemeClr val="tx1">
                    <a:lumMod val="50000"/>
                    <a:lumOff val="50000"/>
                  </a:schemeClr>
                </a:solidFill>
              </a:endParaRPr>
            </a:p>
          </p:txBody>
        </p:sp>
      </p:grpSp>
      <p:sp>
        <p:nvSpPr>
          <p:cNvPr id="26" name="文本框 25"/>
          <p:cNvSpPr txBox="1"/>
          <p:nvPr/>
        </p:nvSpPr>
        <p:spPr>
          <a:xfrm>
            <a:off x="1515264" y="2157729"/>
            <a:ext cx="979925" cy="300040"/>
          </a:xfrm>
          <a:prstGeom prst="rect">
            <a:avLst/>
          </a:prstGeom>
          <a:noFill/>
        </p:spPr>
        <p:txBody>
          <a:bodyPr wrap="none" lIns="68577" tIns="34289" rIns="68577" bIns="34289" rtlCol="0">
            <a:spAutoFit/>
          </a:bodyPr>
          <a:lstStyle/>
          <a:p>
            <a:r>
              <a:rPr lang="en-US" altLang="zh-CN" sz="1500" dirty="0">
                <a:solidFill>
                  <a:schemeClr val="tx1">
                    <a:lumMod val="50000"/>
                    <a:lumOff val="50000"/>
                  </a:schemeClr>
                </a:solidFill>
              </a:rPr>
              <a:t>2010-2013</a:t>
            </a:r>
            <a:endParaRPr lang="zh-CN" altLang="en-US" sz="1500" dirty="0">
              <a:solidFill>
                <a:schemeClr val="tx1">
                  <a:lumMod val="50000"/>
                  <a:lumOff val="50000"/>
                </a:schemeClr>
              </a:solidFill>
            </a:endParaRPr>
          </a:p>
        </p:txBody>
      </p:sp>
      <p:sp>
        <p:nvSpPr>
          <p:cNvPr id="27" name="文本框 26"/>
          <p:cNvSpPr txBox="1"/>
          <p:nvPr/>
        </p:nvSpPr>
        <p:spPr>
          <a:xfrm>
            <a:off x="5712146" y="2157729"/>
            <a:ext cx="979925" cy="300040"/>
          </a:xfrm>
          <a:prstGeom prst="rect">
            <a:avLst/>
          </a:prstGeom>
          <a:noFill/>
        </p:spPr>
        <p:txBody>
          <a:bodyPr wrap="none" lIns="68577" tIns="34289" rIns="68577" bIns="34289" rtlCol="0">
            <a:spAutoFit/>
          </a:bodyPr>
          <a:lstStyle/>
          <a:p>
            <a:r>
              <a:rPr lang="en-US" altLang="zh-CN" sz="1500" dirty="0">
                <a:solidFill>
                  <a:schemeClr val="tx1">
                    <a:lumMod val="50000"/>
                    <a:lumOff val="50000"/>
                  </a:schemeClr>
                </a:solidFill>
              </a:rPr>
              <a:t>2014-2016</a:t>
            </a:r>
            <a:endParaRPr lang="zh-CN" altLang="en-US" sz="15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6" grpId="0" animBg="1"/>
      <p:bldP spid="18" grpId="0" animBg="1"/>
      <p:bldP spid="19" grpId="0" animBg="1"/>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03" y="1177686"/>
            <a:ext cx="4112658" cy="3716272"/>
            <a:chOff x="0" y="1569337"/>
            <a:chExt cx="5484146" cy="4954631"/>
          </a:xfrm>
        </p:grpSpPr>
        <p:sp>
          <p:nvSpPr>
            <p:cNvPr id="851"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2"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3"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4"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5"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accent1">
                <a:lumMod val="75000"/>
              </a:schemeClr>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6" name="Freeform 10"/>
            <p:cNvSpPr/>
            <p:nvPr/>
          </p:nvSpPr>
          <p:spPr bwMode="auto">
            <a:xfrm>
              <a:off x="2481389" y="2591708"/>
              <a:ext cx="1812571" cy="582467"/>
            </a:xfrm>
            <a:custGeom>
              <a:avLst/>
              <a:gdLst>
                <a:gd name="T0" fmla="*/ 790 w 941"/>
                <a:gd name="T1" fmla="*/ 0 h 302"/>
                <a:gd name="T2" fmla="*/ 0 w 941"/>
                <a:gd name="T3" fmla="*/ 0 h 302"/>
                <a:gd name="T4" fmla="*/ 0 w 941"/>
                <a:gd name="T5" fmla="*/ 302 h 302"/>
                <a:gd name="T6" fmla="*/ 790 w 941"/>
                <a:gd name="T7" fmla="*/ 302 h 302"/>
                <a:gd name="T8" fmla="*/ 941 w 941"/>
                <a:gd name="T9" fmla="*/ 151 h 302"/>
                <a:gd name="T10" fmla="*/ 790 w 941"/>
                <a:gd name="T11" fmla="*/ 0 h 302"/>
              </a:gdLst>
              <a:ahLst/>
              <a:cxnLst>
                <a:cxn ang="0">
                  <a:pos x="T0" y="T1"/>
                </a:cxn>
                <a:cxn ang="0">
                  <a:pos x="T2" y="T3"/>
                </a:cxn>
                <a:cxn ang="0">
                  <a:pos x="T4" y="T5"/>
                </a:cxn>
                <a:cxn ang="0">
                  <a:pos x="T6" y="T7"/>
                </a:cxn>
                <a:cxn ang="0">
                  <a:pos x="T8" y="T9"/>
                </a:cxn>
                <a:cxn ang="0">
                  <a:pos x="T10" y="T11"/>
                </a:cxn>
              </a:cxnLst>
              <a:rect l="0" t="0" r="r" b="b"/>
              <a:pathLst>
                <a:path w="941" h="302">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7" name="Freeform 11"/>
            <p:cNvSpPr/>
            <p:nvPr/>
          </p:nvSpPr>
          <p:spPr bwMode="auto">
            <a:xfrm>
              <a:off x="2481389" y="3174175"/>
              <a:ext cx="3002757" cy="581652"/>
            </a:xfrm>
            <a:custGeom>
              <a:avLst/>
              <a:gdLst>
                <a:gd name="T0" fmla="*/ 1408 w 1559"/>
                <a:gd name="T1" fmla="*/ 0 h 302"/>
                <a:gd name="T2" fmla="*/ 0 w 1559"/>
                <a:gd name="T3" fmla="*/ 0 h 302"/>
                <a:gd name="T4" fmla="*/ 0 w 1559"/>
                <a:gd name="T5" fmla="*/ 302 h 302"/>
                <a:gd name="T6" fmla="*/ 1408 w 1559"/>
                <a:gd name="T7" fmla="*/ 302 h 302"/>
                <a:gd name="T8" fmla="*/ 1559 w 1559"/>
                <a:gd name="T9" fmla="*/ 151 h 302"/>
                <a:gd name="T10" fmla="*/ 1408 w 1559"/>
                <a:gd name="T11" fmla="*/ 0 h 302"/>
              </a:gdLst>
              <a:ahLst/>
              <a:cxnLst>
                <a:cxn ang="0">
                  <a:pos x="T0" y="T1"/>
                </a:cxn>
                <a:cxn ang="0">
                  <a:pos x="T2" y="T3"/>
                </a:cxn>
                <a:cxn ang="0">
                  <a:pos x="T4" y="T5"/>
                </a:cxn>
                <a:cxn ang="0">
                  <a:pos x="T6" y="T7"/>
                </a:cxn>
                <a:cxn ang="0">
                  <a:pos x="T8" y="T9"/>
                </a:cxn>
                <a:cxn ang="0">
                  <a:pos x="T10" y="T11"/>
                </a:cxn>
              </a:cxnLst>
              <a:rect l="0" t="0" r="r" b="b"/>
              <a:pathLst>
                <a:path w="1559" h="302">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8" name="Freeform 12"/>
            <p:cNvSpPr/>
            <p:nvPr/>
          </p:nvSpPr>
          <p:spPr bwMode="auto">
            <a:xfrm>
              <a:off x="2481389" y="3755827"/>
              <a:ext cx="2467540" cy="581652"/>
            </a:xfrm>
            <a:custGeom>
              <a:avLst/>
              <a:gdLst>
                <a:gd name="T0" fmla="*/ 1130 w 1281"/>
                <a:gd name="T1" fmla="*/ 0 h 302"/>
                <a:gd name="T2" fmla="*/ 0 w 1281"/>
                <a:gd name="T3" fmla="*/ 0 h 302"/>
                <a:gd name="T4" fmla="*/ 0 w 1281"/>
                <a:gd name="T5" fmla="*/ 302 h 302"/>
                <a:gd name="T6" fmla="*/ 1130 w 1281"/>
                <a:gd name="T7" fmla="*/ 302 h 302"/>
                <a:gd name="T8" fmla="*/ 1281 w 1281"/>
                <a:gd name="T9" fmla="*/ 151 h 302"/>
                <a:gd name="T10" fmla="*/ 1130 w 1281"/>
                <a:gd name="T11" fmla="*/ 0 h 302"/>
              </a:gdLst>
              <a:ahLst/>
              <a:cxnLst>
                <a:cxn ang="0">
                  <a:pos x="T0" y="T1"/>
                </a:cxn>
                <a:cxn ang="0">
                  <a:pos x="T2" y="T3"/>
                </a:cxn>
                <a:cxn ang="0">
                  <a:pos x="T4" y="T5"/>
                </a:cxn>
                <a:cxn ang="0">
                  <a:pos x="T6" y="T7"/>
                </a:cxn>
                <a:cxn ang="0">
                  <a:pos x="T8" y="T9"/>
                </a:cxn>
                <a:cxn ang="0">
                  <a:pos x="T10" y="T11"/>
                </a:cxn>
              </a:cxnLst>
              <a:rect l="0" t="0" r="r" b="b"/>
              <a:pathLst>
                <a:path w="1281" h="302">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9" name="Freeform 13"/>
            <p:cNvSpPr/>
            <p:nvPr/>
          </p:nvSpPr>
          <p:spPr bwMode="auto">
            <a:xfrm>
              <a:off x="2481389" y="4337478"/>
              <a:ext cx="1955132" cy="581652"/>
            </a:xfrm>
            <a:custGeom>
              <a:avLst/>
              <a:gdLst>
                <a:gd name="T0" fmla="*/ 864 w 1015"/>
                <a:gd name="T1" fmla="*/ 0 h 302"/>
                <a:gd name="T2" fmla="*/ 0 w 1015"/>
                <a:gd name="T3" fmla="*/ 0 h 302"/>
                <a:gd name="T4" fmla="*/ 0 w 1015"/>
                <a:gd name="T5" fmla="*/ 302 h 302"/>
                <a:gd name="T6" fmla="*/ 864 w 1015"/>
                <a:gd name="T7" fmla="*/ 302 h 302"/>
                <a:gd name="T8" fmla="*/ 1015 w 1015"/>
                <a:gd name="T9" fmla="*/ 151 h 302"/>
                <a:gd name="T10" fmla="*/ 864 w 1015"/>
                <a:gd name="T11" fmla="*/ 0 h 302"/>
              </a:gdLst>
              <a:ahLst/>
              <a:cxnLst>
                <a:cxn ang="0">
                  <a:pos x="T0" y="T1"/>
                </a:cxn>
                <a:cxn ang="0">
                  <a:pos x="T2" y="T3"/>
                </a:cxn>
                <a:cxn ang="0">
                  <a:pos x="T4" y="T5"/>
                </a:cxn>
                <a:cxn ang="0">
                  <a:pos x="T6" y="T7"/>
                </a:cxn>
                <a:cxn ang="0">
                  <a:pos x="T8" y="T9"/>
                </a:cxn>
                <a:cxn ang="0">
                  <a:pos x="T10" y="T11"/>
                </a:cxn>
              </a:cxnLst>
              <a:rect l="0" t="0" r="r" b="b"/>
              <a:pathLst>
                <a:path w="1015" h="302">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0" name="Freeform 14"/>
            <p:cNvSpPr/>
            <p:nvPr/>
          </p:nvSpPr>
          <p:spPr bwMode="auto">
            <a:xfrm>
              <a:off x="2481389" y="4919130"/>
              <a:ext cx="2711931" cy="581652"/>
            </a:xfrm>
            <a:custGeom>
              <a:avLst/>
              <a:gdLst>
                <a:gd name="T0" fmla="*/ 1408 w 1408"/>
                <a:gd name="T1" fmla="*/ 151 h 302"/>
                <a:gd name="T2" fmla="*/ 1268 w 1408"/>
                <a:gd name="T3" fmla="*/ 1 h 302"/>
                <a:gd name="T4" fmla="*/ 1268 w 1408"/>
                <a:gd name="T5" fmla="*/ 0 h 302"/>
                <a:gd name="T6" fmla="*/ 0 w 1408"/>
                <a:gd name="T7" fmla="*/ 0 h 302"/>
                <a:gd name="T8" fmla="*/ 0 w 1408"/>
                <a:gd name="T9" fmla="*/ 302 h 302"/>
                <a:gd name="T10" fmla="*/ 1268 w 1408"/>
                <a:gd name="T11" fmla="*/ 302 h 302"/>
                <a:gd name="T12" fmla="*/ 1268 w 1408"/>
                <a:gd name="T13" fmla="*/ 302 h 302"/>
                <a:gd name="T14" fmla="*/ 1408 w 1408"/>
                <a:gd name="T15" fmla="*/ 151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302">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1"/>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0" name="Rectangle 687"/>
            <p:cNvSpPr>
              <a:spLocks noChangeArrowheads="1"/>
            </p:cNvSpPr>
            <p:nvPr/>
          </p:nvSpPr>
          <p:spPr bwMode="auto">
            <a:xfrm>
              <a:off x="0" y="5533368"/>
              <a:ext cx="1510340" cy="990600"/>
            </a:xfrm>
            <a:prstGeom prst="rect">
              <a:avLst/>
            </a:prstGeom>
            <a:solidFill>
              <a:schemeClr val="accent1"/>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034"/>
            <p:cNvSpPr/>
            <p:nvPr/>
          </p:nvSpPr>
          <p:spPr bwMode="auto">
            <a:xfrm>
              <a:off x="3078519" y="2748119"/>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035"/>
            <p:cNvSpPr/>
            <p:nvPr/>
          </p:nvSpPr>
          <p:spPr bwMode="auto">
            <a:xfrm>
              <a:off x="3078519" y="3328141"/>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036"/>
            <p:cNvSpPr/>
            <p:nvPr/>
          </p:nvSpPr>
          <p:spPr bwMode="auto">
            <a:xfrm>
              <a:off x="3078519" y="3908164"/>
              <a:ext cx="7332" cy="296528"/>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37"/>
            <p:cNvSpPr/>
            <p:nvPr/>
          </p:nvSpPr>
          <p:spPr bwMode="auto">
            <a:xfrm>
              <a:off x="3078519" y="4487372"/>
              <a:ext cx="7332" cy="297343"/>
            </a:xfrm>
            <a:custGeom>
              <a:avLst/>
              <a:gdLst>
                <a:gd name="T0" fmla="*/ 0 w 4"/>
                <a:gd name="T1" fmla="*/ 2 h 154"/>
                <a:gd name="T2" fmla="*/ 0 w 4"/>
                <a:gd name="T3" fmla="*/ 152 h 154"/>
                <a:gd name="T4" fmla="*/ 2 w 4"/>
                <a:gd name="T5" fmla="*/ 154 h 154"/>
                <a:gd name="T6" fmla="*/ 4 w 4"/>
                <a:gd name="T7" fmla="*/ 152 h 154"/>
                <a:gd name="T8" fmla="*/ 4 w 4"/>
                <a:gd name="T9" fmla="*/ 2 h 154"/>
                <a:gd name="T10" fmla="*/ 2 w 4"/>
                <a:gd name="T11" fmla="*/ 0 h 154"/>
                <a:gd name="T12" fmla="*/ 0 w 4"/>
                <a:gd name="T13" fmla="*/ 2 h 154"/>
              </a:gdLst>
              <a:ahLst/>
              <a:cxnLst>
                <a:cxn ang="0">
                  <a:pos x="T0" y="T1"/>
                </a:cxn>
                <a:cxn ang="0">
                  <a:pos x="T2" y="T3"/>
                </a:cxn>
                <a:cxn ang="0">
                  <a:pos x="T4" y="T5"/>
                </a:cxn>
                <a:cxn ang="0">
                  <a:pos x="T6" y="T7"/>
                </a:cxn>
                <a:cxn ang="0">
                  <a:pos x="T8" y="T9"/>
                </a:cxn>
                <a:cxn ang="0">
                  <a:pos x="T10" y="T11"/>
                </a:cxn>
                <a:cxn ang="0">
                  <a:pos x="T12" y="T13"/>
                </a:cxn>
              </a:cxnLst>
              <a:rect l="0" t="0" r="r" b="b"/>
              <a:pathLst>
                <a:path w="4" h="15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038"/>
            <p:cNvSpPr/>
            <p:nvPr/>
          </p:nvSpPr>
          <p:spPr bwMode="auto">
            <a:xfrm>
              <a:off x="3078519" y="5067394"/>
              <a:ext cx="7332" cy="294899"/>
            </a:xfrm>
            <a:custGeom>
              <a:avLst/>
              <a:gdLst>
                <a:gd name="T0" fmla="*/ 0 w 4"/>
                <a:gd name="T1" fmla="*/ 2 h 153"/>
                <a:gd name="T2" fmla="*/ 0 w 4"/>
                <a:gd name="T3" fmla="*/ 151 h 153"/>
                <a:gd name="T4" fmla="*/ 2 w 4"/>
                <a:gd name="T5" fmla="*/ 153 h 153"/>
                <a:gd name="T6" fmla="*/ 4 w 4"/>
                <a:gd name="T7" fmla="*/ 151 h 153"/>
                <a:gd name="T8" fmla="*/ 4 w 4"/>
                <a:gd name="T9" fmla="*/ 2 h 153"/>
                <a:gd name="T10" fmla="*/ 2 w 4"/>
                <a:gd name="T11" fmla="*/ 0 h 153"/>
                <a:gd name="T12" fmla="*/ 0 w 4"/>
                <a:gd name="T13" fmla="*/ 2 h 153"/>
              </a:gdLst>
              <a:ahLst/>
              <a:cxnLst>
                <a:cxn ang="0">
                  <a:pos x="T0" y="T1"/>
                </a:cxn>
                <a:cxn ang="0">
                  <a:pos x="T2" y="T3"/>
                </a:cxn>
                <a:cxn ang="0">
                  <a:pos x="T4" y="T5"/>
                </a:cxn>
                <a:cxn ang="0">
                  <a:pos x="T6" y="T7"/>
                </a:cxn>
                <a:cxn ang="0">
                  <a:pos x="T8" y="T9"/>
                </a:cxn>
                <a:cxn ang="0">
                  <a:pos x="T10" y="T11"/>
                </a:cxn>
                <a:cxn ang="0">
                  <a:pos x="T12" y="T13"/>
                </a:cxn>
              </a:cxnLst>
              <a:rect l="0" t="0" r="r" b="b"/>
              <a:pathLst>
                <a:path w="4" h="153">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039"/>
            <p:cNvSpPr/>
            <p:nvPr/>
          </p:nvSpPr>
          <p:spPr bwMode="auto">
            <a:xfrm>
              <a:off x="5191691" y="3222238"/>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040"/>
            <p:cNvSpPr/>
            <p:nvPr/>
          </p:nvSpPr>
          <p:spPr bwMode="auto">
            <a:xfrm>
              <a:off x="4649956" y="3803890"/>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041"/>
            <p:cNvSpPr/>
            <p:nvPr/>
          </p:nvSpPr>
          <p:spPr bwMode="auto">
            <a:xfrm>
              <a:off x="4902494" y="4967194"/>
              <a:ext cx="244392"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042"/>
            <p:cNvSpPr/>
            <p:nvPr/>
          </p:nvSpPr>
          <p:spPr bwMode="auto">
            <a:xfrm>
              <a:off x="4143251" y="438554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043"/>
            <p:cNvSpPr/>
            <p:nvPr/>
          </p:nvSpPr>
          <p:spPr bwMode="auto">
            <a:xfrm>
              <a:off x="4006392" y="2639772"/>
              <a:ext cx="245206" cy="485525"/>
            </a:xfrm>
            <a:custGeom>
              <a:avLst/>
              <a:gdLst>
                <a:gd name="T0" fmla="*/ 2 w 127"/>
                <a:gd name="T1" fmla="*/ 252 h 252"/>
                <a:gd name="T2" fmla="*/ 127 w 127"/>
                <a:gd name="T3" fmla="*/ 126 h 252"/>
                <a:gd name="T4" fmla="*/ 2 w 127"/>
                <a:gd name="T5" fmla="*/ 0 h 252"/>
                <a:gd name="T6" fmla="*/ 0 w 127"/>
                <a:gd name="T7" fmla="*/ 2 h 252"/>
                <a:gd name="T8" fmla="*/ 2 w 127"/>
                <a:gd name="T9" fmla="*/ 4 h 252"/>
                <a:gd name="T10" fmla="*/ 123 w 127"/>
                <a:gd name="T11" fmla="*/ 126 h 252"/>
                <a:gd name="T12" fmla="*/ 2 w 127"/>
                <a:gd name="T13" fmla="*/ 248 h 252"/>
                <a:gd name="T14" fmla="*/ 0 w 127"/>
                <a:gd name="T15" fmla="*/ 250 h 252"/>
                <a:gd name="T16" fmla="*/ 2 w 127"/>
                <a:gd name="T17"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252">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13" tIns="48208" rIns="96413" bIns="48208" numCol="1" anchor="t" anchorCtr="0" compatLnSpc="1"/>
            <a:lstStyle/>
            <a:p>
              <a:pPr algn="ctr">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7" tIns="20087" rIns="20087" bIns="20087" anchor="ctr"/>
              <a:lstStyle/>
              <a:p>
                <a:pPr algn="ctr" defTabSz="171450" hangingPunct="0">
                  <a:lnSpc>
                    <a:spcPct val="120000"/>
                  </a:lnSpc>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77" name="TextBox 1076"/>
            <p:cNvSpPr txBox="1"/>
            <p:nvPr/>
          </p:nvSpPr>
          <p:spPr>
            <a:xfrm>
              <a:off x="2779983" y="2751209"/>
              <a:ext cx="1323354" cy="344622"/>
            </a:xfrm>
            <a:prstGeom prst="rect">
              <a:avLst/>
            </a:prstGeom>
            <a:noFill/>
          </p:spPr>
          <p:txBody>
            <a:bodyPr wrap="none" rtlCol="0">
              <a:spAutoFit/>
            </a:bodyPr>
            <a:lstStyle/>
            <a:p>
              <a:pPr algn="ctr">
                <a:lnSpc>
                  <a:spcPct val="120000"/>
                </a:lnSpc>
              </a:pPr>
              <a:r>
                <a:rPr lang="zh-CN" alt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8" name="TextBox 1077"/>
            <p:cNvSpPr txBox="1"/>
            <p:nvPr/>
          </p:nvSpPr>
          <p:spPr>
            <a:xfrm>
              <a:off x="2779983" y="3308271"/>
              <a:ext cx="1323354" cy="344622"/>
            </a:xfrm>
            <a:prstGeom prst="rect">
              <a:avLst/>
            </a:prstGeom>
            <a:noFill/>
          </p:spPr>
          <p:txBody>
            <a:bodyPr wrap="none" rtlCol="0">
              <a:spAutoFit/>
            </a:bodyPr>
            <a:lstStyle/>
            <a:p>
              <a:pPr algn="ctr">
                <a:lnSpc>
                  <a:spcPct val="120000"/>
                </a:lnSpc>
              </a:pPr>
              <a:r>
                <a:rPr lang="zh-CN" alt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9" name="TextBox 1078"/>
            <p:cNvSpPr txBox="1"/>
            <p:nvPr/>
          </p:nvSpPr>
          <p:spPr>
            <a:xfrm>
              <a:off x="2779983" y="5078223"/>
              <a:ext cx="1323354" cy="344622"/>
            </a:xfrm>
            <a:prstGeom prst="rect">
              <a:avLst/>
            </a:prstGeom>
            <a:noFill/>
          </p:spPr>
          <p:txBody>
            <a:bodyPr wrap="none" rtlCol="0">
              <a:spAutoFit/>
            </a:bodyPr>
            <a:lstStyle/>
            <a:p>
              <a:pPr algn="ctr">
                <a:lnSpc>
                  <a:spcPct val="120000"/>
                </a:lnSpc>
              </a:pPr>
              <a:r>
                <a:rPr lang="zh-CN" alt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0" name="TextBox 1079"/>
            <p:cNvSpPr txBox="1"/>
            <p:nvPr/>
          </p:nvSpPr>
          <p:spPr>
            <a:xfrm>
              <a:off x="2779983" y="4504310"/>
              <a:ext cx="1323354" cy="344622"/>
            </a:xfrm>
            <a:prstGeom prst="rect">
              <a:avLst/>
            </a:prstGeom>
            <a:noFill/>
          </p:spPr>
          <p:txBody>
            <a:bodyPr wrap="none" rtlCol="0">
              <a:spAutoFit/>
            </a:bodyPr>
            <a:lstStyle/>
            <a:p>
              <a:pPr algn="ctr">
                <a:lnSpc>
                  <a:spcPct val="120000"/>
                </a:lnSpc>
              </a:pPr>
              <a:r>
                <a:rPr lang="zh-CN" alt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1" name="TextBox 1080"/>
            <p:cNvSpPr txBox="1"/>
            <p:nvPr/>
          </p:nvSpPr>
          <p:spPr>
            <a:xfrm>
              <a:off x="2779983" y="3914105"/>
              <a:ext cx="1323354" cy="344622"/>
            </a:xfrm>
            <a:prstGeom prst="rect">
              <a:avLst/>
            </a:prstGeom>
            <a:noFill/>
          </p:spPr>
          <p:txBody>
            <a:bodyPr wrap="none" rtlCol="0">
              <a:spAutoFit/>
            </a:bodyPr>
            <a:lstStyle/>
            <a:p>
              <a:pPr algn="ctr">
                <a:lnSpc>
                  <a:spcPct val="120000"/>
                </a:lnSpc>
              </a:pPr>
              <a:r>
                <a:rPr lang="zh-CN" altLang="en-US"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06" name="Freeform 1105"/>
          <p:cNvSpPr>
            <a:spLocks noEditPoints="1"/>
          </p:cNvSpPr>
          <p:nvPr/>
        </p:nvSpPr>
        <p:spPr bwMode="auto">
          <a:xfrm>
            <a:off x="6414500" y="3661940"/>
            <a:ext cx="340021" cy="37315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7" name="Freeform 1106"/>
          <p:cNvSpPr>
            <a:spLocks noEditPoints="1"/>
          </p:cNvSpPr>
          <p:nvPr/>
        </p:nvSpPr>
        <p:spPr bwMode="auto">
          <a:xfrm>
            <a:off x="4434794" y="3684722"/>
            <a:ext cx="284925" cy="325915"/>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8" name="Freeform 1107"/>
          <p:cNvSpPr>
            <a:spLocks noEditPoints="1"/>
          </p:cNvSpPr>
          <p:nvPr/>
        </p:nvSpPr>
        <p:spPr bwMode="auto">
          <a:xfrm>
            <a:off x="4450534" y="2897588"/>
            <a:ext cx="228254" cy="36055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9" name="Freeform 1108"/>
          <p:cNvSpPr>
            <a:spLocks noEditPoints="1"/>
          </p:cNvSpPr>
          <p:nvPr/>
        </p:nvSpPr>
        <p:spPr bwMode="auto">
          <a:xfrm>
            <a:off x="4409607" y="2154539"/>
            <a:ext cx="310111" cy="31646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0" name="Freeform 1109"/>
          <p:cNvSpPr>
            <a:spLocks noEditPoints="1"/>
          </p:cNvSpPr>
          <p:nvPr/>
        </p:nvSpPr>
        <p:spPr bwMode="auto">
          <a:xfrm>
            <a:off x="6338473" y="2984184"/>
            <a:ext cx="402988" cy="187362"/>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1" name="Freeform 1110"/>
          <p:cNvSpPr>
            <a:spLocks noEditPoints="1"/>
          </p:cNvSpPr>
          <p:nvPr/>
        </p:nvSpPr>
        <p:spPr bwMode="auto">
          <a:xfrm>
            <a:off x="6427561" y="2128200"/>
            <a:ext cx="313901" cy="365589"/>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69" tIns="34285" rIns="68569" bIns="34285"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111"/>
          <p:cNvGrpSpPr/>
          <p:nvPr/>
        </p:nvGrpSpPr>
        <p:grpSpPr>
          <a:xfrm>
            <a:off x="4761762" y="1989694"/>
            <a:ext cx="1389321" cy="782005"/>
            <a:chOff x="1098171" y="3570850"/>
            <a:chExt cx="1745511" cy="1042587"/>
          </a:xfrm>
        </p:grpSpPr>
        <p:sp>
          <p:nvSpPr>
            <p:cNvPr id="1113" name="TextBox 1112"/>
            <p:cNvSpPr txBox="1"/>
            <p:nvPr/>
          </p:nvSpPr>
          <p:spPr>
            <a:xfrm>
              <a:off x="1103757" y="3570850"/>
              <a:ext cx="1359601" cy="36923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4" name="Rectangle 1113"/>
            <p:cNvSpPr/>
            <p:nvPr/>
          </p:nvSpPr>
          <p:spPr>
            <a:xfrm>
              <a:off x="1098171" y="3899579"/>
              <a:ext cx="1745511" cy="713858"/>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129"/>
          <p:cNvGrpSpPr/>
          <p:nvPr/>
        </p:nvGrpSpPr>
        <p:grpSpPr>
          <a:xfrm>
            <a:off x="6797540" y="1989693"/>
            <a:ext cx="1413911" cy="782008"/>
            <a:chOff x="1098171" y="3570851"/>
            <a:chExt cx="1776406" cy="1042591"/>
          </a:xfrm>
        </p:grpSpPr>
        <p:sp>
          <p:nvSpPr>
            <p:cNvPr id="1131" name="TextBox 1130"/>
            <p:cNvSpPr txBox="1"/>
            <p:nvPr/>
          </p:nvSpPr>
          <p:spPr>
            <a:xfrm>
              <a:off x="1103758" y="3570851"/>
              <a:ext cx="1359602" cy="369237"/>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2" name="Rectangle 1131"/>
            <p:cNvSpPr/>
            <p:nvPr/>
          </p:nvSpPr>
          <p:spPr>
            <a:xfrm>
              <a:off x="1098171" y="3899584"/>
              <a:ext cx="1776406" cy="713858"/>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132"/>
          <p:cNvGrpSpPr/>
          <p:nvPr/>
        </p:nvGrpSpPr>
        <p:grpSpPr>
          <a:xfrm>
            <a:off x="4761763" y="2735309"/>
            <a:ext cx="1365213" cy="782005"/>
            <a:chOff x="1098171" y="3570850"/>
            <a:chExt cx="1715222" cy="1042587"/>
          </a:xfrm>
        </p:grpSpPr>
        <p:sp>
          <p:nvSpPr>
            <p:cNvPr id="1134" name="TextBox 1133"/>
            <p:cNvSpPr txBox="1"/>
            <p:nvPr/>
          </p:nvSpPr>
          <p:spPr>
            <a:xfrm>
              <a:off x="1112469" y="3570850"/>
              <a:ext cx="1359601" cy="36923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5" name="Rectangle 1134"/>
            <p:cNvSpPr/>
            <p:nvPr/>
          </p:nvSpPr>
          <p:spPr>
            <a:xfrm>
              <a:off x="1098171" y="3899579"/>
              <a:ext cx="1715222" cy="713858"/>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135"/>
          <p:cNvGrpSpPr/>
          <p:nvPr/>
        </p:nvGrpSpPr>
        <p:grpSpPr>
          <a:xfrm>
            <a:off x="6797541" y="2735309"/>
            <a:ext cx="1397322" cy="782005"/>
            <a:chOff x="1098171" y="3570850"/>
            <a:chExt cx="1755565" cy="1042587"/>
          </a:xfrm>
        </p:grpSpPr>
        <p:sp>
          <p:nvSpPr>
            <p:cNvPr id="1137" name="TextBox 1136"/>
            <p:cNvSpPr txBox="1"/>
            <p:nvPr/>
          </p:nvSpPr>
          <p:spPr>
            <a:xfrm>
              <a:off x="1103757" y="3570850"/>
              <a:ext cx="1359602" cy="36923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8" name="Rectangle 1137"/>
            <p:cNvSpPr/>
            <p:nvPr/>
          </p:nvSpPr>
          <p:spPr>
            <a:xfrm>
              <a:off x="1098171" y="3899579"/>
              <a:ext cx="1755565" cy="713858"/>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8"/>
          <p:cNvGrpSpPr/>
          <p:nvPr/>
        </p:nvGrpSpPr>
        <p:grpSpPr>
          <a:xfrm>
            <a:off x="4761762" y="3517413"/>
            <a:ext cx="1469113" cy="671226"/>
            <a:chOff x="1098172" y="3570848"/>
            <a:chExt cx="1845760" cy="894894"/>
          </a:xfrm>
        </p:grpSpPr>
        <p:sp>
          <p:nvSpPr>
            <p:cNvPr id="1140" name="TextBox 1139"/>
            <p:cNvSpPr txBox="1"/>
            <p:nvPr/>
          </p:nvSpPr>
          <p:spPr>
            <a:xfrm>
              <a:off x="1103756" y="3570848"/>
              <a:ext cx="1359601" cy="369237"/>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1" name="Rectangle 1140"/>
            <p:cNvSpPr/>
            <p:nvPr/>
          </p:nvSpPr>
          <p:spPr>
            <a:xfrm>
              <a:off x="1098172" y="3899578"/>
              <a:ext cx="1845760" cy="566164"/>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141"/>
          <p:cNvGrpSpPr/>
          <p:nvPr/>
        </p:nvGrpSpPr>
        <p:grpSpPr>
          <a:xfrm>
            <a:off x="6797540" y="3517414"/>
            <a:ext cx="1397322" cy="782005"/>
            <a:chOff x="1098172" y="3570850"/>
            <a:chExt cx="1755564" cy="1042587"/>
          </a:xfrm>
        </p:grpSpPr>
        <p:sp>
          <p:nvSpPr>
            <p:cNvPr id="1143" name="TextBox 1142"/>
            <p:cNvSpPr txBox="1"/>
            <p:nvPr/>
          </p:nvSpPr>
          <p:spPr>
            <a:xfrm>
              <a:off x="1106348" y="3570850"/>
              <a:ext cx="1359601" cy="36923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4" name="Rectangle 1143"/>
            <p:cNvSpPr/>
            <p:nvPr/>
          </p:nvSpPr>
          <p:spPr>
            <a:xfrm>
              <a:off x="1098172" y="3899579"/>
              <a:ext cx="1755564" cy="713858"/>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109"/>
                                        </p:tgtEl>
                                        <p:attrNameLst>
                                          <p:attrName>style.visibility</p:attrName>
                                        </p:attrNameLst>
                                      </p:cBhvr>
                                      <p:to>
                                        <p:strVal val="visible"/>
                                      </p:to>
                                    </p:set>
                                    <p:anim calcmode="lin" valueType="num">
                                      <p:cBhvr additive="base">
                                        <p:cTn id="10" dur="500"/>
                                        <p:tgtEl>
                                          <p:spTgt spid="1109"/>
                                        </p:tgtEl>
                                        <p:attrNameLst>
                                          <p:attrName>ppt_x</p:attrName>
                                        </p:attrNameLst>
                                      </p:cBhvr>
                                      <p:tavLst>
                                        <p:tav tm="0">
                                          <p:val>
                                            <p:strVal val="#ppt_x+#ppt_w*1.125000"/>
                                          </p:val>
                                        </p:tav>
                                        <p:tav tm="100000">
                                          <p:val>
                                            <p:strVal val="#ppt_x"/>
                                          </p:val>
                                        </p:tav>
                                      </p:tavLst>
                                    </p:anim>
                                    <p:animEffect transition="in" filter="wipe(left)">
                                      <p:cBhvr>
                                        <p:cTn id="11" dur="500"/>
                                        <p:tgtEl>
                                          <p:spTgt spid="1109"/>
                                        </p:tgtEl>
                                      </p:cBhvr>
                                    </p:animEffect>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111"/>
                                        </p:tgtEl>
                                        <p:attrNameLst>
                                          <p:attrName>style.visibility</p:attrName>
                                        </p:attrNameLst>
                                      </p:cBhvr>
                                      <p:to>
                                        <p:strVal val="visible"/>
                                      </p:to>
                                    </p:set>
                                    <p:anim calcmode="lin" valueType="num">
                                      <p:cBhvr additive="base">
                                        <p:cTn id="19" dur="500"/>
                                        <p:tgtEl>
                                          <p:spTgt spid="1111"/>
                                        </p:tgtEl>
                                        <p:attrNameLst>
                                          <p:attrName>ppt_x</p:attrName>
                                        </p:attrNameLst>
                                      </p:cBhvr>
                                      <p:tavLst>
                                        <p:tav tm="0">
                                          <p:val>
                                            <p:strVal val="#ppt_x+#ppt_w*1.125000"/>
                                          </p:val>
                                        </p:tav>
                                        <p:tav tm="100000">
                                          <p:val>
                                            <p:strVal val="#ppt_x"/>
                                          </p:val>
                                        </p:tav>
                                      </p:tavLst>
                                    </p:anim>
                                    <p:animEffect transition="in" filter="wipe(left)">
                                      <p:cBhvr>
                                        <p:cTn id="20" dur="500"/>
                                        <p:tgtEl>
                                          <p:spTgt spid="111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108"/>
                                        </p:tgtEl>
                                        <p:attrNameLst>
                                          <p:attrName>style.visibility</p:attrName>
                                        </p:attrNameLst>
                                      </p:cBhvr>
                                      <p:to>
                                        <p:strVal val="visible"/>
                                      </p:to>
                                    </p:set>
                                    <p:anim calcmode="lin" valueType="num">
                                      <p:cBhvr additive="base">
                                        <p:cTn id="23" dur="500"/>
                                        <p:tgtEl>
                                          <p:spTgt spid="1108"/>
                                        </p:tgtEl>
                                        <p:attrNameLst>
                                          <p:attrName>ppt_x</p:attrName>
                                        </p:attrNameLst>
                                      </p:cBhvr>
                                      <p:tavLst>
                                        <p:tav tm="0">
                                          <p:val>
                                            <p:strVal val="#ppt_x+#ppt_w*1.125000"/>
                                          </p:val>
                                        </p:tav>
                                        <p:tav tm="100000">
                                          <p:val>
                                            <p:strVal val="#ppt_x"/>
                                          </p:val>
                                        </p:tav>
                                      </p:tavLst>
                                    </p:anim>
                                    <p:animEffect transition="in" filter="wipe(left)">
                                      <p:cBhvr>
                                        <p:cTn id="24" dur="500"/>
                                        <p:tgtEl>
                                          <p:spTgt spid="1108"/>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110"/>
                                        </p:tgtEl>
                                        <p:attrNameLst>
                                          <p:attrName>style.visibility</p:attrName>
                                        </p:attrNameLst>
                                      </p:cBhvr>
                                      <p:to>
                                        <p:strVal val="visible"/>
                                      </p:to>
                                    </p:set>
                                    <p:anim calcmode="lin" valueType="num">
                                      <p:cBhvr additive="base">
                                        <p:cTn id="27" dur="500"/>
                                        <p:tgtEl>
                                          <p:spTgt spid="1110"/>
                                        </p:tgtEl>
                                        <p:attrNameLst>
                                          <p:attrName>ppt_x</p:attrName>
                                        </p:attrNameLst>
                                      </p:cBhvr>
                                      <p:tavLst>
                                        <p:tav tm="0">
                                          <p:val>
                                            <p:strVal val="#ppt_x+#ppt_w*1.125000"/>
                                          </p:val>
                                        </p:tav>
                                        <p:tav tm="100000">
                                          <p:val>
                                            <p:strVal val="#ppt_x"/>
                                          </p:val>
                                        </p:tav>
                                      </p:tavLst>
                                    </p:anim>
                                    <p:animEffect transition="in" filter="wipe(left)">
                                      <p:cBhvr>
                                        <p:cTn id="28" dur="500"/>
                                        <p:tgtEl>
                                          <p:spTgt spid="111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7"/>
                                        </p:tgtEl>
                                        <p:attrNameLst>
                                          <p:attrName>style.visibility</p:attrName>
                                        </p:attrNameLst>
                                      </p:cBhvr>
                                      <p:to>
                                        <p:strVal val="visible"/>
                                      </p:to>
                                    </p:set>
                                    <p:anim calcmode="lin" valueType="num">
                                      <p:cBhvr additive="base">
                                        <p:cTn id="31" dur="500"/>
                                        <p:tgtEl>
                                          <p:spTgt spid="1107"/>
                                        </p:tgtEl>
                                        <p:attrNameLst>
                                          <p:attrName>ppt_x</p:attrName>
                                        </p:attrNameLst>
                                      </p:cBhvr>
                                      <p:tavLst>
                                        <p:tav tm="0">
                                          <p:val>
                                            <p:strVal val="#ppt_x+#ppt_w*1.125000"/>
                                          </p:val>
                                        </p:tav>
                                        <p:tav tm="100000">
                                          <p:val>
                                            <p:strVal val="#ppt_x"/>
                                          </p:val>
                                        </p:tav>
                                      </p:tavLst>
                                    </p:anim>
                                    <p:animEffect transition="in" filter="wipe(left)">
                                      <p:cBhvr>
                                        <p:cTn id="32" dur="500"/>
                                        <p:tgtEl>
                                          <p:spTgt spid="1107"/>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106"/>
                                        </p:tgtEl>
                                        <p:attrNameLst>
                                          <p:attrName>style.visibility</p:attrName>
                                        </p:attrNameLst>
                                      </p:cBhvr>
                                      <p:to>
                                        <p:strVal val="visible"/>
                                      </p:to>
                                    </p:set>
                                    <p:anim calcmode="lin" valueType="num">
                                      <p:cBhvr additive="base">
                                        <p:cTn id="35" dur="500"/>
                                        <p:tgtEl>
                                          <p:spTgt spid="1106"/>
                                        </p:tgtEl>
                                        <p:attrNameLst>
                                          <p:attrName>ppt_x</p:attrName>
                                        </p:attrNameLst>
                                      </p:cBhvr>
                                      <p:tavLst>
                                        <p:tav tm="0">
                                          <p:val>
                                            <p:strVal val="#ppt_x+#ppt_w*1.125000"/>
                                          </p:val>
                                        </p:tav>
                                        <p:tav tm="100000">
                                          <p:val>
                                            <p:strVal val="#ppt_x"/>
                                          </p:val>
                                        </p:tav>
                                      </p:tavLst>
                                    </p:anim>
                                    <p:animEffect transition="in" filter="wipe(left)">
                                      <p:cBhvr>
                                        <p:cTn id="36" dur="500"/>
                                        <p:tgtEl>
                                          <p:spTgt spid="1106"/>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ppt_x</p:attrName>
                                        </p:attrNameLst>
                                      </p:cBhvr>
                                      <p:tavLst>
                                        <p:tav tm="0">
                                          <p:val>
                                            <p:strVal val="#ppt_x-#ppt_w*1.125000"/>
                                          </p:val>
                                        </p:tav>
                                        <p:tav tm="100000">
                                          <p:val>
                                            <p:strVal val="#ppt_x"/>
                                          </p:val>
                                        </p:tav>
                                      </p:tavLst>
                                    </p:anim>
                                    <p:animEffect transition="in" filter="wipe(right)">
                                      <p:cBhvr>
                                        <p:cTn id="41" dur="500"/>
                                        <p:tgtEl>
                                          <p:spTgt spid="9"/>
                                        </p:tgtEl>
                                      </p:cBhvr>
                                    </p:animEffect>
                                  </p:childTnLst>
                                </p:cTn>
                              </p:par>
                            </p:childTnLst>
                          </p:cTn>
                        </p:par>
                        <p:par>
                          <p:cTn id="42" fill="hold">
                            <p:stCondLst>
                              <p:cond delay="1500"/>
                            </p:stCondLst>
                            <p:childTnLst>
                              <p:par>
                                <p:cTn id="43" presetID="1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right)">
                                      <p:cBhvr>
                                        <p:cTn id="46" dur="500"/>
                                        <p:tgtEl>
                                          <p:spTgt spid="10"/>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right)">
                                      <p:cBhvr>
                                        <p:cTn id="51" dur="500"/>
                                        <p:tgtEl>
                                          <p:spTgt spid="11"/>
                                        </p:tgtEl>
                                      </p:cBhvr>
                                    </p:animEffect>
                                  </p:childTnLst>
                                </p:cTn>
                              </p:par>
                            </p:childTnLst>
                          </p:cTn>
                        </p:par>
                        <p:par>
                          <p:cTn id="52" fill="hold">
                            <p:stCondLst>
                              <p:cond delay="2500"/>
                            </p:stCondLst>
                            <p:childTnLst>
                              <p:par>
                                <p:cTn id="53" presetID="1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ppt_x</p:attrName>
                                        </p:attrNameLst>
                                      </p:cBhvr>
                                      <p:tavLst>
                                        <p:tav tm="0">
                                          <p:val>
                                            <p:strVal val="#ppt_x-#ppt_w*1.125000"/>
                                          </p:val>
                                        </p:tav>
                                        <p:tav tm="100000">
                                          <p:val>
                                            <p:strVal val="#ppt_x"/>
                                          </p:val>
                                        </p:tav>
                                      </p:tavLst>
                                    </p:anim>
                                    <p:animEffect transition="in" filter="wipe(right)">
                                      <p:cBhvr>
                                        <p:cTn id="56" dur="500"/>
                                        <p:tgtEl>
                                          <p:spTgt spid="12"/>
                                        </p:tgtEl>
                                      </p:cBhvr>
                                    </p:animEffect>
                                  </p:childTnLst>
                                </p:cTn>
                              </p:par>
                            </p:childTnLst>
                          </p:cTn>
                        </p:par>
                        <p:par>
                          <p:cTn id="57" fill="hold">
                            <p:stCondLst>
                              <p:cond delay="3000"/>
                            </p:stCondLst>
                            <p:childTnLst>
                              <p:par>
                                <p:cTn id="58" presetID="12" presetClass="entr" presetSubtype="8"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p:tgtEl>
                                          <p:spTgt spid="13"/>
                                        </p:tgtEl>
                                        <p:attrNameLst>
                                          <p:attrName>ppt_x</p:attrName>
                                        </p:attrNameLst>
                                      </p:cBhvr>
                                      <p:tavLst>
                                        <p:tav tm="0">
                                          <p:val>
                                            <p:strVal val="#ppt_x-#ppt_w*1.125000"/>
                                          </p:val>
                                        </p:tav>
                                        <p:tav tm="100000">
                                          <p:val>
                                            <p:strVal val="#ppt_x"/>
                                          </p:val>
                                        </p:tav>
                                      </p:tavLst>
                                    </p:anim>
                                    <p:animEffect transition="in" filter="wipe(righ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0" grpId="0" animBg="1"/>
      <p:bldP spid="11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21253"/>
          <a:stretch>
            <a:fillRect/>
          </a:stretch>
        </p:blipFill>
        <p:spPr>
          <a:xfrm>
            <a:off x="1403648" y="254571"/>
            <a:ext cx="6290014" cy="3213207"/>
          </a:xfrm>
          <a:prstGeom prst="rect">
            <a:avLst/>
          </a:prstGeom>
        </p:spPr>
      </p:pic>
      <p:sp>
        <p:nvSpPr>
          <p:cNvPr id="29" name="矩形 28"/>
          <p:cNvSpPr/>
          <p:nvPr/>
        </p:nvSpPr>
        <p:spPr>
          <a:xfrm>
            <a:off x="1958025" y="3467778"/>
            <a:ext cx="5314275" cy="646331"/>
          </a:xfrm>
          <a:prstGeom prst="rect">
            <a:avLst/>
          </a:prstGeom>
        </p:spPr>
        <p:txBody>
          <a:bodyPr wrap="none">
            <a:spAutoFit/>
          </a:bodyPr>
          <a:lstStyle/>
          <a:p>
            <a:pPr defTabSz="685800">
              <a:spcBef>
                <a:spcPct val="0"/>
              </a:spcBef>
              <a:buNone/>
              <a:defRPr/>
            </a:pPr>
            <a:r>
              <a:rPr lang="zh-CN" altLang="en-US" sz="3600" dirty="0">
                <a:solidFill>
                  <a:schemeClr val="accent1"/>
                </a:solidFill>
                <a:latin typeface="Arial" panose="020B0604020202020204" pitchFamily="34" charset="0"/>
                <a:ea typeface="微软雅黑" panose="020B0503020204020204" pitchFamily="34" charset="-122"/>
                <a:cs typeface="Arial" panose="020B0604020202020204" pitchFamily="34" charset="0"/>
              </a:rPr>
              <a:t>演讲完毕    谢谢您的观看</a:t>
            </a:r>
          </a:p>
        </p:txBody>
      </p:sp>
      <p:pic>
        <p:nvPicPr>
          <p:cNvPr id="2" name="bambo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596" y="1386298"/>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iterate type="wd">
                                    <p:tmPct val="10000"/>
                                  </p:iterate>
                                  <p:childTnLst>
                                    <p:set>
                                      <p:cBhvr>
                                        <p:cTn id="15" dur="1" fill="hold">
                                          <p:stCondLst>
                                            <p:cond delay="0"/>
                                          </p:stCondLst>
                                        </p:cTn>
                                        <p:tgtEl>
                                          <p:spTgt spid="29"/>
                                        </p:tgtEl>
                                        <p:attrNameLst>
                                          <p:attrName>style.visibility</p:attrName>
                                        </p:attrNameLst>
                                      </p:cBhvr>
                                      <p:to>
                                        <p:strVal val="visible"/>
                                      </p:to>
                                    </p:set>
                                    <p:animEffect transition="in" filter="wipe(down)">
                                      <p:cBhvr>
                                        <p:cTn id="16" dur="580">
                                          <p:stCondLst>
                                            <p:cond delay="0"/>
                                          </p:stCondLst>
                                        </p:cTn>
                                        <p:tgtEl>
                                          <p:spTgt spid="29"/>
                                        </p:tgtEl>
                                      </p:cBhvr>
                                    </p:animEffect>
                                    <p:anim calcmode="lin" valueType="num">
                                      <p:cBhvr>
                                        <p:cTn id="1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2" dur="26">
                                          <p:stCondLst>
                                            <p:cond delay="650"/>
                                          </p:stCondLst>
                                        </p:cTn>
                                        <p:tgtEl>
                                          <p:spTgt spid="29"/>
                                        </p:tgtEl>
                                      </p:cBhvr>
                                      <p:to x="100000" y="60000"/>
                                    </p:animScale>
                                    <p:animScale>
                                      <p:cBhvr>
                                        <p:cTn id="23" dur="166" decel="50000">
                                          <p:stCondLst>
                                            <p:cond delay="676"/>
                                          </p:stCondLst>
                                        </p:cTn>
                                        <p:tgtEl>
                                          <p:spTgt spid="29"/>
                                        </p:tgtEl>
                                      </p:cBhvr>
                                      <p:to x="100000" y="100000"/>
                                    </p:animScale>
                                    <p:animScale>
                                      <p:cBhvr>
                                        <p:cTn id="24" dur="26">
                                          <p:stCondLst>
                                            <p:cond delay="1312"/>
                                          </p:stCondLst>
                                        </p:cTn>
                                        <p:tgtEl>
                                          <p:spTgt spid="29"/>
                                        </p:tgtEl>
                                      </p:cBhvr>
                                      <p:to x="100000" y="80000"/>
                                    </p:animScale>
                                    <p:animScale>
                                      <p:cBhvr>
                                        <p:cTn id="25" dur="166" decel="50000">
                                          <p:stCondLst>
                                            <p:cond delay="1338"/>
                                          </p:stCondLst>
                                        </p:cTn>
                                        <p:tgtEl>
                                          <p:spTgt spid="29"/>
                                        </p:tgtEl>
                                      </p:cBhvr>
                                      <p:to x="100000" y="100000"/>
                                    </p:animScale>
                                    <p:animScale>
                                      <p:cBhvr>
                                        <p:cTn id="26" dur="26">
                                          <p:stCondLst>
                                            <p:cond delay="1642"/>
                                          </p:stCondLst>
                                        </p:cTn>
                                        <p:tgtEl>
                                          <p:spTgt spid="29"/>
                                        </p:tgtEl>
                                      </p:cBhvr>
                                      <p:to x="100000" y="90000"/>
                                    </p:animScale>
                                    <p:animScale>
                                      <p:cBhvr>
                                        <p:cTn id="27" dur="166" decel="50000">
                                          <p:stCondLst>
                                            <p:cond delay="1668"/>
                                          </p:stCondLst>
                                        </p:cTn>
                                        <p:tgtEl>
                                          <p:spTgt spid="29"/>
                                        </p:tgtEl>
                                      </p:cBhvr>
                                      <p:to x="100000" y="100000"/>
                                    </p:animScale>
                                    <p:animScale>
                                      <p:cBhvr>
                                        <p:cTn id="28" dur="26">
                                          <p:stCondLst>
                                            <p:cond delay="1808"/>
                                          </p:stCondLst>
                                        </p:cTn>
                                        <p:tgtEl>
                                          <p:spTgt spid="29"/>
                                        </p:tgtEl>
                                      </p:cBhvr>
                                      <p:to x="100000" y="95000"/>
                                    </p:animScale>
                                    <p:animScale>
                                      <p:cBhvr>
                                        <p:cTn id="29"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0" repeatCount="indefinite" fill="hold" display="0">
                  <p:stCondLst>
                    <p:cond delay="indefinite"/>
                  </p:stCondLst>
                  <p:endCondLst>
                    <p:cond evt="onStopAudio" delay="0">
                      <p:tgtEl>
                        <p:sldTgt/>
                      </p:tgtEl>
                    </p:cond>
                  </p:endCondLst>
                </p:cTn>
                <p:tgtEl>
                  <p:spTgt spid="2"/>
                </p:tgtEl>
              </p:cMediaNode>
            </p:audio>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42139" y="1045860"/>
            <a:ext cx="1459722" cy="3761157"/>
            <a:chOff x="3842139" y="1045537"/>
            <a:chExt cx="1459722" cy="3759996"/>
          </a:xfrm>
        </p:grpSpPr>
        <p:grpSp>
          <p:nvGrpSpPr>
            <p:cNvPr id="3" name="组合 397"/>
            <p:cNvGrpSpPr/>
            <p:nvPr/>
          </p:nvGrpSpPr>
          <p:grpSpPr>
            <a:xfrm>
              <a:off x="3842139" y="1045537"/>
              <a:ext cx="1459722" cy="3759996"/>
              <a:chOff x="3953588" y="989011"/>
              <a:chExt cx="2578844" cy="6642664"/>
            </a:xfrm>
          </p:grpSpPr>
          <p:sp>
            <p:nvSpPr>
              <p:cNvPr id="399" name="任意多边形 398"/>
              <p:cNvSpPr/>
              <p:nvPr/>
            </p:nvSpPr>
            <p:spPr>
              <a:xfrm>
                <a:off x="3953588" y="989011"/>
                <a:ext cx="2578844" cy="1177018"/>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梯形 399"/>
              <p:cNvSpPr/>
              <p:nvPr/>
            </p:nvSpPr>
            <p:spPr>
              <a:xfrm flipV="1">
                <a:off x="3953588" y="2273236"/>
                <a:ext cx="2578844" cy="1068450"/>
              </a:xfrm>
              <a:prstGeom prst="trapezoid">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梯形 400"/>
              <p:cNvSpPr/>
              <p:nvPr/>
            </p:nvSpPr>
            <p:spPr>
              <a:xfrm flipV="1">
                <a:off x="4241800" y="3448893"/>
                <a:ext cx="2012950" cy="1068450"/>
              </a:xfrm>
              <a:prstGeom prst="trapezoid">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任意多边形 401"/>
              <p:cNvSpPr/>
              <p:nvPr/>
            </p:nvSpPr>
            <p:spPr>
              <a:xfrm flipV="1">
                <a:off x="4524375" y="4624550"/>
                <a:ext cx="1447800" cy="1426140"/>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solidFill>
                <a:schemeClr val="accent4"/>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p:nvPr/>
            </p:nvSpPr>
            <p:spPr>
              <a:xfrm>
                <a:off x="4550283" y="6246220"/>
                <a:ext cx="1385455" cy="1385455"/>
              </a:xfrm>
              <a:prstGeom prst="ellipse">
                <a:avLst/>
              </a:prstGeom>
              <a:solidFill>
                <a:schemeClr val="accent1"/>
              </a:solidFill>
              <a:ln w="25400">
                <a:gradFill flip="none" rotWithShape="1">
                  <a:gsLst>
                    <a:gs pos="0">
                      <a:schemeClr val="bg1"/>
                    </a:gs>
                    <a:gs pos="100000">
                      <a:schemeClr val="bg1">
                        <a:lumMod val="7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4"/>
            <p:cNvGrpSpPr>
              <a:grpSpLocks noChangeAspect="1"/>
            </p:cNvGrpSpPr>
            <p:nvPr/>
          </p:nvGrpSpPr>
          <p:grpSpPr bwMode="auto">
            <a:xfrm>
              <a:off x="4396474" y="1221052"/>
              <a:ext cx="315440" cy="369659"/>
              <a:chOff x="1776" y="1776"/>
              <a:chExt cx="64" cy="75"/>
            </a:xfrm>
            <a:solidFill>
              <a:schemeClr val="tx2"/>
            </a:solidFill>
          </p:grpSpPr>
          <p:sp>
            <p:nvSpPr>
              <p:cNvPr id="40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18"/>
            <p:cNvGrpSpPr>
              <a:grpSpLocks noChangeAspect="1"/>
            </p:cNvGrpSpPr>
            <p:nvPr/>
          </p:nvGrpSpPr>
          <p:grpSpPr bwMode="auto">
            <a:xfrm>
              <a:off x="4413570" y="3299332"/>
              <a:ext cx="320356" cy="298512"/>
              <a:chOff x="3802" y="2858"/>
              <a:chExt cx="616" cy="574"/>
            </a:xfrm>
            <a:solidFill>
              <a:schemeClr val="bg2"/>
            </a:solidFill>
          </p:grpSpPr>
          <p:sp>
            <p:nvSpPr>
              <p:cNvPr id="41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Group 13"/>
            <p:cNvGrpSpPr>
              <a:grpSpLocks noChangeAspect="1"/>
            </p:cNvGrpSpPr>
            <p:nvPr/>
          </p:nvGrpSpPr>
          <p:grpSpPr bwMode="auto">
            <a:xfrm>
              <a:off x="4379666" y="1889084"/>
              <a:ext cx="384669" cy="389210"/>
              <a:chOff x="2426" y="2781"/>
              <a:chExt cx="593" cy="600"/>
            </a:xfrm>
            <a:solidFill>
              <a:schemeClr val="bg2"/>
            </a:solidFill>
          </p:grpSpPr>
          <p:sp>
            <p:nvSpPr>
              <p:cNvPr id="41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组合 418"/>
            <p:cNvGrpSpPr/>
            <p:nvPr/>
          </p:nvGrpSpPr>
          <p:grpSpPr>
            <a:xfrm>
              <a:off x="4411907" y="2562343"/>
              <a:ext cx="330564" cy="359730"/>
              <a:chOff x="4873626" y="1965325"/>
              <a:chExt cx="269876" cy="293688"/>
            </a:xfrm>
            <a:solidFill>
              <a:schemeClr val="tx2"/>
            </a:solidFill>
          </p:grpSpPr>
          <p:sp>
            <p:nvSpPr>
              <p:cNvPr id="420"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2"/>
          <p:cNvGrpSpPr/>
          <p:nvPr/>
        </p:nvGrpSpPr>
        <p:grpSpPr>
          <a:xfrm>
            <a:off x="4764335" y="1497171"/>
            <a:ext cx="3213075" cy="2375199"/>
            <a:chOff x="4764334" y="1496709"/>
            <a:chExt cx="3213075" cy="2374466"/>
          </a:xfrm>
        </p:grpSpPr>
        <p:cxnSp>
          <p:nvCxnSpPr>
            <p:cNvPr id="391" name="直接连接符 390"/>
            <p:cNvCxnSpPr/>
            <p:nvPr/>
          </p:nvCxnSpPr>
          <p:spPr>
            <a:xfrm flipV="1">
              <a:off x="4764334" y="3854468"/>
              <a:ext cx="3213073" cy="16707"/>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flipV="1">
              <a:off x="5151076" y="2366722"/>
              <a:ext cx="2826333" cy="14696"/>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组合 436"/>
            <p:cNvGrpSpPr/>
            <p:nvPr/>
          </p:nvGrpSpPr>
          <p:grpSpPr>
            <a:xfrm>
              <a:off x="5647418" y="1496709"/>
              <a:ext cx="1768225" cy="781585"/>
              <a:chOff x="1256119" y="1638320"/>
              <a:chExt cx="1923767" cy="781585"/>
            </a:xfrm>
          </p:grpSpPr>
          <p:sp>
            <p:nvSpPr>
              <p:cNvPr id="438" name="TextBox 210"/>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p:txBody>
          </p:sp>
          <p:sp>
            <p:nvSpPr>
              <p:cNvPr id="439" name="TextBox 211"/>
              <p:cNvSpPr txBox="1"/>
              <p:nvPr/>
            </p:nvSpPr>
            <p:spPr>
              <a:xfrm>
                <a:off x="1684165" y="1638320"/>
                <a:ext cx="669700" cy="184609"/>
              </a:xfrm>
              <a:prstGeom prst="rect">
                <a:avLst/>
              </a:prstGeom>
              <a:noFill/>
            </p:spPr>
            <p:txBody>
              <a:bodyPr wrap="none" lIns="0" tIns="0" rIns="0" bIns="0"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442"/>
            <p:cNvGrpSpPr/>
            <p:nvPr/>
          </p:nvGrpSpPr>
          <p:grpSpPr>
            <a:xfrm>
              <a:off x="5437752" y="2922073"/>
              <a:ext cx="1768225" cy="781585"/>
              <a:chOff x="1256119" y="1638320"/>
              <a:chExt cx="1923767" cy="781585"/>
            </a:xfrm>
          </p:grpSpPr>
          <p:sp>
            <p:nvSpPr>
              <p:cNvPr id="444" name="TextBox 210"/>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p:txBody>
          </p:sp>
          <p:sp>
            <p:nvSpPr>
              <p:cNvPr id="445" name="TextBox 211"/>
              <p:cNvSpPr txBox="1"/>
              <p:nvPr/>
            </p:nvSpPr>
            <p:spPr>
              <a:xfrm>
                <a:off x="1684165" y="1638320"/>
                <a:ext cx="669700" cy="184609"/>
              </a:xfrm>
              <a:prstGeom prst="rect">
                <a:avLst/>
              </a:prstGeom>
              <a:noFill/>
            </p:spPr>
            <p:txBody>
              <a:bodyPr wrap="none" lIns="0" tIns="0" rIns="0" bIns="0"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11" name="组合 3"/>
          <p:cNvGrpSpPr/>
          <p:nvPr/>
        </p:nvGrpSpPr>
        <p:grpSpPr>
          <a:xfrm>
            <a:off x="1231900" y="844352"/>
            <a:ext cx="2933327" cy="2199292"/>
            <a:chOff x="1231899" y="844091"/>
            <a:chExt cx="2933327" cy="2198613"/>
          </a:xfrm>
        </p:grpSpPr>
        <p:cxnSp>
          <p:nvCxnSpPr>
            <p:cNvPr id="396" name="直接连接符 395"/>
            <p:cNvCxnSpPr>
              <a:stCxn id="399" idx="3"/>
            </p:cNvCxnSpPr>
            <p:nvPr/>
          </p:nvCxnSpPr>
          <p:spPr>
            <a:xfrm flipH="1">
              <a:off x="1231900" y="1711773"/>
              <a:ext cx="2610239" cy="0"/>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flipH="1">
              <a:off x="1231899" y="3042704"/>
              <a:ext cx="2933327" cy="0"/>
            </a:xfrm>
            <a:prstGeom prst="line">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2" name="组合 433"/>
            <p:cNvGrpSpPr/>
            <p:nvPr/>
          </p:nvGrpSpPr>
          <p:grpSpPr>
            <a:xfrm>
              <a:off x="1344191" y="2140488"/>
              <a:ext cx="1768225" cy="781585"/>
              <a:chOff x="1256119" y="1638320"/>
              <a:chExt cx="1923767" cy="781585"/>
            </a:xfrm>
          </p:grpSpPr>
          <p:sp>
            <p:nvSpPr>
              <p:cNvPr id="435" name="TextBox 210"/>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a:p>
                <a:r>
                  <a:rPr lang="zh-CN" altLang="en-US" sz="900" dirty="0">
                    <a:solidFill>
                      <a:srgbClr val="7F7F7F"/>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rgbClr val="7F7F7F"/>
                  </a:solidFill>
                  <a:latin typeface="微软雅黑" panose="020B0503020204020204" pitchFamily="34" charset="-122"/>
                  <a:ea typeface="微软雅黑" panose="020B0503020204020204" pitchFamily="34" charset="-122"/>
                </a:endParaRPr>
              </a:p>
            </p:txBody>
          </p:sp>
          <p:sp>
            <p:nvSpPr>
              <p:cNvPr id="436" name="TextBox 211"/>
              <p:cNvSpPr txBox="1"/>
              <p:nvPr/>
            </p:nvSpPr>
            <p:spPr>
              <a:xfrm>
                <a:off x="1684165" y="1638320"/>
                <a:ext cx="669700" cy="184609"/>
              </a:xfrm>
              <a:prstGeom prst="rect">
                <a:avLst/>
              </a:prstGeom>
              <a:noFill/>
            </p:spPr>
            <p:txBody>
              <a:bodyPr wrap="none" lIns="0" tIns="0" rIns="0" bIns="0"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445"/>
            <p:cNvGrpSpPr/>
            <p:nvPr/>
          </p:nvGrpSpPr>
          <p:grpSpPr>
            <a:xfrm>
              <a:off x="1344191" y="844091"/>
              <a:ext cx="1768225" cy="919899"/>
              <a:chOff x="1256119" y="1479036"/>
              <a:chExt cx="1923767" cy="919899"/>
            </a:xfrm>
          </p:grpSpPr>
          <p:sp>
            <p:nvSpPr>
              <p:cNvPr id="447" name="TextBox 210"/>
              <p:cNvSpPr txBox="1"/>
              <p:nvPr/>
            </p:nvSpPr>
            <p:spPr>
              <a:xfrm>
                <a:off x="1256119" y="1798956"/>
                <a:ext cx="1923767" cy="599979"/>
              </a:xfrm>
              <a:prstGeom prst="rect">
                <a:avLst/>
              </a:prstGeom>
              <a:noFill/>
            </p:spPr>
            <p:txBody>
              <a:bodyPr wrap="square" lIns="0" tIns="0" rtlCol="0" anchor="t">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8" name="TextBox 211"/>
              <p:cNvSpPr txBox="1"/>
              <p:nvPr/>
            </p:nvSpPr>
            <p:spPr>
              <a:xfrm>
                <a:off x="1684165" y="1479036"/>
                <a:ext cx="669700" cy="184609"/>
              </a:xfrm>
              <a:prstGeom prst="rect">
                <a:avLst/>
              </a:prstGeom>
              <a:noFill/>
            </p:spPr>
            <p:txBody>
              <a:bodyPr wrap="none" lIns="0" tIns="0" rIns="0" bIns="0" rtlCol="0" anchor="t">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med" advClick="0" advTm="5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1750256" y="1634547"/>
            <a:ext cx="1281112" cy="1280315"/>
          </a:xfrm>
          <a:prstGeom prst="ellipse">
            <a:avLst/>
          </a:prstGeom>
          <a:solidFill>
            <a:schemeClr val="bg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1" name="Oval 3"/>
          <p:cNvSpPr>
            <a:spLocks noChangeArrowheads="1"/>
          </p:cNvSpPr>
          <p:nvPr/>
        </p:nvSpPr>
        <p:spPr bwMode="auto">
          <a:xfrm>
            <a:off x="3031368" y="1634547"/>
            <a:ext cx="1277938" cy="1280315"/>
          </a:xfrm>
          <a:prstGeom prst="ellipse">
            <a:avLst/>
          </a:pr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2" name="Oval 4"/>
          <p:cNvSpPr>
            <a:spLocks noChangeArrowheads="1"/>
          </p:cNvSpPr>
          <p:nvPr/>
        </p:nvSpPr>
        <p:spPr bwMode="auto">
          <a:xfrm>
            <a:off x="1753431" y="2911685"/>
            <a:ext cx="1281112" cy="1280315"/>
          </a:xfrm>
          <a:prstGeom prst="ellipse">
            <a:avLst/>
          </a:pr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3" name="Oval 5"/>
          <p:cNvSpPr>
            <a:spLocks noChangeArrowheads="1"/>
          </p:cNvSpPr>
          <p:nvPr/>
        </p:nvSpPr>
        <p:spPr bwMode="auto">
          <a:xfrm>
            <a:off x="3031368" y="2914862"/>
            <a:ext cx="1277938" cy="1280315"/>
          </a:xfrm>
          <a:prstGeom prst="ellipse">
            <a:avLst/>
          </a:prstGeom>
          <a:solidFill>
            <a:schemeClr val="bg1"/>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4" name="Oval 6"/>
          <p:cNvSpPr>
            <a:spLocks noChangeArrowheads="1"/>
          </p:cNvSpPr>
          <p:nvPr/>
        </p:nvSpPr>
        <p:spPr bwMode="auto">
          <a:xfrm>
            <a:off x="2513844" y="2454202"/>
            <a:ext cx="517525" cy="519433"/>
          </a:xfrm>
          <a:prstGeom prst="ellipse">
            <a:avLst/>
          </a:prstGeom>
          <a:solidFill>
            <a:schemeClr val="accent2"/>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5" name="Oval 7"/>
          <p:cNvSpPr>
            <a:spLocks noChangeArrowheads="1"/>
          </p:cNvSpPr>
          <p:nvPr/>
        </p:nvSpPr>
        <p:spPr bwMode="auto">
          <a:xfrm>
            <a:off x="2958344" y="2457380"/>
            <a:ext cx="519113" cy="517845"/>
          </a:xfrm>
          <a:prstGeom prst="ellipse">
            <a:avLst/>
          </a:prstGeom>
          <a:solidFill>
            <a:schemeClr val="accent1"/>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6" name="Oval 8"/>
          <p:cNvSpPr>
            <a:spLocks noChangeArrowheads="1"/>
          </p:cNvSpPr>
          <p:nvPr/>
        </p:nvSpPr>
        <p:spPr bwMode="auto">
          <a:xfrm>
            <a:off x="2513844" y="2879915"/>
            <a:ext cx="517525" cy="519433"/>
          </a:xfrm>
          <a:prstGeom prst="ellipse">
            <a:avLst/>
          </a:prstGeom>
          <a:solidFill>
            <a:schemeClr val="accent4"/>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7" name="Oval 9"/>
          <p:cNvSpPr>
            <a:spLocks noChangeArrowheads="1"/>
          </p:cNvSpPr>
          <p:nvPr/>
        </p:nvSpPr>
        <p:spPr bwMode="auto">
          <a:xfrm>
            <a:off x="2958344" y="2879915"/>
            <a:ext cx="519113" cy="519433"/>
          </a:xfrm>
          <a:prstGeom prst="ellipse">
            <a:avLst/>
          </a:prstGeom>
          <a:solidFill>
            <a:schemeClr val="accent3"/>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8" name="Text Box 10"/>
          <p:cNvSpPr txBox="1">
            <a:spLocks noChangeArrowheads="1"/>
          </p:cNvSpPr>
          <p:nvPr/>
        </p:nvSpPr>
        <p:spPr bwMode="auto">
          <a:xfrm>
            <a:off x="2600883" y="2538615"/>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79" name="Text Box 11"/>
          <p:cNvSpPr txBox="1">
            <a:spLocks noChangeArrowheads="1"/>
          </p:cNvSpPr>
          <p:nvPr/>
        </p:nvSpPr>
        <p:spPr bwMode="auto">
          <a:xfrm>
            <a:off x="3057924" y="2538615"/>
            <a:ext cx="3193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80" name="Text Box 12"/>
          <p:cNvSpPr txBox="1">
            <a:spLocks noChangeArrowheads="1"/>
          </p:cNvSpPr>
          <p:nvPr/>
        </p:nvSpPr>
        <p:spPr bwMode="auto">
          <a:xfrm>
            <a:off x="2601675" y="2962739"/>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81" name="Text Box 13"/>
          <p:cNvSpPr txBox="1">
            <a:spLocks noChangeArrowheads="1"/>
          </p:cNvSpPr>
          <p:nvPr/>
        </p:nvSpPr>
        <p:spPr bwMode="auto">
          <a:xfrm>
            <a:off x="3059512" y="2962739"/>
            <a:ext cx="3193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82" name="Text Box 14"/>
          <p:cNvSpPr txBox="1">
            <a:spLocks noChangeArrowheads="1"/>
          </p:cNvSpPr>
          <p:nvPr/>
        </p:nvSpPr>
        <p:spPr bwMode="auto">
          <a:xfrm>
            <a:off x="1986734" y="2120622"/>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标题文字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7183" name="Text Box 15"/>
          <p:cNvSpPr txBox="1">
            <a:spLocks noChangeArrowheads="1"/>
          </p:cNvSpPr>
          <p:nvPr/>
        </p:nvSpPr>
        <p:spPr bwMode="auto">
          <a:xfrm>
            <a:off x="3300391" y="2120622"/>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184" name="Text Box 16"/>
          <p:cNvSpPr txBox="1">
            <a:spLocks noChangeArrowheads="1"/>
          </p:cNvSpPr>
          <p:nvPr/>
        </p:nvSpPr>
        <p:spPr bwMode="auto">
          <a:xfrm>
            <a:off x="1985941" y="343747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185" name="Text Box 17"/>
          <p:cNvSpPr txBox="1">
            <a:spLocks noChangeArrowheads="1"/>
          </p:cNvSpPr>
          <p:nvPr/>
        </p:nvSpPr>
        <p:spPr bwMode="auto">
          <a:xfrm>
            <a:off x="3300391" y="3437472"/>
            <a:ext cx="8002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accent1"/>
                </a:solidFill>
                <a:latin typeface="微软雅黑" panose="020B0503020204020204" pitchFamily="34" charset="-122"/>
                <a:ea typeface="微软雅黑" panose="020B0503020204020204" pitchFamily="34" charset="-122"/>
              </a:rPr>
              <a:t>标题文字</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grpSp>
        <p:nvGrpSpPr>
          <p:cNvPr id="2" name="Group 18"/>
          <p:cNvGrpSpPr/>
          <p:nvPr/>
        </p:nvGrpSpPr>
        <p:grpSpPr bwMode="auto">
          <a:xfrm>
            <a:off x="5338007" y="3982321"/>
            <a:ext cx="219075" cy="219210"/>
            <a:chOff x="0" y="0"/>
            <a:chExt cx="205" cy="206"/>
          </a:xfrm>
          <a:solidFill>
            <a:schemeClr val="bg1"/>
          </a:solidFill>
        </p:grpSpPr>
        <p:sp>
          <p:nvSpPr>
            <p:cNvPr id="7187" name="Freeform 19"/>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88" name="Freeform 20"/>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89" name="Freeform 21"/>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0" name="Freeform 22"/>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Group 23"/>
          <p:cNvGrpSpPr/>
          <p:nvPr/>
        </p:nvGrpSpPr>
        <p:grpSpPr bwMode="auto">
          <a:xfrm>
            <a:off x="5338007" y="1632958"/>
            <a:ext cx="219075" cy="219210"/>
            <a:chOff x="0" y="0"/>
            <a:chExt cx="205" cy="206"/>
          </a:xfrm>
          <a:solidFill>
            <a:schemeClr val="bg1"/>
          </a:solidFill>
        </p:grpSpPr>
        <p:sp>
          <p:nvSpPr>
            <p:cNvPr id="7192" name="Freeform 24"/>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3" name="Freeform 25"/>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Group 26"/>
          <p:cNvGrpSpPr/>
          <p:nvPr/>
        </p:nvGrpSpPr>
        <p:grpSpPr bwMode="auto">
          <a:xfrm>
            <a:off x="5338007" y="3197611"/>
            <a:ext cx="219075" cy="222387"/>
            <a:chOff x="0" y="0"/>
            <a:chExt cx="205" cy="208"/>
          </a:xfrm>
          <a:solidFill>
            <a:schemeClr val="bg1"/>
          </a:solidFill>
        </p:grpSpPr>
        <p:sp>
          <p:nvSpPr>
            <p:cNvPr id="7195" name="Freeform 27"/>
            <p:cNvSpPr>
              <a:spLocks noEditPoints="1"/>
            </p:cNvSpPr>
            <p:nvPr/>
          </p:nvSpPr>
          <p:spPr bwMode="auto">
            <a:xfrm>
              <a:off x="0" y="0"/>
              <a:ext cx="205" cy="208"/>
            </a:xfrm>
            <a:custGeom>
              <a:avLst/>
              <a:gdLst>
                <a:gd name="T0" fmla="*/ 136 w 140"/>
                <a:gd name="T1" fmla="*/ 55 h 141"/>
                <a:gd name="T2" fmla="*/ 122 w 140"/>
                <a:gd name="T3" fmla="*/ 46 h 141"/>
                <a:gd name="T4" fmla="*/ 127 w 140"/>
                <a:gd name="T5" fmla="*/ 29 h 141"/>
                <a:gd name="T6" fmla="*/ 106 w 140"/>
                <a:gd name="T7" fmla="*/ 14 h 141"/>
                <a:gd name="T8" fmla="*/ 90 w 140"/>
                <a:gd name="T9" fmla="*/ 17 h 141"/>
                <a:gd name="T10" fmla="*/ 81 w 140"/>
                <a:gd name="T11" fmla="*/ 2 h 141"/>
                <a:gd name="T12" fmla="*/ 55 w 140"/>
                <a:gd name="T13" fmla="*/ 6 h 141"/>
                <a:gd name="T14" fmla="*/ 46 w 140"/>
                <a:gd name="T15" fmla="*/ 19 h 141"/>
                <a:gd name="T16" fmla="*/ 29 w 140"/>
                <a:gd name="T17" fmla="*/ 14 h 141"/>
                <a:gd name="T18" fmla="*/ 13 w 140"/>
                <a:gd name="T19" fmla="*/ 36 h 141"/>
                <a:gd name="T20" fmla="*/ 16 w 140"/>
                <a:gd name="T21" fmla="*/ 51 h 141"/>
                <a:gd name="T22" fmla="*/ 1 w 140"/>
                <a:gd name="T23" fmla="*/ 60 h 141"/>
                <a:gd name="T24" fmla="*/ 1 w 140"/>
                <a:gd name="T25" fmla="*/ 81 h 141"/>
                <a:gd name="T26" fmla="*/ 16 w 140"/>
                <a:gd name="T27" fmla="*/ 90 h 141"/>
                <a:gd name="T28" fmla="*/ 13 w 140"/>
                <a:gd name="T29" fmla="*/ 106 h 141"/>
                <a:gd name="T30" fmla="*/ 29 w 140"/>
                <a:gd name="T31" fmla="*/ 127 h 141"/>
                <a:gd name="T32" fmla="*/ 46 w 140"/>
                <a:gd name="T33" fmla="*/ 123 h 141"/>
                <a:gd name="T34" fmla="*/ 55 w 140"/>
                <a:gd name="T35" fmla="*/ 136 h 141"/>
                <a:gd name="T36" fmla="*/ 70 w 140"/>
                <a:gd name="T37" fmla="*/ 141 h 141"/>
                <a:gd name="T38" fmla="*/ 86 w 140"/>
                <a:gd name="T39" fmla="*/ 136 h 141"/>
                <a:gd name="T40" fmla="*/ 95 w 140"/>
                <a:gd name="T41" fmla="*/ 123 h 141"/>
                <a:gd name="T42" fmla="*/ 112 w 140"/>
                <a:gd name="T43" fmla="*/ 127 h 141"/>
                <a:gd name="T44" fmla="*/ 127 w 140"/>
                <a:gd name="T45" fmla="*/ 106 h 141"/>
                <a:gd name="T46" fmla="*/ 125 w 140"/>
                <a:gd name="T47" fmla="*/ 90 h 141"/>
                <a:gd name="T48" fmla="*/ 139 w 140"/>
                <a:gd name="T49" fmla="*/ 81 h 141"/>
                <a:gd name="T50" fmla="*/ 139 w 140"/>
                <a:gd name="T51" fmla="*/ 60 h 141"/>
                <a:gd name="T52" fmla="*/ 118 w 140"/>
                <a:gd name="T53" fmla="*/ 80 h 141"/>
                <a:gd name="T54" fmla="*/ 110 w 140"/>
                <a:gd name="T55" fmla="*/ 92 h 141"/>
                <a:gd name="T56" fmla="*/ 115 w 140"/>
                <a:gd name="T57" fmla="*/ 108 h 141"/>
                <a:gd name="T58" fmla="*/ 98 w 140"/>
                <a:gd name="T59" fmla="*/ 111 h 141"/>
                <a:gd name="T60" fmla="*/ 83 w 140"/>
                <a:gd name="T61" fmla="*/ 114 h 141"/>
                <a:gd name="T62" fmla="*/ 76 w 140"/>
                <a:gd name="T63" fmla="*/ 128 h 141"/>
                <a:gd name="T64" fmla="*/ 61 w 140"/>
                <a:gd name="T65" fmla="*/ 118 h 141"/>
                <a:gd name="T66" fmla="*/ 49 w 140"/>
                <a:gd name="T67" fmla="*/ 111 h 141"/>
                <a:gd name="T68" fmla="*/ 33 w 140"/>
                <a:gd name="T69" fmla="*/ 115 h 141"/>
                <a:gd name="T70" fmla="*/ 31 w 140"/>
                <a:gd name="T71" fmla="*/ 98 h 141"/>
                <a:gd name="T72" fmla="*/ 27 w 140"/>
                <a:gd name="T73" fmla="*/ 84 h 141"/>
                <a:gd name="T74" fmla="*/ 13 w 140"/>
                <a:gd name="T75" fmla="*/ 76 h 141"/>
                <a:gd name="T76" fmla="*/ 13 w 140"/>
                <a:gd name="T77" fmla="*/ 65 h 141"/>
                <a:gd name="T78" fmla="*/ 27 w 140"/>
                <a:gd name="T79" fmla="*/ 58 h 141"/>
                <a:gd name="T80" fmla="*/ 31 w 140"/>
                <a:gd name="T81" fmla="*/ 44 h 141"/>
                <a:gd name="T82" fmla="*/ 33 w 140"/>
                <a:gd name="T83" fmla="*/ 26 h 141"/>
                <a:gd name="T84" fmla="*/ 49 w 140"/>
                <a:gd name="T85" fmla="*/ 31 h 141"/>
                <a:gd name="T86" fmla="*/ 61 w 140"/>
                <a:gd name="T87" fmla="*/ 23 h 141"/>
                <a:gd name="T88" fmla="*/ 76 w 140"/>
                <a:gd name="T89" fmla="*/ 13 h 141"/>
                <a:gd name="T90" fmla="*/ 83 w 140"/>
                <a:gd name="T91" fmla="*/ 27 h 141"/>
                <a:gd name="T92" fmla="*/ 98 w 140"/>
                <a:gd name="T93" fmla="*/ 31 h 141"/>
                <a:gd name="T94" fmla="*/ 115 w 140"/>
                <a:gd name="T95" fmla="*/ 34 h 141"/>
                <a:gd name="T96" fmla="*/ 110 w 140"/>
                <a:gd name="T97" fmla="*/ 49 h 141"/>
                <a:gd name="T98" fmla="*/ 118 w 140"/>
                <a:gd name="T99" fmla="*/ 62 h 141"/>
                <a:gd name="T100" fmla="*/ 128 w 140"/>
                <a:gd name="T101"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6" name="Freeform 28"/>
            <p:cNvSpPr>
              <a:spLocks noEditPoints="1"/>
            </p:cNvSpPr>
            <p:nvPr/>
          </p:nvSpPr>
          <p:spPr bwMode="auto">
            <a:xfrm>
              <a:off x="63" y="62"/>
              <a:ext cx="81" cy="81"/>
            </a:xfrm>
            <a:custGeom>
              <a:avLst/>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3 h 55"/>
                <a:gd name="T12" fmla="*/ 12 w 55"/>
                <a:gd name="T13" fmla="*/ 27 h 55"/>
                <a:gd name="T14" fmla="*/ 27 w 55"/>
                <a:gd name="T15" fmla="*/ 12 h 55"/>
                <a:gd name="T16" fmla="*/ 43 w 55"/>
                <a:gd name="T17" fmla="*/ 27 h 55"/>
                <a:gd name="T18" fmla="*/ 27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Group 29"/>
          <p:cNvGrpSpPr/>
          <p:nvPr/>
        </p:nvGrpSpPr>
        <p:grpSpPr bwMode="auto">
          <a:xfrm>
            <a:off x="5338007" y="2414491"/>
            <a:ext cx="219075" cy="219210"/>
            <a:chOff x="0" y="0"/>
            <a:chExt cx="205" cy="207"/>
          </a:xfrm>
          <a:solidFill>
            <a:schemeClr val="bg1"/>
          </a:solidFill>
        </p:grpSpPr>
        <p:sp>
          <p:nvSpPr>
            <p:cNvPr id="7198" name="Freeform 30"/>
            <p:cNvSpPr>
              <a:spLocks noEditPoints="1"/>
            </p:cNvSpPr>
            <p:nvPr/>
          </p:nvSpPr>
          <p:spPr bwMode="auto">
            <a:xfrm>
              <a:off x="0" y="0"/>
              <a:ext cx="205" cy="207"/>
            </a:xfrm>
            <a:custGeom>
              <a:avLst/>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12 h 140"/>
                <a:gd name="T12" fmla="*/ 12 w 140"/>
                <a:gd name="T13" fmla="*/ 70 h 140"/>
                <a:gd name="T14" fmla="*/ 70 w 140"/>
                <a:gd name="T15" fmla="*/ 128 h 140"/>
                <a:gd name="T16" fmla="*/ 128 w 140"/>
                <a:gd name="T17" fmla="*/ 70 h 140"/>
                <a:gd name="T18" fmla="*/ 70 w 140"/>
                <a:gd name="T19"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9" name="Freeform 31"/>
            <p:cNvSpPr/>
            <p:nvPr/>
          </p:nvSpPr>
          <p:spPr bwMode="auto">
            <a:xfrm>
              <a:off x="94" y="40"/>
              <a:ext cx="63" cy="72"/>
            </a:xfrm>
            <a:custGeom>
              <a:avLst/>
              <a:gdLst>
                <a:gd name="T0" fmla="*/ 37 w 43"/>
                <a:gd name="T1" fmla="*/ 49 h 49"/>
                <a:gd name="T2" fmla="*/ 6 w 43"/>
                <a:gd name="T3" fmla="*/ 49 h 49"/>
                <a:gd name="T4" fmla="*/ 0 w 43"/>
                <a:gd name="T5" fmla="*/ 43 h 49"/>
                <a:gd name="T6" fmla="*/ 0 w 43"/>
                <a:gd name="T7" fmla="*/ 6 h 49"/>
                <a:gd name="T8" fmla="*/ 6 w 43"/>
                <a:gd name="T9" fmla="*/ 0 h 49"/>
                <a:gd name="T10" fmla="*/ 12 w 43"/>
                <a:gd name="T11" fmla="*/ 6 h 49"/>
                <a:gd name="T12" fmla="*/ 12 w 43"/>
                <a:gd name="T13" fmla="*/ 37 h 49"/>
                <a:gd name="T14" fmla="*/ 37 w 43"/>
                <a:gd name="T15" fmla="*/ 37 h 49"/>
                <a:gd name="T16" fmla="*/ 43 w 43"/>
                <a:gd name="T17" fmla="*/ 43 h 49"/>
                <a:gd name="T18" fmla="*/ 37 w 43"/>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200" name="Rectangle 32"/>
          <p:cNvSpPr>
            <a:spLocks noChangeArrowheads="1"/>
          </p:cNvSpPr>
          <p:nvPr/>
        </p:nvSpPr>
        <p:spPr bwMode="auto">
          <a:xfrm>
            <a:off x="4463814" y="1615485"/>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1" name="Rectangle 33"/>
          <p:cNvSpPr>
            <a:spLocks noChangeArrowheads="1"/>
          </p:cNvSpPr>
          <p:nvPr/>
        </p:nvSpPr>
        <p:spPr bwMode="auto">
          <a:xfrm>
            <a:off x="4463814" y="2384310"/>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2" name="Rectangle 34"/>
          <p:cNvSpPr>
            <a:spLocks noChangeArrowheads="1"/>
          </p:cNvSpPr>
          <p:nvPr/>
        </p:nvSpPr>
        <p:spPr bwMode="auto">
          <a:xfrm>
            <a:off x="4463814" y="3165842"/>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3" name="Rectangle 35"/>
          <p:cNvSpPr>
            <a:spLocks noChangeArrowheads="1"/>
          </p:cNvSpPr>
          <p:nvPr/>
        </p:nvSpPr>
        <p:spPr bwMode="auto">
          <a:xfrm>
            <a:off x="4463814" y="3953728"/>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9" name="Line 41"/>
          <p:cNvSpPr>
            <a:spLocks noChangeShapeType="1"/>
          </p:cNvSpPr>
          <p:nvPr/>
        </p:nvSpPr>
        <p:spPr bwMode="auto">
          <a:xfrm>
            <a:off x="4847468" y="1544003"/>
            <a:ext cx="0" cy="2736952"/>
          </a:xfrm>
          <a:prstGeom prst="line">
            <a:avLst/>
          </a:prstGeom>
          <a:noFill/>
          <a:ln w="12700" cmpd="sng">
            <a:solidFill>
              <a:schemeClr val="accent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300" fill="hold"/>
                                        <p:tgtEl>
                                          <p:spTgt spid="7174"/>
                                        </p:tgtEl>
                                        <p:attrNameLst>
                                          <p:attrName>ppt_w</p:attrName>
                                        </p:attrNameLst>
                                      </p:cBhvr>
                                      <p:tavLst>
                                        <p:tav tm="0">
                                          <p:val>
                                            <p:fltVal val="0"/>
                                          </p:val>
                                        </p:tav>
                                        <p:tav tm="100000">
                                          <p:val>
                                            <p:strVal val="#ppt_w"/>
                                          </p:val>
                                        </p:tav>
                                      </p:tavLst>
                                    </p:anim>
                                    <p:anim calcmode="lin" valueType="num">
                                      <p:cBhvr>
                                        <p:cTn id="8" dur="300" fill="hold"/>
                                        <p:tgtEl>
                                          <p:spTgt spid="7174"/>
                                        </p:tgtEl>
                                        <p:attrNameLst>
                                          <p:attrName>ppt_h</p:attrName>
                                        </p:attrNameLst>
                                      </p:cBhvr>
                                      <p:tavLst>
                                        <p:tav tm="0">
                                          <p:val>
                                            <p:fltVal val="0"/>
                                          </p:val>
                                        </p:tav>
                                        <p:tav tm="100000">
                                          <p:val>
                                            <p:strVal val="#ppt_h"/>
                                          </p:val>
                                        </p:tav>
                                      </p:tavLst>
                                    </p:anim>
                                    <p:animEffect transition="in" filter="fade">
                                      <p:cBhvr>
                                        <p:cTn id="9" dur="300"/>
                                        <p:tgtEl>
                                          <p:spTgt spid="7174"/>
                                        </p:tgtEl>
                                      </p:cBhvr>
                                    </p:animEffect>
                                  </p:childTnLst>
                                </p:cTn>
                              </p:par>
                              <p:par>
                                <p:cTn id="10" presetID="6" presetClass="emph" presetSubtype="0" autoRev="1" fill="hold" grpId="1" nodeType="withEffect">
                                  <p:stCondLst>
                                    <p:cond delay="300"/>
                                  </p:stCondLst>
                                  <p:childTnLst>
                                    <p:animScale>
                                      <p:cBhvr>
                                        <p:cTn id="11" dur="150" fill="hold"/>
                                        <p:tgtEl>
                                          <p:spTgt spid="7174"/>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7178"/>
                                        </p:tgtEl>
                                        <p:attrNameLst>
                                          <p:attrName>style.visibility</p:attrName>
                                        </p:attrNameLst>
                                      </p:cBhvr>
                                      <p:to>
                                        <p:strVal val="visible"/>
                                      </p:to>
                                    </p:set>
                                    <p:anim calcmode="lin" valueType="num">
                                      <p:cBhvr>
                                        <p:cTn id="14" dur="300" fill="hold"/>
                                        <p:tgtEl>
                                          <p:spTgt spid="7178"/>
                                        </p:tgtEl>
                                        <p:attrNameLst>
                                          <p:attrName>ppt_w</p:attrName>
                                        </p:attrNameLst>
                                      </p:cBhvr>
                                      <p:tavLst>
                                        <p:tav tm="0">
                                          <p:val>
                                            <p:fltVal val="0"/>
                                          </p:val>
                                        </p:tav>
                                        <p:tav tm="100000">
                                          <p:val>
                                            <p:strVal val="#ppt_w"/>
                                          </p:val>
                                        </p:tav>
                                      </p:tavLst>
                                    </p:anim>
                                    <p:anim calcmode="lin" valueType="num">
                                      <p:cBhvr>
                                        <p:cTn id="15" dur="300" fill="hold"/>
                                        <p:tgtEl>
                                          <p:spTgt spid="7178"/>
                                        </p:tgtEl>
                                        <p:attrNameLst>
                                          <p:attrName>ppt_h</p:attrName>
                                        </p:attrNameLst>
                                      </p:cBhvr>
                                      <p:tavLst>
                                        <p:tav tm="0">
                                          <p:val>
                                            <p:fltVal val="0"/>
                                          </p:val>
                                        </p:tav>
                                        <p:tav tm="100000">
                                          <p:val>
                                            <p:strVal val="#ppt_h"/>
                                          </p:val>
                                        </p:tav>
                                      </p:tavLst>
                                    </p:anim>
                                    <p:animEffect transition="in" filter="fade">
                                      <p:cBhvr>
                                        <p:cTn id="16" dur="300"/>
                                        <p:tgtEl>
                                          <p:spTgt spid="7178"/>
                                        </p:tgtEl>
                                      </p:cBhvr>
                                    </p:animEffect>
                                  </p:childTnLst>
                                </p:cTn>
                              </p:par>
                              <p:par>
                                <p:cTn id="17" presetID="6" presetClass="emph" presetSubtype="0" autoRev="1" fill="hold" grpId="1" nodeType="withEffect">
                                  <p:stCondLst>
                                    <p:cond delay="400"/>
                                  </p:stCondLst>
                                  <p:childTnLst>
                                    <p:animScale>
                                      <p:cBhvr>
                                        <p:cTn id="18" dur="150" fill="hold"/>
                                        <p:tgtEl>
                                          <p:spTgt spid="7178"/>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300" fill="hold"/>
                                        <p:tgtEl>
                                          <p:spTgt spid="7170"/>
                                        </p:tgtEl>
                                        <p:attrNameLst>
                                          <p:attrName>ppt_w</p:attrName>
                                        </p:attrNameLst>
                                      </p:cBhvr>
                                      <p:tavLst>
                                        <p:tav tm="0">
                                          <p:val>
                                            <p:fltVal val="0"/>
                                          </p:val>
                                        </p:tav>
                                        <p:tav tm="100000">
                                          <p:val>
                                            <p:strVal val="#ppt_w"/>
                                          </p:val>
                                        </p:tav>
                                      </p:tavLst>
                                    </p:anim>
                                    <p:anim calcmode="lin" valueType="num">
                                      <p:cBhvr>
                                        <p:cTn id="22" dur="300" fill="hold"/>
                                        <p:tgtEl>
                                          <p:spTgt spid="7170"/>
                                        </p:tgtEl>
                                        <p:attrNameLst>
                                          <p:attrName>ppt_h</p:attrName>
                                        </p:attrNameLst>
                                      </p:cBhvr>
                                      <p:tavLst>
                                        <p:tav tm="0">
                                          <p:val>
                                            <p:fltVal val="0"/>
                                          </p:val>
                                        </p:tav>
                                        <p:tav tm="100000">
                                          <p:val>
                                            <p:strVal val="#ppt_h"/>
                                          </p:val>
                                        </p:tav>
                                      </p:tavLst>
                                    </p:anim>
                                    <p:animEffect transition="in" filter="fade">
                                      <p:cBhvr>
                                        <p:cTn id="23" dur="300"/>
                                        <p:tgtEl>
                                          <p:spTgt spid="7170"/>
                                        </p:tgtEl>
                                      </p:cBhvr>
                                    </p:animEffect>
                                  </p:childTnLst>
                                </p:cTn>
                              </p:par>
                              <p:par>
                                <p:cTn id="24" presetID="6" presetClass="emph" presetSubtype="0" autoRev="1" fill="hold" grpId="1" nodeType="withEffect">
                                  <p:stCondLst>
                                    <p:cond delay="700"/>
                                  </p:stCondLst>
                                  <p:childTnLst>
                                    <p:animScale>
                                      <p:cBhvr>
                                        <p:cTn id="25" dur="150" fill="hold"/>
                                        <p:tgtEl>
                                          <p:spTgt spid="7170"/>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7182"/>
                                        </p:tgtEl>
                                        <p:attrNameLst>
                                          <p:attrName>style.visibility</p:attrName>
                                        </p:attrNameLst>
                                      </p:cBhvr>
                                      <p:to>
                                        <p:strVal val="visible"/>
                                      </p:to>
                                    </p:set>
                                    <p:anim calcmode="lin" valueType="num">
                                      <p:cBhvr>
                                        <p:cTn id="28" dur="300" fill="hold"/>
                                        <p:tgtEl>
                                          <p:spTgt spid="7182"/>
                                        </p:tgtEl>
                                        <p:attrNameLst>
                                          <p:attrName>ppt_w</p:attrName>
                                        </p:attrNameLst>
                                      </p:cBhvr>
                                      <p:tavLst>
                                        <p:tav tm="0">
                                          <p:val>
                                            <p:fltVal val="0"/>
                                          </p:val>
                                        </p:tav>
                                        <p:tav tm="100000">
                                          <p:val>
                                            <p:strVal val="#ppt_w"/>
                                          </p:val>
                                        </p:tav>
                                      </p:tavLst>
                                    </p:anim>
                                    <p:anim calcmode="lin" valueType="num">
                                      <p:cBhvr>
                                        <p:cTn id="29" dur="300" fill="hold"/>
                                        <p:tgtEl>
                                          <p:spTgt spid="7182"/>
                                        </p:tgtEl>
                                        <p:attrNameLst>
                                          <p:attrName>ppt_h</p:attrName>
                                        </p:attrNameLst>
                                      </p:cBhvr>
                                      <p:tavLst>
                                        <p:tav tm="0">
                                          <p:val>
                                            <p:fltVal val="0"/>
                                          </p:val>
                                        </p:tav>
                                        <p:tav tm="100000">
                                          <p:val>
                                            <p:strVal val="#ppt_h"/>
                                          </p:val>
                                        </p:tav>
                                      </p:tavLst>
                                    </p:anim>
                                    <p:animEffect transition="in" filter="fade">
                                      <p:cBhvr>
                                        <p:cTn id="30" dur="300"/>
                                        <p:tgtEl>
                                          <p:spTgt spid="7182"/>
                                        </p:tgtEl>
                                      </p:cBhvr>
                                    </p:animEffect>
                                  </p:childTnLst>
                                </p:cTn>
                              </p:par>
                              <p:par>
                                <p:cTn id="31" presetID="6" presetClass="emph" presetSubtype="0" autoRev="1" fill="hold" grpId="1" nodeType="withEffect">
                                  <p:stCondLst>
                                    <p:cond delay="800"/>
                                  </p:stCondLst>
                                  <p:childTnLst>
                                    <p:animScale>
                                      <p:cBhvr>
                                        <p:cTn id="32" dur="150" fill="hold"/>
                                        <p:tgtEl>
                                          <p:spTgt spid="7182"/>
                                        </p:tgtEl>
                                      </p:cBhvr>
                                      <p:by x="110000" y="110000"/>
                                    </p:animScale>
                                  </p:childTnLst>
                                </p:cTn>
                              </p:par>
                              <p:par>
                                <p:cTn id="33" presetID="53" presetClass="entr" presetSubtype="16" fill="hold" grpId="0" nodeType="withEffect">
                                  <p:stCondLst>
                                    <p:cond delay="20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300" fill="hold"/>
                                        <p:tgtEl>
                                          <p:spTgt spid="7175"/>
                                        </p:tgtEl>
                                        <p:attrNameLst>
                                          <p:attrName>ppt_w</p:attrName>
                                        </p:attrNameLst>
                                      </p:cBhvr>
                                      <p:tavLst>
                                        <p:tav tm="0">
                                          <p:val>
                                            <p:fltVal val="0"/>
                                          </p:val>
                                        </p:tav>
                                        <p:tav tm="100000">
                                          <p:val>
                                            <p:strVal val="#ppt_w"/>
                                          </p:val>
                                        </p:tav>
                                      </p:tavLst>
                                    </p:anim>
                                    <p:anim calcmode="lin" valueType="num">
                                      <p:cBhvr>
                                        <p:cTn id="36" dur="300" fill="hold"/>
                                        <p:tgtEl>
                                          <p:spTgt spid="7175"/>
                                        </p:tgtEl>
                                        <p:attrNameLst>
                                          <p:attrName>ppt_h</p:attrName>
                                        </p:attrNameLst>
                                      </p:cBhvr>
                                      <p:tavLst>
                                        <p:tav tm="0">
                                          <p:val>
                                            <p:fltVal val="0"/>
                                          </p:val>
                                        </p:tav>
                                        <p:tav tm="100000">
                                          <p:val>
                                            <p:strVal val="#ppt_h"/>
                                          </p:val>
                                        </p:tav>
                                      </p:tavLst>
                                    </p:anim>
                                    <p:animEffect transition="in" filter="fade">
                                      <p:cBhvr>
                                        <p:cTn id="37" dur="300"/>
                                        <p:tgtEl>
                                          <p:spTgt spid="7175"/>
                                        </p:tgtEl>
                                      </p:cBhvr>
                                    </p:animEffect>
                                  </p:childTnLst>
                                </p:cTn>
                              </p:par>
                              <p:par>
                                <p:cTn id="38" presetID="6" presetClass="emph" presetSubtype="0" autoRev="1" fill="hold" grpId="1" nodeType="withEffect">
                                  <p:stCondLst>
                                    <p:cond delay="500"/>
                                  </p:stCondLst>
                                  <p:childTnLst>
                                    <p:animScale>
                                      <p:cBhvr>
                                        <p:cTn id="39" dur="150" fill="hold"/>
                                        <p:tgtEl>
                                          <p:spTgt spid="7175"/>
                                        </p:tgtEl>
                                      </p:cBhvr>
                                      <p:by x="110000" y="110000"/>
                                    </p:animScale>
                                  </p:childTnLst>
                                </p:cTn>
                              </p:par>
                              <p:par>
                                <p:cTn id="40" presetID="53" presetClass="entr" presetSubtype="16" fill="hold" grpId="0" nodeType="withEffect">
                                  <p:stCondLst>
                                    <p:cond delay="30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300" fill="hold"/>
                                        <p:tgtEl>
                                          <p:spTgt spid="7179"/>
                                        </p:tgtEl>
                                        <p:attrNameLst>
                                          <p:attrName>ppt_w</p:attrName>
                                        </p:attrNameLst>
                                      </p:cBhvr>
                                      <p:tavLst>
                                        <p:tav tm="0">
                                          <p:val>
                                            <p:fltVal val="0"/>
                                          </p:val>
                                        </p:tav>
                                        <p:tav tm="100000">
                                          <p:val>
                                            <p:strVal val="#ppt_w"/>
                                          </p:val>
                                        </p:tav>
                                      </p:tavLst>
                                    </p:anim>
                                    <p:anim calcmode="lin" valueType="num">
                                      <p:cBhvr>
                                        <p:cTn id="43" dur="300" fill="hold"/>
                                        <p:tgtEl>
                                          <p:spTgt spid="7179"/>
                                        </p:tgtEl>
                                        <p:attrNameLst>
                                          <p:attrName>ppt_h</p:attrName>
                                        </p:attrNameLst>
                                      </p:cBhvr>
                                      <p:tavLst>
                                        <p:tav tm="0">
                                          <p:val>
                                            <p:fltVal val="0"/>
                                          </p:val>
                                        </p:tav>
                                        <p:tav tm="100000">
                                          <p:val>
                                            <p:strVal val="#ppt_h"/>
                                          </p:val>
                                        </p:tav>
                                      </p:tavLst>
                                    </p:anim>
                                    <p:animEffect transition="in" filter="fade">
                                      <p:cBhvr>
                                        <p:cTn id="44" dur="300"/>
                                        <p:tgtEl>
                                          <p:spTgt spid="7179"/>
                                        </p:tgtEl>
                                      </p:cBhvr>
                                    </p:animEffect>
                                  </p:childTnLst>
                                </p:cTn>
                              </p:par>
                              <p:par>
                                <p:cTn id="45" presetID="6" presetClass="emph" presetSubtype="0" autoRev="1" fill="hold" grpId="1" nodeType="withEffect">
                                  <p:stCondLst>
                                    <p:cond delay="600"/>
                                  </p:stCondLst>
                                  <p:childTnLst>
                                    <p:animScale>
                                      <p:cBhvr>
                                        <p:cTn id="46" dur="150" fill="hold"/>
                                        <p:tgtEl>
                                          <p:spTgt spid="7179"/>
                                        </p:tgtEl>
                                      </p:cBhvr>
                                      <p:by x="110000" y="110000"/>
                                    </p:animScale>
                                  </p:childTnLst>
                                </p:cTn>
                              </p:par>
                              <p:par>
                                <p:cTn id="47" presetID="53" presetClass="entr" presetSubtype="16" fill="hold" grpId="0" nodeType="withEffect">
                                  <p:stCondLst>
                                    <p:cond delay="600"/>
                                  </p:stCondLst>
                                  <p:childTnLst>
                                    <p:set>
                                      <p:cBhvr>
                                        <p:cTn id="48" dur="1" fill="hold">
                                          <p:stCondLst>
                                            <p:cond delay="0"/>
                                          </p:stCondLst>
                                        </p:cTn>
                                        <p:tgtEl>
                                          <p:spTgt spid="7171"/>
                                        </p:tgtEl>
                                        <p:attrNameLst>
                                          <p:attrName>style.visibility</p:attrName>
                                        </p:attrNameLst>
                                      </p:cBhvr>
                                      <p:to>
                                        <p:strVal val="visible"/>
                                      </p:to>
                                    </p:set>
                                    <p:anim calcmode="lin" valueType="num">
                                      <p:cBhvr>
                                        <p:cTn id="49" dur="300" fill="hold"/>
                                        <p:tgtEl>
                                          <p:spTgt spid="7171"/>
                                        </p:tgtEl>
                                        <p:attrNameLst>
                                          <p:attrName>ppt_w</p:attrName>
                                        </p:attrNameLst>
                                      </p:cBhvr>
                                      <p:tavLst>
                                        <p:tav tm="0">
                                          <p:val>
                                            <p:fltVal val="0"/>
                                          </p:val>
                                        </p:tav>
                                        <p:tav tm="100000">
                                          <p:val>
                                            <p:strVal val="#ppt_w"/>
                                          </p:val>
                                        </p:tav>
                                      </p:tavLst>
                                    </p:anim>
                                    <p:anim calcmode="lin" valueType="num">
                                      <p:cBhvr>
                                        <p:cTn id="50" dur="300" fill="hold"/>
                                        <p:tgtEl>
                                          <p:spTgt spid="7171"/>
                                        </p:tgtEl>
                                        <p:attrNameLst>
                                          <p:attrName>ppt_h</p:attrName>
                                        </p:attrNameLst>
                                      </p:cBhvr>
                                      <p:tavLst>
                                        <p:tav tm="0">
                                          <p:val>
                                            <p:fltVal val="0"/>
                                          </p:val>
                                        </p:tav>
                                        <p:tav tm="100000">
                                          <p:val>
                                            <p:strVal val="#ppt_h"/>
                                          </p:val>
                                        </p:tav>
                                      </p:tavLst>
                                    </p:anim>
                                    <p:animEffect transition="in" filter="fade">
                                      <p:cBhvr>
                                        <p:cTn id="51" dur="300"/>
                                        <p:tgtEl>
                                          <p:spTgt spid="7171"/>
                                        </p:tgtEl>
                                      </p:cBhvr>
                                    </p:animEffect>
                                  </p:childTnLst>
                                </p:cTn>
                              </p:par>
                              <p:par>
                                <p:cTn id="52" presetID="6" presetClass="emph" presetSubtype="0" autoRev="1" fill="hold" grpId="1" nodeType="withEffect">
                                  <p:stCondLst>
                                    <p:cond delay="900"/>
                                  </p:stCondLst>
                                  <p:childTnLst>
                                    <p:animScale>
                                      <p:cBhvr>
                                        <p:cTn id="53" dur="150" fill="hold"/>
                                        <p:tgtEl>
                                          <p:spTgt spid="7171"/>
                                        </p:tgtEl>
                                      </p:cBhvr>
                                      <p:by x="110000" y="110000"/>
                                    </p:animScale>
                                  </p:childTnLst>
                                </p:cTn>
                              </p:par>
                              <p:par>
                                <p:cTn id="54" presetID="53" presetClass="entr" presetSubtype="16" fill="hold" grpId="0" nodeType="withEffect">
                                  <p:stCondLst>
                                    <p:cond delay="700"/>
                                  </p:stCondLst>
                                  <p:childTnLst>
                                    <p:set>
                                      <p:cBhvr>
                                        <p:cTn id="55" dur="1" fill="hold">
                                          <p:stCondLst>
                                            <p:cond delay="0"/>
                                          </p:stCondLst>
                                        </p:cTn>
                                        <p:tgtEl>
                                          <p:spTgt spid="7183"/>
                                        </p:tgtEl>
                                        <p:attrNameLst>
                                          <p:attrName>style.visibility</p:attrName>
                                        </p:attrNameLst>
                                      </p:cBhvr>
                                      <p:to>
                                        <p:strVal val="visible"/>
                                      </p:to>
                                    </p:set>
                                    <p:anim calcmode="lin" valueType="num">
                                      <p:cBhvr>
                                        <p:cTn id="56" dur="300" fill="hold"/>
                                        <p:tgtEl>
                                          <p:spTgt spid="7183"/>
                                        </p:tgtEl>
                                        <p:attrNameLst>
                                          <p:attrName>ppt_w</p:attrName>
                                        </p:attrNameLst>
                                      </p:cBhvr>
                                      <p:tavLst>
                                        <p:tav tm="0">
                                          <p:val>
                                            <p:fltVal val="0"/>
                                          </p:val>
                                        </p:tav>
                                        <p:tav tm="100000">
                                          <p:val>
                                            <p:strVal val="#ppt_w"/>
                                          </p:val>
                                        </p:tav>
                                      </p:tavLst>
                                    </p:anim>
                                    <p:anim calcmode="lin" valueType="num">
                                      <p:cBhvr>
                                        <p:cTn id="57" dur="300" fill="hold"/>
                                        <p:tgtEl>
                                          <p:spTgt spid="7183"/>
                                        </p:tgtEl>
                                        <p:attrNameLst>
                                          <p:attrName>ppt_h</p:attrName>
                                        </p:attrNameLst>
                                      </p:cBhvr>
                                      <p:tavLst>
                                        <p:tav tm="0">
                                          <p:val>
                                            <p:fltVal val="0"/>
                                          </p:val>
                                        </p:tav>
                                        <p:tav tm="100000">
                                          <p:val>
                                            <p:strVal val="#ppt_h"/>
                                          </p:val>
                                        </p:tav>
                                      </p:tavLst>
                                    </p:anim>
                                    <p:animEffect transition="in" filter="fade">
                                      <p:cBhvr>
                                        <p:cTn id="58" dur="300"/>
                                        <p:tgtEl>
                                          <p:spTgt spid="7183"/>
                                        </p:tgtEl>
                                      </p:cBhvr>
                                    </p:animEffect>
                                  </p:childTnLst>
                                </p:cTn>
                              </p:par>
                              <p:par>
                                <p:cTn id="59" presetID="6" presetClass="emph" presetSubtype="0" autoRev="1" fill="hold" grpId="1" nodeType="withEffect">
                                  <p:stCondLst>
                                    <p:cond delay="1000"/>
                                  </p:stCondLst>
                                  <p:childTnLst>
                                    <p:animScale>
                                      <p:cBhvr>
                                        <p:cTn id="60" dur="150" fill="hold"/>
                                        <p:tgtEl>
                                          <p:spTgt spid="7183"/>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7176"/>
                                        </p:tgtEl>
                                        <p:attrNameLst>
                                          <p:attrName>style.visibility</p:attrName>
                                        </p:attrNameLst>
                                      </p:cBhvr>
                                      <p:to>
                                        <p:strVal val="visible"/>
                                      </p:to>
                                    </p:set>
                                    <p:anim calcmode="lin" valueType="num">
                                      <p:cBhvr>
                                        <p:cTn id="63" dur="300" fill="hold"/>
                                        <p:tgtEl>
                                          <p:spTgt spid="7176"/>
                                        </p:tgtEl>
                                        <p:attrNameLst>
                                          <p:attrName>ppt_w</p:attrName>
                                        </p:attrNameLst>
                                      </p:cBhvr>
                                      <p:tavLst>
                                        <p:tav tm="0">
                                          <p:val>
                                            <p:fltVal val="0"/>
                                          </p:val>
                                        </p:tav>
                                        <p:tav tm="100000">
                                          <p:val>
                                            <p:strVal val="#ppt_w"/>
                                          </p:val>
                                        </p:tav>
                                      </p:tavLst>
                                    </p:anim>
                                    <p:anim calcmode="lin" valueType="num">
                                      <p:cBhvr>
                                        <p:cTn id="64" dur="300" fill="hold"/>
                                        <p:tgtEl>
                                          <p:spTgt spid="7176"/>
                                        </p:tgtEl>
                                        <p:attrNameLst>
                                          <p:attrName>ppt_h</p:attrName>
                                        </p:attrNameLst>
                                      </p:cBhvr>
                                      <p:tavLst>
                                        <p:tav tm="0">
                                          <p:val>
                                            <p:fltVal val="0"/>
                                          </p:val>
                                        </p:tav>
                                        <p:tav tm="100000">
                                          <p:val>
                                            <p:strVal val="#ppt_h"/>
                                          </p:val>
                                        </p:tav>
                                      </p:tavLst>
                                    </p:anim>
                                    <p:animEffect transition="in" filter="fade">
                                      <p:cBhvr>
                                        <p:cTn id="65" dur="300"/>
                                        <p:tgtEl>
                                          <p:spTgt spid="7176"/>
                                        </p:tgtEl>
                                      </p:cBhvr>
                                    </p:animEffect>
                                  </p:childTnLst>
                                </p:cTn>
                              </p:par>
                              <p:par>
                                <p:cTn id="66" presetID="6" presetClass="emph" presetSubtype="0" autoRev="1" fill="hold" grpId="1" nodeType="withEffect">
                                  <p:stCondLst>
                                    <p:cond delay="700"/>
                                  </p:stCondLst>
                                  <p:childTnLst>
                                    <p:animScale>
                                      <p:cBhvr>
                                        <p:cTn id="67" dur="150" fill="hold"/>
                                        <p:tgtEl>
                                          <p:spTgt spid="7176"/>
                                        </p:tgtEl>
                                      </p:cBhvr>
                                      <p:by x="110000" y="110000"/>
                                    </p:animScale>
                                  </p:childTnLst>
                                </p:cTn>
                              </p:par>
                              <p:par>
                                <p:cTn id="68" presetID="53" presetClass="entr" presetSubtype="16" fill="hold" grpId="0" nodeType="withEffect">
                                  <p:stCondLst>
                                    <p:cond delay="500"/>
                                  </p:stCondLst>
                                  <p:childTnLst>
                                    <p:set>
                                      <p:cBhvr>
                                        <p:cTn id="69" dur="1" fill="hold">
                                          <p:stCondLst>
                                            <p:cond delay="0"/>
                                          </p:stCondLst>
                                        </p:cTn>
                                        <p:tgtEl>
                                          <p:spTgt spid="7180"/>
                                        </p:tgtEl>
                                        <p:attrNameLst>
                                          <p:attrName>style.visibility</p:attrName>
                                        </p:attrNameLst>
                                      </p:cBhvr>
                                      <p:to>
                                        <p:strVal val="visible"/>
                                      </p:to>
                                    </p:set>
                                    <p:anim calcmode="lin" valueType="num">
                                      <p:cBhvr>
                                        <p:cTn id="70" dur="300" fill="hold"/>
                                        <p:tgtEl>
                                          <p:spTgt spid="7180"/>
                                        </p:tgtEl>
                                        <p:attrNameLst>
                                          <p:attrName>ppt_w</p:attrName>
                                        </p:attrNameLst>
                                      </p:cBhvr>
                                      <p:tavLst>
                                        <p:tav tm="0">
                                          <p:val>
                                            <p:fltVal val="0"/>
                                          </p:val>
                                        </p:tav>
                                        <p:tav tm="100000">
                                          <p:val>
                                            <p:strVal val="#ppt_w"/>
                                          </p:val>
                                        </p:tav>
                                      </p:tavLst>
                                    </p:anim>
                                    <p:anim calcmode="lin" valueType="num">
                                      <p:cBhvr>
                                        <p:cTn id="71" dur="300" fill="hold"/>
                                        <p:tgtEl>
                                          <p:spTgt spid="7180"/>
                                        </p:tgtEl>
                                        <p:attrNameLst>
                                          <p:attrName>ppt_h</p:attrName>
                                        </p:attrNameLst>
                                      </p:cBhvr>
                                      <p:tavLst>
                                        <p:tav tm="0">
                                          <p:val>
                                            <p:fltVal val="0"/>
                                          </p:val>
                                        </p:tav>
                                        <p:tav tm="100000">
                                          <p:val>
                                            <p:strVal val="#ppt_h"/>
                                          </p:val>
                                        </p:tav>
                                      </p:tavLst>
                                    </p:anim>
                                    <p:animEffect transition="in" filter="fade">
                                      <p:cBhvr>
                                        <p:cTn id="72" dur="300"/>
                                        <p:tgtEl>
                                          <p:spTgt spid="7180"/>
                                        </p:tgtEl>
                                      </p:cBhvr>
                                    </p:animEffect>
                                  </p:childTnLst>
                                </p:cTn>
                              </p:par>
                              <p:par>
                                <p:cTn id="73" presetID="6" presetClass="emph" presetSubtype="0" autoRev="1" fill="hold" grpId="1" nodeType="withEffect">
                                  <p:stCondLst>
                                    <p:cond delay="800"/>
                                  </p:stCondLst>
                                  <p:childTnLst>
                                    <p:animScale>
                                      <p:cBhvr>
                                        <p:cTn id="74" dur="150" fill="hold"/>
                                        <p:tgtEl>
                                          <p:spTgt spid="7180"/>
                                        </p:tgtEl>
                                      </p:cBhvr>
                                      <p:by x="110000" y="110000"/>
                                    </p:animScale>
                                  </p:childTnLst>
                                </p:cTn>
                              </p:par>
                              <p:par>
                                <p:cTn id="75" presetID="53" presetClass="entr" presetSubtype="16" fill="hold" grpId="0" nodeType="withEffect">
                                  <p:stCondLst>
                                    <p:cond delay="800"/>
                                  </p:stCondLst>
                                  <p:childTnLst>
                                    <p:set>
                                      <p:cBhvr>
                                        <p:cTn id="76" dur="1" fill="hold">
                                          <p:stCondLst>
                                            <p:cond delay="0"/>
                                          </p:stCondLst>
                                        </p:cTn>
                                        <p:tgtEl>
                                          <p:spTgt spid="7172"/>
                                        </p:tgtEl>
                                        <p:attrNameLst>
                                          <p:attrName>style.visibility</p:attrName>
                                        </p:attrNameLst>
                                      </p:cBhvr>
                                      <p:to>
                                        <p:strVal val="visible"/>
                                      </p:to>
                                    </p:set>
                                    <p:anim calcmode="lin" valueType="num">
                                      <p:cBhvr>
                                        <p:cTn id="77" dur="300" fill="hold"/>
                                        <p:tgtEl>
                                          <p:spTgt spid="7172"/>
                                        </p:tgtEl>
                                        <p:attrNameLst>
                                          <p:attrName>ppt_w</p:attrName>
                                        </p:attrNameLst>
                                      </p:cBhvr>
                                      <p:tavLst>
                                        <p:tav tm="0">
                                          <p:val>
                                            <p:fltVal val="0"/>
                                          </p:val>
                                        </p:tav>
                                        <p:tav tm="100000">
                                          <p:val>
                                            <p:strVal val="#ppt_w"/>
                                          </p:val>
                                        </p:tav>
                                      </p:tavLst>
                                    </p:anim>
                                    <p:anim calcmode="lin" valueType="num">
                                      <p:cBhvr>
                                        <p:cTn id="78" dur="300" fill="hold"/>
                                        <p:tgtEl>
                                          <p:spTgt spid="7172"/>
                                        </p:tgtEl>
                                        <p:attrNameLst>
                                          <p:attrName>ppt_h</p:attrName>
                                        </p:attrNameLst>
                                      </p:cBhvr>
                                      <p:tavLst>
                                        <p:tav tm="0">
                                          <p:val>
                                            <p:fltVal val="0"/>
                                          </p:val>
                                        </p:tav>
                                        <p:tav tm="100000">
                                          <p:val>
                                            <p:strVal val="#ppt_h"/>
                                          </p:val>
                                        </p:tav>
                                      </p:tavLst>
                                    </p:anim>
                                    <p:animEffect transition="in" filter="fade">
                                      <p:cBhvr>
                                        <p:cTn id="79" dur="300"/>
                                        <p:tgtEl>
                                          <p:spTgt spid="7172"/>
                                        </p:tgtEl>
                                      </p:cBhvr>
                                    </p:animEffect>
                                  </p:childTnLst>
                                </p:cTn>
                              </p:par>
                              <p:par>
                                <p:cTn id="80" presetID="6" presetClass="emph" presetSubtype="0" autoRev="1" fill="hold" grpId="1" nodeType="withEffect">
                                  <p:stCondLst>
                                    <p:cond delay="1100"/>
                                  </p:stCondLst>
                                  <p:childTnLst>
                                    <p:animScale>
                                      <p:cBhvr>
                                        <p:cTn id="81" dur="150" fill="hold"/>
                                        <p:tgtEl>
                                          <p:spTgt spid="7172"/>
                                        </p:tgtEl>
                                      </p:cBhvr>
                                      <p:by x="110000" y="110000"/>
                                    </p:animScale>
                                  </p:childTnLst>
                                </p:cTn>
                              </p:par>
                              <p:par>
                                <p:cTn id="82" presetID="53" presetClass="entr" presetSubtype="16" fill="hold" grpId="0" nodeType="withEffect">
                                  <p:stCondLst>
                                    <p:cond delay="900"/>
                                  </p:stCondLst>
                                  <p:childTnLst>
                                    <p:set>
                                      <p:cBhvr>
                                        <p:cTn id="83" dur="1" fill="hold">
                                          <p:stCondLst>
                                            <p:cond delay="0"/>
                                          </p:stCondLst>
                                        </p:cTn>
                                        <p:tgtEl>
                                          <p:spTgt spid="7184"/>
                                        </p:tgtEl>
                                        <p:attrNameLst>
                                          <p:attrName>style.visibility</p:attrName>
                                        </p:attrNameLst>
                                      </p:cBhvr>
                                      <p:to>
                                        <p:strVal val="visible"/>
                                      </p:to>
                                    </p:set>
                                    <p:anim calcmode="lin" valueType="num">
                                      <p:cBhvr>
                                        <p:cTn id="84" dur="300" fill="hold"/>
                                        <p:tgtEl>
                                          <p:spTgt spid="7184"/>
                                        </p:tgtEl>
                                        <p:attrNameLst>
                                          <p:attrName>ppt_w</p:attrName>
                                        </p:attrNameLst>
                                      </p:cBhvr>
                                      <p:tavLst>
                                        <p:tav tm="0">
                                          <p:val>
                                            <p:fltVal val="0"/>
                                          </p:val>
                                        </p:tav>
                                        <p:tav tm="100000">
                                          <p:val>
                                            <p:strVal val="#ppt_w"/>
                                          </p:val>
                                        </p:tav>
                                      </p:tavLst>
                                    </p:anim>
                                    <p:anim calcmode="lin" valueType="num">
                                      <p:cBhvr>
                                        <p:cTn id="85" dur="300" fill="hold"/>
                                        <p:tgtEl>
                                          <p:spTgt spid="7184"/>
                                        </p:tgtEl>
                                        <p:attrNameLst>
                                          <p:attrName>ppt_h</p:attrName>
                                        </p:attrNameLst>
                                      </p:cBhvr>
                                      <p:tavLst>
                                        <p:tav tm="0">
                                          <p:val>
                                            <p:fltVal val="0"/>
                                          </p:val>
                                        </p:tav>
                                        <p:tav tm="100000">
                                          <p:val>
                                            <p:strVal val="#ppt_h"/>
                                          </p:val>
                                        </p:tav>
                                      </p:tavLst>
                                    </p:anim>
                                    <p:animEffect transition="in" filter="fade">
                                      <p:cBhvr>
                                        <p:cTn id="86" dur="300"/>
                                        <p:tgtEl>
                                          <p:spTgt spid="7184"/>
                                        </p:tgtEl>
                                      </p:cBhvr>
                                    </p:animEffect>
                                  </p:childTnLst>
                                </p:cTn>
                              </p:par>
                              <p:par>
                                <p:cTn id="87" presetID="6" presetClass="emph" presetSubtype="0" autoRev="1" fill="hold" grpId="1" nodeType="withEffect">
                                  <p:stCondLst>
                                    <p:cond delay="1200"/>
                                  </p:stCondLst>
                                  <p:childTnLst>
                                    <p:animScale>
                                      <p:cBhvr>
                                        <p:cTn id="88" dur="150" fill="hold"/>
                                        <p:tgtEl>
                                          <p:spTgt spid="7184"/>
                                        </p:tgtEl>
                                      </p:cBhvr>
                                      <p:by x="110000" y="110000"/>
                                    </p:animScale>
                                  </p:childTnLst>
                                </p:cTn>
                              </p:par>
                              <p:par>
                                <p:cTn id="89" presetID="53" presetClass="entr" presetSubtype="16" fill="hold" grpId="0" nodeType="withEffect">
                                  <p:stCondLst>
                                    <p:cond delay="600"/>
                                  </p:stCondLst>
                                  <p:childTnLst>
                                    <p:set>
                                      <p:cBhvr>
                                        <p:cTn id="90" dur="1" fill="hold">
                                          <p:stCondLst>
                                            <p:cond delay="0"/>
                                          </p:stCondLst>
                                        </p:cTn>
                                        <p:tgtEl>
                                          <p:spTgt spid="7177"/>
                                        </p:tgtEl>
                                        <p:attrNameLst>
                                          <p:attrName>style.visibility</p:attrName>
                                        </p:attrNameLst>
                                      </p:cBhvr>
                                      <p:to>
                                        <p:strVal val="visible"/>
                                      </p:to>
                                    </p:set>
                                    <p:anim calcmode="lin" valueType="num">
                                      <p:cBhvr>
                                        <p:cTn id="91" dur="300" fill="hold"/>
                                        <p:tgtEl>
                                          <p:spTgt spid="7177"/>
                                        </p:tgtEl>
                                        <p:attrNameLst>
                                          <p:attrName>ppt_w</p:attrName>
                                        </p:attrNameLst>
                                      </p:cBhvr>
                                      <p:tavLst>
                                        <p:tav tm="0">
                                          <p:val>
                                            <p:fltVal val="0"/>
                                          </p:val>
                                        </p:tav>
                                        <p:tav tm="100000">
                                          <p:val>
                                            <p:strVal val="#ppt_w"/>
                                          </p:val>
                                        </p:tav>
                                      </p:tavLst>
                                    </p:anim>
                                    <p:anim calcmode="lin" valueType="num">
                                      <p:cBhvr>
                                        <p:cTn id="92" dur="300" fill="hold"/>
                                        <p:tgtEl>
                                          <p:spTgt spid="7177"/>
                                        </p:tgtEl>
                                        <p:attrNameLst>
                                          <p:attrName>ppt_h</p:attrName>
                                        </p:attrNameLst>
                                      </p:cBhvr>
                                      <p:tavLst>
                                        <p:tav tm="0">
                                          <p:val>
                                            <p:fltVal val="0"/>
                                          </p:val>
                                        </p:tav>
                                        <p:tav tm="100000">
                                          <p:val>
                                            <p:strVal val="#ppt_h"/>
                                          </p:val>
                                        </p:tav>
                                      </p:tavLst>
                                    </p:anim>
                                    <p:animEffect transition="in" filter="fade">
                                      <p:cBhvr>
                                        <p:cTn id="93" dur="300"/>
                                        <p:tgtEl>
                                          <p:spTgt spid="7177"/>
                                        </p:tgtEl>
                                      </p:cBhvr>
                                    </p:animEffect>
                                  </p:childTnLst>
                                </p:cTn>
                              </p:par>
                              <p:par>
                                <p:cTn id="94" presetID="6" presetClass="emph" presetSubtype="0" autoRev="1" fill="hold" grpId="1" nodeType="withEffect">
                                  <p:stCondLst>
                                    <p:cond delay="900"/>
                                  </p:stCondLst>
                                  <p:childTnLst>
                                    <p:animScale>
                                      <p:cBhvr>
                                        <p:cTn id="95" dur="150" fill="hold"/>
                                        <p:tgtEl>
                                          <p:spTgt spid="7177"/>
                                        </p:tgtEl>
                                      </p:cBhvr>
                                      <p:by x="110000" y="110000"/>
                                    </p:animScale>
                                  </p:childTnLst>
                                </p:cTn>
                              </p:par>
                              <p:par>
                                <p:cTn id="96" presetID="53" presetClass="entr" presetSubtype="16" fill="hold" grpId="0" nodeType="withEffect">
                                  <p:stCondLst>
                                    <p:cond delay="700"/>
                                  </p:stCondLst>
                                  <p:childTnLst>
                                    <p:set>
                                      <p:cBhvr>
                                        <p:cTn id="97" dur="1" fill="hold">
                                          <p:stCondLst>
                                            <p:cond delay="0"/>
                                          </p:stCondLst>
                                        </p:cTn>
                                        <p:tgtEl>
                                          <p:spTgt spid="7181"/>
                                        </p:tgtEl>
                                        <p:attrNameLst>
                                          <p:attrName>style.visibility</p:attrName>
                                        </p:attrNameLst>
                                      </p:cBhvr>
                                      <p:to>
                                        <p:strVal val="visible"/>
                                      </p:to>
                                    </p:set>
                                    <p:anim calcmode="lin" valueType="num">
                                      <p:cBhvr>
                                        <p:cTn id="98" dur="300" fill="hold"/>
                                        <p:tgtEl>
                                          <p:spTgt spid="7181"/>
                                        </p:tgtEl>
                                        <p:attrNameLst>
                                          <p:attrName>ppt_w</p:attrName>
                                        </p:attrNameLst>
                                      </p:cBhvr>
                                      <p:tavLst>
                                        <p:tav tm="0">
                                          <p:val>
                                            <p:fltVal val="0"/>
                                          </p:val>
                                        </p:tav>
                                        <p:tav tm="100000">
                                          <p:val>
                                            <p:strVal val="#ppt_w"/>
                                          </p:val>
                                        </p:tav>
                                      </p:tavLst>
                                    </p:anim>
                                    <p:anim calcmode="lin" valueType="num">
                                      <p:cBhvr>
                                        <p:cTn id="99" dur="300" fill="hold"/>
                                        <p:tgtEl>
                                          <p:spTgt spid="7181"/>
                                        </p:tgtEl>
                                        <p:attrNameLst>
                                          <p:attrName>ppt_h</p:attrName>
                                        </p:attrNameLst>
                                      </p:cBhvr>
                                      <p:tavLst>
                                        <p:tav tm="0">
                                          <p:val>
                                            <p:fltVal val="0"/>
                                          </p:val>
                                        </p:tav>
                                        <p:tav tm="100000">
                                          <p:val>
                                            <p:strVal val="#ppt_h"/>
                                          </p:val>
                                        </p:tav>
                                      </p:tavLst>
                                    </p:anim>
                                    <p:animEffect transition="in" filter="fade">
                                      <p:cBhvr>
                                        <p:cTn id="100" dur="300"/>
                                        <p:tgtEl>
                                          <p:spTgt spid="7181"/>
                                        </p:tgtEl>
                                      </p:cBhvr>
                                    </p:animEffect>
                                  </p:childTnLst>
                                </p:cTn>
                              </p:par>
                              <p:par>
                                <p:cTn id="101" presetID="6" presetClass="emph" presetSubtype="0" autoRev="1" fill="hold" grpId="1" nodeType="withEffect">
                                  <p:stCondLst>
                                    <p:cond delay="1000"/>
                                  </p:stCondLst>
                                  <p:childTnLst>
                                    <p:animScale>
                                      <p:cBhvr>
                                        <p:cTn id="102" dur="150" fill="hold"/>
                                        <p:tgtEl>
                                          <p:spTgt spid="7181"/>
                                        </p:tgtEl>
                                      </p:cBhvr>
                                      <p:by x="110000" y="110000"/>
                                    </p:animScale>
                                  </p:childTnLst>
                                </p:cTn>
                              </p:par>
                              <p:par>
                                <p:cTn id="103" presetID="53" presetClass="entr" presetSubtype="16" fill="hold" grpId="0" nodeType="withEffect">
                                  <p:stCondLst>
                                    <p:cond delay="1000"/>
                                  </p:stCondLst>
                                  <p:childTnLst>
                                    <p:set>
                                      <p:cBhvr>
                                        <p:cTn id="104" dur="1" fill="hold">
                                          <p:stCondLst>
                                            <p:cond delay="0"/>
                                          </p:stCondLst>
                                        </p:cTn>
                                        <p:tgtEl>
                                          <p:spTgt spid="7173"/>
                                        </p:tgtEl>
                                        <p:attrNameLst>
                                          <p:attrName>style.visibility</p:attrName>
                                        </p:attrNameLst>
                                      </p:cBhvr>
                                      <p:to>
                                        <p:strVal val="visible"/>
                                      </p:to>
                                    </p:set>
                                    <p:anim calcmode="lin" valueType="num">
                                      <p:cBhvr>
                                        <p:cTn id="105" dur="300" fill="hold"/>
                                        <p:tgtEl>
                                          <p:spTgt spid="7173"/>
                                        </p:tgtEl>
                                        <p:attrNameLst>
                                          <p:attrName>ppt_w</p:attrName>
                                        </p:attrNameLst>
                                      </p:cBhvr>
                                      <p:tavLst>
                                        <p:tav tm="0">
                                          <p:val>
                                            <p:fltVal val="0"/>
                                          </p:val>
                                        </p:tav>
                                        <p:tav tm="100000">
                                          <p:val>
                                            <p:strVal val="#ppt_w"/>
                                          </p:val>
                                        </p:tav>
                                      </p:tavLst>
                                    </p:anim>
                                    <p:anim calcmode="lin" valueType="num">
                                      <p:cBhvr>
                                        <p:cTn id="106" dur="300" fill="hold"/>
                                        <p:tgtEl>
                                          <p:spTgt spid="7173"/>
                                        </p:tgtEl>
                                        <p:attrNameLst>
                                          <p:attrName>ppt_h</p:attrName>
                                        </p:attrNameLst>
                                      </p:cBhvr>
                                      <p:tavLst>
                                        <p:tav tm="0">
                                          <p:val>
                                            <p:fltVal val="0"/>
                                          </p:val>
                                        </p:tav>
                                        <p:tav tm="100000">
                                          <p:val>
                                            <p:strVal val="#ppt_h"/>
                                          </p:val>
                                        </p:tav>
                                      </p:tavLst>
                                    </p:anim>
                                    <p:animEffect transition="in" filter="fade">
                                      <p:cBhvr>
                                        <p:cTn id="107" dur="300"/>
                                        <p:tgtEl>
                                          <p:spTgt spid="7173"/>
                                        </p:tgtEl>
                                      </p:cBhvr>
                                    </p:animEffect>
                                  </p:childTnLst>
                                </p:cTn>
                              </p:par>
                              <p:par>
                                <p:cTn id="108" presetID="6" presetClass="emph" presetSubtype="0" autoRev="1" fill="hold" grpId="1" nodeType="withEffect">
                                  <p:stCondLst>
                                    <p:cond delay="1300"/>
                                  </p:stCondLst>
                                  <p:childTnLst>
                                    <p:animScale>
                                      <p:cBhvr>
                                        <p:cTn id="109" dur="150" fill="hold"/>
                                        <p:tgtEl>
                                          <p:spTgt spid="7173"/>
                                        </p:tgtEl>
                                      </p:cBhvr>
                                      <p:by x="110000" y="110000"/>
                                    </p:animScale>
                                  </p:childTnLst>
                                </p:cTn>
                              </p:par>
                              <p:par>
                                <p:cTn id="110" presetID="53" presetClass="entr" presetSubtype="16" fill="hold" grpId="0" nodeType="withEffect">
                                  <p:stCondLst>
                                    <p:cond delay="1100"/>
                                  </p:stCondLst>
                                  <p:childTnLst>
                                    <p:set>
                                      <p:cBhvr>
                                        <p:cTn id="111" dur="1" fill="hold">
                                          <p:stCondLst>
                                            <p:cond delay="0"/>
                                          </p:stCondLst>
                                        </p:cTn>
                                        <p:tgtEl>
                                          <p:spTgt spid="7185"/>
                                        </p:tgtEl>
                                        <p:attrNameLst>
                                          <p:attrName>style.visibility</p:attrName>
                                        </p:attrNameLst>
                                      </p:cBhvr>
                                      <p:to>
                                        <p:strVal val="visible"/>
                                      </p:to>
                                    </p:set>
                                    <p:anim calcmode="lin" valueType="num">
                                      <p:cBhvr>
                                        <p:cTn id="112" dur="300" fill="hold"/>
                                        <p:tgtEl>
                                          <p:spTgt spid="7185"/>
                                        </p:tgtEl>
                                        <p:attrNameLst>
                                          <p:attrName>ppt_w</p:attrName>
                                        </p:attrNameLst>
                                      </p:cBhvr>
                                      <p:tavLst>
                                        <p:tav tm="0">
                                          <p:val>
                                            <p:fltVal val="0"/>
                                          </p:val>
                                        </p:tav>
                                        <p:tav tm="100000">
                                          <p:val>
                                            <p:strVal val="#ppt_w"/>
                                          </p:val>
                                        </p:tav>
                                      </p:tavLst>
                                    </p:anim>
                                    <p:anim calcmode="lin" valueType="num">
                                      <p:cBhvr>
                                        <p:cTn id="113" dur="300" fill="hold"/>
                                        <p:tgtEl>
                                          <p:spTgt spid="7185"/>
                                        </p:tgtEl>
                                        <p:attrNameLst>
                                          <p:attrName>ppt_h</p:attrName>
                                        </p:attrNameLst>
                                      </p:cBhvr>
                                      <p:tavLst>
                                        <p:tav tm="0">
                                          <p:val>
                                            <p:fltVal val="0"/>
                                          </p:val>
                                        </p:tav>
                                        <p:tav tm="100000">
                                          <p:val>
                                            <p:strVal val="#ppt_h"/>
                                          </p:val>
                                        </p:tav>
                                      </p:tavLst>
                                    </p:anim>
                                    <p:animEffect transition="in" filter="fade">
                                      <p:cBhvr>
                                        <p:cTn id="114" dur="300"/>
                                        <p:tgtEl>
                                          <p:spTgt spid="7185"/>
                                        </p:tgtEl>
                                      </p:cBhvr>
                                    </p:animEffect>
                                  </p:childTnLst>
                                </p:cTn>
                              </p:par>
                              <p:par>
                                <p:cTn id="115" presetID="6" presetClass="emph" presetSubtype="0" autoRev="1" fill="hold" grpId="1" nodeType="withEffect">
                                  <p:stCondLst>
                                    <p:cond delay="1400"/>
                                  </p:stCondLst>
                                  <p:childTnLst>
                                    <p:animScale>
                                      <p:cBhvr>
                                        <p:cTn id="116" dur="150" fill="hold"/>
                                        <p:tgtEl>
                                          <p:spTgt spid="7185"/>
                                        </p:tgtEl>
                                      </p:cBhvr>
                                      <p:by x="110000" y="110000"/>
                                    </p:animScale>
                                  </p:childTnLst>
                                </p:cTn>
                              </p:par>
                              <p:par>
                                <p:cTn id="117" presetID="16" presetClass="entr" presetSubtype="42" fill="hold" grpId="0" nodeType="withEffect">
                                  <p:stCondLst>
                                    <p:cond delay="1400"/>
                                  </p:stCondLst>
                                  <p:childTnLst>
                                    <p:set>
                                      <p:cBhvr>
                                        <p:cTn id="118" dur="1" fill="hold">
                                          <p:stCondLst>
                                            <p:cond delay="0"/>
                                          </p:stCondLst>
                                        </p:cTn>
                                        <p:tgtEl>
                                          <p:spTgt spid="7209"/>
                                        </p:tgtEl>
                                        <p:attrNameLst>
                                          <p:attrName>style.visibility</p:attrName>
                                        </p:attrNameLst>
                                      </p:cBhvr>
                                      <p:to>
                                        <p:strVal val="visible"/>
                                      </p:to>
                                    </p:set>
                                    <p:animEffect transition="in" filter="barn(outHorizontal)">
                                      <p:cBhvr>
                                        <p:cTn id="119" dur="500"/>
                                        <p:tgtEl>
                                          <p:spTgt spid="7209"/>
                                        </p:tgtEl>
                                      </p:cBhvr>
                                    </p:animEffect>
                                  </p:childTnLst>
                                </p:cTn>
                              </p:par>
                              <p:par>
                                <p:cTn id="120" presetID="2" presetClass="entr" presetSubtype="2" fill="hold" nodeType="withEffect">
                                  <p:stCondLst>
                                    <p:cond delay="1700"/>
                                  </p:stCondLst>
                                  <p:childTnLst>
                                    <p:set>
                                      <p:cBhvr>
                                        <p:cTn id="121" dur="1" fill="hold">
                                          <p:stCondLst>
                                            <p:cond delay="0"/>
                                          </p:stCondLst>
                                        </p:cTn>
                                        <p:tgtEl>
                                          <p:spTgt spid="3"/>
                                        </p:tgtEl>
                                        <p:attrNameLst>
                                          <p:attrName>style.visibility</p:attrName>
                                        </p:attrNameLst>
                                      </p:cBhvr>
                                      <p:to>
                                        <p:strVal val="visible"/>
                                      </p:to>
                                    </p:set>
                                    <p:anim calcmode="lin" valueType="num">
                                      <p:cBhvr additive="base">
                                        <p:cTn id="122" dur="750" fill="hold"/>
                                        <p:tgtEl>
                                          <p:spTgt spid="3"/>
                                        </p:tgtEl>
                                        <p:attrNameLst>
                                          <p:attrName>ppt_x</p:attrName>
                                        </p:attrNameLst>
                                      </p:cBhvr>
                                      <p:tavLst>
                                        <p:tav tm="0">
                                          <p:val>
                                            <p:strVal val="1+#ppt_w/2"/>
                                          </p:val>
                                        </p:tav>
                                        <p:tav tm="100000">
                                          <p:val>
                                            <p:strVal val="#ppt_x"/>
                                          </p:val>
                                        </p:tav>
                                      </p:tavLst>
                                    </p:anim>
                                    <p:anim calcmode="lin" valueType="num">
                                      <p:cBhvr additive="base">
                                        <p:cTn id="123" dur="750" fill="hold"/>
                                        <p:tgtEl>
                                          <p:spTgt spid="3"/>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1700"/>
                                  </p:stCondLst>
                                  <p:childTnLst>
                                    <p:set>
                                      <p:cBhvr>
                                        <p:cTn id="125" dur="1" fill="hold">
                                          <p:stCondLst>
                                            <p:cond delay="0"/>
                                          </p:stCondLst>
                                        </p:cTn>
                                        <p:tgtEl>
                                          <p:spTgt spid="7200"/>
                                        </p:tgtEl>
                                        <p:attrNameLst>
                                          <p:attrName>style.visibility</p:attrName>
                                        </p:attrNameLst>
                                      </p:cBhvr>
                                      <p:to>
                                        <p:strVal val="visible"/>
                                      </p:to>
                                    </p:set>
                                    <p:anim calcmode="lin" valueType="num">
                                      <p:cBhvr additive="base">
                                        <p:cTn id="126" dur="750" fill="hold"/>
                                        <p:tgtEl>
                                          <p:spTgt spid="7200"/>
                                        </p:tgtEl>
                                        <p:attrNameLst>
                                          <p:attrName>ppt_x</p:attrName>
                                        </p:attrNameLst>
                                      </p:cBhvr>
                                      <p:tavLst>
                                        <p:tav tm="0">
                                          <p:val>
                                            <p:strVal val="1+#ppt_w/2"/>
                                          </p:val>
                                        </p:tav>
                                        <p:tav tm="100000">
                                          <p:val>
                                            <p:strVal val="#ppt_x"/>
                                          </p:val>
                                        </p:tav>
                                      </p:tavLst>
                                    </p:anim>
                                    <p:anim calcmode="lin" valueType="num">
                                      <p:cBhvr additive="base">
                                        <p:cTn id="127" dur="750" fill="hold"/>
                                        <p:tgtEl>
                                          <p:spTgt spid="7200"/>
                                        </p:tgtEl>
                                        <p:attrNameLst>
                                          <p:attrName>ppt_y</p:attrName>
                                        </p:attrNameLst>
                                      </p:cBhvr>
                                      <p:tavLst>
                                        <p:tav tm="0">
                                          <p:val>
                                            <p:strVal val="#ppt_y"/>
                                          </p:val>
                                        </p:tav>
                                        <p:tav tm="100000">
                                          <p:val>
                                            <p:strVal val="#ppt_y"/>
                                          </p:val>
                                        </p:tav>
                                      </p:tavLst>
                                    </p:anim>
                                  </p:childTnLst>
                                </p:cTn>
                              </p:par>
                              <p:par>
                                <p:cTn id="128" presetID="2" presetClass="entr" presetSubtype="2" fill="hold" nodeType="withEffect">
                                  <p:stCondLst>
                                    <p:cond delay="1800"/>
                                  </p:stCondLst>
                                  <p:childTnLst>
                                    <p:set>
                                      <p:cBhvr>
                                        <p:cTn id="129" dur="1" fill="hold">
                                          <p:stCondLst>
                                            <p:cond delay="0"/>
                                          </p:stCondLst>
                                        </p:cTn>
                                        <p:tgtEl>
                                          <p:spTgt spid="5"/>
                                        </p:tgtEl>
                                        <p:attrNameLst>
                                          <p:attrName>style.visibility</p:attrName>
                                        </p:attrNameLst>
                                      </p:cBhvr>
                                      <p:to>
                                        <p:strVal val="visible"/>
                                      </p:to>
                                    </p:set>
                                    <p:anim calcmode="lin" valueType="num">
                                      <p:cBhvr additive="base">
                                        <p:cTn id="130" dur="750" fill="hold"/>
                                        <p:tgtEl>
                                          <p:spTgt spid="5"/>
                                        </p:tgtEl>
                                        <p:attrNameLst>
                                          <p:attrName>ppt_x</p:attrName>
                                        </p:attrNameLst>
                                      </p:cBhvr>
                                      <p:tavLst>
                                        <p:tav tm="0">
                                          <p:val>
                                            <p:strVal val="1+#ppt_w/2"/>
                                          </p:val>
                                        </p:tav>
                                        <p:tav tm="100000">
                                          <p:val>
                                            <p:strVal val="#ppt_x"/>
                                          </p:val>
                                        </p:tav>
                                      </p:tavLst>
                                    </p:anim>
                                    <p:anim calcmode="lin" valueType="num">
                                      <p:cBhvr additive="base">
                                        <p:cTn id="131" dur="750" fill="hold"/>
                                        <p:tgtEl>
                                          <p:spTgt spid="5"/>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1800"/>
                                  </p:stCondLst>
                                  <p:childTnLst>
                                    <p:set>
                                      <p:cBhvr>
                                        <p:cTn id="133" dur="1" fill="hold">
                                          <p:stCondLst>
                                            <p:cond delay="0"/>
                                          </p:stCondLst>
                                        </p:cTn>
                                        <p:tgtEl>
                                          <p:spTgt spid="7201"/>
                                        </p:tgtEl>
                                        <p:attrNameLst>
                                          <p:attrName>style.visibility</p:attrName>
                                        </p:attrNameLst>
                                      </p:cBhvr>
                                      <p:to>
                                        <p:strVal val="visible"/>
                                      </p:to>
                                    </p:set>
                                    <p:anim calcmode="lin" valueType="num">
                                      <p:cBhvr additive="base">
                                        <p:cTn id="134" dur="750" fill="hold"/>
                                        <p:tgtEl>
                                          <p:spTgt spid="7201"/>
                                        </p:tgtEl>
                                        <p:attrNameLst>
                                          <p:attrName>ppt_x</p:attrName>
                                        </p:attrNameLst>
                                      </p:cBhvr>
                                      <p:tavLst>
                                        <p:tav tm="0">
                                          <p:val>
                                            <p:strVal val="1+#ppt_w/2"/>
                                          </p:val>
                                        </p:tav>
                                        <p:tav tm="100000">
                                          <p:val>
                                            <p:strVal val="#ppt_x"/>
                                          </p:val>
                                        </p:tav>
                                      </p:tavLst>
                                    </p:anim>
                                    <p:anim calcmode="lin" valueType="num">
                                      <p:cBhvr additive="base">
                                        <p:cTn id="135" dur="750" fill="hold"/>
                                        <p:tgtEl>
                                          <p:spTgt spid="7201"/>
                                        </p:tgtEl>
                                        <p:attrNameLst>
                                          <p:attrName>ppt_y</p:attrName>
                                        </p:attrNameLst>
                                      </p:cBhvr>
                                      <p:tavLst>
                                        <p:tav tm="0">
                                          <p:val>
                                            <p:strVal val="#ppt_y"/>
                                          </p:val>
                                        </p:tav>
                                        <p:tav tm="100000">
                                          <p:val>
                                            <p:strVal val="#ppt_y"/>
                                          </p:val>
                                        </p:tav>
                                      </p:tavLst>
                                    </p:anim>
                                  </p:childTnLst>
                                </p:cTn>
                              </p:par>
                              <p:par>
                                <p:cTn id="136" presetID="2" presetClass="entr" presetSubtype="2" fill="hold" nodeType="withEffect">
                                  <p:stCondLst>
                                    <p:cond delay="1900"/>
                                  </p:stCondLst>
                                  <p:childTnLst>
                                    <p:set>
                                      <p:cBhvr>
                                        <p:cTn id="137" dur="1" fill="hold">
                                          <p:stCondLst>
                                            <p:cond delay="0"/>
                                          </p:stCondLst>
                                        </p:cTn>
                                        <p:tgtEl>
                                          <p:spTgt spid="4"/>
                                        </p:tgtEl>
                                        <p:attrNameLst>
                                          <p:attrName>style.visibility</p:attrName>
                                        </p:attrNameLst>
                                      </p:cBhvr>
                                      <p:to>
                                        <p:strVal val="visible"/>
                                      </p:to>
                                    </p:set>
                                    <p:anim calcmode="lin" valueType="num">
                                      <p:cBhvr additive="base">
                                        <p:cTn id="138" dur="750" fill="hold"/>
                                        <p:tgtEl>
                                          <p:spTgt spid="4"/>
                                        </p:tgtEl>
                                        <p:attrNameLst>
                                          <p:attrName>ppt_x</p:attrName>
                                        </p:attrNameLst>
                                      </p:cBhvr>
                                      <p:tavLst>
                                        <p:tav tm="0">
                                          <p:val>
                                            <p:strVal val="1+#ppt_w/2"/>
                                          </p:val>
                                        </p:tav>
                                        <p:tav tm="100000">
                                          <p:val>
                                            <p:strVal val="#ppt_x"/>
                                          </p:val>
                                        </p:tav>
                                      </p:tavLst>
                                    </p:anim>
                                    <p:anim calcmode="lin" valueType="num">
                                      <p:cBhvr additive="base">
                                        <p:cTn id="139" dur="750" fill="hold"/>
                                        <p:tgtEl>
                                          <p:spTgt spid="4"/>
                                        </p:tgtEl>
                                        <p:attrNameLst>
                                          <p:attrName>ppt_y</p:attrName>
                                        </p:attrNameLst>
                                      </p:cBhvr>
                                      <p:tavLst>
                                        <p:tav tm="0">
                                          <p:val>
                                            <p:strVal val="#ppt_y"/>
                                          </p:val>
                                        </p:tav>
                                        <p:tav tm="100000">
                                          <p:val>
                                            <p:strVal val="#ppt_y"/>
                                          </p:val>
                                        </p:tav>
                                      </p:tavLst>
                                    </p:anim>
                                  </p:childTnLst>
                                </p:cTn>
                              </p:par>
                              <p:par>
                                <p:cTn id="140" presetID="2" presetClass="entr" presetSubtype="2" fill="hold" grpId="0" nodeType="withEffect">
                                  <p:stCondLst>
                                    <p:cond delay="1900"/>
                                  </p:stCondLst>
                                  <p:childTnLst>
                                    <p:set>
                                      <p:cBhvr>
                                        <p:cTn id="141" dur="1" fill="hold">
                                          <p:stCondLst>
                                            <p:cond delay="0"/>
                                          </p:stCondLst>
                                        </p:cTn>
                                        <p:tgtEl>
                                          <p:spTgt spid="7202"/>
                                        </p:tgtEl>
                                        <p:attrNameLst>
                                          <p:attrName>style.visibility</p:attrName>
                                        </p:attrNameLst>
                                      </p:cBhvr>
                                      <p:to>
                                        <p:strVal val="visible"/>
                                      </p:to>
                                    </p:set>
                                    <p:anim calcmode="lin" valueType="num">
                                      <p:cBhvr additive="base">
                                        <p:cTn id="142" dur="750" fill="hold"/>
                                        <p:tgtEl>
                                          <p:spTgt spid="7202"/>
                                        </p:tgtEl>
                                        <p:attrNameLst>
                                          <p:attrName>ppt_x</p:attrName>
                                        </p:attrNameLst>
                                      </p:cBhvr>
                                      <p:tavLst>
                                        <p:tav tm="0">
                                          <p:val>
                                            <p:strVal val="1+#ppt_w/2"/>
                                          </p:val>
                                        </p:tav>
                                        <p:tav tm="100000">
                                          <p:val>
                                            <p:strVal val="#ppt_x"/>
                                          </p:val>
                                        </p:tav>
                                      </p:tavLst>
                                    </p:anim>
                                    <p:anim calcmode="lin" valueType="num">
                                      <p:cBhvr additive="base">
                                        <p:cTn id="143" dur="750" fill="hold"/>
                                        <p:tgtEl>
                                          <p:spTgt spid="7202"/>
                                        </p:tgtEl>
                                        <p:attrNameLst>
                                          <p:attrName>ppt_y</p:attrName>
                                        </p:attrNameLst>
                                      </p:cBhvr>
                                      <p:tavLst>
                                        <p:tav tm="0">
                                          <p:val>
                                            <p:strVal val="#ppt_y"/>
                                          </p:val>
                                        </p:tav>
                                        <p:tav tm="100000">
                                          <p:val>
                                            <p:strVal val="#ppt_y"/>
                                          </p:val>
                                        </p:tav>
                                      </p:tavLst>
                                    </p:anim>
                                  </p:childTnLst>
                                </p:cTn>
                              </p:par>
                              <p:par>
                                <p:cTn id="144" presetID="2" presetClass="entr" presetSubtype="2" fill="hold" nodeType="withEffect">
                                  <p:stCondLst>
                                    <p:cond delay="2000"/>
                                  </p:stCondLst>
                                  <p:childTnLst>
                                    <p:set>
                                      <p:cBhvr>
                                        <p:cTn id="145" dur="1" fill="hold">
                                          <p:stCondLst>
                                            <p:cond delay="0"/>
                                          </p:stCondLst>
                                        </p:cTn>
                                        <p:tgtEl>
                                          <p:spTgt spid="2"/>
                                        </p:tgtEl>
                                        <p:attrNameLst>
                                          <p:attrName>style.visibility</p:attrName>
                                        </p:attrNameLst>
                                      </p:cBhvr>
                                      <p:to>
                                        <p:strVal val="visible"/>
                                      </p:to>
                                    </p:set>
                                    <p:anim calcmode="lin" valueType="num">
                                      <p:cBhvr additive="base">
                                        <p:cTn id="146" dur="750" fill="hold"/>
                                        <p:tgtEl>
                                          <p:spTgt spid="2"/>
                                        </p:tgtEl>
                                        <p:attrNameLst>
                                          <p:attrName>ppt_x</p:attrName>
                                        </p:attrNameLst>
                                      </p:cBhvr>
                                      <p:tavLst>
                                        <p:tav tm="0">
                                          <p:val>
                                            <p:strVal val="1+#ppt_w/2"/>
                                          </p:val>
                                        </p:tav>
                                        <p:tav tm="100000">
                                          <p:val>
                                            <p:strVal val="#ppt_x"/>
                                          </p:val>
                                        </p:tav>
                                      </p:tavLst>
                                    </p:anim>
                                    <p:anim calcmode="lin" valueType="num">
                                      <p:cBhvr additive="base">
                                        <p:cTn id="147" dur="750" fill="hold"/>
                                        <p:tgtEl>
                                          <p:spTgt spid="2"/>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2000"/>
                                  </p:stCondLst>
                                  <p:childTnLst>
                                    <p:set>
                                      <p:cBhvr>
                                        <p:cTn id="149" dur="1" fill="hold">
                                          <p:stCondLst>
                                            <p:cond delay="0"/>
                                          </p:stCondLst>
                                        </p:cTn>
                                        <p:tgtEl>
                                          <p:spTgt spid="7203"/>
                                        </p:tgtEl>
                                        <p:attrNameLst>
                                          <p:attrName>style.visibility</p:attrName>
                                        </p:attrNameLst>
                                      </p:cBhvr>
                                      <p:to>
                                        <p:strVal val="visible"/>
                                      </p:to>
                                    </p:set>
                                    <p:anim calcmode="lin" valueType="num">
                                      <p:cBhvr additive="base">
                                        <p:cTn id="150" dur="750" fill="hold"/>
                                        <p:tgtEl>
                                          <p:spTgt spid="7203"/>
                                        </p:tgtEl>
                                        <p:attrNameLst>
                                          <p:attrName>ppt_x</p:attrName>
                                        </p:attrNameLst>
                                      </p:cBhvr>
                                      <p:tavLst>
                                        <p:tav tm="0">
                                          <p:val>
                                            <p:strVal val="1+#ppt_w/2"/>
                                          </p:val>
                                        </p:tav>
                                        <p:tav tm="100000">
                                          <p:val>
                                            <p:strVal val="#ppt_x"/>
                                          </p:val>
                                        </p:tav>
                                      </p:tavLst>
                                    </p:anim>
                                    <p:anim calcmode="lin" valueType="num">
                                      <p:cBhvr additive="base">
                                        <p:cTn id="151" dur="750" fill="hold"/>
                                        <p:tgtEl>
                                          <p:spTgt spid="7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0" grpId="1" animBg="1"/>
      <p:bldP spid="7171" grpId="0" animBg="1"/>
      <p:bldP spid="7171" grpId="1" animBg="1"/>
      <p:bldP spid="7172" grpId="0" animBg="1"/>
      <p:bldP spid="7172" grpId="1" animBg="1"/>
      <p:bldP spid="7173" grpId="0" animBg="1"/>
      <p:bldP spid="7173" grpId="1" animBg="1"/>
      <p:bldP spid="7174" grpId="0" animBg="1"/>
      <p:bldP spid="7174" grpId="1" animBg="1"/>
      <p:bldP spid="7175" grpId="0" animBg="1"/>
      <p:bldP spid="7175" grpId="1" animBg="1"/>
      <p:bldP spid="7176" grpId="0" animBg="1"/>
      <p:bldP spid="7176" grpId="1" animBg="1"/>
      <p:bldP spid="7177" grpId="0" animBg="1"/>
      <p:bldP spid="7177" grpId="1" animBg="1"/>
      <p:bldP spid="7178" grpId="0"/>
      <p:bldP spid="7178" grpId="1"/>
      <p:bldP spid="7179" grpId="0"/>
      <p:bldP spid="7179" grpId="1"/>
      <p:bldP spid="7180" grpId="0"/>
      <p:bldP spid="7180" grpId="1"/>
      <p:bldP spid="7181" grpId="0"/>
      <p:bldP spid="7181" grpId="1"/>
      <p:bldP spid="7182" grpId="0"/>
      <p:bldP spid="7182" grpId="1"/>
      <p:bldP spid="7183" grpId="0"/>
      <p:bldP spid="7183" grpId="1"/>
      <p:bldP spid="7184" grpId="0"/>
      <p:bldP spid="7184" grpId="1"/>
      <p:bldP spid="7185" grpId="0"/>
      <p:bldP spid="7185" grpId="1"/>
      <p:bldP spid="7200" grpId="0"/>
      <p:bldP spid="7201" grpId="0"/>
      <p:bldP spid="7202" grpId="0"/>
      <p:bldP spid="7203" grpId="0"/>
      <p:bldP spid="72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79040" y="3546324"/>
            <a:ext cx="19802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95" name="Rectangle 3"/>
          <p:cNvSpPr>
            <a:spLocks noChangeArrowheads="1"/>
          </p:cNvSpPr>
          <p:nvPr/>
        </p:nvSpPr>
        <p:spPr bwMode="auto">
          <a:xfrm>
            <a:off x="1079040" y="1600436"/>
            <a:ext cx="19802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96" name="Rectangle 4"/>
          <p:cNvSpPr>
            <a:spLocks noChangeArrowheads="1"/>
          </p:cNvSpPr>
          <p:nvPr/>
        </p:nvSpPr>
        <p:spPr bwMode="auto">
          <a:xfrm>
            <a:off x="6516167" y="2986008"/>
            <a:ext cx="19802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97" name="Freeform 5"/>
          <p:cNvSpPr/>
          <p:nvPr/>
        </p:nvSpPr>
        <p:spPr bwMode="auto">
          <a:xfrm>
            <a:off x="2700339" y="1896645"/>
            <a:ext cx="1436687" cy="274808"/>
          </a:xfrm>
          <a:custGeom>
            <a:avLst/>
            <a:gdLst>
              <a:gd name="T0" fmla="*/ 905 w 905"/>
              <a:gd name="T1" fmla="*/ 173 h 173"/>
              <a:gd name="T2" fmla="*/ 732 w 905"/>
              <a:gd name="T3" fmla="*/ 0 h 173"/>
              <a:gd name="T4" fmla="*/ 0 w 905"/>
              <a:gd name="T5" fmla="*/ 0 h 173"/>
            </a:gdLst>
            <a:ahLst/>
            <a:cxnLst>
              <a:cxn ang="0">
                <a:pos x="T0" y="T1"/>
              </a:cxn>
              <a:cxn ang="0">
                <a:pos x="T2" y="T3"/>
              </a:cxn>
              <a:cxn ang="0">
                <a:pos x="T4" y="T5"/>
              </a:cxn>
            </a:cxnLst>
            <a:rect l="0" t="0" r="r" b="b"/>
            <a:pathLst>
              <a:path w="905" h="173">
                <a:moveTo>
                  <a:pt x="905" y="173"/>
                </a:moveTo>
                <a:lnTo>
                  <a:pt x="732" y="0"/>
                </a:lnTo>
                <a:lnTo>
                  <a:pt x="0" y="0"/>
                </a:lnTo>
              </a:path>
            </a:pathLst>
          </a:custGeom>
          <a:noFill/>
          <a:ln w="12700" cmpd="sng">
            <a:solidFill>
              <a:schemeClr val="bg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8198" name="Freeform 6"/>
          <p:cNvSpPr/>
          <p:nvPr/>
        </p:nvSpPr>
        <p:spPr bwMode="auto">
          <a:xfrm>
            <a:off x="2700339" y="3593142"/>
            <a:ext cx="1190625" cy="255746"/>
          </a:xfrm>
          <a:custGeom>
            <a:avLst/>
            <a:gdLst>
              <a:gd name="T0" fmla="*/ 750 w 750"/>
              <a:gd name="T1" fmla="*/ 0 h 161"/>
              <a:gd name="T2" fmla="*/ 591 w 750"/>
              <a:gd name="T3" fmla="*/ 161 h 161"/>
              <a:gd name="T4" fmla="*/ 0 w 750"/>
              <a:gd name="T5" fmla="*/ 161 h 161"/>
            </a:gdLst>
            <a:ahLst/>
            <a:cxnLst>
              <a:cxn ang="0">
                <a:pos x="T0" y="T1"/>
              </a:cxn>
              <a:cxn ang="0">
                <a:pos x="T2" y="T3"/>
              </a:cxn>
              <a:cxn ang="0">
                <a:pos x="T4" y="T5"/>
              </a:cxn>
            </a:cxnLst>
            <a:rect l="0" t="0" r="r" b="b"/>
            <a:pathLst>
              <a:path w="750" h="161">
                <a:moveTo>
                  <a:pt x="750" y="0"/>
                </a:moveTo>
                <a:lnTo>
                  <a:pt x="591" y="161"/>
                </a:lnTo>
                <a:lnTo>
                  <a:pt x="0" y="161"/>
                </a:lnTo>
              </a:path>
            </a:pathLst>
          </a:custGeom>
          <a:noFill/>
          <a:ln w="12700" cmpd="sng">
            <a:solidFill>
              <a:schemeClr val="bg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8199" name="Line 7"/>
          <p:cNvSpPr>
            <a:spLocks noChangeShapeType="1"/>
          </p:cNvSpPr>
          <p:nvPr/>
        </p:nvSpPr>
        <p:spPr bwMode="auto">
          <a:xfrm>
            <a:off x="5754688" y="2868047"/>
            <a:ext cx="544512" cy="0"/>
          </a:xfrm>
          <a:prstGeom prst="line">
            <a:avLst/>
          </a:prstGeom>
          <a:noFill/>
          <a:ln w="12700" cmpd="sng">
            <a:solidFill>
              <a:schemeClr val="bg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endParaRPr>
          </a:p>
        </p:txBody>
      </p:sp>
      <p:sp>
        <p:nvSpPr>
          <p:cNvPr id="8200" name="Freeform 8"/>
          <p:cNvSpPr/>
          <p:nvPr/>
        </p:nvSpPr>
        <p:spPr bwMode="auto">
          <a:xfrm>
            <a:off x="4268788" y="2145289"/>
            <a:ext cx="1060450" cy="2992944"/>
          </a:xfrm>
          <a:custGeom>
            <a:avLst/>
            <a:gdLst>
              <a:gd name="T0" fmla="*/ 232 w 668"/>
              <a:gd name="T1" fmla="*/ 1571 h 1571"/>
              <a:gd name="T2" fmla="*/ 437 w 668"/>
              <a:gd name="T3" fmla="*/ 1571 h 1571"/>
              <a:gd name="T4" fmla="*/ 384 w 668"/>
              <a:gd name="T5" fmla="*/ 806 h 1571"/>
              <a:gd name="T6" fmla="*/ 668 w 668"/>
              <a:gd name="T7" fmla="*/ 434 h 1571"/>
              <a:gd name="T8" fmla="*/ 366 w 668"/>
              <a:gd name="T9" fmla="*/ 705 h 1571"/>
              <a:gd name="T10" fmla="*/ 327 w 668"/>
              <a:gd name="T11" fmla="*/ 0 h 1571"/>
              <a:gd name="T12" fmla="*/ 276 w 668"/>
              <a:gd name="T13" fmla="*/ 848 h 1571"/>
              <a:gd name="T14" fmla="*/ 0 w 668"/>
              <a:gd name="T15" fmla="*/ 582 h 1571"/>
              <a:gd name="T16" fmla="*/ 269 w 668"/>
              <a:gd name="T17" fmla="*/ 956 h 1571"/>
              <a:gd name="T18" fmla="*/ 232 w 668"/>
              <a:gd name="T19" fmla="*/ 1571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8" h="1571">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chemeClr val="accent4"/>
          </a:solidFill>
          <a:ln w="12700">
            <a:solidFill>
              <a:schemeClr val="accent4"/>
            </a:solidFill>
            <a:round/>
          </a:ln>
          <a:effectLst>
            <a:outerShdw blurRad="101600" dist="76200" dir="8100000" algn="tr" rotWithShape="0">
              <a:schemeClr val="accent4">
                <a:alpha val="80000"/>
              </a:schemeClr>
            </a:outerShdw>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1" name="Oval 9"/>
          <p:cNvSpPr>
            <a:spLocks noChangeArrowheads="1"/>
          </p:cNvSpPr>
          <p:nvPr/>
        </p:nvSpPr>
        <p:spPr bwMode="auto">
          <a:xfrm>
            <a:off x="4975225" y="2453454"/>
            <a:ext cx="831850" cy="830775"/>
          </a:xfrm>
          <a:prstGeom prst="ellipse">
            <a:avLst/>
          </a:prstGeom>
          <a:solidFill>
            <a:srgbClr val="FFFFFF"/>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2" name="Oval 10"/>
          <p:cNvSpPr>
            <a:spLocks noChangeArrowheads="1"/>
          </p:cNvSpPr>
          <p:nvPr/>
        </p:nvSpPr>
        <p:spPr bwMode="auto">
          <a:xfrm>
            <a:off x="5103814" y="2580533"/>
            <a:ext cx="574675" cy="576618"/>
          </a:xfrm>
          <a:prstGeom prst="ellipse">
            <a:avLst/>
          </a:prstGeom>
          <a:solidFill>
            <a:schemeClr val="accent2"/>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3" name="Oval 11"/>
          <p:cNvSpPr>
            <a:spLocks noChangeArrowheads="1"/>
          </p:cNvSpPr>
          <p:nvPr/>
        </p:nvSpPr>
        <p:spPr bwMode="auto">
          <a:xfrm>
            <a:off x="3617913" y="2505874"/>
            <a:ext cx="1041400" cy="1040455"/>
          </a:xfrm>
          <a:prstGeom prst="ellipse">
            <a:avLst/>
          </a:prstGeom>
          <a:solidFill>
            <a:srgbClr val="FFFFFF"/>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4" name="Oval 12"/>
          <p:cNvSpPr>
            <a:spLocks noChangeArrowheads="1"/>
          </p:cNvSpPr>
          <p:nvPr/>
        </p:nvSpPr>
        <p:spPr bwMode="auto">
          <a:xfrm>
            <a:off x="3778251" y="2666311"/>
            <a:ext cx="720725" cy="719581"/>
          </a:xfrm>
          <a:prstGeom prst="ellipse">
            <a:avLst/>
          </a:prstGeom>
          <a:solidFill>
            <a:schemeClr val="accent3"/>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5" name="Oval 13"/>
          <p:cNvSpPr>
            <a:spLocks noChangeArrowheads="1"/>
          </p:cNvSpPr>
          <p:nvPr/>
        </p:nvSpPr>
        <p:spPr bwMode="auto">
          <a:xfrm>
            <a:off x="4051301" y="1492424"/>
            <a:ext cx="1425575" cy="1426455"/>
          </a:xfrm>
          <a:prstGeom prst="ellipse">
            <a:avLst/>
          </a:prstGeom>
          <a:solidFill>
            <a:srgbClr val="FFFFFF"/>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6" name="Oval 14"/>
          <p:cNvSpPr>
            <a:spLocks noChangeArrowheads="1"/>
          </p:cNvSpPr>
          <p:nvPr/>
        </p:nvSpPr>
        <p:spPr bwMode="auto">
          <a:xfrm>
            <a:off x="4270376" y="1711634"/>
            <a:ext cx="987425" cy="988035"/>
          </a:xfrm>
          <a:prstGeom prst="ellipse">
            <a:avLst/>
          </a:prstGeom>
          <a:solidFill>
            <a:schemeClr val="bg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207" name="Freeform 15"/>
          <p:cNvSpPr>
            <a:spLocks noEditPoints="1"/>
          </p:cNvSpPr>
          <p:nvPr/>
        </p:nvSpPr>
        <p:spPr bwMode="auto">
          <a:xfrm>
            <a:off x="5305425" y="2783858"/>
            <a:ext cx="171450" cy="169967"/>
          </a:xfrm>
          <a:custGeom>
            <a:avLst/>
            <a:gdLst>
              <a:gd name="T0" fmla="*/ 96 w 96"/>
              <a:gd name="T1" fmla="*/ 53 h 96"/>
              <a:gd name="T2" fmla="*/ 43 w 96"/>
              <a:gd name="T3" fmla="*/ 0 h 96"/>
              <a:gd name="T4" fmla="*/ 39 w 96"/>
              <a:gd name="T5" fmla="*/ 0 h 96"/>
              <a:gd name="T6" fmla="*/ 39 w 96"/>
              <a:gd name="T7" fmla="*/ 11 h 96"/>
              <a:gd name="T8" fmla="*/ 0 w 96"/>
              <a:gd name="T9" fmla="*/ 53 h 96"/>
              <a:gd name="T10" fmla="*/ 43 w 96"/>
              <a:gd name="T11" fmla="*/ 96 h 96"/>
              <a:gd name="T12" fmla="*/ 67 w 96"/>
              <a:gd name="T13" fmla="*/ 89 h 96"/>
              <a:gd name="T14" fmla="*/ 85 w 96"/>
              <a:gd name="T15" fmla="*/ 57 h 96"/>
              <a:gd name="T16" fmla="*/ 96 w 96"/>
              <a:gd name="T17" fmla="*/ 57 h 96"/>
              <a:gd name="T18" fmla="*/ 96 w 96"/>
              <a:gd name="T19" fmla="*/ 53 h 96"/>
              <a:gd name="T20" fmla="*/ 62 w 96"/>
              <a:gd name="T21" fmla="*/ 82 h 96"/>
              <a:gd name="T22" fmla="*/ 43 w 96"/>
              <a:gd name="T23" fmla="*/ 88 h 96"/>
              <a:gd name="T24" fmla="*/ 8 w 96"/>
              <a:gd name="T25" fmla="*/ 53 h 96"/>
              <a:gd name="T26" fmla="*/ 39 w 96"/>
              <a:gd name="T27" fmla="*/ 19 h 96"/>
              <a:gd name="T28" fmla="*/ 39 w 96"/>
              <a:gd name="T29" fmla="*/ 57 h 96"/>
              <a:gd name="T30" fmla="*/ 77 w 96"/>
              <a:gd name="T31" fmla="*/ 57 h 96"/>
              <a:gd name="T32" fmla="*/ 62 w 96"/>
              <a:gd name="T33" fmla="*/ 82 h 96"/>
              <a:gd name="T34" fmla="*/ 47 w 96"/>
              <a:gd name="T35" fmla="*/ 49 h 96"/>
              <a:gd name="T36" fmla="*/ 47 w 96"/>
              <a:gd name="T37" fmla="*/ 8 h 96"/>
              <a:gd name="T38" fmla="*/ 88 w 96"/>
              <a:gd name="T39" fmla="*/ 49 h 96"/>
              <a:gd name="T40" fmla="*/ 47 w 96"/>
              <a:gd name="T41"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chemeClr val="accent3"/>
          </a:solidFill>
          <a:ln>
            <a:noFill/>
          </a:ln>
        </p:spPr>
        <p:txBody>
          <a:bodyPr/>
          <a:lstStyle/>
          <a:p>
            <a:endParaRPr lang="zh-CN" altLang="en-US">
              <a:solidFill>
                <a:schemeClr val="tx1">
                  <a:lumMod val="50000"/>
                  <a:lumOff val="50000"/>
                </a:schemeClr>
              </a:solidFill>
            </a:endParaRPr>
          </a:p>
        </p:txBody>
      </p:sp>
      <p:sp>
        <p:nvSpPr>
          <p:cNvPr id="8208" name="Freeform 16"/>
          <p:cNvSpPr>
            <a:spLocks noEditPoints="1"/>
          </p:cNvSpPr>
          <p:nvPr/>
        </p:nvSpPr>
        <p:spPr bwMode="auto">
          <a:xfrm>
            <a:off x="4573589" y="1999149"/>
            <a:ext cx="382587" cy="411416"/>
          </a:xfrm>
          <a:custGeom>
            <a:avLst/>
            <a:gdLst>
              <a:gd name="T0" fmla="*/ 209 w 215"/>
              <a:gd name="T1" fmla="*/ 183 h 231"/>
              <a:gd name="T2" fmla="*/ 177 w 215"/>
              <a:gd name="T3" fmla="*/ 94 h 231"/>
              <a:gd name="T4" fmla="*/ 128 w 215"/>
              <a:gd name="T5" fmla="*/ 26 h 231"/>
              <a:gd name="T6" fmla="*/ 128 w 215"/>
              <a:gd name="T7" fmla="*/ 20 h 231"/>
              <a:gd name="T8" fmla="*/ 107 w 215"/>
              <a:gd name="T9" fmla="*/ 0 h 231"/>
              <a:gd name="T10" fmla="*/ 87 w 215"/>
              <a:gd name="T11" fmla="*/ 20 h 231"/>
              <a:gd name="T12" fmla="*/ 87 w 215"/>
              <a:gd name="T13" fmla="*/ 26 h 231"/>
              <a:gd name="T14" fmla="*/ 37 w 215"/>
              <a:gd name="T15" fmla="*/ 94 h 231"/>
              <a:gd name="T16" fmla="*/ 5 w 215"/>
              <a:gd name="T17" fmla="*/ 183 h 231"/>
              <a:gd name="T18" fmla="*/ 1 w 215"/>
              <a:gd name="T19" fmla="*/ 194 h 231"/>
              <a:gd name="T20" fmla="*/ 10 w 215"/>
              <a:gd name="T21" fmla="*/ 201 h 231"/>
              <a:gd name="T22" fmla="*/ 70 w 215"/>
              <a:gd name="T23" fmla="*/ 201 h 231"/>
              <a:gd name="T24" fmla="*/ 107 w 215"/>
              <a:gd name="T25" fmla="*/ 231 h 231"/>
              <a:gd name="T26" fmla="*/ 145 w 215"/>
              <a:gd name="T27" fmla="*/ 201 h 231"/>
              <a:gd name="T28" fmla="*/ 204 w 215"/>
              <a:gd name="T29" fmla="*/ 201 h 231"/>
              <a:gd name="T30" fmla="*/ 214 w 215"/>
              <a:gd name="T31" fmla="*/ 194 h 231"/>
              <a:gd name="T32" fmla="*/ 209 w 215"/>
              <a:gd name="T33" fmla="*/ 183 h 231"/>
              <a:gd name="T34" fmla="*/ 98 w 215"/>
              <a:gd name="T35" fmla="*/ 181 h 231"/>
              <a:gd name="T36" fmla="*/ 35 w 215"/>
              <a:gd name="T37" fmla="*/ 181 h 231"/>
              <a:gd name="T38" fmla="*/ 57 w 215"/>
              <a:gd name="T39" fmla="*/ 94 h 231"/>
              <a:gd name="T40" fmla="*/ 107 w 215"/>
              <a:gd name="T41" fmla="*/ 43 h 231"/>
              <a:gd name="T42" fmla="*/ 158 w 215"/>
              <a:gd name="T43" fmla="*/ 93 h 231"/>
              <a:gd name="T44" fmla="*/ 180 w 215"/>
              <a:gd name="T45" fmla="*/ 181 h 231"/>
              <a:gd name="T46" fmla="*/ 98 w 215"/>
              <a:gd name="T47" fmla="*/ 18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 h="231">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chemeClr val="accent2"/>
          </a:solidFill>
          <a:ln>
            <a:noFill/>
          </a:ln>
        </p:spPr>
        <p:txBody>
          <a:bodyPr/>
          <a:lstStyle/>
          <a:p>
            <a:endParaRPr lang="zh-CN" altLang="en-US">
              <a:solidFill>
                <a:schemeClr val="tx1">
                  <a:lumMod val="50000"/>
                  <a:lumOff val="50000"/>
                </a:schemeClr>
              </a:solidFill>
            </a:endParaRPr>
          </a:p>
        </p:txBody>
      </p:sp>
      <p:grpSp>
        <p:nvGrpSpPr>
          <p:cNvPr id="2" name="组合 1"/>
          <p:cNvGrpSpPr/>
          <p:nvPr/>
        </p:nvGrpSpPr>
        <p:grpSpPr>
          <a:xfrm>
            <a:off x="3989388" y="2877579"/>
            <a:ext cx="296862" cy="295457"/>
            <a:chOff x="3989388" y="3048000"/>
            <a:chExt cx="296862" cy="295275"/>
          </a:xfrm>
          <a:solidFill>
            <a:schemeClr val="accent2"/>
          </a:solidFill>
        </p:grpSpPr>
        <p:sp>
          <p:nvSpPr>
            <p:cNvPr id="8209" name="Freeform 17"/>
            <p:cNvSpPr>
              <a:spLocks noEditPoints="1"/>
            </p:cNvSpPr>
            <p:nvPr/>
          </p:nvSpPr>
          <p:spPr bwMode="auto">
            <a:xfrm>
              <a:off x="3989388" y="3048000"/>
              <a:ext cx="296862" cy="295275"/>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14 h 166"/>
                <a:gd name="T12" fmla="*/ 14 w 167"/>
                <a:gd name="T13" fmla="*/ 83 h 166"/>
                <a:gd name="T14" fmla="*/ 83 w 167"/>
                <a:gd name="T15" fmla="*/ 152 h 166"/>
                <a:gd name="T16" fmla="*/ 152 w 167"/>
                <a:gd name="T17" fmla="*/ 83 h 166"/>
                <a:gd name="T18" fmla="*/ 83 w 167"/>
                <a:gd name="T19"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grpFill/>
            <a:ln>
              <a:noFill/>
            </a:ln>
          </p:spPr>
          <p:txBody>
            <a:bodyPr/>
            <a:lstStyle/>
            <a:p>
              <a:endParaRPr lang="zh-CN" altLang="en-US">
                <a:solidFill>
                  <a:schemeClr val="tx1">
                    <a:lumMod val="50000"/>
                    <a:lumOff val="50000"/>
                  </a:schemeClr>
                </a:solidFill>
              </a:endParaRPr>
            </a:p>
          </p:txBody>
        </p:sp>
        <p:sp>
          <p:nvSpPr>
            <p:cNvPr id="8210" name="Freeform 18"/>
            <p:cNvSpPr/>
            <p:nvPr/>
          </p:nvSpPr>
          <p:spPr bwMode="auto">
            <a:xfrm>
              <a:off x="4124325" y="3105150"/>
              <a:ext cx="90488" cy="103188"/>
            </a:xfrm>
            <a:custGeom>
              <a:avLst/>
              <a:gdLst>
                <a:gd name="T0" fmla="*/ 44 w 51"/>
                <a:gd name="T1" fmla="*/ 58 h 58"/>
                <a:gd name="T2" fmla="*/ 7 w 51"/>
                <a:gd name="T3" fmla="*/ 58 h 58"/>
                <a:gd name="T4" fmla="*/ 0 w 51"/>
                <a:gd name="T5" fmla="*/ 51 h 58"/>
                <a:gd name="T6" fmla="*/ 0 w 51"/>
                <a:gd name="T7" fmla="*/ 7 h 58"/>
                <a:gd name="T8" fmla="*/ 7 w 51"/>
                <a:gd name="T9" fmla="*/ 0 h 58"/>
                <a:gd name="T10" fmla="*/ 14 w 51"/>
                <a:gd name="T11" fmla="*/ 7 h 58"/>
                <a:gd name="T12" fmla="*/ 14 w 51"/>
                <a:gd name="T13" fmla="*/ 44 h 58"/>
                <a:gd name="T14" fmla="*/ 44 w 51"/>
                <a:gd name="T15" fmla="*/ 44 h 58"/>
                <a:gd name="T16" fmla="*/ 51 w 51"/>
                <a:gd name="T17" fmla="*/ 51 h 58"/>
                <a:gd name="T18" fmla="*/ 44 w 51"/>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8">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750" fill="hold"/>
                                        <p:tgtEl>
                                          <p:spTgt spid="8200"/>
                                        </p:tgtEl>
                                        <p:attrNameLst>
                                          <p:attrName>ppt_x</p:attrName>
                                        </p:attrNameLst>
                                      </p:cBhvr>
                                      <p:tavLst>
                                        <p:tav tm="0">
                                          <p:val>
                                            <p:strVal val="#ppt_x"/>
                                          </p:val>
                                        </p:tav>
                                        <p:tav tm="100000">
                                          <p:val>
                                            <p:strVal val="#ppt_x"/>
                                          </p:val>
                                        </p:tav>
                                      </p:tavLst>
                                    </p:anim>
                                    <p:anim calcmode="lin" valueType="num">
                                      <p:cBhvr additive="base">
                                        <p:cTn id="8" dur="750" fill="hold"/>
                                        <p:tgtEl>
                                          <p:spTgt spid="820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8205"/>
                                        </p:tgtEl>
                                        <p:attrNameLst>
                                          <p:attrName>style.visibility</p:attrName>
                                        </p:attrNameLst>
                                      </p:cBhvr>
                                      <p:to>
                                        <p:strVal val="visible"/>
                                      </p:to>
                                    </p:set>
                                    <p:anim calcmode="lin" valueType="num">
                                      <p:cBhvr>
                                        <p:cTn id="11" dur="300" fill="hold"/>
                                        <p:tgtEl>
                                          <p:spTgt spid="8205"/>
                                        </p:tgtEl>
                                        <p:attrNameLst>
                                          <p:attrName>ppt_w</p:attrName>
                                        </p:attrNameLst>
                                      </p:cBhvr>
                                      <p:tavLst>
                                        <p:tav tm="0">
                                          <p:val>
                                            <p:fltVal val="0"/>
                                          </p:val>
                                        </p:tav>
                                        <p:tav tm="100000">
                                          <p:val>
                                            <p:strVal val="#ppt_w"/>
                                          </p:val>
                                        </p:tav>
                                      </p:tavLst>
                                    </p:anim>
                                    <p:anim calcmode="lin" valueType="num">
                                      <p:cBhvr>
                                        <p:cTn id="12" dur="300" fill="hold"/>
                                        <p:tgtEl>
                                          <p:spTgt spid="8205"/>
                                        </p:tgtEl>
                                        <p:attrNameLst>
                                          <p:attrName>ppt_h</p:attrName>
                                        </p:attrNameLst>
                                      </p:cBhvr>
                                      <p:tavLst>
                                        <p:tav tm="0">
                                          <p:val>
                                            <p:fltVal val="0"/>
                                          </p:val>
                                        </p:tav>
                                        <p:tav tm="100000">
                                          <p:val>
                                            <p:strVal val="#ppt_h"/>
                                          </p:val>
                                        </p:tav>
                                      </p:tavLst>
                                    </p:anim>
                                    <p:animEffect transition="in" filter="fade">
                                      <p:cBhvr>
                                        <p:cTn id="13" dur="300"/>
                                        <p:tgtEl>
                                          <p:spTgt spid="8205"/>
                                        </p:tgtEl>
                                      </p:cBhvr>
                                    </p:animEffect>
                                  </p:childTnLst>
                                </p:cTn>
                              </p:par>
                              <p:par>
                                <p:cTn id="14" presetID="6" presetClass="emph" presetSubtype="0" autoRev="1" fill="hold" grpId="1" nodeType="withEffect">
                                  <p:stCondLst>
                                    <p:cond delay="700"/>
                                  </p:stCondLst>
                                  <p:childTnLst>
                                    <p:animScale>
                                      <p:cBhvr>
                                        <p:cTn id="15" dur="150" fill="hold"/>
                                        <p:tgtEl>
                                          <p:spTgt spid="8205"/>
                                        </p:tgtEl>
                                      </p:cBhvr>
                                      <p:by x="110000" y="110000"/>
                                    </p:animScale>
                                  </p:childTnLst>
                                </p:cTn>
                              </p:par>
                              <p:par>
                                <p:cTn id="16" presetID="53" presetClass="entr" presetSubtype="16" fill="hold" grpId="0" nodeType="withEffect">
                                  <p:stCondLst>
                                    <p:cond delay="500"/>
                                  </p:stCondLst>
                                  <p:childTnLst>
                                    <p:set>
                                      <p:cBhvr>
                                        <p:cTn id="17" dur="1" fill="hold">
                                          <p:stCondLst>
                                            <p:cond delay="0"/>
                                          </p:stCondLst>
                                        </p:cTn>
                                        <p:tgtEl>
                                          <p:spTgt spid="8206"/>
                                        </p:tgtEl>
                                        <p:attrNameLst>
                                          <p:attrName>style.visibility</p:attrName>
                                        </p:attrNameLst>
                                      </p:cBhvr>
                                      <p:to>
                                        <p:strVal val="visible"/>
                                      </p:to>
                                    </p:set>
                                    <p:anim calcmode="lin" valueType="num">
                                      <p:cBhvr>
                                        <p:cTn id="18" dur="300" fill="hold"/>
                                        <p:tgtEl>
                                          <p:spTgt spid="8206"/>
                                        </p:tgtEl>
                                        <p:attrNameLst>
                                          <p:attrName>ppt_w</p:attrName>
                                        </p:attrNameLst>
                                      </p:cBhvr>
                                      <p:tavLst>
                                        <p:tav tm="0">
                                          <p:val>
                                            <p:fltVal val="0"/>
                                          </p:val>
                                        </p:tav>
                                        <p:tav tm="100000">
                                          <p:val>
                                            <p:strVal val="#ppt_w"/>
                                          </p:val>
                                        </p:tav>
                                      </p:tavLst>
                                    </p:anim>
                                    <p:anim calcmode="lin" valueType="num">
                                      <p:cBhvr>
                                        <p:cTn id="19" dur="300" fill="hold"/>
                                        <p:tgtEl>
                                          <p:spTgt spid="8206"/>
                                        </p:tgtEl>
                                        <p:attrNameLst>
                                          <p:attrName>ppt_h</p:attrName>
                                        </p:attrNameLst>
                                      </p:cBhvr>
                                      <p:tavLst>
                                        <p:tav tm="0">
                                          <p:val>
                                            <p:fltVal val="0"/>
                                          </p:val>
                                        </p:tav>
                                        <p:tav tm="100000">
                                          <p:val>
                                            <p:strVal val="#ppt_h"/>
                                          </p:val>
                                        </p:tav>
                                      </p:tavLst>
                                    </p:anim>
                                    <p:animEffect transition="in" filter="fade">
                                      <p:cBhvr>
                                        <p:cTn id="20" dur="300"/>
                                        <p:tgtEl>
                                          <p:spTgt spid="8206"/>
                                        </p:tgtEl>
                                      </p:cBhvr>
                                    </p:animEffect>
                                  </p:childTnLst>
                                </p:cTn>
                              </p:par>
                              <p:par>
                                <p:cTn id="21" presetID="6" presetClass="emph" presetSubtype="0" autoRev="1" fill="hold" grpId="1" nodeType="withEffect">
                                  <p:stCondLst>
                                    <p:cond delay="800"/>
                                  </p:stCondLst>
                                  <p:childTnLst>
                                    <p:animScale>
                                      <p:cBhvr>
                                        <p:cTn id="22" dur="150" fill="hold"/>
                                        <p:tgtEl>
                                          <p:spTgt spid="8206"/>
                                        </p:tgtEl>
                                      </p:cBhvr>
                                      <p:by x="110000" y="110000"/>
                                    </p:animScale>
                                  </p:childTnLst>
                                </p:cTn>
                              </p:par>
                              <p:par>
                                <p:cTn id="23" presetID="53" presetClass="entr" presetSubtype="16" fill="hold" grpId="0" nodeType="withEffect">
                                  <p:stCondLst>
                                    <p:cond delay="600"/>
                                  </p:stCondLst>
                                  <p:childTnLst>
                                    <p:set>
                                      <p:cBhvr>
                                        <p:cTn id="24" dur="1" fill="hold">
                                          <p:stCondLst>
                                            <p:cond delay="0"/>
                                          </p:stCondLst>
                                        </p:cTn>
                                        <p:tgtEl>
                                          <p:spTgt spid="8208"/>
                                        </p:tgtEl>
                                        <p:attrNameLst>
                                          <p:attrName>style.visibility</p:attrName>
                                        </p:attrNameLst>
                                      </p:cBhvr>
                                      <p:to>
                                        <p:strVal val="visible"/>
                                      </p:to>
                                    </p:set>
                                    <p:anim calcmode="lin" valueType="num">
                                      <p:cBhvr>
                                        <p:cTn id="25" dur="300" fill="hold"/>
                                        <p:tgtEl>
                                          <p:spTgt spid="8208"/>
                                        </p:tgtEl>
                                        <p:attrNameLst>
                                          <p:attrName>ppt_w</p:attrName>
                                        </p:attrNameLst>
                                      </p:cBhvr>
                                      <p:tavLst>
                                        <p:tav tm="0">
                                          <p:val>
                                            <p:fltVal val="0"/>
                                          </p:val>
                                        </p:tav>
                                        <p:tav tm="100000">
                                          <p:val>
                                            <p:strVal val="#ppt_w"/>
                                          </p:val>
                                        </p:tav>
                                      </p:tavLst>
                                    </p:anim>
                                    <p:anim calcmode="lin" valueType="num">
                                      <p:cBhvr>
                                        <p:cTn id="26" dur="300" fill="hold"/>
                                        <p:tgtEl>
                                          <p:spTgt spid="8208"/>
                                        </p:tgtEl>
                                        <p:attrNameLst>
                                          <p:attrName>ppt_h</p:attrName>
                                        </p:attrNameLst>
                                      </p:cBhvr>
                                      <p:tavLst>
                                        <p:tav tm="0">
                                          <p:val>
                                            <p:fltVal val="0"/>
                                          </p:val>
                                        </p:tav>
                                        <p:tav tm="100000">
                                          <p:val>
                                            <p:strVal val="#ppt_h"/>
                                          </p:val>
                                        </p:tav>
                                      </p:tavLst>
                                    </p:anim>
                                    <p:animEffect transition="in" filter="fade">
                                      <p:cBhvr>
                                        <p:cTn id="27" dur="300"/>
                                        <p:tgtEl>
                                          <p:spTgt spid="8208"/>
                                        </p:tgtEl>
                                      </p:cBhvr>
                                    </p:animEffect>
                                  </p:childTnLst>
                                </p:cTn>
                              </p:par>
                              <p:par>
                                <p:cTn id="28" presetID="6" presetClass="emph" presetSubtype="0" autoRev="1" fill="hold" grpId="1" nodeType="withEffect">
                                  <p:stCondLst>
                                    <p:cond delay="900"/>
                                  </p:stCondLst>
                                  <p:childTnLst>
                                    <p:animScale>
                                      <p:cBhvr>
                                        <p:cTn id="29" dur="150" fill="hold"/>
                                        <p:tgtEl>
                                          <p:spTgt spid="8208"/>
                                        </p:tgtEl>
                                      </p:cBhvr>
                                      <p:by x="110000" y="110000"/>
                                    </p:animScale>
                                  </p:childTnLst>
                                </p:cTn>
                              </p:par>
                              <p:par>
                                <p:cTn id="30" presetID="22" presetClass="entr" presetSubtype="2" fill="hold" grpId="0" nodeType="withEffect">
                                  <p:stCondLst>
                                    <p:cond delay="900"/>
                                  </p:stCondLst>
                                  <p:childTnLst>
                                    <p:set>
                                      <p:cBhvr>
                                        <p:cTn id="31" dur="1" fill="hold">
                                          <p:stCondLst>
                                            <p:cond delay="0"/>
                                          </p:stCondLst>
                                        </p:cTn>
                                        <p:tgtEl>
                                          <p:spTgt spid="8197"/>
                                        </p:tgtEl>
                                        <p:attrNameLst>
                                          <p:attrName>style.visibility</p:attrName>
                                        </p:attrNameLst>
                                      </p:cBhvr>
                                      <p:to>
                                        <p:strVal val="visible"/>
                                      </p:to>
                                    </p:set>
                                    <p:animEffect transition="in" filter="wipe(right)">
                                      <p:cBhvr>
                                        <p:cTn id="32" dur="500"/>
                                        <p:tgtEl>
                                          <p:spTgt spid="8197"/>
                                        </p:tgtEl>
                                      </p:cBhvr>
                                    </p:animEffect>
                                  </p:childTnLst>
                                </p:cTn>
                              </p:par>
                              <p:par>
                                <p:cTn id="33" presetID="2" presetClass="entr" presetSubtype="8" fill="hold" grpId="0" nodeType="withEffect">
                                  <p:stCondLst>
                                    <p:cond delay="1000"/>
                                  </p:stCondLst>
                                  <p:childTnLst>
                                    <p:set>
                                      <p:cBhvr>
                                        <p:cTn id="34" dur="1" fill="hold">
                                          <p:stCondLst>
                                            <p:cond delay="0"/>
                                          </p:stCondLst>
                                        </p:cTn>
                                        <p:tgtEl>
                                          <p:spTgt spid="8195"/>
                                        </p:tgtEl>
                                        <p:attrNameLst>
                                          <p:attrName>style.visibility</p:attrName>
                                        </p:attrNameLst>
                                      </p:cBhvr>
                                      <p:to>
                                        <p:strVal val="visible"/>
                                      </p:to>
                                    </p:set>
                                    <p:anim calcmode="lin" valueType="num">
                                      <p:cBhvr additive="base">
                                        <p:cTn id="35" dur="750" fill="hold"/>
                                        <p:tgtEl>
                                          <p:spTgt spid="8195"/>
                                        </p:tgtEl>
                                        <p:attrNameLst>
                                          <p:attrName>ppt_x</p:attrName>
                                        </p:attrNameLst>
                                      </p:cBhvr>
                                      <p:tavLst>
                                        <p:tav tm="0">
                                          <p:val>
                                            <p:strVal val="0-#ppt_w/2"/>
                                          </p:val>
                                        </p:tav>
                                        <p:tav tm="100000">
                                          <p:val>
                                            <p:strVal val="#ppt_x"/>
                                          </p:val>
                                        </p:tav>
                                      </p:tavLst>
                                    </p:anim>
                                    <p:anim calcmode="lin" valueType="num">
                                      <p:cBhvr additive="base">
                                        <p:cTn id="36" dur="750" fill="hold"/>
                                        <p:tgtEl>
                                          <p:spTgt spid="8195"/>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900"/>
                                  </p:stCondLst>
                                  <p:childTnLst>
                                    <p:set>
                                      <p:cBhvr>
                                        <p:cTn id="38" dur="1" fill="hold">
                                          <p:stCondLst>
                                            <p:cond delay="0"/>
                                          </p:stCondLst>
                                        </p:cTn>
                                        <p:tgtEl>
                                          <p:spTgt spid="8203"/>
                                        </p:tgtEl>
                                        <p:attrNameLst>
                                          <p:attrName>style.visibility</p:attrName>
                                        </p:attrNameLst>
                                      </p:cBhvr>
                                      <p:to>
                                        <p:strVal val="visible"/>
                                      </p:to>
                                    </p:set>
                                    <p:anim calcmode="lin" valueType="num">
                                      <p:cBhvr>
                                        <p:cTn id="39" dur="300" fill="hold"/>
                                        <p:tgtEl>
                                          <p:spTgt spid="8203"/>
                                        </p:tgtEl>
                                        <p:attrNameLst>
                                          <p:attrName>ppt_w</p:attrName>
                                        </p:attrNameLst>
                                      </p:cBhvr>
                                      <p:tavLst>
                                        <p:tav tm="0">
                                          <p:val>
                                            <p:fltVal val="0"/>
                                          </p:val>
                                        </p:tav>
                                        <p:tav tm="100000">
                                          <p:val>
                                            <p:strVal val="#ppt_w"/>
                                          </p:val>
                                        </p:tav>
                                      </p:tavLst>
                                    </p:anim>
                                    <p:anim calcmode="lin" valueType="num">
                                      <p:cBhvr>
                                        <p:cTn id="40" dur="300" fill="hold"/>
                                        <p:tgtEl>
                                          <p:spTgt spid="8203"/>
                                        </p:tgtEl>
                                        <p:attrNameLst>
                                          <p:attrName>ppt_h</p:attrName>
                                        </p:attrNameLst>
                                      </p:cBhvr>
                                      <p:tavLst>
                                        <p:tav tm="0">
                                          <p:val>
                                            <p:fltVal val="0"/>
                                          </p:val>
                                        </p:tav>
                                        <p:tav tm="100000">
                                          <p:val>
                                            <p:strVal val="#ppt_h"/>
                                          </p:val>
                                        </p:tav>
                                      </p:tavLst>
                                    </p:anim>
                                    <p:animEffect transition="in" filter="fade">
                                      <p:cBhvr>
                                        <p:cTn id="41" dur="300"/>
                                        <p:tgtEl>
                                          <p:spTgt spid="8203"/>
                                        </p:tgtEl>
                                      </p:cBhvr>
                                    </p:animEffect>
                                  </p:childTnLst>
                                </p:cTn>
                              </p:par>
                              <p:par>
                                <p:cTn id="42" presetID="6" presetClass="emph" presetSubtype="0" autoRev="1" fill="hold" grpId="1" nodeType="withEffect">
                                  <p:stCondLst>
                                    <p:cond delay="1200"/>
                                  </p:stCondLst>
                                  <p:childTnLst>
                                    <p:animScale>
                                      <p:cBhvr>
                                        <p:cTn id="43" dur="150" fill="hold"/>
                                        <p:tgtEl>
                                          <p:spTgt spid="8203"/>
                                        </p:tgtEl>
                                      </p:cBhvr>
                                      <p:by x="110000" y="110000"/>
                                    </p:animScale>
                                  </p:childTnLst>
                                </p:cTn>
                              </p:par>
                              <p:par>
                                <p:cTn id="44" presetID="53" presetClass="entr" presetSubtype="16" fill="hold" grpId="0" nodeType="withEffect">
                                  <p:stCondLst>
                                    <p:cond delay="1000"/>
                                  </p:stCondLst>
                                  <p:childTnLst>
                                    <p:set>
                                      <p:cBhvr>
                                        <p:cTn id="45" dur="1" fill="hold">
                                          <p:stCondLst>
                                            <p:cond delay="0"/>
                                          </p:stCondLst>
                                        </p:cTn>
                                        <p:tgtEl>
                                          <p:spTgt spid="8204"/>
                                        </p:tgtEl>
                                        <p:attrNameLst>
                                          <p:attrName>style.visibility</p:attrName>
                                        </p:attrNameLst>
                                      </p:cBhvr>
                                      <p:to>
                                        <p:strVal val="visible"/>
                                      </p:to>
                                    </p:set>
                                    <p:anim calcmode="lin" valueType="num">
                                      <p:cBhvr>
                                        <p:cTn id="46" dur="300" fill="hold"/>
                                        <p:tgtEl>
                                          <p:spTgt spid="8204"/>
                                        </p:tgtEl>
                                        <p:attrNameLst>
                                          <p:attrName>ppt_w</p:attrName>
                                        </p:attrNameLst>
                                      </p:cBhvr>
                                      <p:tavLst>
                                        <p:tav tm="0">
                                          <p:val>
                                            <p:fltVal val="0"/>
                                          </p:val>
                                        </p:tav>
                                        <p:tav tm="100000">
                                          <p:val>
                                            <p:strVal val="#ppt_w"/>
                                          </p:val>
                                        </p:tav>
                                      </p:tavLst>
                                    </p:anim>
                                    <p:anim calcmode="lin" valueType="num">
                                      <p:cBhvr>
                                        <p:cTn id="47" dur="300" fill="hold"/>
                                        <p:tgtEl>
                                          <p:spTgt spid="8204"/>
                                        </p:tgtEl>
                                        <p:attrNameLst>
                                          <p:attrName>ppt_h</p:attrName>
                                        </p:attrNameLst>
                                      </p:cBhvr>
                                      <p:tavLst>
                                        <p:tav tm="0">
                                          <p:val>
                                            <p:fltVal val="0"/>
                                          </p:val>
                                        </p:tav>
                                        <p:tav tm="100000">
                                          <p:val>
                                            <p:strVal val="#ppt_h"/>
                                          </p:val>
                                        </p:tav>
                                      </p:tavLst>
                                    </p:anim>
                                    <p:animEffect transition="in" filter="fade">
                                      <p:cBhvr>
                                        <p:cTn id="48" dur="300"/>
                                        <p:tgtEl>
                                          <p:spTgt spid="8204"/>
                                        </p:tgtEl>
                                      </p:cBhvr>
                                    </p:animEffect>
                                  </p:childTnLst>
                                </p:cTn>
                              </p:par>
                              <p:par>
                                <p:cTn id="49" presetID="6" presetClass="emph" presetSubtype="0" autoRev="1" fill="hold" grpId="1" nodeType="withEffect">
                                  <p:stCondLst>
                                    <p:cond delay="1300"/>
                                  </p:stCondLst>
                                  <p:childTnLst>
                                    <p:animScale>
                                      <p:cBhvr>
                                        <p:cTn id="50" dur="150" fill="hold"/>
                                        <p:tgtEl>
                                          <p:spTgt spid="8204"/>
                                        </p:tgtEl>
                                      </p:cBhvr>
                                      <p:by x="110000" y="110000"/>
                                    </p:animScale>
                                  </p:childTnLst>
                                </p:cTn>
                              </p:par>
                              <p:par>
                                <p:cTn id="51" presetID="53" presetClass="entr" presetSubtype="16" fill="hold" nodeType="withEffect">
                                  <p:stCondLst>
                                    <p:cond delay="1100"/>
                                  </p:stCondLst>
                                  <p:childTnLst>
                                    <p:set>
                                      <p:cBhvr>
                                        <p:cTn id="52" dur="1" fill="hold">
                                          <p:stCondLst>
                                            <p:cond delay="0"/>
                                          </p:stCondLst>
                                        </p:cTn>
                                        <p:tgtEl>
                                          <p:spTgt spid="2"/>
                                        </p:tgtEl>
                                        <p:attrNameLst>
                                          <p:attrName>style.visibility</p:attrName>
                                        </p:attrNameLst>
                                      </p:cBhvr>
                                      <p:to>
                                        <p:strVal val="visible"/>
                                      </p:to>
                                    </p:set>
                                    <p:anim calcmode="lin" valueType="num">
                                      <p:cBhvr>
                                        <p:cTn id="53" dur="300" fill="hold"/>
                                        <p:tgtEl>
                                          <p:spTgt spid="2"/>
                                        </p:tgtEl>
                                        <p:attrNameLst>
                                          <p:attrName>ppt_w</p:attrName>
                                        </p:attrNameLst>
                                      </p:cBhvr>
                                      <p:tavLst>
                                        <p:tav tm="0">
                                          <p:val>
                                            <p:fltVal val="0"/>
                                          </p:val>
                                        </p:tav>
                                        <p:tav tm="100000">
                                          <p:val>
                                            <p:strVal val="#ppt_w"/>
                                          </p:val>
                                        </p:tav>
                                      </p:tavLst>
                                    </p:anim>
                                    <p:anim calcmode="lin" valueType="num">
                                      <p:cBhvr>
                                        <p:cTn id="54" dur="300" fill="hold"/>
                                        <p:tgtEl>
                                          <p:spTgt spid="2"/>
                                        </p:tgtEl>
                                        <p:attrNameLst>
                                          <p:attrName>ppt_h</p:attrName>
                                        </p:attrNameLst>
                                      </p:cBhvr>
                                      <p:tavLst>
                                        <p:tav tm="0">
                                          <p:val>
                                            <p:fltVal val="0"/>
                                          </p:val>
                                        </p:tav>
                                        <p:tav tm="100000">
                                          <p:val>
                                            <p:strVal val="#ppt_h"/>
                                          </p:val>
                                        </p:tav>
                                      </p:tavLst>
                                    </p:anim>
                                    <p:animEffect transition="in" filter="fade">
                                      <p:cBhvr>
                                        <p:cTn id="55" dur="300"/>
                                        <p:tgtEl>
                                          <p:spTgt spid="2"/>
                                        </p:tgtEl>
                                      </p:cBhvr>
                                    </p:animEffect>
                                  </p:childTnLst>
                                </p:cTn>
                              </p:par>
                              <p:par>
                                <p:cTn id="56" presetID="6" presetClass="emph" presetSubtype="0" autoRev="1" fill="hold" nodeType="withEffect">
                                  <p:stCondLst>
                                    <p:cond delay="1400"/>
                                  </p:stCondLst>
                                  <p:childTnLst>
                                    <p:animScale>
                                      <p:cBhvr>
                                        <p:cTn id="57" dur="150" fill="hold"/>
                                        <p:tgtEl>
                                          <p:spTgt spid="2"/>
                                        </p:tgtEl>
                                      </p:cBhvr>
                                      <p:by x="110000" y="110000"/>
                                    </p:animScale>
                                  </p:childTnLst>
                                </p:cTn>
                              </p:par>
                              <p:par>
                                <p:cTn id="58" presetID="22" presetClass="entr" presetSubtype="2" fill="hold" grpId="0" nodeType="withEffect">
                                  <p:stCondLst>
                                    <p:cond delay="1400"/>
                                  </p:stCondLst>
                                  <p:childTnLst>
                                    <p:set>
                                      <p:cBhvr>
                                        <p:cTn id="59" dur="1" fill="hold">
                                          <p:stCondLst>
                                            <p:cond delay="0"/>
                                          </p:stCondLst>
                                        </p:cTn>
                                        <p:tgtEl>
                                          <p:spTgt spid="8198"/>
                                        </p:tgtEl>
                                        <p:attrNameLst>
                                          <p:attrName>style.visibility</p:attrName>
                                        </p:attrNameLst>
                                      </p:cBhvr>
                                      <p:to>
                                        <p:strVal val="visible"/>
                                      </p:to>
                                    </p:set>
                                    <p:animEffect transition="in" filter="wipe(right)">
                                      <p:cBhvr>
                                        <p:cTn id="60" dur="500"/>
                                        <p:tgtEl>
                                          <p:spTgt spid="8198"/>
                                        </p:tgtEl>
                                      </p:cBhvr>
                                    </p:animEffect>
                                  </p:childTnLst>
                                </p:cTn>
                              </p:par>
                              <p:par>
                                <p:cTn id="61" presetID="2" presetClass="entr" presetSubtype="8" fill="hold" grpId="0" nodeType="withEffect">
                                  <p:stCondLst>
                                    <p:cond delay="1500"/>
                                  </p:stCondLst>
                                  <p:childTnLst>
                                    <p:set>
                                      <p:cBhvr>
                                        <p:cTn id="62" dur="1" fill="hold">
                                          <p:stCondLst>
                                            <p:cond delay="0"/>
                                          </p:stCondLst>
                                        </p:cTn>
                                        <p:tgtEl>
                                          <p:spTgt spid="8194"/>
                                        </p:tgtEl>
                                        <p:attrNameLst>
                                          <p:attrName>style.visibility</p:attrName>
                                        </p:attrNameLst>
                                      </p:cBhvr>
                                      <p:to>
                                        <p:strVal val="visible"/>
                                      </p:to>
                                    </p:set>
                                    <p:anim calcmode="lin" valueType="num">
                                      <p:cBhvr additive="base">
                                        <p:cTn id="63" dur="750" fill="hold"/>
                                        <p:tgtEl>
                                          <p:spTgt spid="8194"/>
                                        </p:tgtEl>
                                        <p:attrNameLst>
                                          <p:attrName>ppt_x</p:attrName>
                                        </p:attrNameLst>
                                      </p:cBhvr>
                                      <p:tavLst>
                                        <p:tav tm="0">
                                          <p:val>
                                            <p:strVal val="0-#ppt_w/2"/>
                                          </p:val>
                                        </p:tav>
                                        <p:tav tm="100000">
                                          <p:val>
                                            <p:strVal val="#ppt_x"/>
                                          </p:val>
                                        </p:tav>
                                      </p:tavLst>
                                    </p:anim>
                                    <p:anim calcmode="lin" valueType="num">
                                      <p:cBhvr additive="base">
                                        <p:cTn id="64" dur="750" fill="hold"/>
                                        <p:tgtEl>
                                          <p:spTgt spid="8194"/>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1400"/>
                                  </p:stCondLst>
                                  <p:childTnLst>
                                    <p:set>
                                      <p:cBhvr>
                                        <p:cTn id="66" dur="1" fill="hold">
                                          <p:stCondLst>
                                            <p:cond delay="0"/>
                                          </p:stCondLst>
                                        </p:cTn>
                                        <p:tgtEl>
                                          <p:spTgt spid="8201"/>
                                        </p:tgtEl>
                                        <p:attrNameLst>
                                          <p:attrName>style.visibility</p:attrName>
                                        </p:attrNameLst>
                                      </p:cBhvr>
                                      <p:to>
                                        <p:strVal val="visible"/>
                                      </p:to>
                                    </p:set>
                                    <p:anim calcmode="lin" valueType="num">
                                      <p:cBhvr>
                                        <p:cTn id="67" dur="300" fill="hold"/>
                                        <p:tgtEl>
                                          <p:spTgt spid="8201"/>
                                        </p:tgtEl>
                                        <p:attrNameLst>
                                          <p:attrName>ppt_w</p:attrName>
                                        </p:attrNameLst>
                                      </p:cBhvr>
                                      <p:tavLst>
                                        <p:tav tm="0">
                                          <p:val>
                                            <p:fltVal val="0"/>
                                          </p:val>
                                        </p:tav>
                                        <p:tav tm="100000">
                                          <p:val>
                                            <p:strVal val="#ppt_w"/>
                                          </p:val>
                                        </p:tav>
                                      </p:tavLst>
                                    </p:anim>
                                    <p:anim calcmode="lin" valueType="num">
                                      <p:cBhvr>
                                        <p:cTn id="68" dur="300" fill="hold"/>
                                        <p:tgtEl>
                                          <p:spTgt spid="8201"/>
                                        </p:tgtEl>
                                        <p:attrNameLst>
                                          <p:attrName>ppt_h</p:attrName>
                                        </p:attrNameLst>
                                      </p:cBhvr>
                                      <p:tavLst>
                                        <p:tav tm="0">
                                          <p:val>
                                            <p:fltVal val="0"/>
                                          </p:val>
                                        </p:tav>
                                        <p:tav tm="100000">
                                          <p:val>
                                            <p:strVal val="#ppt_h"/>
                                          </p:val>
                                        </p:tav>
                                      </p:tavLst>
                                    </p:anim>
                                    <p:animEffect transition="in" filter="fade">
                                      <p:cBhvr>
                                        <p:cTn id="69" dur="300"/>
                                        <p:tgtEl>
                                          <p:spTgt spid="8201"/>
                                        </p:tgtEl>
                                      </p:cBhvr>
                                    </p:animEffect>
                                  </p:childTnLst>
                                </p:cTn>
                              </p:par>
                              <p:par>
                                <p:cTn id="70" presetID="6" presetClass="emph" presetSubtype="0" autoRev="1" fill="hold" grpId="1" nodeType="withEffect">
                                  <p:stCondLst>
                                    <p:cond delay="1700"/>
                                  </p:stCondLst>
                                  <p:childTnLst>
                                    <p:animScale>
                                      <p:cBhvr>
                                        <p:cTn id="71" dur="150" fill="hold"/>
                                        <p:tgtEl>
                                          <p:spTgt spid="8201"/>
                                        </p:tgtEl>
                                      </p:cBhvr>
                                      <p:by x="110000" y="110000"/>
                                    </p:animScale>
                                  </p:childTnLst>
                                </p:cTn>
                              </p:par>
                              <p:par>
                                <p:cTn id="72" presetID="53" presetClass="entr" presetSubtype="16" fill="hold" grpId="0" nodeType="withEffect">
                                  <p:stCondLst>
                                    <p:cond delay="1500"/>
                                  </p:stCondLst>
                                  <p:childTnLst>
                                    <p:set>
                                      <p:cBhvr>
                                        <p:cTn id="73" dur="1" fill="hold">
                                          <p:stCondLst>
                                            <p:cond delay="0"/>
                                          </p:stCondLst>
                                        </p:cTn>
                                        <p:tgtEl>
                                          <p:spTgt spid="8202"/>
                                        </p:tgtEl>
                                        <p:attrNameLst>
                                          <p:attrName>style.visibility</p:attrName>
                                        </p:attrNameLst>
                                      </p:cBhvr>
                                      <p:to>
                                        <p:strVal val="visible"/>
                                      </p:to>
                                    </p:set>
                                    <p:anim calcmode="lin" valueType="num">
                                      <p:cBhvr>
                                        <p:cTn id="74" dur="300" fill="hold"/>
                                        <p:tgtEl>
                                          <p:spTgt spid="8202"/>
                                        </p:tgtEl>
                                        <p:attrNameLst>
                                          <p:attrName>ppt_w</p:attrName>
                                        </p:attrNameLst>
                                      </p:cBhvr>
                                      <p:tavLst>
                                        <p:tav tm="0">
                                          <p:val>
                                            <p:fltVal val="0"/>
                                          </p:val>
                                        </p:tav>
                                        <p:tav tm="100000">
                                          <p:val>
                                            <p:strVal val="#ppt_w"/>
                                          </p:val>
                                        </p:tav>
                                      </p:tavLst>
                                    </p:anim>
                                    <p:anim calcmode="lin" valueType="num">
                                      <p:cBhvr>
                                        <p:cTn id="75" dur="300" fill="hold"/>
                                        <p:tgtEl>
                                          <p:spTgt spid="8202"/>
                                        </p:tgtEl>
                                        <p:attrNameLst>
                                          <p:attrName>ppt_h</p:attrName>
                                        </p:attrNameLst>
                                      </p:cBhvr>
                                      <p:tavLst>
                                        <p:tav tm="0">
                                          <p:val>
                                            <p:fltVal val="0"/>
                                          </p:val>
                                        </p:tav>
                                        <p:tav tm="100000">
                                          <p:val>
                                            <p:strVal val="#ppt_h"/>
                                          </p:val>
                                        </p:tav>
                                      </p:tavLst>
                                    </p:anim>
                                    <p:animEffect transition="in" filter="fade">
                                      <p:cBhvr>
                                        <p:cTn id="76" dur="300"/>
                                        <p:tgtEl>
                                          <p:spTgt spid="8202"/>
                                        </p:tgtEl>
                                      </p:cBhvr>
                                    </p:animEffect>
                                  </p:childTnLst>
                                </p:cTn>
                              </p:par>
                              <p:par>
                                <p:cTn id="77" presetID="6" presetClass="emph" presetSubtype="0" autoRev="1" fill="hold" grpId="1" nodeType="withEffect">
                                  <p:stCondLst>
                                    <p:cond delay="1800"/>
                                  </p:stCondLst>
                                  <p:childTnLst>
                                    <p:animScale>
                                      <p:cBhvr>
                                        <p:cTn id="78" dur="150" fill="hold"/>
                                        <p:tgtEl>
                                          <p:spTgt spid="8202"/>
                                        </p:tgtEl>
                                      </p:cBhvr>
                                      <p:by x="110000" y="110000"/>
                                    </p:animScale>
                                  </p:childTnLst>
                                </p:cTn>
                              </p:par>
                              <p:par>
                                <p:cTn id="79" presetID="53" presetClass="entr" presetSubtype="16" fill="hold" grpId="0" nodeType="withEffect">
                                  <p:stCondLst>
                                    <p:cond delay="1600"/>
                                  </p:stCondLst>
                                  <p:childTnLst>
                                    <p:set>
                                      <p:cBhvr>
                                        <p:cTn id="80" dur="1" fill="hold">
                                          <p:stCondLst>
                                            <p:cond delay="0"/>
                                          </p:stCondLst>
                                        </p:cTn>
                                        <p:tgtEl>
                                          <p:spTgt spid="8207"/>
                                        </p:tgtEl>
                                        <p:attrNameLst>
                                          <p:attrName>style.visibility</p:attrName>
                                        </p:attrNameLst>
                                      </p:cBhvr>
                                      <p:to>
                                        <p:strVal val="visible"/>
                                      </p:to>
                                    </p:set>
                                    <p:anim calcmode="lin" valueType="num">
                                      <p:cBhvr>
                                        <p:cTn id="81" dur="300" fill="hold"/>
                                        <p:tgtEl>
                                          <p:spTgt spid="8207"/>
                                        </p:tgtEl>
                                        <p:attrNameLst>
                                          <p:attrName>ppt_w</p:attrName>
                                        </p:attrNameLst>
                                      </p:cBhvr>
                                      <p:tavLst>
                                        <p:tav tm="0">
                                          <p:val>
                                            <p:fltVal val="0"/>
                                          </p:val>
                                        </p:tav>
                                        <p:tav tm="100000">
                                          <p:val>
                                            <p:strVal val="#ppt_w"/>
                                          </p:val>
                                        </p:tav>
                                      </p:tavLst>
                                    </p:anim>
                                    <p:anim calcmode="lin" valueType="num">
                                      <p:cBhvr>
                                        <p:cTn id="82" dur="300" fill="hold"/>
                                        <p:tgtEl>
                                          <p:spTgt spid="8207"/>
                                        </p:tgtEl>
                                        <p:attrNameLst>
                                          <p:attrName>ppt_h</p:attrName>
                                        </p:attrNameLst>
                                      </p:cBhvr>
                                      <p:tavLst>
                                        <p:tav tm="0">
                                          <p:val>
                                            <p:fltVal val="0"/>
                                          </p:val>
                                        </p:tav>
                                        <p:tav tm="100000">
                                          <p:val>
                                            <p:strVal val="#ppt_h"/>
                                          </p:val>
                                        </p:tav>
                                      </p:tavLst>
                                    </p:anim>
                                    <p:animEffect transition="in" filter="fade">
                                      <p:cBhvr>
                                        <p:cTn id="83" dur="300"/>
                                        <p:tgtEl>
                                          <p:spTgt spid="8207"/>
                                        </p:tgtEl>
                                      </p:cBhvr>
                                    </p:animEffect>
                                  </p:childTnLst>
                                </p:cTn>
                              </p:par>
                              <p:par>
                                <p:cTn id="84" presetID="6" presetClass="emph" presetSubtype="0" autoRev="1" fill="hold" grpId="1" nodeType="withEffect">
                                  <p:stCondLst>
                                    <p:cond delay="1900"/>
                                  </p:stCondLst>
                                  <p:childTnLst>
                                    <p:animScale>
                                      <p:cBhvr>
                                        <p:cTn id="85" dur="150" fill="hold"/>
                                        <p:tgtEl>
                                          <p:spTgt spid="8207"/>
                                        </p:tgtEl>
                                      </p:cBhvr>
                                      <p:by x="110000" y="110000"/>
                                    </p:animScale>
                                  </p:childTnLst>
                                </p:cTn>
                              </p:par>
                              <p:par>
                                <p:cTn id="86" presetID="22" presetClass="entr" presetSubtype="8" fill="hold" grpId="0" nodeType="withEffect">
                                  <p:stCondLst>
                                    <p:cond delay="1900"/>
                                  </p:stCondLst>
                                  <p:childTnLst>
                                    <p:set>
                                      <p:cBhvr>
                                        <p:cTn id="87" dur="1" fill="hold">
                                          <p:stCondLst>
                                            <p:cond delay="0"/>
                                          </p:stCondLst>
                                        </p:cTn>
                                        <p:tgtEl>
                                          <p:spTgt spid="8199"/>
                                        </p:tgtEl>
                                        <p:attrNameLst>
                                          <p:attrName>style.visibility</p:attrName>
                                        </p:attrNameLst>
                                      </p:cBhvr>
                                      <p:to>
                                        <p:strVal val="visible"/>
                                      </p:to>
                                    </p:set>
                                    <p:animEffect transition="in" filter="wipe(left)">
                                      <p:cBhvr>
                                        <p:cTn id="88" dur="500"/>
                                        <p:tgtEl>
                                          <p:spTgt spid="8199"/>
                                        </p:tgtEl>
                                      </p:cBhvr>
                                    </p:animEffect>
                                  </p:childTnLst>
                                </p:cTn>
                              </p:par>
                              <p:par>
                                <p:cTn id="89" presetID="2" presetClass="entr" presetSubtype="2" fill="hold" grpId="0" nodeType="withEffect">
                                  <p:stCondLst>
                                    <p:cond delay="2000"/>
                                  </p:stCondLst>
                                  <p:childTnLst>
                                    <p:set>
                                      <p:cBhvr>
                                        <p:cTn id="90" dur="1" fill="hold">
                                          <p:stCondLst>
                                            <p:cond delay="0"/>
                                          </p:stCondLst>
                                        </p:cTn>
                                        <p:tgtEl>
                                          <p:spTgt spid="8196"/>
                                        </p:tgtEl>
                                        <p:attrNameLst>
                                          <p:attrName>style.visibility</p:attrName>
                                        </p:attrNameLst>
                                      </p:cBhvr>
                                      <p:to>
                                        <p:strVal val="visible"/>
                                      </p:to>
                                    </p:set>
                                    <p:anim calcmode="lin" valueType="num">
                                      <p:cBhvr additive="base">
                                        <p:cTn id="91" dur="750" fill="hold"/>
                                        <p:tgtEl>
                                          <p:spTgt spid="8196"/>
                                        </p:tgtEl>
                                        <p:attrNameLst>
                                          <p:attrName>ppt_x</p:attrName>
                                        </p:attrNameLst>
                                      </p:cBhvr>
                                      <p:tavLst>
                                        <p:tav tm="0">
                                          <p:val>
                                            <p:strVal val="1+#ppt_w/2"/>
                                          </p:val>
                                        </p:tav>
                                        <p:tav tm="100000">
                                          <p:val>
                                            <p:strVal val="#ppt_x"/>
                                          </p:val>
                                        </p:tav>
                                      </p:tavLst>
                                    </p:anim>
                                    <p:anim calcmode="lin" valueType="num">
                                      <p:cBhvr additive="base">
                                        <p:cTn id="92" dur="75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196" grpId="0"/>
      <p:bldP spid="8197" grpId="0" animBg="1"/>
      <p:bldP spid="8198" grpId="0" animBg="1"/>
      <p:bldP spid="8199" grpId="0" animBg="1"/>
      <p:bldP spid="8200" grpId="0" animBg="1"/>
      <p:bldP spid="8201" grpId="0" animBg="1"/>
      <p:bldP spid="8201" grpId="1" animBg="1"/>
      <p:bldP spid="8202" grpId="0" animBg="1"/>
      <p:bldP spid="8202" grpId="1" animBg="1"/>
      <p:bldP spid="8203" grpId="0" animBg="1"/>
      <p:bldP spid="8203" grpId="1" animBg="1"/>
      <p:bldP spid="8204" grpId="0" animBg="1"/>
      <p:bldP spid="8204" grpId="1" animBg="1"/>
      <p:bldP spid="8205" grpId="0" animBg="1"/>
      <p:bldP spid="8205" grpId="1" animBg="1"/>
      <p:bldP spid="8206" grpId="0" animBg="1"/>
      <p:bldP spid="8206" grpId="1" animBg="1"/>
      <p:bldP spid="8207" grpId="0" animBg="1"/>
      <p:bldP spid="8207" grpId="1" animBg="1"/>
      <p:bldP spid="8208" grpId="0" animBg="1"/>
      <p:bldP spid="820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1154018" y="1117068"/>
            <a:ext cx="6947163" cy="2782962"/>
            <a:chOff x="864815" y="1331683"/>
            <a:chExt cx="6947545" cy="2783115"/>
          </a:xfrm>
          <a:solidFill>
            <a:schemeClr val="accent1"/>
          </a:solidFill>
        </p:grpSpPr>
        <p:sp>
          <p:nvSpPr>
            <p:cNvPr id="153" name="Oval 152"/>
            <p:cNvSpPr/>
            <p:nvPr/>
          </p:nvSpPr>
          <p:spPr>
            <a:xfrm>
              <a:off x="864815" y="1843858"/>
              <a:ext cx="2073830" cy="2016223"/>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Oval 153"/>
            <p:cNvSpPr/>
            <p:nvPr/>
          </p:nvSpPr>
          <p:spPr>
            <a:xfrm>
              <a:off x="2953805" y="1491630"/>
              <a:ext cx="898115" cy="872480"/>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154"/>
            <p:cNvSpPr/>
            <p:nvPr/>
          </p:nvSpPr>
          <p:spPr>
            <a:xfrm>
              <a:off x="3269038" y="2304445"/>
              <a:ext cx="1254597" cy="1216883"/>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Oval 155"/>
            <p:cNvSpPr/>
            <p:nvPr/>
          </p:nvSpPr>
          <p:spPr>
            <a:xfrm>
              <a:off x="2953805" y="3507854"/>
              <a:ext cx="648072" cy="606944"/>
            </a:xfrm>
            <a:prstGeom prst="ellipse">
              <a:avLst/>
            </a:prstGeom>
            <a:solidFill>
              <a:schemeClr val="accent4"/>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156"/>
            <p:cNvSpPr/>
            <p:nvPr/>
          </p:nvSpPr>
          <p:spPr>
            <a:xfrm>
              <a:off x="4108794" y="1331683"/>
              <a:ext cx="1146446" cy="1111983"/>
            </a:xfrm>
            <a:prstGeom prst="ellipse">
              <a:avLst/>
            </a:prstGeom>
            <a:solidFill>
              <a:schemeClr val="accent5"/>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Oval 157"/>
            <p:cNvSpPr/>
            <p:nvPr/>
          </p:nvSpPr>
          <p:spPr>
            <a:xfrm>
              <a:off x="4572001" y="2643758"/>
              <a:ext cx="936104" cy="864096"/>
            </a:xfrm>
            <a:prstGeom prst="ellipse">
              <a:avLst/>
            </a:prstGeom>
            <a:solidFill>
              <a:schemeClr val="accent6"/>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Oval 158"/>
            <p:cNvSpPr/>
            <p:nvPr/>
          </p:nvSpPr>
          <p:spPr>
            <a:xfrm>
              <a:off x="5411199" y="1841631"/>
              <a:ext cx="1410555" cy="1368152"/>
            </a:xfrm>
            <a:prstGeom prst="ellipse">
              <a:avLst/>
            </a:prstGeom>
            <a:solidFill>
              <a:schemeClr val="accent1"/>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159"/>
            <p:cNvSpPr/>
            <p:nvPr/>
          </p:nvSpPr>
          <p:spPr>
            <a:xfrm>
              <a:off x="6444208" y="3062355"/>
              <a:ext cx="601954" cy="574409"/>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Oval 160"/>
            <p:cNvSpPr/>
            <p:nvPr/>
          </p:nvSpPr>
          <p:spPr>
            <a:xfrm>
              <a:off x="6821754" y="2139703"/>
              <a:ext cx="990606" cy="966710"/>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4" name="Grup 163"/>
          <p:cNvGrpSpPr/>
          <p:nvPr/>
        </p:nvGrpSpPr>
        <p:grpSpPr>
          <a:xfrm>
            <a:off x="1844657" y="1492466"/>
            <a:ext cx="6109879" cy="2262176"/>
            <a:chOff x="1555495" y="1707103"/>
            <a:chExt cx="6110211" cy="2262300"/>
          </a:xfrm>
        </p:grpSpPr>
        <p:sp>
          <p:nvSpPr>
            <p:cNvPr id="165" name="Metin kutusu 164"/>
            <p:cNvSpPr txBox="1"/>
            <p:nvPr/>
          </p:nvSpPr>
          <p:spPr>
            <a:xfrm>
              <a:off x="1555495" y="2701212"/>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Metin kutusu 165"/>
            <p:cNvSpPr txBox="1"/>
            <p:nvPr/>
          </p:nvSpPr>
          <p:spPr>
            <a:xfrm>
              <a:off x="3062154" y="1759917"/>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Metin kutusu 166"/>
            <p:cNvSpPr txBox="1"/>
            <p:nvPr/>
          </p:nvSpPr>
          <p:spPr>
            <a:xfrm>
              <a:off x="3524441" y="2816509"/>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Metin kutusu 167"/>
            <p:cNvSpPr txBox="1"/>
            <p:nvPr/>
          </p:nvSpPr>
          <p:spPr>
            <a:xfrm>
              <a:off x="2917493" y="3693159"/>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Metin kutusu 168"/>
            <p:cNvSpPr txBox="1"/>
            <p:nvPr/>
          </p:nvSpPr>
          <p:spPr>
            <a:xfrm>
              <a:off x="4360767" y="1707103"/>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Metin kutusu 169"/>
            <p:cNvSpPr txBox="1"/>
            <p:nvPr/>
          </p:nvSpPr>
          <p:spPr>
            <a:xfrm>
              <a:off x="4691481" y="2904035"/>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Metin kutusu 170"/>
            <p:cNvSpPr txBox="1"/>
            <p:nvPr/>
          </p:nvSpPr>
          <p:spPr>
            <a:xfrm>
              <a:off x="5788396" y="2382017"/>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Metin kutusu 171"/>
            <p:cNvSpPr txBox="1"/>
            <p:nvPr/>
          </p:nvSpPr>
          <p:spPr>
            <a:xfrm>
              <a:off x="6968040" y="2495068"/>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Metin kutusu 172"/>
            <p:cNvSpPr txBox="1"/>
            <p:nvPr/>
          </p:nvSpPr>
          <p:spPr>
            <a:xfrm>
              <a:off x="6416398" y="3226709"/>
              <a:ext cx="697666" cy="276244"/>
            </a:xfrm>
            <a:prstGeom prst="rect">
              <a:avLst/>
            </a:prstGeom>
            <a:noFill/>
          </p:spPr>
          <p:txBody>
            <a:bodyPr wrap="none" rtlCol="0">
              <a:spAutoFit/>
            </a:bodyPr>
            <a:lstStyle/>
            <a:p>
              <a:pPr algn="ctr">
                <a:lnSpc>
                  <a:spcPct val="120000"/>
                </a:lnSpc>
              </a:pPr>
              <a:r>
                <a:rPr lang="zh-CN" altLang="en-US"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99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7" name="Dikdörtgen 176"/>
          <p:cNvSpPr/>
          <p:nvPr/>
        </p:nvSpPr>
        <p:spPr>
          <a:xfrm>
            <a:off x="4308151" y="3783481"/>
            <a:ext cx="3793030" cy="315279"/>
          </a:xfrm>
          <a:prstGeom prst="rect">
            <a:avLst/>
          </a:prstGeom>
        </p:spPr>
        <p:txBody>
          <a:bodyPr wrap="square" lIns="0" tIns="0" rIns="0" bIns="0">
            <a:spAutoFit/>
          </a:bodyPr>
          <a:lstStyle/>
          <a:p>
            <a:pPr algn="just">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tr-TR"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p:cTn id="12" dur="500" fill="hold"/>
                                        <p:tgtEl>
                                          <p:spTgt spid="164"/>
                                        </p:tgtEl>
                                        <p:attrNameLst>
                                          <p:attrName>ppt_w</p:attrName>
                                        </p:attrNameLst>
                                      </p:cBhvr>
                                      <p:tavLst>
                                        <p:tav tm="0">
                                          <p:val>
                                            <p:fltVal val="0"/>
                                          </p:val>
                                        </p:tav>
                                        <p:tav tm="100000">
                                          <p:val>
                                            <p:strVal val="#ppt_w"/>
                                          </p:val>
                                        </p:tav>
                                      </p:tavLst>
                                    </p:anim>
                                    <p:anim calcmode="lin" valueType="num">
                                      <p:cBhvr>
                                        <p:cTn id="13" dur="500" fill="hold"/>
                                        <p:tgtEl>
                                          <p:spTgt spid="164"/>
                                        </p:tgtEl>
                                        <p:attrNameLst>
                                          <p:attrName>ppt_h</p:attrName>
                                        </p:attrNameLst>
                                      </p:cBhvr>
                                      <p:tavLst>
                                        <p:tav tm="0">
                                          <p:val>
                                            <p:fltVal val="0"/>
                                          </p:val>
                                        </p:tav>
                                        <p:tav tm="100000">
                                          <p:val>
                                            <p:strVal val="#ppt_h"/>
                                          </p:val>
                                        </p:tav>
                                      </p:tavLst>
                                    </p:anim>
                                    <p:animEffect transition="in" filter="fade">
                                      <p:cBhvr>
                                        <p:cTn id="14" dur="500"/>
                                        <p:tgtEl>
                                          <p:spTgt spid="16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p:cTn id="19" dur="1000" fill="hold"/>
                                        <p:tgtEl>
                                          <p:spTgt spid="177"/>
                                        </p:tgtEl>
                                        <p:attrNameLst>
                                          <p:attrName>ppt_w</p:attrName>
                                        </p:attrNameLst>
                                      </p:cBhvr>
                                      <p:tavLst>
                                        <p:tav tm="0">
                                          <p:val>
                                            <p:fltVal val="0"/>
                                          </p:val>
                                        </p:tav>
                                        <p:tav tm="100000">
                                          <p:val>
                                            <p:strVal val="#ppt_w"/>
                                          </p:val>
                                        </p:tav>
                                      </p:tavLst>
                                    </p:anim>
                                    <p:anim calcmode="lin" valueType="num">
                                      <p:cBhvr>
                                        <p:cTn id="20" dur="1000" fill="hold"/>
                                        <p:tgtEl>
                                          <p:spTgt spid="177"/>
                                        </p:tgtEl>
                                        <p:attrNameLst>
                                          <p:attrName>ppt_h</p:attrName>
                                        </p:attrNameLst>
                                      </p:cBhvr>
                                      <p:tavLst>
                                        <p:tav tm="0">
                                          <p:val>
                                            <p:fltVal val="0"/>
                                          </p:val>
                                        </p:tav>
                                        <p:tav tm="100000">
                                          <p:val>
                                            <p:strVal val="#ppt_h"/>
                                          </p:val>
                                        </p:tav>
                                      </p:tavLst>
                                    </p:anim>
                                    <p:anim calcmode="lin" valueType="num">
                                      <p:cBhvr>
                                        <p:cTn id="21" dur="1000" fill="hold"/>
                                        <p:tgtEl>
                                          <p:spTgt spid="177"/>
                                        </p:tgtEl>
                                        <p:attrNameLst>
                                          <p:attrName>style.rotation</p:attrName>
                                        </p:attrNameLst>
                                      </p:cBhvr>
                                      <p:tavLst>
                                        <p:tav tm="0">
                                          <p:val>
                                            <p:fltVal val="90"/>
                                          </p:val>
                                        </p:tav>
                                        <p:tav tm="100000">
                                          <p:val>
                                            <p:fltVal val="0"/>
                                          </p:val>
                                        </p:tav>
                                      </p:tavLst>
                                    </p:anim>
                                    <p:animEffect transition="in" filter="fade">
                                      <p:cBhvr>
                                        <p:cTn id="2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90625" y="1348418"/>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 name="组合 3"/>
          <p:cNvGrpSpPr/>
          <p:nvPr/>
        </p:nvGrpSpPr>
        <p:grpSpPr>
          <a:xfrm>
            <a:off x="4751848" y="1348418"/>
            <a:ext cx="2806850" cy="384201"/>
            <a:chOff x="6339097" y="1573726"/>
            <a:chExt cx="3744416" cy="512228"/>
          </a:xfrm>
          <a:solidFill>
            <a:schemeClr val="accent1"/>
          </a:solidFill>
        </p:grpSpPr>
        <p:sp>
          <p:nvSpPr>
            <p:cNvPr id="17" name="圆角矩形 16"/>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4090625" y="1975806"/>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 name="组合 4"/>
          <p:cNvGrpSpPr/>
          <p:nvPr/>
        </p:nvGrpSpPr>
        <p:grpSpPr>
          <a:xfrm>
            <a:off x="4733934" y="1975806"/>
            <a:ext cx="2806850" cy="384201"/>
            <a:chOff x="6315199" y="2410178"/>
            <a:chExt cx="3744416" cy="512228"/>
          </a:xfrm>
          <a:solidFill>
            <a:schemeClr val="accent1"/>
          </a:solidFill>
        </p:grpSpPr>
        <p:sp>
          <p:nvSpPr>
            <p:cNvPr id="18" name="圆角矩形 17"/>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265307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4090625" y="2640247"/>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 name="组合 5"/>
          <p:cNvGrpSpPr/>
          <p:nvPr/>
        </p:nvGrpSpPr>
        <p:grpSpPr>
          <a:xfrm>
            <a:off x="4751848" y="2640247"/>
            <a:ext cx="2806850" cy="384201"/>
            <a:chOff x="6339097" y="3296031"/>
            <a:chExt cx="3744416" cy="512228"/>
          </a:xfrm>
          <a:solidFill>
            <a:schemeClr val="accent1"/>
          </a:solidFill>
        </p:grpSpPr>
        <p:sp>
          <p:nvSpPr>
            <p:cNvPr id="25" name="圆角矩形 24"/>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723349" y="3336319"/>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4090625" y="3303952"/>
            <a:ext cx="384745" cy="383658"/>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 name="组合 6"/>
          <p:cNvGrpSpPr/>
          <p:nvPr/>
        </p:nvGrpSpPr>
        <p:grpSpPr>
          <a:xfrm>
            <a:off x="4751848" y="3303949"/>
            <a:ext cx="2806850" cy="384719"/>
            <a:chOff x="6339097" y="4180903"/>
            <a:chExt cx="3744416" cy="512919"/>
          </a:xfrm>
          <a:solidFill>
            <a:schemeClr val="accent1"/>
          </a:solidFill>
        </p:grpSpPr>
        <p:sp>
          <p:nvSpPr>
            <p:cNvPr id="21" name="圆角矩形 20"/>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723349" y="4221882"/>
              <a:ext cx="2736305" cy="471940"/>
            </a:xfrm>
            <a:prstGeom prst="rect">
              <a:avLst/>
            </a:prstGeom>
            <a:grpFill/>
          </p:spPr>
          <p:txBody>
            <a:bodyPr wrap="square" lIns="121960" tIns="60980" rIns="121960" bIns="60980">
              <a:spAutoFit/>
            </a:bodyPr>
            <a:lstStyle/>
            <a:p>
              <a:pPr>
                <a:defRPr/>
              </a:pPr>
              <a:r>
                <a:rPr lang="zh-CN" altLang="en-US"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15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45813" y="1664804"/>
            <a:ext cx="2105138" cy="892534"/>
          </a:xfrm>
          <a:prstGeom prst="rect">
            <a:avLst/>
          </a:prstGeom>
          <a:noFill/>
        </p:spPr>
        <p:txBody>
          <a:bodyPr wrap="square" lIns="91424" tIns="45711" rIns="91424" bIns="45711">
            <a:spAutoFit/>
          </a:bodyPr>
          <a:lstStyle/>
          <a:p>
            <a:pPr algn="r">
              <a:defRPr/>
            </a:pPr>
            <a:r>
              <a:rPr lang="zh-CN" altLang="en-US" sz="3200" b="1" spc="150" dirty="0">
                <a:solidFill>
                  <a:schemeClr val="accent1">
                    <a:lumMod val="75000"/>
                  </a:schemeClr>
                </a:solidFill>
                <a:latin typeface="微软雅黑" panose="020B0503020204020204" pitchFamily="34" charset="-122"/>
                <a:ea typeface="微软雅黑" panose="020B0503020204020204" pitchFamily="34" charset="-122"/>
              </a:rPr>
              <a:t>目录 </a:t>
            </a:r>
            <a:endParaRPr lang="en-US" altLang="zh-CN" sz="3200" b="1" spc="150" dirty="0">
              <a:solidFill>
                <a:schemeClr val="accent1">
                  <a:lumMod val="75000"/>
                </a:schemeClr>
              </a:solidFill>
              <a:latin typeface="微软雅黑" panose="020B0503020204020204" pitchFamily="34" charset="-122"/>
              <a:ea typeface="微软雅黑" panose="020B0503020204020204" pitchFamily="34" charset="-122"/>
            </a:endParaRPr>
          </a:p>
          <a:p>
            <a:pPr algn="r">
              <a:defRPr/>
            </a:pPr>
            <a:r>
              <a:rPr lang="en-US" altLang="zh-CN" sz="2000" b="1" spc="150" dirty="0">
                <a:solidFill>
                  <a:schemeClr val="accent1">
                    <a:lumMod val="75000"/>
                  </a:schemeClr>
                </a:solidFill>
                <a:latin typeface="微软雅黑" panose="020B0503020204020204" pitchFamily="34" charset="-122"/>
                <a:ea typeface="微软雅黑" panose="020B0503020204020204" pitchFamily="34" charset="-122"/>
              </a:rPr>
              <a:t>CONTENTS</a:t>
            </a:r>
            <a:endParaRPr lang="zh-CN" altLang="en-US" sz="2000" b="1" spc="1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3207337" y="1945672"/>
            <a:ext cx="432081" cy="50960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6" rIns="68553" bIns="34276"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0" nodeType="afterEffect">
                                  <p:stCondLst>
                                    <p:cond delay="0"/>
                                  </p:stCondLst>
                                  <p:childTnLst>
                                    <p:animEffect transition="out" filter="fade">
                                      <p:cBhvr>
                                        <p:cTn id="11" dur="500" tmFilter="0, 0; .2, .5; .8, .5; 1, 0"/>
                                        <p:tgtEl>
                                          <p:spTgt spid="33"/>
                                        </p:tgtEl>
                                      </p:cBhvr>
                                    </p:animEffect>
                                    <p:animScale>
                                      <p:cBhvr>
                                        <p:cTn id="12" dur="250" autoRev="1" fill="hold"/>
                                        <p:tgtEl>
                                          <p:spTgt spid="33"/>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5806777" y="1474248"/>
            <a:ext cx="69386" cy="13650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lIns="65021" tIns="32510" rIns="65021" bIns="32510"/>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5717623" y="2996930"/>
            <a:ext cx="241738" cy="2535828"/>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lIns="65021" tIns="32510" rIns="65021" bIns="32510"/>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3131423" y="2957346"/>
            <a:ext cx="134993" cy="573931"/>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lIns="65021" tIns="32510" rIns="65021" bIns="32510"/>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3851118" y="1062962"/>
            <a:ext cx="91133" cy="135401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lIns="65021" tIns="32510" rIns="65021" bIns="32510"/>
          <a:lstStyle/>
          <a:p>
            <a:pPr algn="just">
              <a:lnSpc>
                <a:spcPct val="120000"/>
              </a:lnSpc>
            </a:pPr>
            <a:endParaRPr lang="en-GB"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3335048" y="1888015"/>
            <a:ext cx="2485057" cy="2304126"/>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600" dirty="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279789" y="3278559"/>
              <a:ext cx="1632419" cy="634297"/>
            </a:xfrm>
            <a:prstGeom prst="rect">
              <a:avLst/>
            </a:prstGeom>
            <a:noFill/>
          </p:spPr>
          <p:txBody>
            <a:bodyPr wrap="none" rtlCol="0">
              <a:spAutoFit/>
            </a:bodyPr>
            <a:lstStyle/>
            <a:p>
              <a:pPr algn="ct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0" y="3799104"/>
              <a:ext cx="2447021" cy="834602"/>
            </a:xfrm>
            <a:prstGeom prst="rect">
              <a:avLst/>
            </a:prstGeom>
          </p:spPr>
          <p:txBody>
            <a:bodyPr wrap="square">
              <a:spAutoFit/>
            </a:bodyPr>
            <a:lstStyle/>
            <a:p>
              <a:pPr algn="just">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请替换文字内容，点加相关标题文字到此。</a:t>
              </a:r>
              <a:endParaRPr lang="en-GB"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p:spPr>
            <p:txBody>
              <a:bodyPr lIns="17442" tIns="17442" rIns="17442" bIns="17442" anchor="ctr"/>
              <a:lstStyle/>
              <a:p>
                <a:pPr algn="just" defTabSz="148590"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p:spPr>
            <p:txBody>
              <a:bodyPr lIns="17442" tIns="17442" rIns="17442" bIns="17442" anchor="ctr"/>
              <a:lstStyle/>
              <a:p>
                <a:pPr algn="just" defTabSz="148590" hangingPunct="0">
                  <a:lnSpc>
                    <a:spcPct val="120000"/>
                  </a:lnSpc>
                </a:pPr>
                <a:endParaRPr lang="en-US" sz="6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p:spPr>
            <p:txBody>
              <a:bodyPr lIns="17442" tIns="17442" rIns="17442" bIns="17442" anchor="ctr"/>
              <a:lstStyle/>
              <a:p>
                <a:pPr algn="just" defTabSz="148590" hangingPunct="0">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97"/>
          <p:cNvGrpSpPr/>
          <p:nvPr/>
        </p:nvGrpSpPr>
        <p:grpSpPr>
          <a:xfrm>
            <a:off x="1687328" y="1474249"/>
            <a:ext cx="1491371" cy="587341"/>
            <a:chOff x="773723" y="1924635"/>
            <a:chExt cx="2945744" cy="901753"/>
          </a:xfrm>
        </p:grpSpPr>
        <p:sp>
          <p:nvSpPr>
            <p:cNvPr id="96" name="TextBox 95"/>
            <p:cNvSpPr txBox="1"/>
            <p:nvPr/>
          </p:nvSpPr>
          <p:spPr>
            <a:xfrm>
              <a:off x="3010352" y="1924635"/>
              <a:ext cx="709115" cy="396859"/>
            </a:xfrm>
            <a:prstGeom prst="rect">
              <a:avLst/>
            </a:prstGeom>
            <a:noFill/>
          </p:spPr>
          <p:txBody>
            <a:bodyPr wrap="none" lIns="0" tIns="0" rIns="0" bIns="0"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6"/>
              <a:ext cx="2945201" cy="566942"/>
            </a:xfrm>
            <a:prstGeom prst="rect">
              <a:avLst/>
            </a:prstGeom>
          </p:spPr>
          <p:txBody>
            <a:bodyPr wrap="square" lIns="0" tIns="0" rIns="0" bIns="0">
              <a:spAutoFit/>
            </a:bodyPr>
            <a:lstStyle/>
            <a:p>
              <a:pPr algn="r">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98"/>
          <p:cNvGrpSpPr/>
          <p:nvPr/>
        </p:nvGrpSpPr>
        <p:grpSpPr>
          <a:xfrm>
            <a:off x="1699696" y="3656998"/>
            <a:ext cx="1534575" cy="587342"/>
            <a:chOff x="773723" y="1924636"/>
            <a:chExt cx="3031080" cy="901754"/>
          </a:xfrm>
        </p:grpSpPr>
        <p:sp>
          <p:nvSpPr>
            <p:cNvPr id="100" name="TextBox 99"/>
            <p:cNvSpPr txBox="1"/>
            <p:nvPr/>
          </p:nvSpPr>
          <p:spPr>
            <a:xfrm>
              <a:off x="3095688" y="1924636"/>
              <a:ext cx="709115" cy="396859"/>
            </a:xfrm>
            <a:prstGeom prst="rect">
              <a:avLst/>
            </a:prstGeom>
            <a:noFill/>
          </p:spPr>
          <p:txBody>
            <a:bodyPr wrap="none" lIns="0" tIns="0" rIns="0" bIns="0"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8"/>
              <a:ext cx="2945200" cy="566942"/>
            </a:xfrm>
            <a:prstGeom prst="rect">
              <a:avLst/>
            </a:prstGeom>
          </p:spPr>
          <p:txBody>
            <a:bodyPr wrap="square" lIns="0" tIns="0" rIns="0" bIns="0">
              <a:spAutoFit/>
            </a:bodyPr>
            <a:lstStyle/>
            <a:p>
              <a:pPr algn="r">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a:t>
              </a:r>
              <a:endParaRPr lang="en-GB"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01"/>
          <p:cNvGrpSpPr/>
          <p:nvPr/>
        </p:nvGrpSpPr>
        <p:grpSpPr>
          <a:xfrm>
            <a:off x="5906063" y="1453664"/>
            <a:ext cx="1615516" cy="587343"/>
            <a:chOff x="773723" y="1924634"/>
            <a:chExt cx="2945200" cy="901756"/>
          </a:xfrm>
        </p:grpSpPr>
        <p:sp>
          <p:nvSpPr>
            <p:cNvPr id="103" name="TextBox 102"/>
            <p:cNvSpPr txBox="1"/>
            <p:nvPr/>
          </p:nvSpPr>
          <p:spPr>
            <a:xfrm>
              <a:off x="776762" y="1924634"/>
              <a:ext cx="654502" cy="396859"/>
            </a:xfrm>
            <a:prstGeom prst="rect">
              <a:avLst/>
            </a:prstGeom>
            <a:noFill/>
          </p:spPr>
          <p:txBody>
            <a:bodyPr wrap="none" lIns="0" tIns="0" rIns="0" bIns="0"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566942"/>
            </a:xfrm>
            <a:prstGeom prst="rect">
              <a:avLst/>
            </a:prstGeom>
          </p:spPr>
          <p:txBody>
            <a:bodyPr wrap="square" lIns="0" tIns="0" rIns="0" bIns="0">
              <a:spAutoFit/>
            </a:bodyPr>
            <a:lstStyle/>
            <a:p>
              <a:pPr>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a:t>
              </a:r>
              <a:endParaRPr lang="en-GB"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07"/>
          <p:cNvGrpSpPr/>
          <p:nvPr/>
        </p:nvGrpSpPr>
        <p:grpSpPr>
          <a:xfrm>
            <a:off x="5632053" y="3669706"/>
            <a:ext cx="1627605" cy="569967"/>
            <a:chOff x="751684" y="1951312"/>
            <a:chExt cx="2967239" cy="875078"/>
          </a:xfrm>
        </p:grpSpPr>
        <p:sp>
          <p:nvSpPr>
            <p:cNvPr id="109" name="TextBox 108"/>
            <p:cNvSpPr txBox="1"/>
            <p:nvPr/>
          </p:nvSpPr>
          <p:spPr>
            <a:xfrm>
              <a:off x="751684" y="1951312"/>
              <a:ext cx="654502" cy="396859"/>
            </a:xfrm>
            <a:prstGeom prst="rect">
              <a:avLst/>
            </a:prstGeom>
            <a:noFill/>
          </p:spPr>
          <p:txBody>
            <a:bodyPr wrap="none" lIns="0" tIns="0" rIns="0" bIns="0"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GB"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566942"/>
            </a:xfrm>
            <a:prstGeom prst="rect">
              <a:avLst/>
            </a:prstGeom>
          </p:spPr>
          <p:txBody>
            <a:bodyPr wrap="square" lIns="0" tIns="0" rIns="0" bIns="0">
              <a:spAutoFit/>
            </a:bodyPr>
            <a:lstStyle/>
            <a:p>
              <a:pPr>
                <a:lnSpc>
                  <a:spcPct val="12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a:t>
              </a:r>
              <a:endParaRPr lang="en-GB"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1696145" y="1485922"/>
            <a:ext cx="2418680" cy="7892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49" tIns="52488" rIns="52488" bIns="52489" numCol="1" spcCol="903" anchor="ctr" anchorCtr="0">
            <a:noAutofit/>
          </a:bodyPr>
          <a:lstStyle/>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1696145" y="2499512"/>
            <a:ext cx="2418680" cy="7892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49" tIns="52489" rIns="52488" bIns="52488" numCol="1" spcCol="903" anchor="ctr" anchorCtr="0">
            <a:noAutofit/>
          </a:bodyPr>
          <a:lstStyle/>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1696145" y="3513102"/>
            <a:ext cx="2418680" cy="7892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49" tIns="52489" rIns="52488" bIns="52488" numCol="1" spcCol="903" anchor="ctr" anchorCtr="0">
            <a:noAutofit/>
          </a:bodyPr>
          <a:lstStyle/>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5029176" y="1485922"/>
            <a:ext cx="2418680" cy="7892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49" tIns="52488" rIns="52488" bIns="52489" numCol="1" spcCol="903" anchor="ctr" anchorCtr="0">
            <a:noAutofit/>
          </a:bodyPr>
          <a:lstStyle/>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5029176" y="2499512"/>
            <a:ext cx="2418680" cy="7892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49" tIns="52489" rIns="52488" bIns="52488" numCol="1" spcCol="903" anchor="ctr" anchorCtr="0">
            <a:noAutofit/>
          </a:bodyPr>
          <a:lstStyle/>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5029176" y="3513102"/>
            <a:ext cx="2418680" cy="7892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49" tIns="52489" rIns="52488" bIns="52488" numCol="1" spcCol="903" anchor="ctr" anchorCtr="0">
            <a:noAutofit/>
          </a:bodyPr>
          <a:lstStyle/>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a:p>
            <a:pPr marL="228600" lvl="1" indent="-228600" defTabSz="977900">
              <a:lnSpc>
                <a:spcPct val="120000"/>
              </a:lnSpc>
              <a:spcAft>
                <a:spcPct val="15000"/>
              </a:spcAft>
              <a:buChar cha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4229926" y="1737150"/>
            <a:ext cx="724396" cy="286796"/>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4229926" y="2750739"/>
            <a:ext cx="724396" cy="286796"/>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4229926" y="3764329"/>
            <a:ext cx="724396" cy="286796"/>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2206030" y="1631420"/>
            <a:ext cx="1680209" cy="6831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914400">
              <a:lnSpc>
                <a:spcPct val="120000"/>
              </a:lnSpc>
              <a:spcBef>
                <a:spcPct val="20000"/>
              </a:spcBef>
              <a:defRPr/>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1809904" y="1750473"/>
            <a:ext cx="310951" cy="31101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30" tIns="45715" rIns="91430" bIns="45715"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2206030" y="2641725"/>
            <a:ext cx="1680209" cy="6831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914400">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1809904" y="2760778"/>
            <a:ext cx="310951" cy="31101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30" tIns="45715" rIns="91430" bIns="45715"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2206030" y="3663966"/>
            <a:ext cx="1680209" cy="6831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l" defTabSz="914400">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1809904" y="3783019"/>
            <a:ext cx="310951" cy="31101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30" tIns="45715" rIns="91430" bIns="45715"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7004099" y="1750473"/>
            <a:ext cx="310951" cy="31101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1430" tIns="45715" rIns="91430" bIns="45715"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5253862" y="1631420"/>
            <a:ext cx="1680209" cy="6831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4400">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7004099" y="2760778"/>
            <a:ext cx="310951" cy="31101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91430" tIns="45715" rIns="91430" bIns="45715"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5253862" y="2641725"/>
            <a:ext cx="1680209" cy="6831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4400">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7004099" y="3792131"/>
            <a:ext cx="310951" cy="31101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91430" tIns="45715" rIns="91430" bIns="45715"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5253862" y="3673078"/>
            <a:ext cx="1680209" cy="6831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lnSpc>
                <a:spcPct val="120000"/>
              </a:lnSpc>
              <a:spcBef>
                <a:spcPct val="20000"/>
              </a:spcBef>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br>
              <a:rPr 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defTabSz="914400">
              <a:lnSpc>
                <a:spcPct val="120000"/>
              </a:lnSpc>
              <a:spcBef>
                <a:spcPct val="20000"/>
              </a:spcBef>
              <a:defRPr/>
            </a:pP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686013" y="1429391"/>
            <a:ext cx="1018072" cy="90814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50">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686013" y="2442983"/>
            <a:ext cx="1018072" cy="908138"/>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50">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686013" y="3456573"/>
            <a:ext cx="1018072" cy="908138"/>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50">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7439916" y="1429391"/>
            <a:ext cx="1018072" cy="90814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50">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7439916" y="2442983"/>
            <a:ext cx="1018072" cy="908138"/>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50">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7439916" y="3456573"/>
            <a:ext cx="1018072" cy="908138"/>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022350">
              <a:lnSpc>
                <a:spcPct val="120000"/>
              </a:lnSpc>
              <a:spcAft>
                <a:spcPct val="35000"/>
              </a:spcAft>
            </a:pPr>
            <a:r>
              <a:rPr lang="en-US" sz="1400" dirty="0">
                <a:latin typeface="Arial" panose="020B0604020202020204" pitchFamily="34" charset="0"/>
                <a:ea typeface="微软雅黑" panose="020B0503020204020204" pitchFamily="34" charset="-122"/>
                <a:cs typeface="+mn-ea"/>
                <a:sym typeface="Arial" panose="020B0604020202020204" pitchFamily="34" charset="0"/>
              </a:rPr>
              <a:t>06</a:t>
            </a:r>
          </a:p>
        </p:txBody>
      </p:sp>
    </p:spTree>
  </p:cSld>
  <p:clrMapOvr>
    <a:masterClrMapping/>
  </p:clrMapOvr>
  <mc:AlternateContent xmlns:mc="http://schemas.openxmlformats.org/markup-compatibility/2006" xmlns:p14="http://schemas.microsoft.com/office/powerpoint/2010/main">
    <mc:Choice Requires="p14">
      <p:transition spd="slow" p14:dur="1500" advClick="0" advTm="14664">
        <p:split orient="vert"/>
      </p:transition>
    </mc:Choice>
    <mc:Fallback xmlns="">
      <p:transition spd="slow" advClick="0" advTm="1466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6|1.7|1.7|1.3|1.2"/>
</p:tagLst>
</file>

<file path=ppt/theme/theme1.xml><?xml version="1.0" encoding="utf-8"?>
<a:theme xmlns:a="http://schemas.openxmlformats.org/drawingml/2006/main" name="Office 主题">
  <a:themeElements>
    <a:clrScheme name="自定义 747">
      <a:dk1>
        <a:sysClr val="windowText" lastClr="000000"/>
      </a:dk1>
      <a:lt1>
        <a:sysClr val="window" lastClr="FFFFFF"/>
      </a:lt1>
      <a:dk2>
        <a:srgbClr val="1F497D"/>
      </a:dk2>
      <a:lt2>
        <a:srgbClr val="EEECE1"/>
      </a:lt2>
      <a:accent1>
        <a:srgbClr val="392A26"/>
      </a:accent1>
      <a:accent2>
        <a:srgbClr val="937B75"/>
      </a:accent2>
      <a:accent3>
        <a:srgbClr val="392A26"/>
      </a:accent3>
      <a:accent4>
        <a:srgbClr val="937B75"/>
      </a:accent4>
      <a:accent5>
        <a:srgbClr val="392A26"/>
      </a:accent5>
      <a:accent6>
        <a:srgbClr val="937B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2087</Words>
  <Application>Microsoft Office PowerPoint</Application>
  <PresentationFormat>自定义</PresentationFormat>
  <Paragraphs>263</Paragraphs>
  <Slides>24</Slides>
  <Notes>20</Notes>
  <HiddenSlides>0</HiddenSlides>
  <MMClips>2</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冬青黑体简体中文 W3</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2017-04-11T02:55:00Z</dcterms:created>
  <dcterms:modified xsi:type="dcterms:W3CDTF">2021-01-06T04:09:44Z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