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583" r:id="rId2"/>
    <p:sldId id="3586" r:id="rId3"/>
    <p:sldId id="3587" r:id="rId4"/>
    <p:sldId id="3598" r:id="rId5"/>
    <p:sldId id="3595" r:id="rId6"/>
    <p:sldId id="3605" r:id="rId7"/>
    <p:sldId id="3596" r:id="rId8"/>
    <p:sldId id="3593" r:id="rId9"/>
    <p:sldId id="3588" r:id="rId10"/>
    <p:sldId id="3594" r:id="rId11"/>
    <p:sldId id="3600" r:id="rId12"/>
    <p:sldId id="3597" r:id="rId13"/>
    <p:sldId id="3602" r:id="rId14"/>
    <p:sldId id="3589" r:id="rId15"/>
    <p:sldId id="3599" r:id="rId16"/>
    <p:sldId id="3592" r:id="rId17"/>
    <p:sldId id="3601" r:id="rId18"/>
    <p:sldId id="3603" r:id="rId19"/>
    <p:sldId id="3590" r:id="rId20"/>
    <p:sldId id="3604" r:id="rId21"/>
    <p:sldId id="3591" r:id="rId22"/>
    <p:sldId id="3606" r:id="rId23"/>
    <p:sldId id="3607" r:id="rId24"/>
    <p:sldId id="3585" r:id="rId25"/>
  </p:sldIdLst>
  <p:sldSz cx="9144000" cy="5143500" type="screen16x9"/>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1C1C"/>
    <a:srgbClr val="B9CCA4"/>
    <a:srgbClr val="0075BF"/>
    <a:srgbClr val="034EA2"/>
    <a:srgbClr val="0087CD"/>
    <a:srgbClr val="C68F06"/>
    <a:srgbClr val="DB2C03"/>
    <a:srgbClr val="EBAC07"/>
    <a:srgbClr val="008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5097" autoAdjust="0"/>
  </p:normalViewPr>
  <p:slideViewPr>
    <p:cSldViewPr>
      <p:cViewPr varScale="1">
        <p:scale>
          <a:sx n="143" d="100"/>
          <a:sy n="143" d="100"/>
        </p:scale>
        <p:origin x="552" y="126"/>
      </p:cViewPr>
      <p:guideLst>
        <p:guide orient="horz" pos="1620"/>
        <p:guide pos="2880"/>
      </p:guideLst>
    </p:cSldViewPr>
  </p:slideViewPr>
  <p:outlineViewPr>
    <p:cViewPr>
      <p:scale>
        <a:sx n="33" d="100"/>
        <a:sy n="33" d="100"/>
      </p:scale>
      <p:origin x="0" y="-141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3" d="100"/>
          <a:sy n="63" d="100"/>
        </p:scale>
        <p:origin x="3206"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860" b="0" i="0" u="none" strike="noStrike" kern="1200" spc="0" baseline="0">
                <a:solidFill>
                  <a:srgbClr val="3A3A3A"/>
                </a:solidFill>
                <a:latin typeface="+mn-lt"/>
                <a:ea typeface="+mn-ea"/>
                <a:cs typeface="+mn-cs"/>
              </a:defRPr>
            </a:pPr>
            <a:r>
              <a:rPr lang="en-US" altLang="zh-CN" dirty="0"/>
              <a:t>TITLE HERE</a:t>
            </a:r>
            <a:endParaRPr lang="zh-CN" altLang="en-US" dirty="0"/>
          </a:p>
        </c:rich>
      </c:tx>
      <c:layout>
        <c:manualLayout>
          <c:xMode val="edge"/>
          <c:yMode val="edge"/>
          <c:x val="0.16358208955223899"/>
          <c:y val="6.1761666430264803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TEXT1</c:v>
                </c:pt>
              </c:strCache>
            </c:strRef>
          </c:tx>
          <c:spPr>
            <a:solidFill>
              <a:schemeClr val="accent2"/>
            </a:solidFill>
            <a:ln>
              <a:noFill/>
            </a:ln>
            <a:effectLst/>
          </c:spPr>
          <c:invertIfNegative val="0"/>
          <c:cat>
            <c:strRef>
              <c:f>Sheet1!$A$2:$A$4</c:f>
              <c:strCache>
                <c:ptCount val="3"/>
                <c:pt idx="0">
                  <c:v>NO.1</c:v>
                </c:pt>
                <c:pt idx="1">
                  <c:v>NO.2</c:v>
                </c:pt>
                <c:pt idx="2">
                  <c:v>NO.3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9A3F-4A60-B93A-CE08D0383FEF}"/>
            </c:ext>
          </c:extLst>
        </c:ser>
        <c:ser>
          <c:idx val="1"/>
          <c:order val="1"/>
          <c:tx>
            <c:strRef>
              <c:f>Sheet1!$C$1</c:f>
              <c:strCache>
                <c:ptCount val="1"/>
                <c:pt idx="0">
                  <c:v>TEXT2</c:v>
                </c:pt>
              </c:strCache>
            </c:strRef>
          </c:tx>
          <c:spPr>
            <a:solidFill>
              <a:srgbClr val="E1E1E1"/>
            </a:solidFill>
            <a:ln>
              <a:noFill/>
            </a:ln>
            <a:effectLst/>
          </c:spPr>
          <c:invertIfNegative val="0"/>
          <c:cat>
            <c:strRef>
              <c:f>Sheet1!$A$2:$A$4</c:f>
              <c:strCache>
                <c:ptCount val="3"/>
                <c:pt idx="0">
                  <c:v>NO.1</c:v>
                </c:pt>
                <c:pt idx="1">
                  <c:v>NO.2</c:v>
                </c:pt>
                <c:pt idx="2">
                  <c:v>NO.3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9A3F-4A60-B93A-CE08D0383FEF}"/>
            </c:ext>
          </c:extLst>
        </c:ser>
        <c:ser>
          <c:idx val="2"/>
          <c:order val="2"/>
          <c:tx>
            <c:strRef>
              <c:f>Sheet1!$D$1</c:f>
              <c:strCache>
                <c:ptCount val="1"/>
                <c:pt idx="0">
                  <c:v>TEXT3</c:v>
                </c:pt>
              </c:strCache>
            </c:strRef>
          </c:tx>
          <c:spPr>
            <a:solidFill>
              <a:schemeClr val="accent3"/>
            </a:solidFill>
            <a:ln>
              <a:noFill/>
            </a:ln>
            <a:effectLst/>
          </c:spPr>
          <c:invertIfNegative val="0"/>
          <c:cat>
            <c:strRef>
              <c:f>Sheet1!$A$2:$A$4</c:f>
              <c:strCache>
                <c:ptCount val="3"/>
                <c:pt idx="0">
                  <c:v>NO.1</c:v>
                </c:pt>
                <c:pt idx="1">
                  <c:v>NO.2</c:v>
                </c:pt>
                <c:pt idx="2">
                  <c:v>NO.3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9A3F-4A60-B93A-CE08D0383FEF}"/>
            </c:ext>
          </c:extLst>
        </c:ser>
        <c:dLbls>
          <c:showLegendKey val="0"/>
          <c:showVal val="0"/>
          <c:showCatName val="0"/>
          <c:showSerName val="0"/>
          <c:showPercent val="0"/>
          <c:showBubbleSize val="0"/>
        </c:dLbls>
        <c:gapWidth val="79"/>
        <c:overlap val="10"/>
        <c:axId val="900309760"/>
        <c:axId val="900311680"/>
      </c:barChart>
      <c:catAx>
        <c:axId val="900309760"/>
        <c:scaling>
          <c:orientation val="minMax"/>
        </c:scaling>
        <c:delete val="0"/>
        <c:axPos val="l"/>
        <c:title>
          <c:overlay val="0"/>
          <c:spPr>
            <a:noFill/>
            <a:ln>
              <a:noFill/>
            </a:ln>
            <a:effectLst/>
          </c:spPr>
          <c:txPr>
            <a:bodyPr rot="-540000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rgbClr val="3A3A3A"/>
                </a:solidFill>
                <a:latin typeface="+mn-lt"/>
                <a:ea typeface="+mn-ea"/>
                <a:cs typeface="+mn-cs"/>
              </a:defRPr>
            </a:pPr>
            <a:endParaRPr lang="zh-CN"/>
          </a:p>
        </c:txPr>
        <c:crossAx val="900311680"/>
        <c:crosses val="autoZero"/>
        <c:auto val="1"/>
        <c:lblAlgn val="ctr"/>
        <c:lblOffset val="100"/>
        <c:noMultiLvlLbl val="0"/>
      </c:catAx>
      <c:valAx>
        <c:axId val="900311680"/>
        <c:scaling>
          <c:orientation val="minMax"/>
        </c:scaling>
        <c:delete val="1"/>
        <c:axPos val="b"/>
        <c:title>
          <c:overlay val="0"/>
          <c:spPr>
            <a:noFill/>
            <a:ln>
              <a:noFill/>
            </a:ln>
            <a:effectLst/>
          </c:spPr>
          <c:txPr>
            <a:bodyPr rot="0" spcFirstLastPara="1" vertOverflow="ellipsis" vert="horz" wrap="square" anchor="ctr" anchorCtr="1"/>
            <a:lstStyle/>
            <a:p>
              <a:pPr>
                <a:defRPr lang="zh-CN" sz="1330" b="0" i="0" u="none" strike="noStrike" kern="1200" baseline="0">
                  <a:solidFill>
                    <a:srgbClr val="3A3A3A"/>
                  </a:solidFill>
                  <a:latin typeface="+mn-lt"/>
                  <a:ea typeface="+mn-ea"/>
                  <a:cs typeface="+mn-cs"/>
                </a:defRPr>
              </a:pPr>
              <a:endParaRPr lang="zh-CN"/>
            </a:p>
          </c:txPr>
        </c:title>
        <c:numFmt formatCode="General" sourceLinked="1"/>
        <c:majorTickMark val="none"/>
        <c:minorTickMark val="none"/>
        <c:tickLblPos val="none"/>
        <c:crossAx val="90030976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A3A3A"/>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4" name="灯片编号占位符 3"/>
          <p:cNvSpPr>
            <a:spLocks noGrp="1"/>
          </p:cNvSpPr>
          <p:nvPr>
            <p:ph type="sldNum" sz="quarter" idx="5"/>
          </p:nvPr>
        </p:nvSpPr>
        <p:spPr/>
        <p:txBody>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fld id="{D5D84C86-7404-497C-BCB5-4003B0F51D3E}" type="slidenum">
              <a:rPr lang="zh-CN" altLang="en-US" sz="1200"/>
              <a:t>13</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7D52DC-2AC0-40EB-AE3E-9EAE589A4496}"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6B4572-018F-4CE0-AE77-578DC43495D8}"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a:xfrm>
            <a:off x="685800" y="1143000"/>
            <a:ext cx="5486400" cy="3086100"/>
          </a:xfrm>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endParaRPr lang="zh-CN" altLang="en-US"/>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5E018A50-0272-459E-8BED-66D2F382125A}"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0E62F313-D051-4284-95AD-6163FA128698}" type="slidenum">
              <a:rPr lang="zh-CN" altLang="en-US" smtClean="0"/>
              <a:t>23</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1" name="文本框 10"/>
          <p:cNvSpPr txBox="1"/>
          <p:nvPr userDrawn="1"/>
        </p:nvSpPr>
        <p:spPr>
          <a:xfrm>
            <a:off x="251520" y="207132"/>
            <a:ext cx="4468411" cy="492410"/>
          </a:xfrm>
          <a:prstGeom prst="rect">
            <a:avLst/>
          </a:prstGeom>
          <a:noFill/>
        </p:spPr>
        <p:txBody>
          <a:bodyPr wrap="square" lIns="121889" tIns="60944" rIns="121889" bIns="60944" rtlCol="0">
            <a:spAutoFit/>
          </a:bodyPr>
          <a:lstStyle>
            <a:defPPr>
              <a:defRPr lang="zh-CN"/>
            </a:defPPr>
            <a:lvl1pPr algn="ctr">
              <a:defRPr sz="8800" b="1">
                <a:gradFill>
                  <a:gsLst>
                    <a:gs pos="0">
                      <a:srgbClr val="00B0F0"/>
                    </a:gs>
                    <a:gs pos="100000">
                      <a:schemeClr val="tx2">
                        <a:lumMod val="50000"/>
                      </a:schemeClr>
                    </a:gs>
                  </a:gsLst>
                  <a:lin ang="2400000" scaled="0"/>
                </a:gradFill>
                <a:effectLst>
                  <a:outerShdw blurRad="317500" dist="165100" dir="2700000" algn="tl" rotWithShape="0">
                    <a:prstClr val="black">
                      <a:alpha val="60000"/>
                    </a:prstClr>
                  </a:outerShdw>
                </a:effectLst>
                <a:latin typeface="Yuanti SC" charset="-122"/>
                <a:ea typeface="Yuanti SC" charset="-122"/>
                <a:cs typeface="Yuanti SC" charset="-122"/>
              </a:defRPr>
            </a:lvl1pPr>
          </a:lstStyle>
          <a:p>
            <a:pPr algn="l"/>
            <a:r>
              <a:rPr lang="en-US" altLang="zh-CN" sz="1200" dirty="0">
                <a:solidFill>
                  <a:schemeClr val="tx1">
                    <a:lumMod val="90000"/>
                    <a:lumOff val="10000"/>
                  </a:schemeClr>
                </a:solidFill>
                <a:effectLst/>
              </a:rPr>
              <a:t>MORE THAN TEMPLATE</a:t>
            </a:r>
          </a:p>
          <a:p>
            <a:pPr algn="l"/>
            <a:r>
              <a:rPr lang="zh-CN" altLang="en-US" sz="1200" dirty="0">
                <a:solidFill>
                  <a:schemeClr val="tx1">
                    <a:lumMod val="90000"/>
                    <a:lumOff val="10000"/>
                  </a:schemeClr>
                </a:solidFill>
                <a:effectLst/>
              </a:rPr>
              <a:t>点击此处添加副标题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with content Clear">
    <p:spTree>
      <p:nvGrpSpPr>
        <p:cNvPr id="1" name=""/>
        <p:cNvGrpSpPr/>
        <p:nvPr/>
      </p:nvGrpSpPr>
      <p:grpSpPr>
        <a:xfrm>
          <a:off x="0" y="0"/>
          <a:ext cx="0" cy="0"/>
          <a:chOff x="0" y="0"/>
          <a:chExt cx="0" cy="0"/>
        </a:xfrm>
      </p:grpSpPr>
      <p:sp>
        <p:nvSpPr>
          <p:cNvPr id="4" name="Text Placeholder 7"/>
          <p:cNvSpPr>
            <a:spLocks noGrp="1"/>
          </p:cNvSpPr>
          <p:nvPr>
            <p:ph type="body" sz="quarter" idx="40" hasCustomPrompt="1"/>
          </p:nvPr>
        </p:nvSpPr>
        <p:spPr>
          <a:xfrm>
            <a:off x="452439" y="1100821"/>
            <a:ext cx="2948682" cy="323835"/>
          </a:xfrm>
          <a:prstGeom prst="rect">
            <a:avLst/>
          </a:prstGeom>
        </p:spPr>
        <p:txBody>
          <a:bodyPr vert="horz" lIns="0" tIns="40504" rIns="0" bIns="40504" anchor="ctr"/>
          <a:lstStyle>
            <a:lvl1pPr marL="0" indent="0" algn="l">
              <a:lnSpc>
                <a:spcPct val="100000"/>
              </a:lnSpc>
              <a:spcBef>
                <a:spcPts val="0"/>
              </a:spcBef>
              <a:buNone/>
              <a:defRPr sz="1440" b="1">
                <a:solidFill>
                  <a:schemeClr val="bg1"/>
                </a:solidFill>
                <a:latin typeface="Lato Light"/>
                <a:cs typeface="Lato Light"/>
              </a:defRPr>
            </a:lvl1pPr>
          </a:lstStyle>
          <a:p>
            <a:pPr lvl="0"/>
            <a:r>
              <a:rPr lang="es-ES_tradnl" dirty="0" err="1"/>
              <a:t>Title</a:t>
            </a:r>
            <a:r>
              <a:rPr lang="es-ES_tradnl" dirty="0"/>
              <a:t> </a:t>
            </a:r>
            <a:r>
              <a:rPr lang="es-ES_tradnl" dirty="0" err="1"/>
              <a:t>example</a:t>
            </a:r>
            <a:r>
              <a:rPr lang="es-ES_tradnl" dirty="0"/>
              <a:t> </a:t>
            </a:r>
            <a:r>
              <a:rPr lang="es-ES_tradnl" dirty="0" err="1"/>
              <a:t>here</a:t>
            </a:r>
            <a:endParaRPr lang="es-ES_tradnl" dirty="0"/>
          </a:p>
        </p:txBody>
      </p:sp>
      <p:sp>
        <p:nvSpPr>
          <p:cNvPr id="5" name="Text Placeholder 7"/>
          <p:cNvSpPr>
            <a:spLocks noGrp="1"/>
          </p:cNvSpPr>
          <p:nvPr>
            <p:ph type="body" sz="quarter" idx="41" hasCustomPrompt="1"/>
          </p:nvPr>
        </p:nvSpPr>
        <p:spPr>
          <a:xfrm>
            <a:off x="452441" y="1462467"/>
            <a:ext cx="2948683"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r>
              <a:rPr lang="es-ES_tradnl" dirty="0"/>
              <a:t> </a:t>
            </a:r>
            <a:r>
              <a:rPr lang="es-ES_tradnl" dirty="0" err="1"/>
              <a:t>Here</a:t>
            </a:r>
            <a:endParaRPr lang="es-ES_tradnl" dirty="0"/>
          </a:p>
        </p:txBody>
      </p:sp>
      <p:sp>
        <p:nvSpPr>
          <p:cNvPr id="7" name="Text Placeholder 2"/>
          <p:cNvSpPr>
            <a:spLocks noGrp="1"/>
          </p:cNvSpPr>
          <p:nvPr>
            <p:ph type="body" sz="quarter" idx="42" hasCustomPrompt="1"/>
          </p:nvPr>
        </p:nvSpPr>
        <p:spPr>
          <a:xfrm>
            <a:off x="467787" y="1710698"/>
            <a:ext cx="2932641" cy="1614211"/>
          </a:xfrm>
          <a:prstGeom prst="rect">
            <a:avLst/>
          </a:prstGeom>
        </p:spPr>
        <p:txBody>
          <a:bodyPr vert="horz" lIns="0" tIns="0" rIns="0" bIns="0"/>
          <a:lstStyle>
            <a:lvl1pPr marL="0" marR="0" indent="0" algn="just" defTabSz="364490" rtl="0" eaLnBrk="1" fontAlgn="auto" latinLnBrk="0" hangingPunct="1">
              <a:lnSpc>
                <a:spcPct val="130000"/>
              </a:lnSpc>
              <a:spcBef>
                <a:spcPct val="20000"/>
              </a:spcBef>
              <a:spcAft>
                <a:spcPts val="0"/>
              </a:spcAft>
              <a:buClrTx/>
              <a:buSzTx/>
              <a:buFont typeface="Arial" panose="020B0604020202020204"/>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 et in </a:t>
            </a:r>
            <a:r>
              <a:rPr lang="en-US" dirty="0" err="1"/>
              <a:t>metus</a:t>
            </a:r>
            <a:r>
              <a:rPr lang="en-US" dirty="0"/>
              <a:t>. </a:t>
            </a:r>
          </a:p>
          <a:p>
            <a:pPr lvl="0"/>
            <a:r>
              <a:rPr lang="en-US" dirty="0" err="1"/>
              <a:t>Duis</a:t>
            </a:r>
            <a:r>
              <a:rPr lang="en-US" dirty="0"/>
              <a:t> </a:t>
            </a:r>
            <a:r>
              <a:rPr lang="en-US" dirty="0" err="1"/>
              <a:t>congue</a:t>
            </a:r>
            <a:r>
              <a:rPr lang="en-US" dirty="0"/>
              <a:t> </a:t>
            </a:r>
            <a:r>
              <a:rPr lang="en-US" dirty="0" err="1"/>
              <a:t>eros</a:t>
            </a:r>
            <a:r>
              <a:rPr lang="en-US" dirty="0"/>
              <a:t> </a:t>
            </a:r>
            <a:r>
              <a:rPr lang="en-US" dirty="0" err="1"/>
              <a:t>vel</a:t>
            </a:r>
            <a:r>
              <a:rPr lang="en-US" dirty="0"/>
              <a:t> </a:t>
            </a:r>
            <a:r>
              <a:rPr lang="en-US" dirty="0" err="1"/>
              <a:t>lectus</a:t>
            </a:r>
            <a:r>
              <a:rPr lang="en-US" dirty="0"/>
              <a:t> semper semper. </a:t>
            </a:r>
            <a:r>
              <a:rPr lang="en-US" dirty="0" err="1"/>
              <a:t>Nullam</a:t>
            </a:r>
            <a:r>
              <a:rPr lang="en-US" dirty="0"/>
              <a:t> </a:t>
            </a:r>
            <a:r>
              <a:rPr lang="en-US" dirty="0" err="1"/>
              <a:t>fus</a:t>
            </a:r>
            <a:r>
              <a:rPr lang="en-US" dirty="0"/>
              <a:t> </a:t>
            </a:r>
            <a:r>
              <a:rPr lang="en-US" dirty="0" err="1"/>
              <a:t>nisl</a:t>
            </a:r>
            <a:r>
              <a:rPr lang="en-US" dirty="0"/>
              <a:t> </a:t>
            </a:r>
            <a:r>
              <a:rPr lang="en-US" dirty="0" err="1"/>
              <a:t>ut</a:t>
            </a:r>
            <a:r>
              <a:rPr lang="en-US" dirty="0"/>
              <a:t> ligula </a:t>
            </a:r>
            <a:r>
              <a:rPr lang="en-US" dirty="0" err="1"/>
              <a:t>vestibulum</a:t>
            </a:r>
            <a:r>
              <a:rPr lang="en-US" dirty="0"/>
              <a:t>, </a:t>
            </a:r>
            <a:r>
              <a:rPr lang="en-US" dirty="0" err="1"/>
              <a:t>ut</a:t>
            </a:r>
            <a:r>
              <a:rPr lang="en-US" dirty="0"/>
              <a:t> semper ex </a:t>
            </a:r>
            <a:r>
              <a:rPr lang="en-US" dirty="0" err="1"/>
              <a:t>suscipit</a:t>
            </a:r>
            <a:r>
              <a:rPr lang="en-US" dirty="0"/>
              <a:t> </a:t>
            </a:r>
            <a:r>
              <a:rPr lang="en-US" dirty="0" err="1"/>
              <a:t>fringillascipit</a:t>
            </a:r>
            <a:r>
              <a:rPr lang="en-US" dirty="0"/>
              <a:t> </a:t>
            </a:r>
            <a:r>
              <a:rPr lang="en-US" dirty="0" err="1"/>
              <a:t>cursus</a:t>
            </a:r>
            <a:r>
              <a:rPr lang="en-US" dirty="0"/>
              <a:t>. </a:t>
            </a:r>
            <a:r>
              <a:rPr lang="en-US" dirty="0" err="1"/>
              <a:t>Aenean</a:t>
            </a:r>
            <a:r>
              <a:rPr lang="en-US" dirty="0"/>
              <a:t> </a:t>
            </a:r>
            <a:r>
              <a:rPr lang="en-US" dirty="0" err="1"/>
              <a:t>accumsan</a:t>
            </a:r>
            <a:r>
              <a:rPr lang="en-US" dirty="0"/>
              <a:t> </a:t>
            </a:r>
            <a:r>
              <a:rPr lang="en-US" dirty="0" err="1"/>
              <a:t>malesuada</a:t>
            </a:r>
            <a:r>
              <a:rPr lang="en-US" dirty="0"/>
              <a:t> </a:t>
            </a:r>
            <a:r>
              <a:rPr lang="en-US" dirty="0" err="1"/>
              <a:t>hendrerit</a:t>
            </a:r>
            <a:r>
              <a:rPr lang="en-US" dirty="0"/>
              <a:t>. </a:t>
            </a:r>
            <a:r>
              <a:rPr lang="en-US" dirty="0" err="1"/>
              <a:t>Morbi</a:t>
            </a:r>
            <a:r>
              <a:rPr lang="en-US" dirty="0"/>
              <a:t> sit </a:t>
            </a:r>
            <a:r>
              <a:rPr lang="en-US" dirty="0" err="1"/>
              <a:t>amet</a:t>
            </a:r>
            <a:r>
              <a:rPr lang="en-US" dirty="0"/>
              <a:t> dolor ante. </a:t>
            </a:r>
            <a:r>
              <a:rPr lang="en-US" dirty="0" err="1"/>
              <a:t>Duis</a:t>
            </a:r>
            <a:r>
              <a:rPr lang="en-US" dirty="0"/>
              <a:t> </a:t>
            </a:r>
            <a:r>
              <a:rPr lang="en-US" dirty="0" err="1"/>
              <a:t>quis</a:t>
            </a:r>
            <a:r>
              <a:rPr lang="en-US" dirty="0"/>
              <a:t> </a:t>
            </a:r>
            <a:r>
              <a:rPr lang="en-US" dirty="0" err="1"/>
              <a:t>viverra</a:t>
            </a:r>
            <a:r>
              <a:rPr lang="en-US" dirty="0"/>
              <a:t> </a:t>
            </a:r>
            <a:r>
              <a:rPr lang="en-US" dirty="0" err="1"/>
              <a:t>urna</a:t>
            </a:r>
            <a:r>
              <a:rPr lang="en-US" dirty="0"/>
              <a:t>, in </a:t>
            </a:r>
            <a:r>
              <a:rPr lang="en-US" dirty="0" err="1"/>
              <a:t>ultricies</a:t>
            </a:r>
            <a:r>
              <a:rPr lang="en-US" dirty="0"/>
              <a:t> diam. </a:t>
            </a:r>
          </a:p>
        </p:txBody>
      </p:sp>
      <p:sp>
        <p:nvSpPr>
          <p:cNvPr id="9" name="Text Placeholder 2"/>
          <p:cNvSpPr>
            <a:spLocks noGrp="1"/>
          </p:cNvSpPr>
          <p:nvPr>
            <p:ph type="body" sz="quarter" idx="64" hasCustomPrompt="1"/>
          </p:nvPr>
        </p:nvSpPr>
        <p:spPr>
          <a:xfrm>
            <a:off x="467786" y="4070930"/>
            <a:ext cx="2932641" cy="631045"/>
          </a:xfrm>
          <a:prstGeom prst="rect">
            <a:avLst/>
          </a:prstGeom>
        </p:spPr>
        <p:txBody>
          <a:bodyPr vert="horz" lIns="0" tIns="0" rIns="0" bIns="0"/>
          <a:lstStyle>
            <a:lvl1pPr marL="0" indent="0" algn="just">
              <a:lnSpc>
                <a:spcPct val="130000"/>
              </a:lnSpc>
              <a:buNone/>
              <a:defRPr sz="81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0" name="Text Placeholder 7"/>
          <p:cNvSpPr>
            <a:spLocks noGrp="1"/>
          </p:cNvSpPr>
          <p:nvPr>
            <p:ph type="body" sz="quarter" idx="18" hasCustomPrompt="1"/>
          </p:nvPr>
        </p:nvSpPr>
        <p:spPr>
          <a:xfrm>
            <a:off x="467786" y="3577125"/>
            <a:ext cx="2932641" cy="259035"/>
          </a:xfrm>
          <a:prstGeom prst="rect">
            <a:avLst/>
          </a:prstGeom>
        </p:spPr>
        <p:txBody>
          <a:bodyPr vert="horz" lIns="0" tIns="40504" rIns="0" bIns="40504" anchor="ctr"/>
          <a:lstStyle>
            <a:lvl1pPr marL="0" indent="0" algn="l">
              <a:lnSpc>
                <a:spcPct val="100000"/>
              </a:lnSpc>
              <a:spcBef>
                <a:spcPts val="0"/>
              </a:spcBef>
              <a:buNone/>
              <a:defRPr sz="1800" b="1" baseline="0">
                <a:solidFill>
                  <a:schemeClr val="bg1"/>
                </a:solidFill>
                <a:latin typeface="Lato Light"/>
                <a:cs typeface="Lato Light"/>
              </a:defRPr>
            </a:lvl1pPr>
          </a:lstStyle>
          <a:p>
            <a:pPr lvl="0"/>
            <a:r>
              <a:rPr lang="es-ES_tradnl" dirty="0"/>
              <a:t>RESULT 1</a:t>
            </a:r>
          </a:p>
        </p:txBody>
      </p:sp>
      <p:sp>
        <p:nvSpPr>
          <p:cNvPr id="11" name="Text Placeholder 7"/>
          <p:cNvSpPr>
            <a:spLocks noGrp="1"/>
          </p:cNvSpPr>
          <p:nvPr>
            <p:ph type="body" sz="quarter" idx="65" hasCustomPrompt="1"/>
          </p:nvPr>
        </p:nvSpPr>
        <p:spPr>
          <a:xfrm>
            <a:off x="467786" y="3885817"/>
            <a:ext cx="2932641" cy="171338"/>
          </a:xfrm>
          <a:prstGeom prst="rect">
            <a:avLst/>
          </a:prstGeom>
        </p:spPr>
        <p:txBody>
          <a:bodyPr vert="horz" lIns="0" tIns="40504" rIns="0" bIns="40504" anchor="ctr"/>
          <a:lstStyle>
            <a:lvl1pPr marL="0" indent="0" algn="l">
              <a:lnSpc>
                <a:spcPct val="100000"/>
              </a:lnSpc>
              <a:spcBef>
                <a:spcPts val="0"/>
              </a:spcBef>
              <a:spcAft>
                <a:spcPts val="0"/>
              </a:spcAft>
              <a:buNone/>
              <a:defRPr sz="1080" b="0">
                <a:solidFill>
                  <a:schemeClr val="accent3"/>
                </a:solidFill>
                <a:latin typeface="Lato Light"/>
                <a:cs typeface="Lato Light"/>
              </a:defRPr>
            </a:lvl1pPr>
          </a:lstStyle>
          <a:p>
            <a:pPr lvl="0"/>
            <a:r>
              <a:rPr lang="es-ES_tradnl" dirty="0" err="1"/>
              <a:t>Subtitle</a:t>
            </a:r>
            <a:r>
              <a:rPr lang="es-ES_tradnl" dirty="0"/>
              <a:t> </a:t>
            </a:r>
            <a:r>
              <a:rPr lang="es-ES_tradnl" dirty="0" err="1"/>
              <a:t>Example</a:t>
            </a:r>
            <a:endParaRPr lang="es-ES_tradnl" dirty="0"/>
          </a:p>
        </p:txBody>
      </p:sp>
    </p:spTree>
  </p:cSld>
  <p:clrMapOvr>
    <a:masterClrMapping/>
  </p:clrMapOvr>
  <mc:AlternateContent xmlns:mc="http://schemas.openxmlformats.org/markup-compatibility/2006" xmlns:p14="http://schemas.microsoft.com/office/powerpoint/2010/main">
    <mc:Choice Requires="p14">
      <p:transition spd="med" p14:dur="700" advTm="2000">
        <p:fade/>
      </p:transition>
    </mc:Choice>
    <mc:Fallback xmlns="">
      <p:transition spd="med"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anim calcmode="lin" valueType="num">
                                      <p:cBhvr>
                                        <p:cTn id="8"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anim calcmode="lin" valueType="num">
                                      <p:cBhvr>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80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grpId="0" nodeType="withEffect">
                                  <p:stCondLst>
                                    <p:cond delay="80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par>
                                <p:cTn id="21" presetID="10" presetClass="entr" presetSubtype="0" fill="hold" grpId="0" nodeType="withEffect">
                                  <p:stCondLst>
                                    <p:cond delay="80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500"/>
                                        <p:tgtEl>
                                          <p:spTgt spid="9">
                                            <p:txEl>
                                              <p:pRg st="0" end="0"/>
                                            </p:txEl>
                                          </p:spTgt>
                                        </p:tgtEl>
                                      </p:cBhvr>
                                    </p:animEffect>
                                  </p:childTnLst>
                                </p:cTn>
                              </p:par>
                              <p:par>
                                <p:cTn id="24" presetID="42" presetClass="entr" presetSubtype="0" fill="hold" grpId="0" nodeType="withEffect">
                                  <p:stCondLst>
                                    <p:cond delay="20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400"/>
                                        <p:tgtEl>
                                          <p:spTgt spid="10">
                                            <p:txEl>
                                              <p:pRg st="0" end="0"/>
                                            </p:txEl>
                                          </p:spTgt>
                                        </p:tgtEl>
                                      </p:cBhvr>
                                    </p:animEffect>
                                    <p:anim calcmode="lin" valueType="num">
                                      <p:cBhvr>
                                        <p:cTn id="27" dur="4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8" dur="400" fill="hold"/>
                                        <p:tgtEl>
                                          <p:spTgt spid="10">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fade">
                                      <p:cBhvr>
                                        <p:cTn id="31" dur="500"/>
                                        <p:tgtEl>
                                          <p:spTgt spid="11">
                                            <p:txEl>
                                              <p:pRg st="0" end="0"/>
                                            </p:txEl>
                                          </p:spTgt>
                                        </p:tgtEl>
                                      </p:cBhvr>
                                    </p:animEffect>
                                    <p:anim calcmode="lin" valueType="num">
                                      <p:cBhvr>
                                        <p:cTn id="3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2" presetClass="entr" presetSubtype="0" fill="hold" nodeType="withEffect">
                  <p:stCondLst>
                    <p:cond delay="200"/>
                  </p:stCondLst>
                  <p:childTnLst>
                    <p:set>
                      <p:cBhvr>
                        <p:cTn dur="1" fill="hold">
                          <p:stCondLst>
                            <p:cond delay="0"/>
                          </p:stCondLst>
                        </p:cTn>
                        <p:tgtEl>
                          <p:spTgt spid="4"/>
                        </p:tgtEl>
                        <p:attrNameLst>
                          <p:attrName>style.visibility</p:attrName>
                        </p:attrNameLst>
                      </p:cBhvr>
                      <p:to>
                        <p:strVal val="visible"/>
                      </p:to>
                    </p:set>
                    <p:animEffect transition="in" filter="fade">
                      <p:cBhvr>
                        <p:cTn dur="400"/>
                        <p:tgtEl>
                          <p:spTgt spid="4"/>
                        </p:tgtEl>
                      </p:cBhvr>
                    </p:animEffect>
                    <p:anim calcmode="lin" valueType="num">
                      <p:cBhvr>
                        <p:cTn dur="400" fill="hold"/>
                        <p:tgtEl>
                          <p:spTgt spid="4"/>
                        </p:tgtEl>
                        <p:attrNameLst>
                          <p:attrName>ppt_x</p:attrName>
                        </p:attrNameLst>
                      </p:cBhvr>
                      <p:tavLst>
                        <p:tav tm="0">
                          <p:val>
                            <p:strVal val="#ppt_x"/>
                          </p:val>
                        </p:tav>
                        <p:tav tm="100000">
                          <p:val>
                            <p:strVal val="#ppt_x"/>
                          </p:val>
                        </p:tav>
                      </p:tavLst>
                    </p:anim>
                    <p:anim calcmode="lin" valueType="num">
                      <p:cBhvr>
                        <p:cTn dur="40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42" presetClass="entr" presetSubtype="0" fill="hold" nodeType="withEffect">
                  <p:stCondLst>
                    <p:cond delay="2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anim calcmode="lin" valueType="num">
                      <p:cBhvr>
                        <p:cTn dur="500" fill="hold"/>
                        <p:tgtEl>
                          <p:spTgt spid="5"/>
                        </p:tgtEl>
                        <p:attrNameLst>
                          <p:attrName>ppt_x</p:attrName>
                        </p:attrNameLst>
                      </p:cBhvr>
                      <p:tavLst>
                        <p:tav tm="0">
                          <p:val>
                            <p:strVal val="#ppt_x"/>
                          </p:val>
                        </p:tav>
                        <p:tav tm="100000">
                          <p:val>
                            <p:strVal val="#ppt_x"/>
                          </p:val>
                        </p:tav>
                      </p:tavLst>
                    </p:anim>
                    <p:anim calcmode="lin" valueType="num">
                      <p:cBhvr>
                        <p:cTn dur="500" fill="hold"/>
                        <p:tgtEl>
                          <p:spTgt spid="5"/>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10" presetClass="entr" presetSubtype="0" fill="hold" nodeType="withEffect">
                  <p:stCondLst>
                    <p:cond delay="80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presetID="10" presetClass="entr" presetSubtype="0" fill="hold" nodeType="withEffect">
                  <p:stCondLst>
                    <p:cond delay="8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42" presetClass="entr" presetSubtype="0" fill="hold" nodeType="withEffect">
                  <p:stCondLst>
                    <p:cond delay="200"/>
                  </p:stCondLst>
                  <p:childTnLst>
                    <p:set>
                      <p:cBhvr>
                        <p:cTn dur="1" fill="hold">
                          <p:stCondLst>
                            <p:cond delay="0"/>
                          </p:stCondLst>
                        </p:cTn>
                        <p:tgtEl>
                          <p:spTgt spid="10"/>
                        </p:tgtEl>
                        <p:attrNameLst>
                          <p:attrName>style.visibility</p:attrName>
                        </p:attrNameLst>
                      </p:cBhvr>
                      <p:to>
                        <p:strVal val="visible"/>
                      </p:to>
                    </p:set>
                    <p:animEffect transition="in" filter="fade">
                      <p:cBhvr>
                        <p:cTn dur="400"/>
                        <p:tgtEl>
                          <p:spTgt spid="10"/>
                        </p:tgtEl>
                      </p:cBhvr>
                    </p:animEffect>
                    <p:anim calcmode="lin" valueType="num">
                      <p:cBhvr>
                        <p:cTn dur="400" fill="hold"/>
                        <p:tgtEl>
                          <p:spTgt spid="10"/>
                        </p:tgtEl>
                        <p:attrNameLst>
                          <p:attrName>ppt_x</p:attrName>
                        </p:attrNameLst>
                      </p:cBhvr>
                      <p:tavLst>
                        <p:tav tm="0">
                          <p:val>
                            <p:strVal val="#ppt_x"/>
                          </p:val>
                        </p:tav>
                        <p:tav tm="100000">
                          <p:val>
                            <p:strVal val="#ppt_x"/>
                          </p:val>
                        </p:tav>
                      </p:tavLst>
                    </p:anim>
                    <p:anim calcmode="lin" valueType="num">
                      <p:cBhvr>
                        <p:cTn dur="400" fill="hold"/>
                        <p:tgtEl>
                          <p:spTgt spid="10"/>
                        </p:tgtEl>
                        <p:attrNameLst>
                          <p:attrName>ppt_y</p:attrName>
                        </p:attrNameLst>
                      </p:cBhvr>
                      <p:tavLst>
                        <p:tav tm="0">
                          <p:val>
                            <p:strVal val="#ppt_y+.1"/>
                          </p:val>
                        </p:tav>
                        <p:tav tm="100000">
                          <p:val>
                            <p:strVal val="#ppt_y"/>
                          </p:val>
                        </p:tav>
                      </p:tavLst>
                    </p:anim>
                  </p:childTnLst>
                </p:cTn>
              </p:par>
            </p:tnLst>
          </p:tmpl>
        </p:tmplLst>
      </p:bldP>
      <p:bldP spid="11" grpId="0" build="p">
        <p:tmplLst>
          <p:tmpl lvl="1">
            <p:tnLst>
              <p:par>
                <p:cTn presetID="42" presetClass="entr" presetSubtype="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0957" y="274636"/>
            <a:ext cx="2755681" cy="355983"/>
          </a:xfrm>
          <a:prstGeom prst="rect">
            <a:avLst/>
          </a:prstGeom>
        </p:spPr>
        <p:txBody>
          <a:bodyPr/>
          <a:lstStyle>
            <a:lvl1pPr>
              <a:defRPr sz="1600" b="0">
                <a:solidFill>
                  <a:srgbClr val="613620"/>
                </a:solidFill>
              </a:defRPr>
            </a:lvl1pPr>
          </a:lstStyle>
          <a:p>
            <a:r>
              <a:rPr lang="zh-CN" altLang="en-US"/>
              <a:t>单击此处编辑母版标题样式</a:t>
            </a:r>
          </a:p>
        </p:txBody>
      </p:sp>
      <p:grpSp>
        <p:nvGrpSpPr>
          <p:cNvPr id="3" name="组合 2"/>
          <p:cNvGrpSpPr/>
          <p:nvPr userDrawn="1"/>
        </p:nvGrpSpPr>
        <p:grpSpPr>
          <a:xfrm flipV="1">
            <a:off x="0" y="5056414"/>
            <a:ext cx="9144000" cy="87086"/>
            <a:chOff x="1239791" y="3373704"/>
            <a:chExt cx="5327375" cy="56535"/>
          </a:xfrm>
        </p:grpSpPr>
        <p:sp>
          <p:nvSpPr>
            <p:cNvPr id="4" name="矩形 3"/>
            <p:cNvSpPr/>
            <p:nvPr/>
          </p:nvSpPr>
          <p:spPr>
            <a:xfrm>
              <a:off x="1239791" y="3373704"/>
              <a:ext cx="1068443" cy="56535"/>
            </a:xfrm>
            <a:prstGeom prst="rect">
              <a:avLst/>
            </a:prstGeom>
            <a:solidFill>
              <a:srgbClr val="2E566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5" name="矩形 4"/>
            <p:cNvSpPr/>
            <p:nvPr/>
          </p:nvSpPr>
          <p:spPr>
            <a:xfrm>
              <a:off x="5498723" y="3373704"/>
              <a:ext cx="1068443" cy="56535"/>
            </a:xfrm>
            <a:prstGeom prst="rect">
              <a:avLst/>
            </a:prstGeom>
            <a:solidFill>
              <a:srgbClr val="CAA884"/>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6" name="矩形 5"/>
            <p:cNvSpPr/>
            <p:nvPr/>
          </p:nvSpPr>
          <p:spPr>
            <a:xfrm>
              <a:off x="2305265" y="3373704"/>
              <a:ext cx="1068443" cy="56535"/>
            </a:xfrm>
            <a:prstGeom prst="rect">
              <a:avLst/>
            </a:prstGeom>
            <a:solidFill>
              <a:srgbClr val="613620"/>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7" name="矩形 6"/>
            <p:cNvSpPr/>
            <p:nvPr/>
          </p:nvSpPr>
          <p:spPr>
            <a:xfrm>
              <a:off x="4433247" y="3373704"/>
              <a:ext cx="1068443" cy="56535"/>
            </a:xfrm>
            <a:prstGeom prst="rect">
              <a:avLst/>
            </a:prstGeom>
            <a:solidFill>
              <a:srgbClr val="C51729"/>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sp>
          <p:nvSpPr>
            <p:cNvPr id="8" name="矩形 7"/>
            <p:cNvSpPr/>
            <p:nvPr/>
          </p:nvSpPr>
          <p:spPr>
            <a:xfrm>
              <a:off x="3370741" y="3373704"/>
              <a:ext cx="1068443" cy="56535"/>
            </a:xfrm>
            <a:prstGeom prst="rect">
              <a:avLst/>
            </a:prstGeom>
            <a:solidFill>
              <a:srgbClr val="D8D8D8"/>
            </a:solidFill>
            <a:ln w="12700" cap="flat" cmpd="sng" algn="ctr">
              <a:noFill/>
              <a:prstDash val="solid"/>
              <a:miter lim="800000"/>
            </a:ln>
            <a:effectLst/>
          </p:spPr>
          <p:txBody>
            <a:bodyPr rtlCol="0" anchor="ctr"/>
            <a:lstStyle/>
            <a:p>
              <a:pPr algn="ctr">
                <a:defRPr/>
              </a:pPr>
              <a:endParaRPr lang="zh-CN" altLang="en-US" kern="0">
                <a:solidFill>
                  <a:prstClr val="white"/>
                </a:solidFill>
              </a:endParaRPr>
            </a:p>
          </p:txBody>
        </p:sp>
      </p:grpSp>
      <p:sp>
        <p:nvSpPr>
          <p:cNvPr id="9" name="矩形 8"/>
          <p:cNvSpPr/>
          <p:nvPr userDrawn="1"/>
        </p:nvSpPr>
        <p:spPr>
          <a:xfrm>
            <a:off x="0" y="148513"/>
            <a:ext cx="441434" cy="608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25">
                <a:cs typeface="+mn-ea"/>
                <a:sym typeface="+mn-lt"/>
              </a:endParaRPr>
            </a:p>
          </p:txBody>
        </p:sp>
      </p:grpSp>
      <p:sp>
        <p:nvSpPr>
          <p:cNvPr id="6" name="文本框 12"/>
          <p:cNvSpPr txBox="1">
            <a:spLocks noChangeArrowheads="1"/>
          </p:cNvSpPr>
          <p:nvPr userDrawn="1"/>
        </p:nvSpPr>
        <p:spPr bwMode="auto">
          <a:xfrm>
            <a:off x="-1" y="370296"/>
            <a:ext cx="1796090" cy="4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8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870" y="274335"/>
            <a:ext cx="7886261" cy="993477"/>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28870" y="1369417"/>
            <a:ext cx="7886261" cy="326379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874" y="4767567"/>
            <a:ext cx="2057090" cy="273206"/>
          </a:xfrm>
          <a:prstGeom prst="rect">
            <a:avLst/>
          </a:prstGeom>
        </p:spPr>
        <p:txBody>
          <a:bodyPr/>
          <a:lstStyle/>
          <a:p>
            <a:fld id="{3BED4874-415F-4462-8CBD-90FA9588F106}" type="datetimeFigureOut">
              <a:rPr lang="zh-CN" altLang="en-US" smtClean="0"/>
              <a:t>2021/1/6</a:t>
            </a:fld>
            <a:endParaRPr lang="zh-CN" altLang="en-US"/>
          </a:p>
        </p:txBody>
      </p:sp>
      <p:sp>
        <p:nvSpPr>
          <p:cNvPr id="5" name="页脚占位符 4"/>
          <p:cNvSpPr>
            <a:spLocks noGrp="1"/>
          </p:cNvSpPr>
          <p:nvPr>
            <p:ph type="ftr" sz="quarter" idx="11"/>
          </p:nvPr>
        </p:nvSpPr>
        <p:spPr>
          <a:xfrm>
            <a:off x="3029184" y="4767567"/>
            <a:ext cx="3085634" cy="273206"/>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8046" y="4767567"/>
            <a:ext cx="2057090" cy="273206"/>
          </a:xfrm>
          <a:prstGeom prst="rect">
            <a:avLst/>
          </a:prstGeom>
        </p:spPr>
        <p:txBody>
          <a:bodyPr/>
          <a:lstStyle/>
          <a:p>
            <a:fld id="{8C92ADDF-ABC6-4EEC-846D-A1AE2D410679}"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6331263" y="1"/>
            <a:ext cx="2812737" cy="2989257"/>
          </a:xfrm>
          <a:custGeom>
            <a:avLst/>
            <a:gdLst>
              <a:gd name="connsiteX0" fmla="*/ 0 w 3750316"/>
              <a:gd name="connsiteY0" fmla="*/ 0 h 3985676"/>
              <a:gd name="connsiteX1" fmla="*/ 3750315 w 3750316"/>
              <a:gd name="connsiteY1" fmla="*/ 0 h 3985676"/>
              <a:gd name="connsiteX2" fmla="*/ 3750316 w 3750316"/>
              <a:gd name="connsiteY2" fmla="*/ 2112432 h 3985676"/>
              <a:gd name="connsiteX3" fmla="*/ 3706366 w 3750316"/>
              <a:gd name="connsiteY3" fmla="*/ 2159832 h 3985676"/>
              <a:gd name="connsiteX4" fmla="*/ 1290736 w 3750316"/>
              <a:gd name="connsiteY4" fmla="*/ 3985676 h 3985676"/>
              <a:gd name="connsiteX5" fmla="*/ 336297 w 3750316"/>
              <a:gd name="connsiteY5" fmla="*/ 1205301 h 398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50316" h="3985676">
                <a:moveTo>
                  <a:pt x="0" y="0"/>
                </a:moveTo>
                <a:lnTo>
                  <a:pt x="3750315" y="0"/>
                </a:lnTo>
                <a:lnTo>
                  <a:pt x="3750316" y="2112432"/>
                </a:lnTo>
                <a:lnTo>
                  <a:pt x="3706366" y="2159832"/>
                </a:lnTo>
                <a:cubicBezTo>
                  <a:pt x="3015456" y="2882747"/>
                  <a:pt x="2267396" y="3548512"/>
                  <a:pt x="1290736" y="3985676"/>
                </a:cubicBezTo>
                <a:cubicBezTo>
                  <a:pt x="901152" y="3087460"/>
                  <a:pt x="606817" y="2151142"/>
                  <a:pt x="336297" y="1205301"/>
                </a:cubicBezTo>
                <a:close/>
              </a:path>
            </a:pathLst>
          </a:custGeom>
        </p:spPr>
        <p:txBody>
          <a:bodyPr wrap="square">
            <a:noAutofit/>
          </a:bodyPr>
          <a:lstStyle/>
          <a:p>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t>2021/1/6</a:t>
            </a:fld>
            <a:endParaRPr lang="zh-CN" altLang="en-US" sz="1420"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t>‹#›</a:t>
            </a:fld>
            <a:endParaRPr lang="zh-CN" altLang="en-US" sz="1420" dirty="0">
              <a:solidFill>
                <a:schemeClr val="tx1"/>
              </a:solidFill>
            </a:endParaRPr>
          </a:p>
        </p:txBody>
      </p:sp>
    </p:spTree>
  </p:cSld>
  <p:clrMapOvr>
    <a:masterClrMapping/>
  </p:clrMapOvr>
  <p:transition spd="med" advClick="0" advTm="0">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3500"/>
          </a:xfrm>
          <a:prstGeom prst="rect">
            <a:avLst/>
          </a:prstGeom>
        </p:spPr>
        <p:txBody>
          <a:bodyPr/>
          <a:lstStyle/>
          <a:p>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3500"/>
          </a:xfrm>
          <a:prstGeom prst="rect">
            <a:avLst/>
          </a:prstGeom>
        </p:spPr>
        <p:txBody>
          <a:bodyPr/>
          <a:lstStyle/>
          <a:p>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ortfolio #1">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89298" y="78582"/>
            <a:ext cx="5026819" cy="4985147"/>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7" name="Picture Placeholder 5"/>
          <p:cNvSpPr>
            <a:spLocks noGrp="1"/>
          </p:cNvSpPr>
          <p:nvPr>
            <p:ph type="pic" sz="quarter" idx="11" hasCustomPrompt="1"/>
          </p:nvPr>
        </p:nvSpPr>
        <p:spPr>
          <a:xfrm>
            <a:off x="5163702" y="78581"/>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
        <p:nvSpPr>
          <p:cNvPr id="8" name="Picture Placeholder 5"/>
          <p:cNvSpPr>
            <a:spLocks noGrp="1"/>
          </p:cNvSpPr>
          <p:nvPr>
            <p:ph type="pic" sz="quarter" idx="12" hasCustomPrompt="1"/>
          </p:nvPr>
        </p:nvSpPr>
        <p:spPr>
          <a:xfrm>
            <a:off x="7131786" y="2595274"/>
            <a:ext cx="1920241" cy="2469645"/>
          </a:xfrm>
          <a:prstGeom prst="rect">
            <a:avLst/>
          </a:prstGeom>
          <a:solidFill>
            <a:schemeClr val="bg1">
              <a:lumMod val="65000"/>
            </a:schemeClr>
          </a:solidFill>
        </p:spPr>
        <p:txBody>
          <a:bodyPr/>
          <a:lstStyle>
            <a:lvl1pPr marL="0" indent="0">
              <a:buNone/>
              <a:defRPr sz="750" b="1">
                <a:solidFill>
                  <a:schemeClr val="bg1"/>
                </a:solidFill>
              </a:defRPr>
            </a:lvl1pPr>
          </a:lstStyle>
          <a:p>
            <a:r>
              <a:rPr lang="zh-CN" altLang="en-US" dirty="0"/>
              <a:t>请替换文字内容</a:t>
            </a:r>
            <a:r>
              <a:rPr lang="en-US" dirty="0"/>
              <a:t>Image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7_Big Image Placeholder">
    <p:spTree>
      <p:nvGrpSpPr>
        <p:cNvPr id="1" name=""/>
        <p:cNvGrpSpPr/>
        <p:nvPr/>
      </p:nvGrpSpPr>
      <p:grpSpPr>
        <a:xfrm>
          <a:off x="0" y="0"/>
          <a:ext cx="0" cy="0"/>
          <a:chOff x="0" y="0"/>
          <a:chExt cx="0" cy="0"/>
        </a:xfrm>
      </p:grpSpPr>
      <p:sp>
        <p:nvSpPr>
          <p:cNvPr id="11" name="Picture Placeholder 2"/>
          <p:cNvSpPr>
            <a:spLocks noGrp="1"/>
          </p:cNvSpPr>
          <p:nvPr>
            <p:ph type="pic" sz="quarter" idx="13"/>
          </p:nvPr>
        </p:nvSpPr>
        <p:spPr>
          <a:xfrm>
            <a:off x="475545"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2" name="Picture Placeholder 2"/>
          <p:cNvSpPr>
            <a:spLocks noGrp="1"/>
          </p:cNvSpPr>
          <p:nvPr>
            <p:ph type="pic" sz="quarter" idx="14"/>
          </p:nvPr>
        </p:nvSpPr>
        <p:spPr>
          <a:xfrm>
            <a:off x="3240652"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
        <p:nvSpPr>
          <p:cNvPr id="13" name="Picture Placeholder 2"/>
          <p:cNvSpPr>
            <a:spLocks noGrp="1"/>
          </p:cNvSpPr>
          <p:nvPr>
            <p:ph type="pic" sz="quarter" idx="15"/>
          </p:nvPr>
        </p:nvSpPr>
        <p:spPr>
          <a:xfrm>
            <a:off x="6005760" y="881870"/>
            <a:ext cx="2650411" cy="2816467"/>
          </a:xfrm>
          <a:prstGeom prst="rect">
            <a:avLst/>
          </a:prstGeom>
        </p:spPr>
        <p:txBody>
          <a:bodyPr rtlCol="0">
            <a:normAutofit/>
          </a:bodyPr>
          <a:lstStyle>
            <a:lvl1pPr marL="0" indent="0">
              <a:buNone/>
              <a:defRPr sz="750">
                <a:latin typeface="Calibri Light" panose="020F0302020204030204"/>
                <a:cs typeface="Calibri Light" panose="020F0302020204030204"/>
              </a:defRPr>
            </a:lvl1pPr>
          </a:lstStyle>
          <a:p>
            <a:pPr lvl="0"/>
            <a:endParaRPr lang="en-US" noProof="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1"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2514600" y="713941"/>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仅标题">
    <p:bg>
      <p:bgPr>
        <a:solidFill>
          <a:schemeClr val="tx2">
            <a:lumMod val="75000"/>
          </a:schemeClr>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sp>
        <p:nvSpPr>
          <p:cNvPr id="3" name="矩形 2"/>
          <p:cNvSpPr/>
          <p:nvPr userDrawn="1"/>
        </p:nvSpPr>
        <p:spPr>
          <a:xfrm>
            <a:off x="0" y="-9031"/>
            <a:ext cx="9144000" cy="5152531"/>
          </a:xfrm>
          <a:prstGeom prst="rect">
            <a:avLst/>
          </a:prstGeom>
          <a:solidFill>
            <a:srgbClr val="231F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4572000" y="1043151"/>
            <a:ext cx="2710543" cy="3576940"/>
          </a:xfrm>
          <a:prstGeom prst="rect">
            <a:avLst/>
          </a:prstGeom>
          <a:solidFill>
            <a:schemeClr val="bg1">
              <a:lumMod val="65000"/>
            </a:schemeClr>
          </a:solidFill>
        </p:spPr>
        <p:txBody>
          <a:bodyPr/>
          <a:lstStyle>
            <a:lvl1pPr marL="0" indent="0">
              <a:buNone/>
              <a:defRPr sz="750">
                <a:solidFill>
                  <a:schemeClr val="bg1"/>
                </a:solidFill>
              </a:defRPr>
            </a:lvl1pPr>
          </a:lstStyle>
          <a:p>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Recent Proje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1373983" y="685800"/>
            <a:ext cx="3198019" cy="1885950"/>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4572000" y="2571750"/>
            <a:ext cx="3198019" cy="1885950"/>
          </a:xfrm>
          <a:prstGeom prst="rect">
            <a:avLst/>
          </a:prstGeom>
          <a:solidFill>
            <a:schemeClr val="bg1">
              <a:lumMod val="85000"/>
            </a:schemeClr>
          </a:solidFill>
        </p:spPr>
        <p:txBody>
          <a:bodyPr/>
          <a:lstStyle/>
          <a:p>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合理交通结构">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2021/1/6</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6" name="平行四边形 5"/>
          <p:cNvSpPr/>
          <p:nvPr/>
        </p:nvSpPr>
        <p:spPr>
          <a:xfrm>
            <a:off x="0" y="0"/>
            <a:ext cx="6372201" cy="5143500"/>
          </a:xfrm>
          <a:prstGeom prst="parallelogram">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Could This Be Lov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55254" y="-936880"/>
            <a:ext cx="433493" cy="433493"/>
          </a:xfrm>
          <a:prstGeom prst="rect">
            <a:avLst/>
          </a:prstGeom>
        </p:spPr>
      </p:pic>
      <p:sp>
        <p:nvSpPr>
          <p:cNvPr id="11" name="TextBox 10"/>
          <p:cNvSpPr txBox="1"/>
          <p:nvPr/>
        </p:nvSpPr>
        <p:spPr>
          <a:xfrm>
            <a:off x="1187624" y="2427734"/>
            <a:ext cx="3753323" cy="787902"/>
          </a:xfrm>
          <a:prstGeom prst="rect">
            <a:avLst/>
          </a:prstGeom>
          <a:noFill/>
        </p:spPr>
        <p:txBody>
          <a:bodyPr wrap="none" lIns="48762" tIns="24381" rIns="48762" bIns="24381">
            <a:spAutoFit/>
          </a:bodyPr>
          <a:lstStyle/>
          <a:p>
            <a:pPr>
              <a:buNone/>
            </a:pPr>
            <a:r>
              <a:rPr lang="zh-CN" altLang="en-US" sz="4800" b="1" dirty="0">
                <a:solidFill>
                  <a:schemeClr val="tx1">
                    <a:lumMod val="50000"/>
                  </a:schemeClr>
                </a:solidFill>
                <a:latin typeface="造字工房悦黑体验版常规体" pitchFamily="50" charset="-122"/>
                <a:ea typeface="造字工房悦黑体验版常规体" pitchFamily="50" charset="-122"/>
                <a:cs typeface="Arial" panose="020B0604020202020204" pitchFamily="34" charset="0"/>
              </a:rPr>
              <a:t>建筑装潢</a:t>
            </a:r>
            <a:r>
              <a:rPr lang="en-US" altLang="zh-CN" sz="4800" b="1" dirty="0">
                <a:solidFill>
                  <a:schemeClr val="tx1">
                    <a:lumMod val="50000"/>
                  </a:schemeClr>
                </a:solidFill>
                <a:latin typeface="造字工房悦黑体验版常规体" pitchFamily="50" charset="-122"/>
                <a:ea typeface="造字工房悦黑体验版常规体" pitchFamily="50" charset="-122"/>
                <a:cs typeface="Arial" panose="020B0604020202020204" pitchFamily="34" charset="0"/>
              </a:rPr>
              <a:t>PPT</a:t>
            </a:r>
            <a:endParaRPr lang="zh-CN" altLang="en-US" sz="4800" b="1" dirty="0">
              <a:solidFill>
                <a:schemeClr val="tx1">
                  <a:lumMod val="50000"/>
                </a:schemeClr>
              </a:solidFill>
              <a:latin typeface="造字工房悦黑体验版常规体" pitchFamily="50" charset="-122"/>
              <a:ea typeface="造字工房悦黑体验版常规体" pitchFamily="50" charset="-122"/>
              <a:cs typeface="Arial" panose="020B0604020202020204" pitchFamily="34" charset="0"/>
            </a:endParaRPr>
          </a:p>
        </p:txBody>
      </p:sp>
      <p:sp>
        <p:nvSpPr>
          <p:cNvPr id="17" name="圆角矩形 8"/>
          <p:cNvSpPr/>
          <p:nvPr/>
        </p:nvSpPr>
        <p:spPr>
          <a:xfrm>
            <a:off x="1187625" y="3357628"/>
            <a:ext cx="2852206" cy="275839"/>
          </a:xfrm>
          <a:prstGeom prst="roundRect">
            <a:avLst>
              <a:gd name="adj" fmla="val 42270"/>
            </a:avLst>
          </a:prstGeom>
          <a:solidFill>
            <a:schemeClr val="accent2"/>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80"/>
          </a:p>
        </p:txBody>
      </p:sp>
      <p:sp>
        <p:nvSpPr>
          <p:cNvPr id="18" name="TextBox 31"/>
          <p:cNvSpPr txBox="1"/>
          <p:nvPr/>
        </p:nvSpPr>
        <p:spPr>
          <a:xfrm>
            <a:off x="1187625" y="3340695"/>
            <a:ext cx="2440638" cy="311175"/>
          </a:xfrm>
          <a:prstGeom prst="rect">
            <a:avLst/>
          </a:prstGeom>
          <a:noFill/>
        </p:spPr>
        <p:txBody>
          <a:bodyPr wrap="square" rtlCol="0">
            <a:spAutoFit/>
          </a:bodyPr>
          <a:lstStyle/>
          <a:p>
            <a:r>
              <a:rPr lang="zh-CN" altLang="en-US" sz="1420" dirty="0">
                <a:solidFill>
                  <a:schemeClr val="bg1"/>
                </a:solidFill>
                <a:latin typeface="微软雅黑" panose="020B0503020204020204" pitchFamily="34" charset="-122"/>
                <a:ea typeface="微软雅黑" panose="020B0503020204020204" pitchFamily="34" charset="-122"/>
              </a:rPr>
              <a:t>这里输入您的公司名称</a:t>
            </a:r>
          </a:p>
        </p:txBody>
      </p:sp>
      <p:sp>
        <p:nvSpPr>
          <p:cNvPr id="19" name="矩形 18"/>
          <p:cNvSpPr/>
          <p:nvPr/>
        </p:nvSpPr>
        <p:spPr>
          <a:xfrm>
            <a:off x="1187624" y="3978117"/>
            <a:ext cx="3938268" cy="246215"/>
          </a:xfrm>
          <a:prstGeom prst="rect">
            <a:avLst/>
          </a:prstGeom>
        </p:spPr>
        <p:txBody>
          <a:bodyPr wrap="square" lIns="48762" tIns="24381" rIns="48762" bIns="24381">
            <a:spAutoFit/>
          </a:bodyPr>
          <a:lstStyle/>
          <a:p>
            <a:r>
              <a:rPr lang="en-US" altLang="zh-CN" sz="640" dirty="0">
                <a:solidFill>
                  <a:schemeClr val="tx1">
                    <a:lumMod val="50000"/>
                  </a:schemeClr>
                </a:solidFill>
                <a:latin typeface="+mj-lt"/>
                <a:ea typeface="Source Han Sans ExtraLight" panose="020B0200000000000000" pitchFamily="34" charset="-122"/>
                <a:cs typeface="Arial" panose="020B0604020202020204" pitchFamily="34" charset="0"/>
              </a:rPr>
              <a:t>Click add related title text, and click add related title text, click add related title text, click on add related title words.</a:t>
            </a:r>
          </a:p>
        </p:txBody>
      </p:sp>
      <p:sp>
        <p:nvSpPr>
          <p:cNvPr id="20" name="矩形 19"/>
          <p:cNvSpPr/>
          <p:nvPr/>
        </p:nvSpPr>
        <p:spPr>
          <a:xfrm>
            <a:off x="1187624" y="3682870"/>
            <a:ext cx="2400432" cy="268081"/>
          </a:xfrm>
          <a:prstGeom prst="rect">
            <a:avLst/>
          </a:prstGeom>
        </p:spPr>
        <p:txBody>
          <a:bodyPr wrap="square" lIns="48762" tIns="24381" rIns="48762" bIns="24381">
            <a:spAutoFit/>
          </a:bodyPr>
          <a:lstStyle/>
          <a:p>
            <a:r>
              <a:rPr lang="en-US" altLang="zh-CN" sz="1420" dirty="0">
                <a:solidFill>
                  <a:schemeClr val="tx1">
                    <a:lumMod val="50000"/>
                  </a:schemeClr>
                </a:solidFill>
                <a:latin typeface="Arial" panose="020B0604020202020204" pitchFamily="34" charset="0"/>
                <a:ea typeface="+mj-ea"/>
                <a:cs typeface="Arial" panose="020B0604020202020204" pitchFamily="34" charset="0"/>
              </a:rPr>
              <a:t>BUSINESS POWERPOINT</a:t>
            </a:r>
          </a:p>
        </p:txBody>
      </p:sp>
      <p:sp>
        <p:nvSpPr>
          <p:cNvPr id="21" name="TextBox 10"/>
          <p:cNvSpPr txBox="1"/>
          <p:nvPr/>
        </p:nvSpPr>
        <p:spPr>
          <a:xfrm>
            <a:off x="1357827" y="1264299"/>
            <a:ext cx="1925320" cy="1155700"/>
          </a:xfrm>
          <a:prstGeom prst="rect">
            <a:avLst/>
          </a:prstGeom>
          <a:noFill/>
        </p:spPr>
        <p:txBody>
          <a:bodyPr wrap="none" lIns="48757" tIns="24378" rIns="48757" bIns="24378">
            <a:spAutoFit/>
          </a:bodyPr>
          <a:lstStyle/>
          <a:p>
            <a:pPr algn="ctr">
              <a:buNone/>
            </a:pPr>
            <a:r>
              <a:rPr lang="en-US" altLang="zh-CN" sz="7200" dirty="0">
                <a:solidFill>
                  <a:schemeClr val="tx1">
                    <a:lumMod val="50000"/>
                  </a:schemeClr>
                </a:solidFill>
                <a:latin typeface="方正正准黑简体" panose="02000000000000000000" pitchFamily="2" charset="-122"/>
                <a:ea typeface="方正正准黑简体" panose="02000000000000000000" pitchFamily="2" charset="-122"/>
                <a:cs typeface="Arial" panose="020B0604020202020204" pitchFamily="34" charset="0"/>
              </a:rPr>
              <a:t>202X</a:t>
            </a:r>
            <a:endParaRPr lang="zh-CN" altLang="en-US" sz="7200" dirty="0">
              <a:solidFill>
                <a:schemeClr val="tx1">
                  <a:lumMod val="50000"/>
                </a:schemeClr>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14:presetBounceEnd="21000">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14:bounceEnd="21000">
                                          <p:cBhvr additive="base">
                                            <p:cTn id="16"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7" dur="8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279"/>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7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14:presetBounceEnd="20000">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14:bounceEnd="20000">
                                          <p:cBhvr additive="base">
                                            <p:cTn id="29" dur="500" fill="hold"/>
                                            <p:tgtEl>
                                              <p:spTgt spid="20"/>
                                            </p:tgtEl>
                                            <p:attrNameLst>
                                              <p:attrName>ppt_x</p:attrName>
                                            </p:attrNameLst>
                                          </p:cBhvr>
                                          <p:tavLst>
                                            <p:tav tm="0">
                                              <p:val>
                                                <p:strVal val="1+#ppt_w/2"/>
                                              </p:val>
                                            </p:tav>
                                            <p:tav tm="100000">
                                              <p:val>
                                                <p:strVal val="#ppt_x"/>
                                              </p:val>
                                            </p:tav>
                                          </p:tavLst>
                                        </p:anim>
                                        <p:anim calcmode="lin" valueType="num" p14:bounceEnd="20000">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614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14:presetBounceEnd="21000">
                                      <p:stCondLst>
                                        <p:cond delay="0"/>
                                      </p:stCondLst>
                                      <p:iterate type="lt">
                                        <p:tmPct val="10000"/>
                                      </p:iterate>
                                      <p:childTnLst>
                                        <p:set>
                                          <p:cBhvr>
                                            <p:cTn id="43" dur="1" fill="hold">
                                              <p:stCondLst>
                                                <p:cond delay="0"/>
                                              </p:stCondLst>
                                            </p:cTn>
                                            <p:tgtEl>
                                              <p:spTgt spid="21"/>
                                            </p:tgtEl>
                                            <p:attrNameLst>
                                              <p:attrName>style.visibility</p:attrName>
                                            </p:attrNameLst>
                                          </p:cBhvr>
                                          <p:to>
                                            <p:strVal val="visible"/>
                                          </p:to>
                                        </p:set>
                                        <p:anim calcmode="lin" valueType="num" p14:bounceEnd="21000">
                                          <p:cBhvr additive="base">
                                            <p:cTn id="44" dur="800" fill="hold"/>
                                            <p:tgtEl>
                                              <p:spTgt spid="21"/>
                                            </p:tgtEl>
                                            <p:attrNameLst>
                                              <p:attrName>ppt_x</p:attrName>
                                            </p:attrNameLst>
                                          </p:cBhvr>
                                          <p:tavLst>
                                            <p:tav tm="0">
                                              <p:val>
                                                <p:strVal val="1+#ppt_w/2"/>
                                              </p:val>
                                            </p:tav>
                                            <p:tav tm="100000">
                                              <p:val>
                                                <p:strVal val="#ppt_x"/>
                                              </p:val>
                                            </p:tav>
                                          </p:tavLst>
                                        </p:anim>
                                        <p:anim calcmode="lin" valueType="num" p14:bounceEnd="21000">
                                          <p:cBhvr additive="base">
                                            <p:cTn id="45"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5"/>
                    </p:tgtEl>
                  </p:cMediaNode>
                </p:audio>
              </p:childTnLst>
            </p:cTn>
          </p:par>
        </p:tnLst>
        <p:bldLst>
          <p:bldP spid="11" grpId="0"/>
          <p:bldP spid="17" grpId="0" animBg="1"/>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800" fill="hold"/>
                                            <p:tgtEl>
                                              <p:spTgt spid="11"/>
                                            </p:tgtEl>
                                            <p:attrNameLst>
                                              <p:attrName>ppt_x</p:attrName>
                                            </p:attrNameLst>
                                          </p:cBhvr>
                                          <p:tavLst>
                                            <p:tav tm="0">
                                              <p:val>
                                                <p:strVal val="1+#ppt_w/2"/>
                                              </p:val>
                                            </p:tav>
                                            <p:tav tm="100000">
                                              <p:val>
                                                <p:strVal val="#ppt_x"/>
                                              </p:val>
                                            </p:tav>
                                          </p:tavLst>
                                        </p:anim>
                                        <p:anim calcmode="lin" valueType="num">
                                          <p:cBhvr additive="base">
                                            <p:cTn id="17" dur="8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279"/>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75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grpId="0" nodeType="clickEffect">
                                      <p:stCondLst>
                                        <p:cond delay="0"/>
                                      </p:stCondLst>
                                      <p:iterate type="lt">
                                        <p:tmPct val="6140"/>
                                      </p:iterate>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19"/>
                                            </p:tgtEl>
                                            <p:attrNameLst>
                                              <p:attrName>ppt_y</p:attrName>
                                            </p:attrNameLst>
                                          </p:cBhvr>
                                          <p:tavLst>
                                            <p:tav tm="0">
                                              <p:val>
                                                <p:strVal val="#ppt_y"/>
                                              </p:val>
                                            </p:tav>
                                            <p:tav tm="100000">
                                              <p:val>
                                                <p:strVal val="#ppt_y"/>
                                              </p:val>
                                            </p:tav>
                                          </p:tavLst>
                                        </p:anim>
                                        <p:anim calcmode="lin" valueType="num">
                                          <p:cBhvr>
                                            <p:cTn id="3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800" fill="hold"/>
                                            <p:tgtEl>
                                              <p:spTgt spid="21"/>
                                            </p:tgtEl>
                                            <p:attrNameLst>
                                              <p:attrName>ppt_x</p:attrName>
                                            </p:attrNameLst>
                                          </p:cBhvr>
                                          <p:tavLst>
                                            <p:tav tm="0">
                                              <p:val>
                                                <p:strVal val="1+#ppt_w/2"/>
                                              </p:val>
                                            </p:tav>
                                            <p:tav tm="100000">
                                              <p:val>
                                                <p:strVal val="#ppt_x"/>
                                              </p:val>
                                            </p:tav>
                                          </p:tavLst>
                                        </p:anim>
                                        <p:anim calcmode="lin" valueType="num">
                                          <p:cBhvr additive="base">
                                            <p:cTn id="45"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6" repeatCount="indefinite" fill="remove" display="0">
                      <p:stCondLst>
                        <p:cond delay="indefinite"/>
                      </p:stCondLst>
                      <p:endCondLst>
                        <p:cond evt="onStopAudio" delay="0">
                          <p:tgtEl>
                            <p:sldTgt/>
                          </p:tgtEl>
                        </p:cond>
                      </p:endCondLst>
                    </p:cTn>
                    <p:tgtEl>
                      <p:spTgt spid="5"/>
                    </p:tgtEl>
                  </p:cMediaNode>
                </p:audio>
              </p:childTnLst>
            </p:cTn>
          </p:par>
        </p:tnLst>
        <p:bldLst>
          <p:bldP spid="11" grpId="0"/>
          <p:bldP spid="17" grpId="0" animBg="1"/>
          <p:bldP spid="18" grpId="0"/>
          <p:bldP spid="19" grpId="0"/>
          <p:bldP spid="20" grpId="0"/>
          <p:bldP spid="21"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0"/>
          <p:cNvSpPr>
            <a:spLocks noEditPoints="1"/>
          </p:cNvSpPr>
          <p:nvPr/>
        </p:nvSpPr>
        <p:spPr bwMode="auto">
          <a:xfrm>
            <a:off x="1001324" y="2581084"/>
            <a:ext cx="1700658" cy="854762"/>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015" dirty="0">
                <a:latin typeface="微软雅黑" panose="020B0503020204020204" pitchFamily="34" charset="-122"/>
                <a:ea typeface="微软雅黑" panose="020B0503020204020204" pitchFamily="34" charset="-122"/>
              </a:rPr>
              <a:t>某某奖项</a:t>
            </a:r>
          </a:p>
        </p:txBody>
      </p:sp>
      <p:sp>
        <p:nvSpPr>
          <p:cNvPr id="8" name="Freeform 10"/>
          <p:cNvSpPr>
            <a:spLocks noEditPoints="1"/>
          </p:cNvSpPr>
          <p:nvPr/>
        </p:nvSpPr>
        <p:spPr bwMode="auto">
          <a:xfrm>
            <a:off x="2816392" y="2571751"/>
            <a:ext cx="1593590" cy="854762"/>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015" dirty="0">
                <a:latin typeface="微软雅黑" panose="020B0503020204020204" pitchFamily="34" charset="-122"/>
                <a:ea typeface="微软雅黑" panose="020B0503020204020204" pitchFamily="34" charset="-122"/>
              </a:rPr>
              <a:t>某某奖项</a:t>
            </a:r>
          </a:p>
        </p:txBody>
      </p:sp>
      <p:sp>
        <p:nvSpPr>
          <p:cNvPr id="9" name="Freeform 10"/>
          <p:cNvSpPr>
            <a:spLocks noEditPoints="1"/>
          </p:cNvSpPr>
          <p:nvPr/>
        </p:nvSpPr>
        <p:spPr bwMode="auto">
          <a:xfrm>
            <a:off x="4598746" y="2559683"/>
            <a:ext cx="1596951" cy="854762"/>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015" dirty="0">
                <a:latin typeface="微软雅黑" panose="020B0503020204020204" pitchFamily="34" charset="-122"/>
                <a:ea typeface="微软雅黑" panose="020B0503020204020204" pitchFamily="34" charset="-122"/>
              </a:rPr>
              <a:t>某某奖项</a:t>
            </a:r>
          </a:p>
        </p:txBody>
      </p:sp>
      <p:sp>
        <p:nvSpPr>
          <p:cNvPr id="12" name="矩形 11"/>
          <p:cNvSpPr/>
          <p:nvPr/>
        </p:nvSpPr>
        <p:spPr>
          <a:xfrm>
            <a:off x="1568768" y="3833090"/>
            <a:ext cx="6059955" cy="480131"/>
          </a:xfrm>
          <a:prstGeom prst="rect">
            <a:avLst/>
          </a:prstGeom>
        </p:spPr>
        <p:txBody>
          <a:bodyPr wrap="square">
            <a:spAutoFit/>
          </a:bodyPr>
          <a:lstStyle/>
          <a:p>
            <a:pPr algn="ctr">
              <a:lnSpc>
                <a:spcPct val="12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右键点击图片，找到“填充形状”图标，然后选择填充图片即可换成您的照片。右键点击图片，找到“填充形状”图标，然后选择填充图片即可换成您的照片。</a:t>
            </a:r>
          </a:p>
        </p:txBody>
      </p:sp>
      <p:sp>
        <p:nvSpPr>
          <p:cNvPr id="17" name="Freeform 10"/>
          <p:cNvSpPr>
            <a:spLocks noEditPoints="1"/>
          </p:cNvSpPr>
          <p:nvPr/>
        </p:nvSpPr>
        <p:spPr bwMode="auto">
          <a:xfrm>
            <a:off x="6429961" y="2581084"/>
            <a:ext cx="1652429" cy="854762"/>
          </a:xfrm>
          <a:custGeom>
            <a:avLst/>
            <a:gdLst>
              <a:gd name="T0" fmla="*/ 1868488 w 2333"/>
              <a:gd name="T1" fmla="*/ 0 h 1818"/>
              <a:gd name="T2" fmla="*/ 1868488 w 2333"/>
              <a:gd name="T3" fmla="*/ 1092205 h 1818"/>
              <a:gd name="T4" fmla="*/ 933844 w 2333"/>
              <a:gd name="T5" fmla="*/ 1455739 h 1818"/>
              <a:gd name="T6" fmla="*/ 0 w 2333"/>
              <a:gd name="T7" fmla="*/ 1092205 h 1818"/>
              <a:gd name="T8" fmla="*/ 0 w 2333"/>
              <a:gd name="T9" fmla="*/ 0 h 1818"/>
              <a:gd name="T10" fmla="*/ 1868488 w 2333"/>
              <a:gd name="T11" fmla="*/ 0 h 1818"/>
              <a:gd name="T12" fmla="*/ 933844 w 2333"/>
              <a:gd name="T13" fmla="*/ 0 h 1818"/>
              <a:gd name="T14" fmla="*/ 0 60000 65536"/>
              <a:gd name="T15" fmla="*/ 0 60000 65536"/>
              <a:gd name="T16" fmla="*/ 0 60000 65536"/>
              <a:gd name="T17" fmla="*/ 0 60000 65536"/>
              <a:gd name="T18" fmla="*/ 0 60000 65536"/>
              <a:gd name="T19" fmla="*/ 0 60000 65536"/>
              <a:gd name="T20" fmla="*/ 0 60000 65536"/>
              <a:gd name="T21" fmla="*/ 0 w 2333"/>
              <a:gd name="T22" fmla="*/ 0 h 1818"/>
              <a:gd name="T23" fmla="*/ 2333 w 2333"/>
              <a:gd name="T24" fmla="*/ 1818 h 18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3" h="1818">
                <a:moveTo>
                  <a:pt x="2333" y="0"/>
                </a:moveTo>
                <a:lnTo>
                  <a:pt x="2333" y="1364"/>
                </a:lnTo>
                <a:lnTo>
                  <a:pt x="1166" y="1818"/>
                </a:lnTo>
                <a:lnTo>
                  <a:pt x="0" y="1364"/>
                </a:lnTo>
                <a:lnTo>
                  <a:pt x="0" y="0"/>
                </a:lnTo>
                <a:lnTo>
                  <a:pt x="2333" y="0"/>
                </a:lnTo>
                <a:close/>
                <a:moveTo>
                  <a:pt x="1166" y="0"/>
                </a:moveTo>
              </a:path>
            </a:pathLst>
          </a:cu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zh-CN" altLang="en-US" sz="1015" dirty="0">
                <a:latin typeface="微软雅黑" panose="020B0503020204020204" pitchFamily="34" charset="-122"/>
                <a:ea typeface="微软雅黑" panose="020B0503020204020204" pitchFamily="34" charset="-122"/>
              </a:rPr>
              <a:t>某某奖项</a:t>
            </a:r>
          </a:p>
        </p:txBody>
      </p:sp>
      <p:pic>
        <p:nvPicPr>
          <p:cNvPr id="2"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1001323" y="1332323"/>
            <a:ext cx="1700659" cy="125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598746" y="1379755"/>
            <a:ext cx="1596951" cy="12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816392" y="1354644"/>
            <a:ext cx="1593590" cy="1238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429961" y="1349142"/>
            <a:ext cx="1652429" cy="123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anim calcmode="lin" valueType="num">
                                      <p:cBhvr>
                                        <p:cTn id="22" dur="500" fill="hold"/>
                                        <p:tgtEl>
                                          <p:spTgt spid="8"/>
                                        </p:tgtEl>
                                        <p:attrNameLst>
                                          <p:attrName>ppt_x</p:attrName>
                                        </p:attrNameLst>
                                      </p:cBhvr>
                                      <p:tavLst>
                                        <p:tav tm="0">
                                          <p:val>
                                            <p:strVal val="#ppt_x"/>
                                          </p:val>
                                        </p:tav>
                                        <p:tav tm="100000">
                                          <p:val>
                                            <p:strVal val="#ppt_x"/>
                                          </p:val>
                                        </p:tav>
                                      </p:tavLst>
                                    </p:anim>
                                    <p:anim calcmode="lin" valueType="num">
                                      <p:cBhvr>
                                        <p:cTn id="23" dur="5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25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14" presetClass="entr" presetSubtype="1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1858099" y="1547580"/>
            <a:ext cx="1368001" cy="611964"/>
            <a:chOff x="3667126" y="1319213"/>
            <a:chExt cx="1657350" cy="741362"/>
          </a:xfrm>
        </p:grpSpPr>
        <p:sp>
          <p:nvSpPr>
            <p:cNvPr id="7173" name="Freeform 5"/>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solidFill>
              <a:schemeClr val="accent1"/>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9"/>
            <p:cNvGrpSpPr/>
            <p:nvPr/>
          </p:nvGrpSpPr>
          <p:grpSpPr>
            <a:xfrm>
              <a:off x="3667126" y="1489075"/>
              <a:ext cx="1657350" cy="571500"/>
              <a:chOff x="3667126" y="1489075"/>
              <a:chExt cx="1657350" cy="571500"/>
            </a:xfrm>
            <a:solidFill>
              <a:schemeClr val="accent1">
                <a:lumMod val="75000"/>
              </a:schemeClr>
            </a:solidFill>
          </p:grpSpPr>
          <p:sp>
            <p:nvSpPr>
              <p:cNvPr id="7174" name="Freeform 6"/>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5" name="Freeform 7"/>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24"/>
          <p:cNvGrpSpPr/>
          <p:nvPr/>
        </p:nvGrpSpPr>
        <p:grpSpPr>
          <a:xfrm>
            <a:off x="1252716" y="2159542"/>
            <a:ext cx="2696690" cy="644725"/>
            <a:chOff x="2933701" y="2060575"/>
            <a:chExt cx="3267075" cy="781050"/>
          </a:xfrm>
        </p:grpSpPr>
        <p:sp>
          <p:nvSpPr>
            <p:cNvPr id="7176" name="Freeform 8"/>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solidFill>
              <a:schemeClr val="accent2"/>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77" name="Freeform 9"/>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chemeClr val="accent2">
                <a:lumMod val="50000"/>
              </a:schemeClr>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3"/>
          <p:cNvGrpSpPr/>
          <p:nvPr/>
        </p:nvGrpSpPr>
        <p:grpSpPr>
          <a:xfrm>
            <a:off x="1126922" y="2804262"/>
            <a:ext cx="2948277" cy="677486"/>
            <a:chOff x="2781301" y="2841625"/>
            <a:chExt cx="3571875" cy="820738"/>
          </a:xfrm>
        </p:grpSpPr>
        <p:sp>
          <p:nvSpPr>
            <p:cNvPr id="7178" name="Freeform 10"/>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solidFill>
              <a:schemeClr val="accent3"/>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20"/>
            <p:cNvGrpSpPr/>
            <p:nvPr/>
          </p:nvGrpSpPr>
          <p:grpSpPr>
            <a:xfrm>
              <a:off x="2781301" y="2911475"/>
              <a:ext cx="3571875" cy="750888"/>
              <a:chOff x="2781301" y="2911475"/>
              <a:chExt cx="3571875" cy="750888"/>
            </a:xfrm>
            <a:solidFill>
              <a:schemeClr val="accent3">
                <a:lumMod val="75000"/>
              </a:schemeClr>
            </a:solidFill>
          </p:grpSpPr>
          <p:sp>
            <p:nvSpPr>
              <p:cNvPr id="7179" name="Freeform 11"/>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0" name="Freeform 12"/>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1" name="Freeform 13"/>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 name="Group 22"/>
          <p:cNvGrpSpPr/>
          <p:nvPr/>
        </p:nvGrpSpPr>
        <p:grpSpPr>
          <a:xfrm>
            <a:off x="1670700" y="3481772"/>
            <a:ext cx="1858069" cy="663070"/>
            <a:chOff x="3440113" y="3662363"/>
            <a:chExt cx="2251075" cy="803275"/>
          </a:xfrm>
        </p:grpSpPr>
        <p:sp>
          <p:nvSpPr>
            <p:cNvPr id="7182" name="Freeform 14"/>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solidFill>
              <a:schemeClr val="accent4"/>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21"/>
            <p:cNvGrpSpPr/>
            <p:nvPr/>
          </p:nvGrpSpPr>
          <p:grpSpPr>
            <a:xfrm>
              <a:off x="4343401" y="3802063"/>
              <a:ext cx="457200" cy="663575"/>
              <a:chOff x="4343401" y="3802063"/>
              <a:chExt cx="457200" cy="663575"/>
            </a:xfrm>
            <a:solidFill>
              <a:schemeClr val="accent4">
                <a:lumMod val="75000"/>
              </a:schemeClr>
            </a:solidFill>
          </p:grpSpPr>
          <p:sp>
            <p:nvSpPr>
              <p:cNvPr id="7183" name="Freeform 15"/>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184" name="Freeform 16"/>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grp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36" name="TextBox 35"/>
          <p:cNvSpPr txBox="1"/>
          <p:nvPr/>
        </p:nvSpPr>
        <p:spPr>
          <a:xfrm>
            <a:off x="4908922" y="1647340"/>
            <a:ext cx="2293580" cy="627864"/>
          </a:xfrm>
          <a:prstGeom prst="rect">
            <a:avLst/>
          </a:prstGeom>
          <a:noFill/>
        </p:spPr>
        <p:txBody>
          <a:bodyPr wrap="square" lIns="0" tIns="0" rIns="0" bIns="0" rtlCol="0" anchor="t" anchorCtr="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7" name="TextBox 36"/>
          <p:cNvSpPr txBox="1"/>
          <p:nvPr/>
        </p:nvSpPr>
        <p:spPr>
          <a:xfrm>
            <a:off x="4908945" y="2326497"/>
            <a:ext cx="2293582" cy="627864"/>
          </a:xfrm>
          <a:prstGeom prst="rect">
            <a:avLst/>
          </a:prstGeom>
          <a:noFill/>
        </p:spPr>
        <p:txBody>
          <a:bodyPr wrap="square" lIns="0" tIns="0" rIns="0" bIns="0" rtlCol="0" anchor="t" anchorCtr="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8" name="TextBox 37"/>
          <p:cNvSpPr txBox="1"/>
          <p:nvPr/>
        </p:nvSpPr>
        <p:spPr>
          <a:xfrm>
            <a:off x="4908922" y="3005655"/>
            <a:ext cx="2293580" cy="627864"/>
          </a:xfrm>
          <a:prstGeom prst="rect">
            <a:avLst/>
          </a:prstGeom>
          <a:noFill/>
        </p:spPr>
        <p:txBody>
          <a:bodyPr wrap="square" lIns="0" tIns="0" rIns="0" bIns="0" rtlCol="0" anchor="t" anchorCtr="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39" name="TextBox 38"/>
          <p:cNvSpPr txBox="1"/>
          <p:nvPr/>
        </p:nvSpPr>
        <p:spPr>
          <a:xfrm>
            <a:off x="4908922" y="3684812"/>
            <a:ext cx="2293580" cy="627864"/>
          </a:xfrm>
          <a:prstGeom prst="rect">
            <a:avLst/>
          </a:prstGeom>
          <a:noFill/>
        </p:spPr>
        <p:txBody>
          <a:bodyPr wrap="square" lIns="0" tIns="0" rIns="0" bIns="0" rtlCol="0" anchor="t" anchorCtr="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0" name="Text Placeholder 3"/>
          <p:cNvSpPr txBox="1"/>
          <p:nvPr/>
        </p:nvSpPr>
        <p:spPr>
          <a:xfrm>
            <a:off x="7290918" y="1713658"/>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a:t>
            </a:r>
          </a:p>
        </p:txBody>
      </p:sp>
      <p:sp>
        <p:nvSpPr>
          <p:cNvPr id="41" name="Text Placeholder 3"/>
          <p:cNvSpPr txBox="1"/>
          <p:nvPr/>
        </p:nvSpPr>
        <p:spPr>
          <a:xfrm>
            <a:off x="7290918" y="3792796"/>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42" name="Text Placeholder 3"/>
          <p:cNvSpPr txBox="1"/>
          <p:nvPr/>
        </p:nvSpPr>
        <p:spPr>
          <a:xfrm>
            <a:off x="7290918" y="2409882"/>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43" name="Text Placeholder 3"/>
          <p:cNvSpPr txBox="1"/>
          <p:nvPr/>
        </p:nvSpPr>
        <p:spPr>
          <a:xfrm>
            <a:off x="7290918" y="3101337"/>
            <a:ext cx="719749" cy="517065"/>
          </a:xfrm>
          <a:prstGeom prst="rect">
            <a:avLst/>
          </a:prstGeom>
        </p:spPr>
        <p:txBody>
          <a:bodyPr wrap="none" lIns="0" tIns="0" rIns="0" bIns="0" anchor="t" anchorCtr="0">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1845">
              <a:lnSpc>
                <a:spcPct val="120000"/>
              </a:lnSpc>
              <a:spcBef>
                <a:spcPct val="20000"/>
              </a:spcBef>
              <a:defRPr/>
            </a:pPr>
            <a:r>
              <a:rPr lang="en-US" b="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nvGrpSpPr>
          <p:cNvPr id="9" name="Group 43"/>
          <p:cNvGrpSpPr/>
          <p:nvPr/>
        </p:nvGrpSpPr>
        <p:grpSpPr>
          <a:xfrm>
            <a:off x="4397358" y="1693020"/>
            <a:ext cx="427155" cy="414948"/>
            <a:chOff x="860271" y="1518068"/>
            <a:chExt cx="493370" cy="479245"/>
          </a:xfrm>
        </p:grpSpPr>
        <p:sp>
          <p:nvSpPr>
            <p:cNvPr id="45" name="Rounded Rectangle 44"/>
            <p:cNvSpPr/>
            <p:nvPr/>
          </p:nvSpPr>
          <p:spPr>
            <a:xfrm>
              <a:off x="860271" y="1518068"/>
              <a:ext cx="493370" cy="47924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46"/>
          <p:cNvGrpSpPr/>
          <p:nvPr/>
        </p:nvGrpSpPr>
        <p:grpSpPr>
          <a:xfrm>
            <a:off x="4379945" y="2375356"/>
            <a:ext cx="427155" cy="414948"/>
            <a:chOff x="840159" y="2185414"/>
            <a:chExt cx="493370" cy="479245"/>
          </a:xfrm>
        </p:grpSpPr>
        <p:sp>
          <p:nvSpPr>
            <p:cNvPr id="48" name="Rounded Rectangle 47"/>
            <p:cNvSpPr/>
            <p:nvPr/>
          </p:nvSpPr>
          <p:spPr>
            <a:xfrm>
              <a:off x="840159" y="2185414"/>
              <a:ext cx="493370" cy="47924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49"/>
          <p:cNvGrpSpPr/>
          <p:nvPr/>
        </p:nvGrpSpPr>
        <p:grpSpPr>
          <a:xfrm>
            <a:off x="4379945" y="3052925"/>
            <a:ext cx="427155" cy="414948"/>
            <a:chOff x="840159" y="2852760"/>
            <a:chExt cx="493370" cy="479245"/>
          </a:xfrm>
        </p:grpSpPr>
        <p:sp>
          <p:nvSpPr>
            <p:cNvPr id="51" name="Rounded Rectangle 50"/>
            <p:cNvSpPr/>
            <p:nvPr/>
          </p:nvSpPr>
          <p:spPr>
            <a:xfrm>
              <a:off x="840159" y="2852760"/>
              <a:ext cx="493370" cy="4792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52"/>
          <p:cNvGrpSpPr/>
          <p:nvPr/>
        </p:nvGrpSpPr>
        <p:grpSpPr>
          <a:xfrm>
            <a:off x="4379945" y="3730493"/>
            <a:ext cx="427155" cy="414948"/>
            <a:chOff x="840159" y="3520106"/>
            <a:chExt cx="493370" cy="479245"/>
          </a:xfrm>
        </p:grpSpPr>
        <p:sp>
          <p:nvSpPr>
            <p:cNvPr id="54" name="Rounded Rectangle 53"/>
            <p:cNvSpPr/>
            <p:nvPr/>
          </p:nvSpPr>
          <p:spPr>
            <a:xfrm>
              <a:off x="840159" y="3520106"/>
              <a:ext cx="493370" cy="47924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bIns="111330"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11330" tIns="55665" rIns="111330" bIns="5566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accel="50000" decel="5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accel="50000" decel="5000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1000" fill="hold"/>
                                        <p:tgtEl>
                                          <p:spTgt spid="36"/>
                                        </p:tgtEl>
                                        <p:attrNameLst>
                                          <p:attrName>ppt_x</p:attrName>
                                        </p:attrNameLst>
                                      </p:cBhvr>
                                      <p:tavLst>
                                        <p:tav tm="0">
                                          <p:val>
                                            <p:strVal val="#ppt_x"/>
                                          </p:val>
                                        </p:tav>
                                        <p:tav tm="100000">
                                          <p:val>
                                            <p:strVal val="#ppt_x"/>
                                          </p:val>
                                        </p:tav>
                                      </p:tavLst>
                                    </p:anim>
                                    <p:anim calcmode="lin" valueType="num">
                                      <p:cBhvr additive="base">
                                        <p:cTn id="33" dur="1000" fill="hold"/>
                                        <p:tgtEl>
                                          <p:spTgt spid="36"/>
                                        </p:tgtEl>
                                        <p:attrNameLst>
                                          <p:attrName>ppt_y</p:attrName>
                                        </p:attrNameLst>
                                      </p:cBhvr>
                                      <p:tavLst>
                                        <p:tav tm="0">
                                          <p:val>
                                            <p:strVal val="1+#ppt_h/2"/>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2" presetClass="entr" presetSubtype="4" accel="50000" decel="5000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 calcmode="lin" valueType="num">
                                      <p:cBhvr additive="base">
                                        <p:cTn id="48" dur="1000" fill="hold"/>
                                        <p:tgtEl>
                                          <p:spTgt spid="37"/>
                                        </p:tgtEl>
                                        <p:attrNameLst>
                                          <p:attrName>ppt_x</p:attrName>
                                        </p:attrNameLst>
                                      </p:cBhvr>
                                      <p:tavLst>
                                        <p:tav tm="0">
                                          <p:val>
                                            <p:strVal val="#ppt_x"/>
                                          </p:val>
                                        </p:tav>
                                        <p:tav tm="100000">
                                          <p:val>
                                            <p:strVal val="#ppt_x"/>
                                          </p:val>
                                        </p:tav>
                                      </p:tavLst>
                                    </p:anim>
                                    <p:anim calcmode="lin" valueType="num">
                                      <p:cBhvr additive="base">
                                        <p:cTn id="49" dur="1000" fill="hold"/>
                                        <p:tgtEl>
                                          <p:spTgt spid="37"/>
                                        </p:tgtEl>
                                        <p:attrNameLst>
                                          <p:attrName>ppt_y</p:attrName>
                                        </p:attrNameLst>
                                      </p:cBhvr>
                                      <p:tavLst>
                                        <p:tav tm="0">
                                          <p:val>
                                            <p:strVal val="1+#ppt_h/2"/>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2" presetClass="entr" presetSubtype="4" accel="50000" decel="5000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1000" fill="hold"/>
                                        <p:tgtEl>
                                          <p:spTgt spid="38"/>
                                        </p:tgtEl>
                                        <p:attrNameLst>
                                          <p:attrName>ppt_x</p:attrName>
                                        </p:attrNameLst>
                                      </p:cBhvr>
                                      <p:tavLst>
                                        <p:tav tm="0">
                                          <p:val>
                                            <p:strVal val="#ppt_x"/>
                                          </p:val>
                                        </p:tav>
                                        <p:tav tm="100000">
                                          <p:val>
                                            <p:strVal val="#ppt_x"/>
                                          </p:val>
                                        </p:tav>
                                      </p:tavLst>
                                    </p:anim>
                                    <p:anim calcmode="lin" valueType="num">
                                      <p:cBhvr additive="base">
                                        <p:cTn id="65" dur="1000" fill="hold"/>
                                        <p:tgtEl>
                                          <p:spTgt spid="38"/>
                                        </p:tgtEl>
                                        <p:attrNameLst>
                                          <p:attrName>ppt_y</p:attrName>
                                        </p:attrNameLst>
                                      </p:cBhvr>
                                      <p:tavLst>
                                        <p:tav tm="0">
                                          <p:val>
                                            <p:strVal val="1+#ppt_h/2"/>
                                          </p:val>
                                        </p:tav>
                                        <p:tav tm="100000">
                                          <p:val>
                                            <p:strVal val="#ppt_y"/>
                                          </p:val>
                                        </p:tav>
                                      </p:tavLst>
                                    </p:anim>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p:cTn id="69" dur="500" fill="hold"/>
                                        <p:tgtEl>
                                          <p:spTgt spid="43"/>
                                        </p:tgtEl>
                                        <p:attrNameLst>
                                          <p:attrName>ppt_w</p:attrName>
                                        </p:attrNameLst>
                                      </p:cBhvr>
                                      <p:tavLst>
                                        <p:tav tm="0">
                                          <p:val>
                                            <p:fltVal val="0"/>
                                          </p:val>
                                        </p:tav>
                                        <p:tav tm="100000">
                                          <p:val>
                                            <p:strVal val="#ppt_w"/>
                                          </p:val>
                                        </p:tav>
                                      </p:tavLst>
                                    </p:anim>
                                    <p:anim calcmode="lin" valueType="num">
                                      <p:cBhvr>
                                        <p:cTn id="70" dur="500" fill="hold"/>
                                        <p:tgtEl>
                                          <p:spTgt spid="43"/>
                                        </p:tgtEl>
                                        <p:attrNameLst>
                                          <p:attrName>ppt_h</p:attrName>
                                        </p:attrNameLst>
                                      </p:cBhvr>
                                      <p:tavLst>
                                        <p:tav tm="0">
                                          <p:val>
                                            <p:fltVal val="0"/>
                                          </p:val>
                                        </p:tav>
                                        <p:tav tm="100000">
                                          <p:val>
                                            <p:strVal val="#ppt_h"/>
                                          </p:val>
                                        </p:tav>
                                      </p:tavLst>
                                    </p:anim>
                                    <p:animEffect transition="in" filter="fade">
                                      <p:cBhvr>
                                        <p:cTn id="71" dur="500"/>
                                        <p:tgtEl>
                                          <p:spTgt spid="43"/>
                                        </p:tgtEl>
                                      </p:cBhvr>
                                    </p:animEffect>
                                  </p:childTnLst>
                                </p:cTn>
                              </p:par>
                            </p:childTnLst>
                          </p:cTn>
                        </p:par>
                        <p:par>
                          <p:cTn id="72" fill="hold">
                            <p:stCondLst>
                              <p:cond delay="7000"/>
                            </p:stCondLst>
                            <p:childTnLst>
                              <p:par>
                                <p:cTn id="73" presetID="53" presetClass="entr" presetSubtype="16"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ppt_w</p:attrName>
                                        </p:attrNameLst>
                                      </p:cBhvr>
                                      <p:tavLst>
                                        <p:tav tm="0">
                                          <p:val>
                                            <p:fltVal val="0"/>
                                          </p:val>
                                        </p:tav>
                                        <p:tav tm="100000">
                                          <p:val>
                                            <p:strVal val="#ppt_w"/>
                                          </p:val>
                                        </p:tav>
                                      </p:tavLst>
                                    </p:anim>
                                    <p:anim calcmode="lin" valueType="num">
                                      <p:cBhvr>
                                        <p:cTn id="76" dur="500" fill="hold"/>
                                        <p:tgtEl>
                                          <p:spTgt spid="12"/>
                                        </p:tgtEl>
                                        <p:attrNameLst>
                                          <p:attrName>ppt_h</p:attrName>
                                        </p:attrNameLst>
                                      </p:cBhvr>
                                      <p:tavLst>
                                        <p:tav tm="0">
                                          <p:val>
                                            <p:fltVal val="0"/>
                                          </p:val>
                                        </p:tav>
                                        <p:tav tm="100000">
                                          <p:val>
                                            <p:strVal val="#ppt_h"/>
                                          </p:val>
                                        </p:tav>
                                      </p:tavLst>
                                    </p:anim>
                                    <p:animEffect transition="in" filter="fade">
                                      <p:cBhvr>
                                        <p:cTn id="77" dur="500"/>
                                        <p:tgtEl>
                                          <p:spTgt spid="12"/>
                                        </p:tgtEl>
                                      </p:cBhvr>
                                    </p:animEffect>
                                  </p:childTnLst>
                                </p:cTn>
                              </p:par>
                              <p:par>
                                <p:cTn id="78" presetID="2" presetClass="entr" presetSubtype="4" accel="50000" decel="50000"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1000" fill="hold"/>
                                        <p:tgtEl>
                                          <p:spTgt spid="39"/>
                                        </p:tgtEl>
                                        <p:attrNameLst>
                                          <p:attrName>ppt_x</p:attrName>
                                        </p:attrNameLst>
                                      </p:cBhvr>
                                      <p:tavLst>
                                        <p:tav tm="0">
                                          <p:val>
                                            <p:strVal val="#ppt_x"/>
                                          </p:val>
                                        </p:tav>
                                        <p:tav tm="100000">
                                          <p:val>
                                            <p:strVal val="#ppt_x"/>
                                          </p:val>
                                        </p:tav>
                                      </p:tavLst>
                                    </p:anim>
                                    <p:anim calcmode="lin" valueType="num">
                                      <p:cBhvr additive="base">
                                        <p:cTn id="81" dur="1000" fill="hold"/>
                                        <p:tgtEl>
                                          <p:spTgt spid="39"/>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774454" y="1426802"/>
          <a:ext cx="3829050" cy="2775994"/>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组合 1"/>
          <p:cNvGrpSpPr/>
          <p:nvPr/>
        </p:nvGrpSpPr>
        <p:grpSpPr>
          <a:xfrm>
            <a:off x="5104752" y="1426802"/>
            <a:ext cx="3296225" cy="2643516"/>
            <a:chOff x="6806335" y="1902403"/>
            <a:chExt cx="4394967" cy="3524688"/>
          </a:xfrm>
        </p:grpSpPr>
        <p:sp>
          <p:nvSpPr>
            <p:cNvPr id="16" name="文本框 15"/>
            <p:cNvSpPr txBox="1"/>
            <p:nvPr/>
          </p:nvSpPr>
          <p:spPr>
            <a:xfrm>
              <a:off x="6806335" y="2389876"/>
              <a:ext cx="3626848" cy="430887"/>
            </a:xfrm>
            <a:prstGeom prst="rect">
              <a:avLst/>
            </a:prstGeom>
            <a:noFill/>
          </p:spPr>
          <p:txBody>
            <a:bodyPr wrap="square" rtlCol="0">
              <a:spAutoFit/>
            </a:bodyPr>
            <a:lstStyle/>
            <a:p>
              <a:pPr algn="l"/>
              <a:r>
                <a:rPr lang="en-US" altLang="zh-CN" sz="1500" dirty="0">
                  <a:solidFill>
                    <a:schemeClr val="bg1">
                      <a:lumMod val="50000"/>
                    </a:schemeClr>
                  </a:solidFill>
                  <a:latin typeface="黑体" panose="02010609060101010101" charset="-122"/>
                  <a:ea typeface="黑体" panose="02010609060101010101" charset="-122"/>
                </a:rPr>
                <a:t>单击此处添加标题</a:t>
              </a:r>
            </a:p>
          </p:txBody>
        </p:sp>
        <p:sp>
          <p:nvSpPr>
            <p:cNvPr id="17" name="KSO_Shape"/>
            <p:cNvSpPr>
              <a:spLocks noChangeArrowheads="1"/>
            </p:cNvSpPr>
            <p:nvPr/>
          </p:nvSpPr>
          <p:spPr bwMode="auto">
            <a:xfrm>
              <a:off x="6806432" y="1902403"/>
              <a:ext cx="584967" cy="487473"/>
            </a:xfrm>
            <a:custGeom>
              <a:avLst/>
              <a:gdLst/>
              <a:ahLst/>
              <a:cxnLst/>
              <a:rect l="0" t="0" r="r" b="b"/>
              <a:pathLst>
                <a:path w="1450975" h="1209675">
                  <a:moveTo>
                    <a:pt x="180975" y="182562"/>
                  </a:moveTo>
                  <a:lnTo>
                    <a:pt x="1270000" y="182562"/>
                  </a:lnTo>
                  <a:lnTo>
                    <a:pt x="1270000" y="725487"/>
                  </a:lnTo>
                  <a:lnTo>
                    <a:pt x="180975" y="725487"/>
                  </a:lnTo>
                  <a:lnTo>
                    <a:pt x="180975" y="182562"/>
                  </a:lnTo>
                  <a:close/>
                  <a:moveTo>
                    <a:pt x="120672" y="120703"/>
                  </a:moveTo>
                  <a:lnTo>
                    <a:pt x="120672" y="785892"/>
                  </a:lnTo>
                  <a:lnTo>
                    <a:pt x="1330039" y="785892"/>
                  </a:lnTo>
                  <a:lnTo>
                    <a:pt x="1330039" y="120703"/>
                  </a:lnTo>
                  <a:lnTo>
                    <a:pt x="120672" y="120703"/>
                  </a:lnTo>
                  <a:close/>
                  <a:moveTo>
                    <a:pt x="114585" y="0"/>
                  </a:moveTo>
                  <a:lnTo>
                    <a:pt x="120672" y="0"/>
                  </a:lnTo>
                  <a:lnTo>
                    <a:pt x="1330039" y="0"/>
                  </a:lnTo>
                  <a:lnTo>
                    <a:pt x="1336390" y="0"/>
                  </a:lnTo>
                  <a:lnTo>
                    <a:pt x="1342476" y="529"/>
                  </a:lnTo>
                  <a:lnTo>
                    <a:pt x="1348298" y="1059"/>
                  </a:lnTo>
                  <a:lnTo>
                    <a:pt x="1354385" y="2382"/>
                  </a:lnTo>
                  <a:lnTo>
                    <a:pt x="1360207" y="3441"/>
                  </a:lnTo>
                  <a:lnTo>
                    <a:pt x="1366028" y="5294"/>
                  </a:lnTo>
                  <a:lnTo>
                    <a:pt x="1371586" y="7147"/>
                  </a:lnTo>
                  <a:lnTo>
                    <a:pt x="1376878" y="9264"/>
                  </a:lnTo>
                  <a:lnTo>
                    <a:pt x="1382436" y="11911"/>
                  </a:lnTo>
                  <a:lnTo>
                    <a:pt x="1387728" y="14558"/>
                  </a:lnTo>
                  <a:lnTo>
                    <a:pt x="1392492" y="17205"/>
                  </a:lnTo>
                  <a:lnTo>
                    <a:pt x="1397784" y="20646"/>
                  </a:lnTo>
                  <a:lnTo>
                    <a:pt x="1402283" y="24087"/>
                  </a:lnTo>
                  <a:lnTo>
                    <a:pt x="1406782" y="27529"/>
                  </a:lnTo>
                  <a:lnTo>
                    <a:pt x="1411545" y="31234"/>
                  </a:lnTo>
                  <a:lnTo>
                    <a:pt x="1415515" y="35205"/>
                  </a:lnTo>
                  <a:lnTo>
                    <a:pt x="1419749" y="39440"/>
                  </a:lnTo>
                  <a:lnTo>
                    <a:pt x="1423454" y="44205"/>
                  </a:lnTo>
                  <a:lnTo>
                    <a:pt x="1426894" y="48705"/>
                  </a:lnTo>
                  <a:lnTo>
                    <a:pt x="1430334" y="53204"/>
                  </a:lnTo>
                  <a:lnTo>
                    <a:pt x="1433510" y="58234"/>
                  </a:lnTo>
                  <a:lnTo>
                    <a:pt x="1436420" y="63263"/>
                  </a:lnTo>
                  <a:lnTo>
                    <a:pt x="1439067" y="68557"/>
                  </a:lnTo>
                  <a:lnTo>
                    <a:pt x="1441713" y="73586"/>
                  </a:lnTo>
                  <a:lnTo>
                    <a:pt x="1443830" y="79145"/>
                  </a:lnTo>
                  <a:lnTo>
                    <a:pt x="1445683" y="84968"/>
                  </a:lnTo>
                  <a:lnTo>
                    <a:pt x="1447006" y="90792"/>
                  </a:lnTo>
                  <a:lnTo>
                    <a:pt x="1448594" y="96615"/>
                  </a:lnTo>
                  <a:lnTo>
                    <a:pt x="1449652" y="102438"/>
                  </a:lnTo>
                  <a:lnTo>
                    <a:pt x="1450446" y="108527"/>
                  </a:lnTo>
                  <a:lnTo>
                    <a:pt x="1450711" y="114615"/>
                  </a:lnTo>
                  <a:lnTo>
                    <a:pt x="1450975" y="120703"/>
                  </a:lnTo>
                  <a:lnTo>
                    <a:pt x="1450975" y="785892"/>
                  </a:lnTo>
                  <a:lnTo>
                    <a:pt x="1450711" y="792245"/>
                  </a:lnTo>
                  <a:lnTo>
                    <a:pt x="1450446" y="798333"/>
                  </a:lnTo>
                  <a:lnTo>
                    <a:pt x="1449652" y="804421"/>
                  </a:lnTo>
                  <a:lnTo>
                    <a:pt x="1448594" y="810244"/>
                  </a:lnTo>
                  <a:lnTo>
                    <a:pt x="1447006" y="816068"/>
                  </a:lnTo>
                  <a:lnTo>
                    <a:pt x="1445683" y="821891"/>
                  </a:lnTo>
                  <a:lnTo>
                    <a:pt x="1443830" y="827714"/>
                  </a:lnTo>
                  <a:lnTo>
                    <a:pt x="1441713" y="833008"/>
                  </a:lnTo>
                  <a:lnTo>
                    <a:pt x="1439067" y="838302"/>
                  </a:lnTo>
                  <a:lnTo>
                    <a:pt x="1436420" y="843596"/>
                  </a:lnTo>
                  <a:lnTo>
                    <a:pt x="1433510" y="848626"/>
                  </a:lnTo>
                  <a:lnTo>
                    <a:pt x="1430334" y="853655"/>
                  </a:lnTo>
                  <a:lnTo>
                    <a:pt x="1426894" y="858155"/>
                  </a:lnTo>
                  <a:lnTo>
                    <a:pt x="1423454" y="862655"/>
                  </a:lnTo>
                  <a:lnTo>
                    <a:pt x="1419749" y="867419"/>
                  </a:lnTo>
                  <a:lnTo>
                    <a:pt x="1415515" y="871654"/>
                  </a:lnTo>
                  <a:lnTo>
                    <a:pt x="1411545" y="875625"/>
                  </a:lnTo>
                  <a:lnTo>
                    <a:pt x="1406782" y="879331"/>
                  </a:lnTo>
                  <a:lnTo>
                    <a:pt x="1402283" y="883036"/>
                  </a:lnTo>
                  <a:lnTo>
                    <a:pt x="1397784" y="886213"/>
                  </a:lnTo>
                  <a:lnTo>
                    <a:pt x="1392492" y="889389"/>
                  </a:lnTo>
                  <a:lnTo>
                    <a:pt x="1387728" y="892301"/>
                  </a:lnTo>
                  <a:lnTo>
                    <a:pt x="1382436" y="895213"/>
                  </a:lnTo>
                  <a:lnTo>
                    <a:pt x="1376878" y="897595"/>
                  </a:lnTo>
                  <a:lnTo>
                    <a:pt x="1371586" y="899713"/>
                  </a:lnTo>
                  <a:lnTo>
                    <a:pt x="1366028" y="901565"/>
                  </a:lnTo>
                  <a:lnTo>
                    <a:pt x="1360207" y="903418"/>
                  </a:lnTo>
                  <a:lnTo>
                    <a:pt x="1354385" y="904477"/>
                  </a:lnTo>
                  <a:lnTo>
                    <a:pt x="1348298" y="905536"/>
                  </a:lnTo>
                  <a:lnTo>
                    <a:pt x="1342476" y="906330"/>
                  </a:lnTo>
                  <a:lnTo>
                    <a:pt x="1336390" y="907124"/>
                  </a:lnTo>
                  <a:lnTo>
                    <a:pt x="1330039" y="907124"/>
                  </a:lnTo>
                  <a:lnTo>
                    <a:pt x="846557" y="907124"/>
                  </a:lnTo>
                  <a:lnTo>
                    <a:pt x="846557" y="1149059"/>
                  </a:lnTo>
                  <a:lnTo>
                    <a:pt x="906893" y="1149059"/>
                  </a:lnTo>
                  <a:lnTo>
                    <a:pt x="909539" y="1149059"/>
                  </a:lnTo>
                  <a:lnTo>
                    <a:pt x="912715" y="1149588"/>
                  </a:lnTo>
                  <a:lnTo>
                    <a:pt x="916155" y="1150118"/>
                  </a:lnTo>
                  <a:lnTo>
                    <a:pt x="920918" y="1150912"/>
                  </a:lnTo>
                  <a:lnTo>
                    <a:pt x="925946" y="1152235"/>
                  </a:lnTo>
                  <a:lnTo>
                    <a:pt x="931503" y="1154088"/>
                  </a:lnTo>
                  <a:lnTo>
                    <a:pt x="937061" y="1156471"/>
                  </a:lnTo>
                  <a:lnTo>
                    <a:pt x="942883" y="1159912"/>
                  </a:lnTo>
                  <a:lnTo>
                    <a:pt x="945529" y="1161765"/>
                  </a:lnTo>
                  <a:lnTo>
                    <a:pt x="948175" y="1163882"/>
                  </a:lnTo>
                  <a:lnTo>
                    <a:pt x="950821" y="1166265"/>
                  </a:lnTo>
                  <a:lnTo>
                    <a:pt x="953468" y="1168647"/>
                  </a:lnTo>
                  <a:lnTo>
                    <a:pt x="955585" y="1171559"/>
                  </a:lnTo>
                  <a:lnTo>
                    <a:pt x="957967" y="1174470"/>
                  </a:lnTo>
                  <a:lnTo>
                    <a:pt x="959819" y="1177911"/>
                  </a:lnTo>
                  <a:lnTo>
                    <a:pt x="961671" y="1181617"/>
                  </a:lnTo>
                  <a:lnTo>
                    <a:pt x="963524" y="1185588"/>
                  </a:lnTo>
                  <a:lnTo>
                    <a:pt x="964847" y="1189558"/>
                  </a:lnTo>
                  <a:lnTo>
                    <a:pt x="965905" y="1194058"/>
                  </a:lnTo>
                  <a:lnTo>
                    <a:pt x="966699" y="1198823"/>
                  </a:lnTo>
                  <a:lnTo>
                    <a:pt x="967229" y="1204117"/>
                  </a:lnTo>
                  <a:lnTo>
                    <a:pt x="967493" y="1209675"/>
                  </a:lnTo>
                  <a:lnTo>
                    <a:pt x="483482" y="1209675"/>
                  </a:lnTo>
                  <a:lnTo>
                    <a:pt x="484011" y="1206763"/>
                  </a:lnTo>
                  <a:lnTo>
                    <a:pt x="484011" y="1204117"/>
                  </a:lnTo>
                  <a:lnTo>
                    <a:pt x="484541" y="1200146"/>
                  </a:lnTo>
                  <a:lnTo>
                    <a:pt x="485334" y="1195646"/>
                  </a:lnTo>
                  <a:lnTo>
                    <a:pt x="486922" y="1190352"/>
                  </a:lnTo>
                  <a:lnTo>
                    <a:pt x="488775" y="1184793"/>
                  </a:lnTo>
                  <a:lnTo>
                    <a:pt x="491156" y="1179499"/>
                  </a:lnTo>
                  <a:lnTo>
                    <a:pt x="494332" y="1173676"/>
                  </a:lnTo>
                  <a:lnTo>
                    <a:pt x="496449" y="1170764"/>
                  </a:lnTo>
                  <a:lnTo>
                    <a:pt x="498566" y="1168117"/>
                  </a:lnTo>
                  <a:lnTo>
                    <a:pt x="500683" y="1165735"/>
                  </a:lnTo>
                  <a:lnTo>
                    <a:pt x="503329" y="1163353"/>
                  </a:lnTo>
                  <a:lnTo>
                    <a:pt x="506240" y="1160706"/>
                  </a:lnTo>
                  <a:lnTo>
                    <a:pt x="509151" y="1158588"/>
                  </a:lnTo>
                  <a:lnTo>
                    <a:pt x="512592" y="1156471"/>
                  </a:lnTo>
                  <a:lnTo>
                    <a:pt x="516296" y="1154618"/>
                  </a:lnTo>
                  <a:lnTo>
                    <a:pt x="520001" y="1153030"/>
                  </a:lnTo>
                  <a:lnTo>
                    <a:pt x="524235" y="1151706"/>
                  </a:lnTo>
                  <a:lnTo>
                    <a:pt x="528734" y="1150383"/>
                  </a:lnTo>
                  <a:lnTo>
                    <a:pt x="533497" y="1149853"/>
                  </a:lnTo>
                  <a:lnTo>
                    <a:pt x="538525" y="1149059"/>
                  </a:lnTo>
                  <a:lnTo>
                    <a:pt x="544083" y="1149059"/>
                  </a:lnTo>
                  <a:lnTo>
                    <a:pt x="604683" y="1149059"/>
                  </a:lnTo>
                  <a:lnTo>
                    <a:pt x="604683" y="907124"/>
                  </a:lnTo>
                  <a:lnTo>
                    <a:pt x="120672" y="907124"/>
                  </a:lnTo>
                  <a:lnTo>
                    <a:pt x="114585" y="907124"/>
                  </a:lnTo>
                  <a:lnTo>
                    <a:pt x="108499" y="906330"/>
                  </a:lnTo>
                  <a:lnTo>
                    <a:pt x="102412" y="905536"/>
                  </a:lnTo>
                  <a:lnTo>
                    <a:pt x="96590" y="904477"/>
                  </a:lnTo>
                  <a:lnTo>
                    <a:pt x="90769" y="903418"/>
                  </a:lnTo>
                  <a:lnTo>
                    <a:pt x="84947" y="901565"/>
                  </a:lnTo>
                  <a:lnTo>
                    <a:pt x="79389" y="899713"/>
                  </a:lnTo>
                  <a:lnTo>
                    <a:pt x="73832" y="897595"/>
                  </a:lnTo>
                  <a:lnTo>
                    <a:pt x="68539" y="895213"/>
                  </a:lnTo>
                  <a:lnTo>
                    <a:pt x="63511" y="892301"/>
                  </a:lnTo>
                  <a:lnTo>
                    <a:pt x="58219" y="889389"/>
                  </a:lnTo>
                  <a:lnTo>
                    <a:pt x="53455" y="886213"/>
                  </a:lnTo>
                  <a:lnTo>
                    <a:pt x="48427" y="883036"/>
                  </a:lnTo>
                  <a:lnTo>
                    <a:pt x="43929" y="879331"/>
                  </a:lnTo>
                  <a:lnTo>
                    <a:pt x="39695" y="875625"/>
                  </a:lnTo>
                  <a:lnTo>
                    <a:pt x="35461" y="871654"/>
                  </a:lnTo>
                  <a:lnTo>
                    <a:pt x="31491" y="867419"/>
                  </a:lnTo>
                  <a:lnTo>
                    <a:pt x="27786" y="862655"/>
                  </a:lnTo>
                  <a:lnTo>
                    <a:pt x="24081" y="858155"/>
                  </a:lnTo>
                  <a:lnTo>
                    <a:pt x="20641" y="853655"/>
                  </a:lnTo>
                  <a:lnTo>
                    <a:pt x="17466" y="848626"/>
                  </a:lnTo>
                  <a:lnTo>
                    <a:pt x="14555" y="843596"/>
                  </a:lnTo>
                  <a:lnTo>
                    <a:pt x="11908" y="838302"/>
                  </a:lnTo>
                  <a:lnTo>
                    <a:pt x="9527" y="833008"/>
                  </a:lnTo>
                  <a:lnTo>
                    <a:pt x="7410" y="827714"/>
                  </a:lnTo>
                  <a:lnTo>
                    <a:pt x="5557" y="821891"/>
                  </a:lnTo>
                  <a:lnTo>
                    <a:pt x="3705" y="816068"/>
                  </a:lnTo>
                  <a:lnTo>
                    <a:pt x="2382" y="810244"/>
                  </a:lnTo>
                  <a:lnTo>
                    <a:pt x="1323" y="804421"/>
                  </a:lnTo>
                  <a:lnTo>
                    <a:pt x="529" y="798333"/>
                  </a:lnTo>
                  <a:lnTo>
                    <a:pt x="0" y="792245"/>
                  </a:lnTo>
                  <a:lnTo>
                    <a:pt x="0" y="785892"/>
                  </a:lnTo>
                  <a:lnTo>
                    <a:pt x="0" y="120703"/>
                  </a:lnTo>
                  <a:lnTo>
                    <a:pt x="0" y="114615"/>
                  </a:lnTo>
                  <a:lnTo>
                    <a:pt x="529" y="108527"/>
                  </a:lnTo>
                  <a:lnTo>
                    <a:pt x="1323" y="102438"/>
                  </a:lnTo>
                  <a:lnTo>
                    <a:pt x="2382" y="96615"/>
                  </a:lnTo>
                  <a:lnTo>
                    <a:pt x="3705" y="90792"/>
                  </a:lnTo>
                  <a:lnTo>
                    <a:pt x="5557" y="84968"/>
                  </a:lnTo>
                  <a:lnTo>
                    <a:pt x="7410" y="79145"/>
                  </a:lnTo>
                  <a:lnTo>
                    <a:pt x="9527" y="73586"/>
                  </a:lnTo>
                  <a:lnTo>
                    <a:pt x="11908" y="68557"/>
                  </a:lnTo>
                  <a:lnTo>
                    <a:pt x="14555" y="63263"/>
                  </a:lnTo>
                  <a:lnTo>
                    <a:pt x="17466" y="58234"/>
                  </a:lnTo>
                  <a:lnTo>
                    <a:pt x="20641" y="53204"/>
                  </a:lnTo>
                  <a:lnTo>
                    <a:pt x="24081" y="48705"/>
                  </a:lnTo>
                  <a:lnTo>
                    <a:pt x="27786" y="44205"/>
                  </a:lnTo>
                  <a:lnTo>
                    <a:pt x="31491" y="39440"/>
                  </a:lnTo>
                  <a:lnTo>
                    <a:pt x="35461" y="35205"/>
                  </a:lnTo>
                  <a:lnTo>
                    <a:pt x="39695" y="31234"/>
                  </a:lnTo>
                  <a:lnTo>
                    <a:pt x="43929" y="27529"/>
                  </a:lnTo>
                  <a:lnTo>
                    <a:pt x="48427" y="24087"/>
                  </a:lnTo>
                  <a:lnTo>
                    <a:pt x="53455" y="20646"/>
                  </a:lnTo>
                  <a:lnTo>
                    <a:pt x="58219" y="17205"/>
                  </a:lnTo>
                  <a:lnTo>
                    <a:pt x="63511" y="14558"/>
                  </a:lnTo>
                  <a:lnTo>
                    <a:pt x="68539" y="11911"/>
                  </a:lnTo>
                  <a:lnTo>
                    <a:pt x="73832" y="9264"/>
                  </a:lnTo>
                  <a:lnTo>
                    <a:pt x="79389" y="7147"/>
                  </a:lnTo>
                  <a:lnTo>
                    <a:pt x="84947" y="5294"/>
                  </a:lnTo>
                  <a:lnTo>
                    <a:pt x="90769" y="3441"/>
                  </a:lnTo>
                  <a:lnTo>
                    <a:pt x="96590" y="2382"/>
                  </a:lnTo>
                  <a:lnTo>
                    <a:pt x="102412" y="1059"/>
                  </a:lnTo>
                  <a:lnTo>
                    <a:pt x="108499" y="529"/>
                  </a:lnTo>
                  <a:lnTo>
                    <a:pt x="114585" y="0"/>
                  </a:lnTo>
                  <a:close/>
                </a:path>
              </a:pathLst>
            </a:custGeom>
            <a:solidFill>
              <a:schemeClr val="accent3"/>
            </a:solidFill>
            <a:ln>
              <a:noFill/>
            </a:ln>
          </p:spPr>
          <p:txBody>
            <a:bodyPr bIns="432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200" dirty="0">
                <a:solidFill>
                  <a:schemeClr val="bg1">
                    <a:lumMod val="50000"/>
                  </a:schemeClr>
                </a:solidFill>
                <a:latin typeface="Calibri Light" panose="020F0302020204030204" charset="0"/>
              </a:endParaRPr>
            </a:p>
          </p:txBody>
        </p:sp>
        <p:sp>
          <p:nvSpPr>
            <p:cNvPr id="18" name="文本框 17"/>
            <p:cNvSpPr txBox="1"/>
            <p:nvPr/>
          </p:nvSpPr>
          <p:spPr>
            <a:xfrm>
              <a:off x="6806335" y="2982533"/>
              <a:ext cx="4394967" cy="618717"/>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1" name="KSO_Shape"/>
            <p:cNvSpPr/>
            <p:nvPr/>
          </p:nvSpPr>
          <p:spPr bwMode="auto">
            <a:xfrm>
              <a:off x="6835149" y="3796025"/>
              <a:ext cx="541010" cy="405758"/>
            </a:xfrm>
            <a:custGeom>
              <a:avLst/>
              <a:gdLst/>
              <a:ahLst/>
              <a:cxnLst/>
              <a:rect l="0" t="0" r="r" b="b"/>
              <a:pathLst>
                <a:path w="1166813" h="874713">
                  <a:moveTo>
                    <a:pt x="631825" y="339725"/>
                  </a:moveTo>
                  <a:lnTo>
                    <a:pt x="639247" y="339990"/>
                  </a:lnTo>
                  <a:lnTo>
                    <a:pt x="646669" y="340520"/>
                  </a:lnTo>
                  <a:lnTo>
                    <a:pt x="654090" y="341314"/>
                  </a:lnTo>
                  <a:lnTo>
                    <a:pt x="661247" y="342638"/>
                  </a:lnTo>
                  <a:lnTo>
                    <a:pt x="668404" y="344227"/>
                  </a:lnTo>
                  <a:lnTo>
                    <a:pt x="675296" y="346081"/>
                  </a:lnTo>
                  <a:lnTo>
                    <a:pt x="681922" y="348729"/>
                  </a:lnTo>
                  <a:lnTo>
                    <a:pt x="688814" y="351377"/>
                  </a:lnTo>
                  <a:lnTo>
                    <a:pt x="695175" y="354026"/>
                  </a:lnTo>
                  <a:lnTo>
                    <a:pt x="701537" y="357204"/>
                  </a:lnTo>
                  <a:lnTo>
                    <a:pt x="707633" y="360646"/>
                  </a:lnTo>
                  <a:lnTo>
                    <a:pt x="713465" y="364619"/>
                  </a:lnTo>
                  <a:lnTo>
                    <a:pt x="719296" y="368856"/>
                  </a:lnTo>
                  <a:lnTo>
                    <a:pt x="724862" y="373093"/>
                  </a:lnTo>
                  <a:lnTo>
                    <a:pt x="730164" y="377595"/>
                  </a:lnTo>
                  <a:lnTo>
                    <a:pt x="735200" y="382362"/>
                  </a:lnTo>
                  <a:lnTo>
                    <a:pt x="739971" y="387658"/>
                  </a:lnTo>
                  <a:lnTo>
                    <a:pt x="744742" y="392955"/>
                  </a:lnTo>
                  <a:lnTo>
                    <a:pt x="748983" y="398251"/>
                  </a:lnTo>
                  <a:lnTo>
                    <a:pt x="752959" y="404077"/>
                  </a:lnTo>
                  <a:lnTo>
                    <a:pt x="756670" y="409903"/>
                  </a:lnTo>
                  <a:lnTo>
                    <a:pt x="760116" y="415994"/>
                  </a:lnTo>
                  <a:lnTo>
                    <a:pt x="763562" y="422615"/>
                  </a:lnTo>
                  <a:lnTo>
                    <a:pt x="766477" y="428971"/>
                  </a:lnTo>
                  <a:lnTo>
                    <a:pt x="769128" y="435326"/>
                  </a:lnTo>
                  <a:lnTo>
                    <a:pt x="771514" y="442477"/>
                  </a:lnTo>
                  <a:lnTo>
                    <a:pt x="773369" y="449097"/>
                  </a:lnTo>
                  <a:lnTo>
                    <a:pt x="774959" y="456247"/>
                  </a:lnTo>
                  <a:lnTo>
                    <a:pt x="776285" y="463663"/>
                  </a:lnTo>
                  <a:lnTo>
                    <a:pt x="777080" y="470813"/>
                  </a:lnTo>
                  <a:lnTo>
                    <a:pt x="777610" y="478228"/>
                  </a:lnTo>
                  <a:lnTo>
                    <a:pt x="777875" y="485643"/>
                  </a:lnTo>
                  <a:lnTo>
                    <a:pt x="777610" y="493058"/>
                  </a:lnTo>
                  <a:lnTo>
                    <a:pt x="777080" y="500738"/>
                  </a:lnTo>
                  <a:lnTo>
                    <a:pt x="776285" y="507888"/>
                  </a:lnTo>
                  <a:lnTo>
                    <a:pt x="774959" y="515303"/>
                  </a:lnTo>
                  <a:lnTo>
                    <a:pt x="773369" y="522188"/>
                  </a:lnTo>
                  <a:lnTo>
                    <a:pt x="771514" y="529074"/>
                  </a:lnTo>
                  <a:lnTo>
                    <a:pt x="769128" y="535959"/>
                  </a:lnTo>
                  <a:lnTo>
                    <a:pt x="766477" y="542580"/>
                  </a:lnTo>
                  <a:lnTo>
                    <a:pt x="763562" y="548936"/>
                  </a:lnTo>
                  <a:lnTo>
                    <a:pt x="760116" y="555291"/>
                  </a:lnTo>
                  <a:lnTo>
                    <a:pt x="756670" y="561382"/>
                  </a:lnTo>
                  <a:lnTo>
                    <a:pt x="752959" y="567208"/>
                  </a:lnTo>
                  <a:lnTo>
                    <a:pt x="748983" y="573034"/>
                  </a:lnTo>
                  <a:lnTo>
                    <a:pt x="744742" y="578596"/>
                  </a:lnTo>
                  <a:lnTo>
                    <a:pt x="739971" y="583892"/>
                  </a:lnTo>
                  <a:lnTo>
                    <a:pt x="735200" y="588659"/>
                  </a:lnTo>
                  <a:lnTo>
                    <a:pt x="730164" y="593691"/>
                  </a:lnTo>
                  <a:lnTo>
                    <a:pt x="724862" y="598458"/>
                  </a:lnTo>
                  <a:lnTo>
                    <a:pt x="719296" y="602695"/>
                  </a:lnTo>
                  <a:lnTo>
                    <a:pt x="713465" y="606667"/>
                  </a:lnTo>
                  <a:lnTo>
                    <a:pt x="707633" y="610639"/>
                  </a:lnTo>
                  <a:lnTo>
                    <a:pt x="701537" y="614082"/>
                  </a:lnTo>
                  <a:lnTo>
                    <a:pt x="695175" y="617260"/>
                  </a:lnTo>
                  <a:lnTo>
                    <a:pt x="688814" y="620173"/>
                  </a:lnTo>
                  <a:lnTo>
                    <a:pt x="681922" y="622821"/>
                  </a:lnTo>
                  <a:lnTo>
                    <a:pt x="675296" y="624940"/>
                  </a:lnTo>
                  <a:lnTo>
                    <a:pt x="668404" y="626794"/>
                  </a:lnTo>
                  <a:lnTo>
                    <a:pt x="661247" y="628912"/>
                  </a:lnTo>
                  <a:lnTo>
                    <a:pt x="654090" y="629971"/>
                  </a:lnTo>
                  <a:lnTo>
                    <a:pt x="646669" y="631031"/>
                  </a:lnTo>
                  <a:lnTo>
                    <a:pt x="639247" y="631560"/>
                  </a:lnTo>
                  <a:lnTo>
                    <a:pt x="631825" y="631825"/>
                  </a:lnTo>
                  <a:lnTo>
                    <a:pt x="624403" y="631560"/>
                  </a:lnTo>
                  <a:lnTo>
                    <a:pt x="616982" y="631031"/>
                  </a:lnTo>
                  <a:lnTo>
                    <a:pt x="609560" y="629971"/>
                  </a:lnTo>
                  <a:lnTo>
                    <a:pt x="602403" y="628912"/>
                  </a:lnTo>
                  <a:lnTo>
                    <a:pt x="595511" y="626794"/>
                  </a:lnTo>
                  <a:lnTo>
                    <a:pt x="588355" y="624940"/>
                  </a:lnTo>
                  <a:lnTo>
                    <a:pt x="581728" y="622821"/>
                  </a:lnTo>
                  <a:lnTo>
                    <a:pt x="575102" y="620173"/>
                  </a:lnTo>
                  <a:lnTo>
                    <a:pt x="568475" y="617260"/>
                  </a:lnTo>
                  <a:lnTo>
                    <a:pt x="562378" y="614082"/>
                  </a:lnTo>
                  <a:lnTo>
                    <a:pt x="556282" y="610639"/>
                  </a:lnTo>
                  <a:lnTo>
                    <a:pt x="550186" y="606667"/>
                  </a:lnTo>
                  <a:lnTo>
                    <a:pt x="544619" y="602695"/>
                  </a:lnTo>
                  <a:lnTo>
                    <a:pt x="539053" y="598458"/>
                  </a:lnTo>
                  <a:lnTo>
                    <a:pt x="533487" y="593691"/>
                  </a:lnTo>
                  <a:lnTo>
                    <a:pt x="528450" y="588659"/>
                  </a:lnTo>
                  <a:lnTo>
                    <a:pt x="523679" y="583892"/>
                  </a:lnTo>
                  <a:lnTo>
                    <a:pt x="519173" y="578596"/>
                  </a:lnTo>
                  <a:lnTo>
                    <a:pt x="514667" y="573034"/>
                  </a:lnTo>
                  <a:lnTo>
                    <a:pt x="510691" y="567208"/>
                  </a:lnTo>
                  <a:lnTo>
                    <a:pt x="506980" y="561382"/>
                  </a:lnTo>
                  <a:lnTo>
                    <a:pt x="503534" y="555291"/>
                  </a:lnTo>
                  <a:lnTo>
                    <a:pt x="500354" y="548936"/>
                  </a:lnTo>
                  <a:lnTo>
                    <a:pt x="497438" y="542580"/>
                  </a:lnTo>
                  <a:lnTo>
                    <a:pt x="494522" y="535959"/>
                  </a:lnTo>
                  <a:lnTo>
                    <a:pt x="492402" y="529074"/>
                  </a:lnTo>
                  <a:lnTo>
                    <a:pt x="490281" y="522188"/>
                  </a:lnTo>
                  <a:lnTo>
                    <a:pt x="488691" y="515303"/>
                  </a:lnTo>
                  <a:lnTo>
                    <a:pt x="487366" y="507888"/>
                  </a:lnTo>
                  <a:lnTo>
                    <a:pt x="486570" y="500738"/>
                  </a:lnTo>
                  <a:lnTo>
                    <a:pt x="486040" y="493058"/>
                  </a:lnTo>
                  <a:lnTo>
                    <a:pt x="485775" y="485643"/>
                  </a:lnTo>
                  <a:lnTo>
                    <a:pt x="486040" y="478228"/>
                  </a:lnTo>
                  <a:lnTo>
                    <a:pt x="486570" y="470813"/>
                  </a:lnTo>
                  <a:lnTo>
                    <a:pt x="487366" y="463663"/>
                  </a:lnTo>
                  <a:lnTo>
                    <a:pt x="488691" y="456247"/>
                  </a:lnTo>
                  <a:lnTo>
                    <a:pt x="490281" y="449097"/>
                  </a:lnTo>
                  <a:lnTo>
                    <a:pt x="492402" y="442477"/>
                  </a:lnTo>
                  <a:lnTo>
                    <a:pt x="494522" y="435326"/>
                  </a:lnTo>
                  <a:lnTo>
                    <a:pt x="497438" y="428971"/>
                  </a:lnTo>
                  <a:lnTo>
                    <a:pt x="500354" y="422615"/>
                  </a:lnTo>
                  <a:lnTo>
                    <a:pt x="503534" y="415994"/>
                  </a:lnTo>
                  <a:lnTo>
                    <a:pt x="506980" y="409903"/>
                  </a:lnTo>
                  <a:lnTo>
                    <a:pt x="510691" y="404077"/>
                  </a:lnTo>
                  <a:lnTo>
                    <a:pt x="514667" y="398251"/>
                  </a:lnTo>
                  <a:lnTo>
                    <a:pt x="519173" y="392955"/>
                  </a:lnTo>
                  <a:lnTo>
                    <a:pt x="523679" y="387658"/>
                  </a:lnTo>
                  <a:lnTo>
                    <a:pt x="528450" y="382362"/>
                  </a:lnTo>
                  <a:lnTo>
                    <a:pt x="533487" y="377595"/>
                  </a:lnTo>
                  <a:lnTo>
                    <a:pt x="539053" y="373093"/>
                  </a:lnTo>
                  <a:lnTo>
                    <a:pt x="544619" y="368856"/>
                  </a:lnTo>
                  <a:lnTo>
                    <a:pt x="550186" y="364619"/>
                  </a:lnTo>
                  <a:lnTo>
                    <a:pt x="556282" y="360646"/>
                  </a:lnTo>
                  <a:lnTo>
                    <a:pt x="562378" y="357204"/>
                  </a:lnTo>
                  <a:lnTo>
                    <a:pt x="568475" y="354026"/>
                  </a:lnTo>
                  <a:lnTo>
                    <a:pt x="575102" y="351377"/>
                  </a:lnTo>
                  <a:lnTo>
                    <a:pt x="581728" y="348729"/>
                  </a:lnTo>
                  <a:lnTo>
                    <a:pt x="588355" y="346081"/>
                  </a:lnTo>
                  <a:lnTo>
                    <a:pt x="595511" y="344227"/>
                  </a:lnTo>
                  <a:lnTo>
                    <a:pt x="602403" y="342638"/>
                  </a:lnTo>
                  <a:lnTo>
                    <a:pt x="609560" y="341314"/>
                  </a:lnTo>
                  <a:lnTo>
                    <a:pt x="616982" y="340520"/>
                  </a:lnTo>
                  <a:lnTo>
                    <a:pt x="624403" y="339990"/>
                  </a:lnTo>
                  <a:lnTo>
                    <a:pt x="631825" y="339725"/>
                  </a:lnTo>
                  <a:close/>
                  <a:moveTo>
                    <a:pt x="992942" y="242814"/>
                  </a:moveTo>
                  <a:lnTo>
                    <a:pt x="989237" y="243079"/>
                  </a:lnTo>
                  <a:lnTo>
                    <a:pt x="985797" y="243608"/>
                  </a:lnTo>
                  <a:lnTo>
                    <a:pt x="981827" y="244137"/>
                  </a:lnTo>
                  <a:lnTo>
                    <a:pt x="978387" y="244930"/>
                  </a:lnTo>
                  <a:lnTo>
                    <a:pt x="974947" y="245988"/>
                  </a:lnTo>
                  <a:lnTo>
                    <a:pt x="971506" y="247046"/>
                  </a:lnTo>
                  <a:lnTo>
                    <a:pt x="968331" y="248369"/>
                  </a:lnTo>
                  <a:lnTo>
                    <a:pt x="964890" y="249956"/>
                  </a:lnTo>
                  <a:lnTo>
                    <a:pt x="961714" y="251543"/>
                  </a:lnTo>
                  <a:lnTo>
                    <a:pt x="958803" y="253395"/>
                  </a:lnTo>
                  <a:lnTo>
                    <a:pt x="955892" y="255246"/>
                  </a:lnTo>
                  <a:lnTo>
                    <a:pt x="952981" y="257362"/>
                  </a:lnTo>
                  <a:lnTo>
                    <a:pt x="950335" y="259478"/>
                  </a:lnTo>
                  <a:lnTo>
                    <a:pt x="947424" y="261594"/>
                  </a:lnTo>
                  <a:lnTo>
                    <a:pt x="945042" y="264239"/>
                  </a:lnTo>
                  <a:lnTo>
                    <a:pt x="942660" y="266620"/>
                  </a:lnTo>
                  <a:lnTo>
                    <a:pt x="940278" y="269265"/>
                  </a:lnTo>
                  <a:lnTo>
                    <a:pt x="938161" y="272174"/>
                  </a:lnTo>
                  <a:lnTo>
                    <a:pt x="936044" y="275084"/>
                  </a:lnTo>
                  <a:lnTo>
                    <a:pt x="934192" y="277993"/>
                  </a:lnTo>
                  <a:lnTo>
                    <a:pt x="932604" y="280903"/>
                  </a:lnTo>
                  <a:lnTo>
                    <a:pt x="931016" y="284077"/>
                  </a:lnTo>
                  <a:lnTo>
                    <a:pt x="929428" y="287251"/>
                  </a:lnTo>
                  <a:lnTo>
                    <a:pt x="927840" y="290425"/>
                  </a:lnTo>
                  <a:lnTo>
                    <a:pt x="926782" y="294128"/>
                  </a:lnTo>
                  <a:lnTo>
                    <a:pt x="925723" y="297567"/>
                  </a:lnTo>
                  <a:lnTo>
                    <a:pt x="924929" y="301005"/>
                  </a:lnTo>
                  <a:lnTo>
                    <a:pt x="924400" y="304444"/>
                  </a:lnTo>
                  <a:lnTo>
                    <a:pt x="923870" y="308147"/>
                  </a:lnTo>
                  <a:lnTo>
                    <a:pt x="923606" y="312114"/>
                  </a:lnTo>
                  <a:lnTo>
                    <a:pt x="923606" y="315817"/>
                  </a:lnTo>
                  <a:lnTo>
                    <a:pt x="923606" y="319520"/>
                  </a:lnTo>
                  <a:lnTo>
                    <a:pt x="923870" y="323223"/>
                  </a:lnTo>
                  <a:lnTo>
                    <a:pt x="924400" y="326662"/>
                  </a:lnTo>
                  <a:lnTo>
                    <a:pt x="924929" y="330630"/>
                  </a:lnTo>
                  <a:lnTo>
                    <a:pt x="925723" y="334068"/>
                  </a:lnTo>
                  <a:lnTo>
                    <a:pt x="926782" y="337242"/>
                  </a:lnTo>
                  <a:lnTo>
                    <a:pt x="927840" y="340681"/>
                  </a:lnTo>
                  <a:lnTo>
                    <a:pt x="929428" y="343855"/>
                  </a:lnTo>
                  <a:lnTo>
                    <a:pt x="931016" y="347293"/>
                  </a:lnTo>
                  <a:lnTo>
                    <a:pt x="932604" y="350467"/>
                  </a:lnTo>
                  <a:lnTo>
                    <a:pt x="934192" y="353377"/>
                  </a:lnTo>
                  <a:lnTo>
                    <a:pt x="936044" y="356286"/>
                  </a:lnTo>
                  <a:lnTo>
                    <a:pt x="938161" y="359196"/>
                  </a:lnTo>
                  <a:lnTo>
                    <a:pt x="940278" y="361841"/>
                  </a:lnTo>
                  <a:lnTo>
                    <a:pt x="942660" y="364486"/>
                  </a:lnTo>
                  <a:lnTo>
                    <a:pt x="945042" y="367131"/>
                  </a:lnTo>
                  <a:lnTo>
                    <a:pt x="947424" y="369512"/>
                  </a:lnTo>
                  <a:lnTo>
                    <a:pt x="950335" y="371892"/>
                  </a:lnTo>
                  <a:lnTo>
                    <a:pt x="952981" y="374008"/>
                  </a:lnTo>
                  <a:lnTo>
                    <a:pt x="955892" y="375860"/>
                  </a:lnTo>
                  <a:lnTo>
                    <a:pt x="958803" y="377711"/>
                  </a:lnTo>
                  <a:lnTo>
                    <a:pt x="961714" y="379563"/>
                  </a:lnTo>
                  <a:lnTo>
                    <a:pt x="964890" y="381150"/>
                  </a:lnTo>
                  <a:lnTo>
                    <a:pt x="968331" y="382472"/>
                  </a:lnTo>
                  <a:lnTo>
                    <a:pt x="971506" y="383795"/>
                  </a:lnTo>
                  <a:lnTo>
                    <a:pt x="974947" y="385117"/>
                  </a:lnTo>
                  <a:lnTo>
                    <a:pt x="978387" y="386175"/>
                  </a:lnTo>
                  <a:lnTo>
                    <a:pt x="981827" y="386969"/>
                  </a:lnTo>
                  <a:lnTo>
                    <a:pt x="985797" y="387498"/>
                  </a:lnTo>
                  <a:lnTo>
                    <a:pt x="989237" y="388027"/>
                  </a:lnTo>
                  <a:lnTo>
                    <a:pt x="992942" y="388291"/>
                  </a:lnTo>
                  <a:lnTo>
                    <a:pt x="996647" y="388291"/>
                  </a:lnTo>
                  <a:lnTo>
                    <a:pt x="1000352" y="388291"/>
                  </a:lnTo>
                  <a:lnTo>
                    <a:pt x="1004057" y="388027"/>
                  </a:lnTo>
                  <a:lnTo>
                    <a:pt x="1007762" y="387498"/>
                  </a:lnTo>
                  <a:lnTo>
                    <a:pt x="1011467" y="386969"/>
                  </a:lnTo>
                  <a:lnTo>
                    <a:pt x="1014908" y="386175"/>
                  </a:lnTo>
                  <a:lnTo>
                    <a:pt x="1018348" y="385117"/>
                  </a:lnTo>
                  <a:lnTo>
                    <a:pt x="1021524" y="383795"/>
                  </a:lnTo>
                  <a:lnTo>
                    <a:pt x="1025229" y="382472"/>
                  </a:lnTo>
                  <a:lnTo>
                    <a:pt x="1028405" y="381150"/>
                  </a:lnTo>
                  <a:lnTo>
                    <a:pt x="1031580" y="379563"/>
                  </a:lnTo>
                  <a:lnTo>
                    <a:pt x="1034491" y="377711"/>
                  </a:lnTo>
                  <a:lnTo>
                    <a:pt x="1037403" y="375860"/>
                  </a:lnTo>
                  <a:lnTo>
                    <a:pt x="1040314" y="374008"/>
                  </a:lnTo>
                  <a:lnTo>
                    <a:pt x="1043225" y="371892"/>
                  </a:lnTo>
                  <a:lnTo>
                    <a:pt x="1045871" y="369512"/>
                  </a:lnTo>
                  <a:lnTo>
                    <a:pt x="1048253" y="367131"/>
                  </a:lnTo>
                  <a:lnTo>
                    <a:pt x="1050635" y="364486"/>
                  </a:lnTo>
                  <a:lnTo>
                    <a:pt x="1053017" y="361841"/>
                  </a:lnTo>
                  <a:lnTo>
                    <a:pt x="1055134" y="359196"/>
                  </a:lnTo>
                  <a:lnTo>
                    <a:pt x="1057251" y="356286"/>
                  </a:lnTo>
                  <a:lnTo>
                    <a:pt x="1059103" y="353377"/>
                  </a:lnTo>
                  <a:lnTo>
                    <a:pt x="1060956" y="350467"/>
                  </a:lnTo>
                  <a:lnTo>
                    <a:pt x="1062544" y="347293"/>
                  </a:lnTo>
                  <a:lnTo>
                    <a:pt x="1064132" y="343855"/>
                  </a:lnTo>
                  <a:lnTo>
                    <a:pt x="1065455" y="340681"/>
                  </a:lnTo>
                  <a:lnTo>
                    <a:pt x="1066513" y="337242"/>
                  </a:lnTo>
                  <a:lnTo>
                    <a:pt x="1067572" y="334068"/>
                  </a:lnTo>
                  <a:lnTo>
                    <a:pt x="1068366" y="330630"/>
                  </a:lnTo>
                  <a:lnTo>
                    <a:pt x="1068895" y="326662"/>
                  </a:lnTo>
                  <a:lnTo>
                    <a:pt x="1069424" y="323223"/>
                  </a:lnTo>
                  <a:lnTo>
                    <a:pt x="1069689" y="319520"/>
                  </a:lnTo>
                  <a:lnTo>
                    <a:pt x="1069689" y="315817"/>
                  </a:lnTo>
                  <a:lnTo>
                    <a:pt x="1069689" y="312114"/>
                  </a:lnTo>
                  <a:lnTo>
                    <a:pt x="1069424" y="308147"/>
                  </a:lnTo>
                  <a:lnTo>
                    <a:pt x="1068895" y="304444"/>
                  </a:lnTo>
                  <a:lnTo>
                    <a:pt x="1068366" y="301005"/>
                  </a:lnTo>
                  <a:lnTo>
                    <a:pt x="1067572" y="297567"/>
                  </a:lnTo>
                  <a:lnTo>
                    <a:pt x="1066513" y="294128"/>
                  </a:lnTo>
                  <a:lnTo>
                    <a:pt x="1065455" y="290425"/>
                  </a:lnTo>
                  <a:lnTo>
                    <a:pt x="1064132" y="287251"/>
                  </a:lnTo>
                  <a:lnTo>
                    <a:pt x="1062544" y="284077"/>
                  </a:lnTo>
                  <a:lnTo>
                    <a:pt x="1060956" y="280903"/>
                  </a:lnTo>
                  <a:lnTo>
                    <a:pt x="1059103" y="277993"/>
                  </a:lnTo>
                  <a:lnTo>
                    <a:pt x="1057251" y="275084"/>
                  </a:lnTo>
                  <a:lnTo>
                    <a:pt x="1055134" y="272174"/>
                  </a:lnTo>
                  <a:lnTo>
                    <a:pt x="1053017" y="269265"/>
                  </a:lnTo>
                  <a:lnTo>
                    <a:pt x="1050635" y="266620"/>
                  </a:lnTo>
                  <a:lnTo>
                    <a:pt x="1048253" y="264239"/>
                  </a:lnTo>
                  <a:lnTo>
                    <a:pt x="1045871" y="261594"/>
                  </a:lnTo>
                  <a:lnTo>
                    <a:pt x="1043225" y="259478"/>
                  </a:lnTo>
                  <a:lnTo>
                    <a:pt x="1040314" y="257362"/>
                  </a:lnTo>
                  <a:lnTo>
                    <a:pt x="1037403" y="255246"/>
                  </a:lnTo>
                  <a:lnTo>
                    <a:pt x="1034491" y="253395"/>
                  </a:lnTo>
                  <a:lnTo>
                    <a:pt x="1031580" y="251543"/>
                  </a:lnTo>
                  <a:lnTo>
                    <a:pt x="1028405" y="249956"/>
                  </a:lnTo>
                  <a:lnTo>
                    <a:pt x="1025229" y="248369"/>
                  </a:lnTo>
                  <a:lnTo>
                    <a:pt x="1021524" y="247046"/>
                  </a:lnTo>
                  <a:lnTo>
                    <a:pt x="1018348" y="245988"/>
                  </a:lnTo>
                  <a:lnTo>
                    <a:pt x="1014908" y="244930"/>
                  </a:lnTo>
                  <a:lnTo>
                    <a:pt x="1011467" y="244137"/>
                  </a:lnTo>
                  <a:lnTo>
                    <a:pt x="1007762" y="243608"/>
                  </a:lnTo>
                  <a:lnTo>
                    <a:pt x="1004057" y="243079"/>
                  </a:lnTo>
                  <a:lnTo>
                    <a:pt x="1000352" y="242814"/>
                  </a:lnTo>
                  <a:lnTo>
                    <a:pt x="996647" y="242814"/>
                  </a:lnTo>
                  <a:lnTo>
                    <a:pt x="992942" y="242814"/>
                  </a:lnTo>
                  <a:close/>
                  <a:moveTo>
                    <a:pt x="632233" y="242814"/>
                  </a:moveTo>
                  <a:lnTo>
                    <a:pt x="619795" y="243079"/>
                  </a:lnTo>
                  <a:lnTo>
                    <a:pt x="607357" y="243872"/>
                  </a:lnTo>
                  <a:lnTo>
                    <a:pt x="595183" y="245459"/>
                  </a:lnTo>
                  <a:lnTo>
                    <a:pt x="583274" y="247575"/>
                  </a:lnTo>
                  <a:lnTo>
                    <a:pt x="571365" y="250221"/>
                  </a:lnTo>
                  <a:lnTo>
                    <a:pt x="559986" y="253659"/>
                  </a:lnTo>
                  <a:lnTo>
                    <a:pt x="548606" y="257627"/>
                  </a:lnTo>
                  <a:lnTo>
                    <a:pt x="537756" y="261859"/>
                  </a:lnTo>
                  <a:lnTo>
                    <a:pt x="526905" y="266620"/>
                  </a:lnTo>
                  <a:lnTo>
                    <a:pt x="516055" y="272174"/>
                  </a:lnTo>
                  <a:lnTo>
                    <a:pt x="505998" y="277993"/>
                  </a:lnTo>
                  <a:lnTo>
                    <a:pt x="496207" y="284077"/>
                  </a:lnTo>
                  <a:lnTo>
                    <a:pt x="486679" y="291219"/>
                  </a:lnTo>
                  <a:lnTo>
                    <a:pt x="477417" y="298360"/>
                  </a:lnTo>
                  <a:lnTo>
                    <a:pt x="468684" y="305766"/>
                  </a:lnTo>
                  <a:lnTo>
                    <a:pt x="460480" y="313966"/>
                  </a:lnTo>
                  <a:lnTo>
                    <a:pt x="452276" y="322165"/>
                  </a:lnTo>
                  <a:lnTo>
                    <a:pt x="444601" y="331159"/>
                  </a:lnTo>
                  <a:lnTo>
                    <a:pt x="437191" y="340152"/>
                  </a:lnTo>
                  <a:lnTo>
                    <a:pt x="430575" y="349938"/>
                  </a:lnTo>
                  <a:lnTo>
                    <a:pt x="424224" y="359725"/>
                  </a:lnTo>
                  <a:lnTo>
                    <a:pt x="418401" y="369776"/>
                  </a:lnTo>
                  <a:lnTo>
                    <a:pt x="413109" y="380092"/>
                  </a:lnTo>
                  <a:lnTo>
                    <a:pt x="408080" y="390936"/>
                  </a:lnTo>
                  <a:lnTo>
                    <a:pt x="403846" y="402046"/>
                  </a:lnTo>
                  <a:lnTo>
                    <a:pt x="399876" y="413419"/>
                  </a:lnTo>
                  <a:lnTo>
                    <a:pt x="396701" y="424793"/>
                  </a:lnTo>
                  <a:lnTo>
                    <a:pt x="394054" y="436431"/>
                  </a:lnTo>
                  <a:lnTo>
                    <a:pt x="391937" y="448598"/>
                  </a:lnTo>
                  <a:lnTo>
                    <a:pt x="390349" y="460765"/>
                  </a:lnTo>
                  <a:lnTo>
                    <a:pt x="389291" y="472932"/>
                  </a:lnTo>
                  <a:lnTo>
                    <a:pt x="389026" y="485364"/>
                  </a:lnTo>
                  <a:lnTo>
                    <a:pt x="389291" y="498060"/>
                  </a:lnTo>
                  <a:lnTo>
                    <a:pt x="390349" y="510227"/>
                  </a:lnTo>
                  <a:lnTo>
                    <a:pt x="391937" y="522395"/>
                  </a:lnTo>
                  <a:lnTo>
                    <a:pt x="394054" y="534562"/>
                  </a:lnTo>
                  <a:lnTo>
                    <a:pt x="396701" y="546200"/>
                  </a:lnTo>
                  <a:lnTo>
                    <a:pt x="399876" y="557838"/>
                  </a:lnTo>
                  <a:lnTo>
                    <a:pt x="403846" y="568947"/>
                  </a:lnTo>
                  <a:lnTo>
                    <a:pt x="408080" y="580056"/>
                  </a:lnTo>
                  <a:lnTo>
                    <a:pt x="413109" y="590901"/>
                  </a:lnTo>
                  <a:lnTo>
                    <a:pt x="418401" y="601217"/>
                  </a:lnTo>
                  <a:lnTo>
                    <a:pt x="424224" y="611532"/>
                  </a:lnTo>
                  <a:lnTo>
                    <a:pt x="430575" y="621319"/>
                  </a:lnTo>
                  <a:lnTo>
                    <a:pt x="437191" y="630841"/>
                  </a:lnTo>
                  <a:lnTo>
                    <a:pt x="444601" y="640099"/>
                  </a:lnTo>
                  <a:lnTo>
                    <a:pt x="452276" y="648827"/>
                  </a:lnTo>
                  <a:lnTo>
                    <a:pt x="460480" y="657291"/>
                  </a:lnTo>
                  <a:lnTo>
                    <a:pt x="468684" y="665491"/>
                  </a:lnTo>
                  <a:lnTo>
                    <a:pt x="477417" y="672897"/>
                  </a:lnTo>
                  <a:lnTo>
                    <a:pt x="486679" y="680039"/>
                  </a:lnTo>
                  <a:lnTo>
                    <a:pt x="496207" y="687180"/>
                  </a:lnTo>
                  <a:lnTo>
                    <a:pt x="505998" y="693264"/>
                  </a:lnTo>
                  <a:lnTo>
                    <a:pt x="516055" y="699083"/>
                  </a:lnTo>
                  <a:lnTo>
                    <a:pt x="526905" y="704637"/>
                  </a:lnTo>
                  <a:lnTo>
                    <a:pt x="537756" y="709399"/>
                  </a:lnTo>
                  <a:lnTo>
                    <a:pt x="548606" y="713631"/>
                  </a:lnTo>
                  <a:lnTo>
                    <a:pt x="559986" y="717598"/>
                  </a:lnTo>
                  <a:lnTo>
                    <a:pt x="571365" y="721037"/>
                  </a:lnTo>
                  <a:lnTo>
                    <a:pt x="583274" y="723682"/>
                  </a:lnTo>
                  <a:lnTo>
                    <a:pt x="595183" y="725798"/>
                  </a:lnTo>
                  <a:lnTo>
                    <a:pt x="607357" y="727385"/>
                  </a:lnTo>
                  <a:lnTo>
                    <a:pt x="619795" y="728178"/>
                  </a:lnTo>
                  <a:lnTo>
                    <a:pt x="632233" y="728443"/>
                  </a:lnTo>
                  <a:lnTo>
                    <a:pt x="644672" y="728178"/>
                  </a:lnTo>
                  <a:lnTo>
                    <a:pt x="657110" y="727385"/>
                  </a:lnTo>
                  <a:lnTo>
                    <a:pt x="669283" y="725798"/>
                  </a:lnTo>
                  <a:lnTo>
                    <a:pt x="681192" y="723682"/>
                  </a:lnTo>
                  <a:lnTo>
                    <a:pt x="693101" y="721037"/>
                  </a:lnTo>
                  <a:lnTo>
                    <a:pt x="704746" y="717598"/>
                  </a:lnTo>
                  <a:lnTo>
                    <a:pt x="715861" y="713631"/>
                  </a:lnTo>
                  <a:lnTo>
                    <a:pt x="726976" y="709399"/>
                  </a:lnTo>
                  <a:lnTo>
                    <a:pt x="737561" y="704637"/>
                  </a:lnTo>
                  <a:lnTo>
                    <a:pt x="748147" y="699083"/>
                  </a:lnTo>
                  <a:lnTo>
                    <a:pt x="758204" y="693264"/>
                  </a:lnTo>
                  <a:lnTo>
                    <a:pt x="767995" y="687180"/>
                  </a:lnTo>
                  <a:lnTo>
                    <a:pt x="777523" y="680039"/>
                  </a:lnTo>
                  <a:lnTo>
                    <a:pt x="786785" y="672897"/>
                  </a:lnTo>
                  <a:lnTo>
                    <a:pt x="795518" y="665491"/>
                  </a:lnTo>
                  <a:lnTo>
                    <a:pt x="803987" y="657291"/>
                  </a:lnTo>
                  <a:lnTo>
                    <a:pt x="811926" y="648827"/>
                  </a:lnTo>
                  <a:lnTo>
                    <a:pt x="819866" y="640099"/>
                  </a:lnTo>
                  <a:lnTo>
                    <a:pt x="826746" y="630841"/>
                  </a:lnTo>
                  <a:lnTo>
                    <a:pt x="833627" y="621319"/>
                  </a:lnTo>
                  <a:lnTo>
                    <a:pt x="839978" y="611532"/>
                  </a:lnTo>
                  <a:lnTo>
                    <a:pt x="845801" y="601217"/>
                  </a:lnTo>
                  <a:lnTo>
                    <a:pt x="851094" y="590901"/>
                  </a:lnTo>
                  <a:lnTo>
                    <a:pt x="856122" y="580056"/>
                  </a:lnTo>
                  <a:lnTo>
                    <a:pt x="860356" y="568947"/>
                  </a:lnTo>
                  <a:lnTo>
                    <a:pt x="864061" y="557838"/>
                  </a:lnTo>
                  <a:lnTo>
                    <a:pt x="867501" y="546200"/>
                  </a:lnTo>
                  <a:lnTo>
                    <a:pt x="870148" y="534562"/>
                  </a:lnTo>
                  <a:lnTo>
                    <a:pt x="872265" y="522395"/>
                  </a:lnTo>
                  <a:lnTo>
                    <a:pt x="873853" y="510227"/>
                  </a:lnTo>
                  <a:lnTo>
                    <a:pt x="874911" y="498060"/>
                  </a:lnTo>
                  <a:lnTo>
                    <a:pt x="875176" y="485364"/>
                  </a:lnTo>
                  <a:lnTo>
                    <a:pt x="874911" y="472932"/>
                  </a:lnTo>
                  <a:lnTo>
                    <a:pt x="873853" y="460765"/>
                  </a:lnTo>
                  <a:lnTo>
                    <a:pt x="872265" y="448598"/>
                  </a:lnTo>
                  <a:lnTo>
                    <a:pt x="870148" y="436431"/>
                  </a:lnTo>
                  <a:lnTo>
                    <a:pt x="867501" y="424793"/>
                  </a:lnTo>
                  <a:lnTo>
                    <a:pt x="864061" y="413419"/>
                  </a:lnTo>
                  <a:lnTo>
                    <a:pt x="860356" y="402046"/>
                  </a:lnTo>
                  <a:lnTo>
                    <a:pt x="856122" y="390936"/>
                  </a:lnTo>
                  <a:lnTo>
                    <a:pt x="851094" y="380092"/>
                  </a:lnTo>
                  <a:lnTo>
                    <a:pt x="845801" y="369776"/>
                  </a:lnTo>
                  <a:lnTo>
                    <a:pt x="839978" y="359725"/>
                  </a:lnTo>
                  <a:lnTo>
                    <a:pt x="833627" y="349938"/>
                  </a:lnTo>
                  <a:lnTo>
                    <a:pt x="826746" y="340152"/>
                  </a:lnTo>
                  <a:lnTo>
                    <a:pt x="819866" y="331159"/>
                  </a:lnTo>
                  <a:lnTo>
                    <a:pt x="811926" y="322165"/>
                  </a:lnTo>
                  <a:lnTo>
                    <a:pt x="803987" y="313966"/>
                  </a:lnTo>
                  <a:lnTo>
                    <a:pt x="795518" y="305766"/>
                  </a:lnTo>
                  <a:lnTo>
                    <a:pt x="786785" y="298360"/>
                  </a:lnTo>
                  <a:lnTo>
                    <a:pt x="777523" y="291219"/>
                  </a:lnTo>
                  <a:lnTo>
                    <a:pt x="767995" y="284077"/>
                  </a:lnTo>
                  <a:lnTo>
                    <a:pt x="758204" y="277993"/>
                  </a:lnTo>
                  <a:lnTo>
                    <a:pt x="748147" y="272174"/>
                  </a:lnTo>
                  <a:lnTo>
                    <a:pt x="737561" y="266620"/>
                  </a:lnTo>
                  <a:lnTo>
                    <a:pt x="726976" y="261859"/>
                  </a:lnTo>
                  <a:lnTo>
                    <a:pt x="715861" y="257627"/>
                  </a:lnTo>
                  <a:lnTo>
                    <a:pt x="704746" y="253659"/>
                  </a:lnTo>
                  <a:lnTo>
                    <a:pt x="693101" y="250221"/>
                  </a:lnTo>
                  <a:lnTo>
                    <a:pt x="681192" y="247575"/>
                  </a:lnTo>
                  <a:lnTo>
                    <a:pt x="669283" y="245459"/>
                  </a:lnTo>
                  <a:lnTo>
                    <a:pt x="657110" y="243872"/>
                  </a:lnTo>
                  <a:lnTo>
                    <a:pt x="644672" y="243079"/>
                  </a:lnTo>
                  <a:lnTo>
                    <a:pt x="632233" y="242814"/>
                  </a:lnTo>
                  <a:close/>
                  <a:moveTo>
                    <a:pt x="291902" y="0"/>
                  </a:moveTo>
                  <a:lnTo>
                    <a:pt x="389026" y="0"/>
                  </a:lnTo>
                  <a:lnTo>
                    <a:pt x="394054" y="265"/>
                  </a:lnTo>
                  <a:lnTo>
                    <a:pt x="398818" y="529"/>
                  </a:lnTo>
                  <a:lnTo>
                    <a:pt x="403846" y="1058"/>
                  </a:lnTo>
                  <a:lnTo>
                    <a:pt x="408610" y="1852"/>
                  </a:lnTo>
                  <a:lnTo>
                    <a:pt x="413373" y="2910"/>
                  </a:lnTo>
                  <a:lnTo>
                    <a:pt x="417872" y="4232"/>
                  </a:lnTo>
                  <a:lnTo>
                    <a:pt x="422636" y="5819"/>
                  </a:lnTo>
                  <a:lnTo>
                    <a:pt x="426870" y="7406"/>
                  </a:lnTo>
                  <a:lnTo>
                    <a:pt x="431104" y="9522"/>
                  </a:lnTo>
                  <a:lnTo>
                    <a:pt x="435339" y="11903"/>
                  </a:lnTo>
                  <a:lnTo>
                    <a:pt x="439308" y="14019"/>
                  </a:lnTo>
                  <a:lnTo>
                    <a:pt x="443543" y="16664"/>
                  </a:lnTo>
                  <a:lnTo>
                    <a:pt x="447248" y="19309"/>
                  </a:lnTo>
                  <a:lnTo>
                    <a:pt x="450953" y="21954"/>
                  </a:lnTo>
                  <a:lnTo>
                    <a:pt x="454393" y="25128"/>
                  </a:lnTo>
                  <a:lnTo>
                    <a:pt x="457569" y="28302"/>
                  </a:lnTo>
                  <a:lnTo>
                    <a:pt x="461009" y="31741"/>
                  </a:lnTo>
                  <a:lnTo>
                    <a:pt x="464185" y="35179"/>
                  </a:lnTo>
                  <a:lnTo>
                    <a:pt x="466831" y="38882"/>
                  </a:lnTo>
                  <a:lnTo>
                    <a:pt x="469478" y="42585"/>
                  </a:lnTo>
                  <a:lnTo>
                    <a:pt x="472124" y="46553"/>
                  </a:lnTo>
                  <a:lnTo>
                    <a:pt x="474241" y="50785"/>
                  </a:lnTo>
                  <a:lnTo>
                    <a:pt x="476358" y="55017"/>
                  </a:lnTo>
                  <a:lnTo>
                    <a:pt x="478476" y="59249"/>
                  </a:lnTo>
                  <a:lnTo>
                    <a:pt x="480328" y="63481"/>
                  </a:lnTo>
                  <a:lnTo>
                    <a:pt x="481916" y="68242"/>
                  </a:lnTo>
                  <a:lnTo>
                    <a:pt x="483239" y="72739"/>
                  </a:lnTo>
                  <a:lnTo>
                    <a:pt x="484298" y="77500"/>
                  </a:lnTo>
                  <a:lnTo>
                    <a:pt x="485092" y="82261"/>
                  </a:lnTo>
                  <a:lnTo>
                    <a:pt x="485621" y="87286"/>
                  </a:lnTo>
                  <a:lnTo>
                    <a:pt x="486150" y="92047"/>
                  </a:lnTo>
                  <a:lnTo>
                    <a:pt x="486150" y="97073"/>
                  </a:lnTo>
                  <a:lnTo>
                    <a:pt x="1069689" y="97073"/>
                  </a:lnTo>
                  <a:lnTo>
                    <a:pt x="1074717" y="97073"/>
                  </a:lnTo>
                  <a:lnTo>
                    <a:pt x="1079745" y="97602"/>
                  </a:lnTo>
                  <a:lnTo>
                    <a:pt x="1084509" y="98131"/>
                  </a:lnTo>
                  <a:lnTo>
                    <a:pt x="1089273" y="98925"/>
                  </a:lnTo>
                  <a:lnTo>
                    <a:pt x="1093772" y="99983"/>
                  </a:lnTo>
                  <a:lnTo>
                    <a:pt x="1098535" y="101305"/>
                  </a:lnTo>
                  <a:lnTo>
                    <a:pt x="1103034" y="102892"/>
                  </a:lnTo>
                  <a:lnTo>
                    <a:pt x="1107533" y="104744"/>
                  </a:lnTo>
                  <a:lnTo>
                    <a:pt x="1111767" y="106595"/>
                  </a:lnTo>
                  <a:lnTo>
                    <a:pt x="1115737" y="108711"/>
                  </a:lnTo>
                  <a:lnTo>
                    <a:pt x="1119971" y="111092"/>
                  </a:lnTo>
                  <a:lnTo>
                    <a:pt x="1123941" y="113737"/>
                  </a:lnTo>
                  <a:lnTo>
                    <a:pt x="1127646" y="116382"/>
                  </a:lnTo>
                  <a:lnTo>
                    <a:pt x="1131351" y="119027"/>
                  </a:lnTo>
                  <a:lnTo>
                    <a:pt x="1134791" y="122201"/>
                  </a:lnTo>
                  <a:lnTo>
                    <a:pt x="1138496" y="125639"/>
                  </a:lnTo>
                  <a:lnTo>
                    <a:pt x="1141672" y="128813"/>
                  </a:lnTo>
                  <a:lnTo>
                    <a:pt x="1144583" y="132252"/>
                  </a:lnTo>
                  <a:lnTo>
                    <a:pt x="1147494" y="135955"/>
                  </a:lnTo>
                  <a:lnTo>
                    <a:pt x="1150141" y="139658"/>
                  </a:lnTo>
                  <a:lnTo>
                    <a:pt x="1152522" y="143890"/>
                  </a:lnTo>
                  <a:lnTo>
                    <a:pt x="1155169" y="147858"/>
                  </a:lnTo>
                  <a:lnTo>
                    <a:pt x="1157286" y="152090"/>
                  </a:lnTo>
                  <a:lnTo>
                    <a:pt x="1159139" y="156322"/>
                  </a:lnTo>
                  <a:lnTo>
                    <a:pt x="1160991" y="160818"/>
                  </a:lnTo>
                  <a:lnTo>
                    <a:pt x="1162579" y="165315"/>
                  </a:lnTo>
                  <a:lnTo>
                    <a:pt x="1163902" y="169811"/>
                  </a:lnTo>
                  <a:lnTo>
                    <a:pt x="1164961" y="174573"/>
                  </a:lnTo>
                  <a:lnTo>
                    <a:pt x="1165755" y="179334"/>
                  </a:lnTo>
                  <a:lnTo>
                    <a:pt x="1166284" y="184359"/>
                  </a:lnTo>
                  <a:lnTo>
                    <a:pt x="1166813" y="189120"/>
                  </a:lnTo>
                  <a:lnTo>
                    <a:pt x="1166813" y="194146"/>
                  </a:lnTo>
                  <a:lnTo>
                    <a:pt x="1166813" y="777111"/>
                  </a:lnTo>
                  <a:lnTo>
                    <a:pt x="1166813" y="782137"/>
                  </a:lnTo>
                  <a:lnTo>
                    <a:pt x="1166284" y="786898"/>
                  </a:lnTo>
                  <a:lnTo>
                    <a:pt x="1165755" y="791924"/>
                  </a:lnTo>
                  <a:lnTo>
                    <a:pt x="1164961" y="796949"/>
                  </a:lnTo>
                  <a:lnTo>
                    <a:pt x="1163902" y="801446"/>
                  </a:lnTo>
                  <a:lnTo>
                    <a:pt x="1162579" y="805942"/>
                  </a:lnTo>
                  <a:lnTo>
                    <a:pt x="1160991" y="810439"/>
                  </a:lnTo>
                  <a:lnTo>
                    <a:pt x="1159139" y="815200"/>
                  </a:lnTo>
                  <a:lnTo>
                    <a:pt x="1157286" y="819432"/>
                  </a:lnTo>
                  <a:lnTo>
                    <a:pt x="1155169" y="823400"/>
                  </a:lnTo>
                  <a:lnTo>
                    <a:pt x="1152522" y="827632"/>
                  </a:lnTo>
                  <a:lnTo>
                    <a:pt x="1150141" y="831335"/>
                  </a:lnTo>
                  <a:lnTo>
                    <a:pt x="1147494" y="835567"/>
                  </a:lnTo>
                  <a:lnTo>
                    <a:pt x="1144583" y="839005"/>
                  </a:lnTo>
                  <a:lnTo>
                    <a:pt x="1141672" y="842708"/>
                  </a:lnTo>
                  <a:lnTo>
                    <a:pt x="1138496" y="845882"/>
                  </a:lnTo>
                  <a:lnTo>
                    <a:pt x="1134791" y="849056"/>
                  </a:lnTo>
                  <a:lnTo>
                    <a:pt x="1131351" y="852495"/>
                  </a:lnTo>
                  <a:lnTo>
                    <a:pt x="1127646" y="855140"/>
                  </a:lnTo>
                  <a:lnTo>
                    <a:pt x="1123941" y="858049"/>
                  </a:lnTo>
                  <a:lnTo>
                    <a:pt x="1119971" y="860430"/>
                  </a:lnTo>
                  <a:lnTo>
                    <a:pt x="1115737" y="862811"/>
                  </a:lnTo>
                  <a:lnTo>
                    <a:pt x="1111767" y="864927"/>
                  </a:lnTo>
                  <a:lnTo>
                    <a:pt x="1107533" y="866778"/>
                  </a:lnTo>
                  <a:lnTo>
                    <a:pt x="1103034" y="868630"/>
                  </a:lnTo>
                  <a:lnTo>
                    <a:pt x="1098535" y="870217"/>
                  </a:lnTo>
                  <a:lnTo>
                    <a:pt x="1093772" y="871539"/>
                  </a:lnTo>
                  <a:lnTo>
                    <a:pt x="1089273" y="872597"/>
                  </a:lnTo>
                  <a:lnTo>
                    <a:pt x="1084509" y="873655"/>
                  </a:lnTo>
                  <a:lnTo>
                    <a:pt x="1079745" y="874184"/>
                  </a:lnTo>
                  <a:lnTo>
                    <a:pt x="1074717" y="874449"/>
                  </a:lnTo>
                  <a:lnTo>
                    <a:pt x="1069689" y="874713"/>
                  </a:lnTo>
                  <a:lnTo>
                    <a:pt x="97124" y="874713"/>
                  </a:lnTo>
                  <a:lnTo>
                    <a:pt x="92361" y="874449"/>
                  </a:lnTo>
                  <a:lnTo>
                    <a:pt x="87332" y="874184"/>
                  </a:lnTo>
                  <a:lnTo>
                    <a:pt x="82304" y="873655"/>
                  </a:lnTo>
                  <a:lnTo>
                    <a:pt x="77541" y="872597"/>
                  </a:lnTo>
                  <a:lnTo>
                    <a:pt x="73042" y="871539"/>
                  </a:lnTo>
                  <a:lnTo>
                    <a:pt x="68543" y="870217"/>
                  </a:lnTo>
                  <a:lnTo>
                    <a:pt x="63779" y="868630"/>
                  </a:lnTo>
                  <a:lnTo>
                    <a:pt x="59545" y="866778"/>
                  </a:lnTo>
                  <a:lnTo>
                    <a:pt x="55311" y="864927"/>
                  </a:lnTo>
                  <a:lnTo>
                    <a:pt x="51076" y="862811"/>
                  </a:lnTo>
                  <a:lnTo>
                    <a:pt x="47107" y="860430"/>
                  </a:lnTo>
                  <a:lnTo>
                    <a:pt x="42872" y="858049"/>
                  </a:lnTo>
                  <a:lnTo>
                    <a:pt x="39167" y="855140"/>
                  </a:lnTo>
                  <a:lnTo>
                    <a:pt x="35462" y="852495"/>
                  </a:lnTo>
                  <a:lnTo>
                    <a:pt x="32022" y="849056"/>
                  </a:lnTo>
                  <a:lnTo>
                    <a:pt x="28846" y="845882"/>
                  </a:lnTo>
                  <a:lnTo>
                    <a:pt x="25406" y="842708"/>
                  </a:lnTo>
                  <a:lnTo>
                    <a:pt x="22230" y="839005"/>
                  </a:lnTo>
                  <a:lnTo>
                    <a:pt x="19319" y="835567"/>
                  </a:lnTo>
                  <a:lnTo>
                    <a:pt x="16673" y="831335"/>
                  </a:lnTo>
                  <a:lnTo>
                    <a:pt x="14291" y="827632"/>
                  </a:lnTo>
                  <a:lnTo>
                    <a:pt x="11909" y="823400"/>
                  </a:lnTo>
                  <a:lnTo>
                    <a:pt x="9792" y="819432"/>
                  </a:lnTo>
                  <a:lnTo>
                    <a:pt x="7675" y="815200"/>
                  </a:lnTo>
                  <a:lnTo>
                    <a:pt x="5822" y="810439"/>
                  </a:lnTo>
                  <a:lnTo>
                    <a:pt x="4499" y="805942"/>
                  </a:lnTo>
                  <a:lnTo>
                    <a:pt x="3176" y="801446"/>
                  </a:lnTo>
                  <a:lnTo>
                    <a:pt x="2117" y="796949"/>
                  </a:lnTo>
                  <a:lnTo>
                    <a:pt x="1059" y="791924"/>
                  </a:lnTo>
                  <a:lnTo>
                    <a:pt x="529" y="786898"/>
                  </a:lnTo>
                  <a:lnTo>
                    <a:pt x="265" y="782137"/>
                  </a:lnTo>
                  <a:lnTo>
                    <a:pt x="40" y="777875"/>
                  </a:lnTo>
                  <a:lnTo>
                    <a:pt x="0" y="777875"/>
                  </a:lnTo>
                  <a:lnTo>
                    <a:pt x="0" y="777111"/>
                  </a:lnTo>
                  <a:lnTo>
                    <a:pt x="0" y="194146"/>
                  </a:lnTo>
                  <a:lnTo>
                    <a:pt x="0" y="193675"/>
                  </a:lnTo>
                  <a:lnTo>
                    <a:pt x="25" y="193675"/>
                  </a:lnTo>
                  <a:lnTo>
                    <a:pt x="265" y="189120"/>
                  </a:lnTo>
                  <a:lnTo>
                    <a:pt x="529" y="184359"/>
                  </a:lnTo>
                  <a:lnTo>
                    <a:pt x="1059" y="179334"/>
                  </a:lnTo>
                  <a:lnTo>
                    <a:pt x="2117" y="174573"/>
                  </a:lnTo>
                  <a:lnTo>
                    <a:pt x="3176" y="169811"/>
                  </a:lnTo>
                  <a:lnTo>
                    <a:pt x="4499" y="165315"/>
                  </a:lnTo>
                  <a:lnTo>
                    <a:pt x="5822" y="160818"/>
                  </a:lnTo>
                  <a:lnTo>
                    <a:pt x="7675" y="156322"/>
                  </a:lnTo>
                  <a:lnTo>
                    <a:pt x="9792" y="152090"/>
                  </a:lnTo>
                  <a:lnTo>
                    <a:pt x="11909" y="147858"/>
                  </a:lnTo>
                  <a:lnTo>
                    <a:pt x="14291" y="143890"/>
                  </a:lnTo>
                  <a:lnTo>
                    <a:pt x="16673" y="139658"/>
                  </a:lnTo>
                  <a:lnTo>
                    <a:pt x="19319" y="135955"/>
                  </a:lnTo>
                  <a:lnTo>
                    <a:pt x="22230" y="132252"/>
                  </a:lnTo>
                  <a:lnTo>
                    <a:pt x="25406" y="128813"/>
                  </a:lnTo>
                  <a:lnTo>
                    <a:pt x="28846" y="125639"/>
                  </a:lnTo>
                  <a:lnTo>
                    <a:pt x="32022" y="122201"/>
                  </a:lnTo>
                  <a:lnTo>
                    <a:pt x="35462" y="119027"/>
                  </a:lnTo>
                  <a:lnTo>
                    <a:pt x="39167" y="116382"/>
                  </a:lnTo>
                  <a:lnTo>
                    <a:pt x="42872" y="113737"/>
                  </a:lnTo>
                  <a:lnTo>
                    <a:pt x="47107" y="111092"/>
                  </a:lnTo>
                  <a:lnTo>
                    <a:pt x="51076" y="108711"/>
                  </a:lnTo>
                  <a:lnTo>
                    <a:pt x="55311" y="106595"/>
                  </a:lnTo>
                  <a:lnTo>
                    <a:pt x="59545" y="104744"/>
                  </a:lnTo>
                  <a:lnTo>
                    <a:pt x="63779" y="102892"/>
                  </a:lnTo>
                  <a:lnTo>
                    <a:pt x="68543" y="101305"/>
                  </a:lnTo>
                  <a:lnTo>
                    <a:pt x="73042" y="99983"/>
                  </a:lnTo>
                  <a:lnTo>
                    <a:pt x="77541" y="98925"/>
                  </a:lnTo>
                  <a:lnTo>
                    <a:pt x="82304" y="98131"/>
                  </a:lnTo>
                  <a:lnTo>
                    <a:pt x="87332" y="97602"/>
                  </a:lnTo>
                  <a:lnTo>
                    <a:pt x="92361" y="97073"/>
                  </a:lnTo>
                  <a:lnTo>
                    <a:pt x="97124" y="97073"/>
                  </a:lnTo>
                  <a:lnTo>
                    <a:pt x="194513" y="97073"/>
                  </a:lnTo>
                  <a:lnTo>
                    <a:pt x="194778" y="92047"/>
                  </a:lnTo>
                  <a:lnTo>
                    <a:pt x="195042" y="87286"/>
                  </a:lnTo>
                  <a:lnTo>
                    <a:pt x="195836" y="82261"/>
                  </a:lnTo>
                  <a:lnTo>
                    <a:pt x="196630" y="77500"/>
                  </a:lnTo>
                  <a:lnTo>
                    <a:pt x="197953" y="72739"/>
                  </a:lnTo>
                  <a:lnTo>
                    <a:pt x="199277" y="68242"/>
                  </a:lnTo>
                  <a:lnTo>
                    <a:pt x="200600" y="63481"/>
                  </a:lnTo>
                  <a:lnTo>
                    <a:pt x="202452" y="59249"/>
                  </a:lnTo>
                  <a:lnTo>
                    <a:pt x="204305" y="55017"/>
                  </a:lnTo>
                  <a:lnTo>
                    <a:pt x="206422" y="50785"/>
                  </a:lnTo>
                  <a:lnTo>
                    <a:pt x="208804" y="46553"/>
                  </a:lnTo>
                  <a:lnTo>
                    <a:pt x="211186" y="42585"/>
                  </a:lnTo>
                  <a:lnTo>
                    <a:pt x="213832" y="38882"/>
                  </a:lnTo>
                  <a:lnTo>
                    <a:pt x="217008" y="35179"/>
                  </a:lnTo>
                  <a:lnTo>
                    <a:pt x="219919" y="31741"/>
                  </a:lnTo>
                  <a:lnTo>
                    <a:pt x="223095" y="28302"/>
                  </a:lnTo>
                  <a:lnTo>
                    <a:pt x="226535" y="25128"/>
                  </a:lnTo>
                  <a:lnTo>
                    <a:pt x="229975" y="21954"/>
                  </a:lnTo>
                  <a:lnTo>
                    <a:pt x="233680" y="19309"/>
                  </a:lnTo>
                  <a:lnTo>
                    <a:pt x="237650" y="16664"/>
                  </a:lnTo>
                  <a:lnTo>
                    <a:pt x="241355" y="14019"/>
                  </a:lnTo>
                  <a:lnTo>
                    <a:pt x="245589" y="11903"/>
                  </a:lnTo>
                  <a:lnTo>
                    <a:pt x="249559" y="9522"/>
                  </a:lnTo>
                  <a:lnTo>
                    <a:pt x="254058" y="7406"/>
                  </a:lnTo>
                  <a:lnTo>
                    <a:pt x="258557" y="5819"/>
                  </a:lnTo>
                  <a:lnTo>
                    <a:pt x="262791" y="4232"/>
                  </a:lnTo>
                  <a:lnTo>
                    <a:pt x="267555" y="2910"/>
                  </a:lnTo>
                  <a:lnTo>
                    <a:pt x="272054" y="1852"/>
                  </a:lnTo>
                  <a:lnTo>
                    <a:pt x="277082" y="1058"/>
                  </a:lnTo>
                  <a:lnTo>
                    <a:pt x="281845" y="529"/>
                  </a:lnTo>
                  <a:lnTo>
                    <a:pt x="286874" y="265"/>
                  </a:lnTo>
                  <a:lnTo>
                    <a:pt x="291902" y="0"/>
                  </a:lnTo>
                  <a:close/>
                </a:path>
              </a:pathLst>
            </a:custGeom>
            <a:solidFill>
              <a:schemeClr val="accent2"/>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200" dirty="0">
                <a:solidFill>
                  <a:schemeClr val="bg1">
                    <a:lumMod val="50000"/>
                  </a:schemeClr>
                </a:solidFill>
                <a:latin typeface="Calibri Light" panose="020F0302020204030204" charset="0"/>
              </a:endParaRPr>
            </a:p>
          </p:txBody>
        </p:sp>
        <p:sp>
          <p:nvSpPr>
            <p:cNvPr id="23" name="文本框 22"/>
            <p:cNvSpPr txBox="1"/>
            <p:nvPr/>
          </p:nvSpPr>
          <p:spPr>
            <a:xfrm>
              <a:off x="6806335" y="2671032"/>
              <a:ext cx="3626848" cy="492443"/>
            </a:xfrm>
            <a:prstGeom prst="rect">
              <a:avLst/>
            </a:prstGeom>
            <a:noFill/>
          </p:spPr>
          <p:txBody>
            <a:bodyPr wrap="square" rtlCol="0">
              <a:spAutoFit/>
            </a:bodyPr>
            <a:lstStyle/>
            <a:p>
              <a:pPr algn="l"/>
              <a:r>
                <a:rPr lang="en-US" altLang="zh-CN" dirty="0">
                  <a:solidFill>
                    <a:schemeClr val="bg1">
                      <a:lumMod val="50000"/>
                    </a:schemeClr>
                  </a:solidFill>
                  <a:latin typeface="黑体" panose="02010609060101010101" charset="-122"/>
                  <a:ea typeface="黑体" panose="02010609060101010101" charset="-122"/>
                </a:rPr>
                <a:t>此处添加标题</a:t>
              </a:r>
            </a:p>
          </p:txBody>
        </p:sp>
        <p:sp>
          <p:nvSpPr>
            <p:cNvPr id="24" name="文本框 23"/>
            <p:cNvSpPr txBox="1"/>
            <p:nvPr/>
          </p:nvSpPr>
          <p:spPr>
            <a:xfrm>
              <a:off x="6806335" y="4215715"/>
              <a:ext cx="3626848" cy="430887"/>
            </a:xfrm>
            <a:prstGeom prst="rect">
              <a:avLst/>
            </a:prstGeom>
            <a:noFill/>
          </p:spPr>
          <p:txBody>
            <a:bodyPr wrap="square" rtlCol="0">
              <a:spAutoFit/>
            </a:bodyPr>
            <a:lstStyle/>
            <a:p>
              <a:pPr algn="l"/>
              <a:r>
                <a:rPr lang="en-US" altLang="zh-CN" sz="1500" dirty="0">
                  <a:solidFill>
                    <a:schemeClr val="bg1">
                      <a:lumMod val="50000"/>
                    </a:schemeClr>
                  </a:solidFill>
                  <a:latin typeface="Calibri Light" panose="020F0302020204030204" charset="0"/>
                </a:rPr>
                <a:t>单击此处添加标题</a:t>
              </a:r>
            </a:p>
          </p:txBody>
        </p:sp>
        <p:sp>
          <p:nvSpPr>
            <p:cNvPr id="25" name="文本框 24"/>
            <p:cNvSpPr txBox="1"/>
            <p:nvPr/>
          </p:nvSpPr>
          <p:spPr>
            <a:xfrm>
              <a:off x="6806335" y="4808374"/>
              <a:ext cx="4168660" cy="618717"/>
            </a:xfrm>
            <a:prstGeom prst="rect">
              <a:avLst/>
            </a:prstGeom>
            <a:noFill/>
          </p:spPr>
          <p:txBody>
            <a:bodyPr wrap="square" rtlCol="0">
              <a:spAutoFit/>
            </a:bodyPr>
            <a:lstStyle/>
            <a:p>
              <a:pPr>
                <a:lnSpc>
                  <a:spcPct val="130000"/>
                </a:lnSpc>
              </a:pPr>
              <a:r>
                <a:rPr lang="en-US" altLang="zh-CN" sz="1000" dirty="0">
                  <a:solidFill>
                    <a:schemeClr val="bg1">
                      <a:lumMod val="50000"/>
                    </a:schemeClr>
                  </a:solidFill>
                  <a:latin typeface="黑体" panose="02010609060101010101" charset="-122"/>
                  <a:ea typeface="黑体" panose="02010609060101010101" charset="-122"/>
                </a:rPr>
                <a:t>请在此粘贴或者输入您的文字内容请在此粘贴或者输入您的文字内容请在此粘贴或者输入您的文字内容</a:t>
              </a:r>
            </a:p>
          </p:txBody>
        </p:sp>
        <p:sp>
          <p:nvSpPr>
            <p:cNvPr id="26" name="文本框 25"/>
            <p:cNvSpPr txBox="1"/>
            <p:nvPr/>
          </p:nvSpPr>
          <p:spPr>
            <a:xfrm>
              <a:off x="6806335" y="4496871"/>
              <a:ext cx="3626848" cy="492443"/>
            </a:xfrm>
            <a:prstGeom prst="rect">
              <a:avLst/>
            </a:prstGeom>
            <a:noFill/>
          </p:spPr>
          <p:txBody>
            <a:bodyPr wrap="square" rtlCol="0">
              <a:spAutoFit/>
            </a:bodyPr>
            <a:lstStyle/>
            <a:p>
              <a:pPr algn="l"/>
              <a:r>
                <a:rPr lang="en-US" altLang="zh-CN" dirty="0">
                  <a:solidFill>
                    <a:schemeClr val="bg1">
                      <a:lumMod val="50000"/>
                    </a:schemeClr>
                  </a:solidFill>
                  <a:latin typeface="黑体" panose="02010609060101010101" charset="-122"/>
                  <a:ea typeface="黑体" panose="02010609060101010101" charset="-122"/>
                </a:rPr>
                <a:t>此处添加标题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shred/>
      </p:transition>
    </mc:Choice>
    <mc:Fallback xmlns="">
      <p:transition spd="slow" advClick="0" advTm="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57120" y="1348910"/>
            <a:ext cx="6208889" cy="186848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nvSpPr>
        <p:spPr>
          <a:xfrm>
            <a:off x="577991" y="1348910"/>
            <a:ext cx="1705859" cy="1868488"/>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577992" y="3292858"/>
            <a:ext cx="2404321" cy="1339517"/>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3048000" y="3292858"/>
            <a:ext cx="2548114" cy="1339517"/>
          </a:xfrm>
          <a:prstGeom prst="rect">
            <a:avLst/>
          </a:prstGeom>
          <a:blipFill>
            <a:blip r:embed="rId6" cstate="email"/>
            <a:srcRect/>
            <a:stretch>
              <a:fillRect t="-11688" b="-116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Title 13"/>
          <p:cNvSpPr txBox="1"/>
          <p:nvPr/>
        </p:nvSpPr>
        <p:spPr bwMode="auto">
          <a:xfrm>
            <a:off x="5749731" y="3351954"/>
            <a:ext cx="281627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p>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7" name="AutoShape 11"/>
          <p:cNvSpPr/>
          <p:nvPr/>
        </p:nvSpPr>
        <p:spPr bwMode="auto">
          <a:xfrm>
            <a:off x="577345" y="989118"/>
            <a:ext cx="7989309" cy="2769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wrap="square" lIns="0" tIns="0" rIns="0" bIns="0" anchor="t" anchorCtr="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14:shred/>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1+#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750" fill="hold"/>
                                        <p:tgtEl>
                                          <p:spTgt spid="49"/>
                                        </p:tgtEl>
                                        <p:attrNameLst>
                                          <p:attrName>ppt_x</p:attrName>
                                        </p:attrNameLst>
                                      </p:cBhvr>
                                      <p:tavLst>
                                        <p:tav tm="0">
                                          <p:val>
                                            <p:strVal val="0-#ppt_w/2"/>
                                          </p:val>
                                        </p:tav>
                                        <p:tav tm="100000">
                                          <p:val>
                                            <p:strVal val="#ppt_x"/>
                                          </p:val>
                                        </p:tav>
                                      </p:tavLst>
                                    </p:anim>
                                    <p:anim calcmode="lin" valueType="num">
                                      <p:cBhvr additive="base">
                                        <p:cTn id="16" dur="75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0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750" fill="hold"/>
                                        <p:tgtEl>
                                          <p:spTgt spid="50"/>
                                        </p:tgtEl>
                                        <p:attrNameLst>
                                          <p:attrName>ppt_x</p:attrName>
                                        </p:attrNameLst>
                                      </p:cBhvr>
                                      <p:tavLst>
                                        <p:tav tm="0">
                                          <p:val>
                                            <p:strVal val="1+#ppt_w/2"/>
                                          </p:val>
                                        </p:tav>
                                        <p:tav tm="100000">
                                          <p:val>
                                            <p:strVal val="#ppt_x"/>
                                          </p:val>
                                        </p:tav>
                                      </p:tavLst>
                                    </p:anim>
                                    <p:anim calcmode="lin" valueType="num">
                                      <p:cBhvr additive="base">
                                        <p:cTn id="20" dur="750" fill="hold"/>
                                        <p:tgtEl>
                                          <p:spTgt spid="50"/>
                                        </p:tgtEl>
                                        <p:attrNameLst>
                                          <p:attrName>ppt_y</p:attrName>
                                        </p:attrNameLst>
                                      </p:cBhvr>
                                      <p:tavLst>
                                        <p:tav tm="0">
                                          <p:val>
                                            <p:strVal val="#ppt_y"/>
                                          </p:val>
                                        </p:tav>
                                        <p:tav tm="100000">
                                          <p:val>
                                            <p:strVal val="#ppt_y"/>
                                          </p:val>
                                        </p:tav>
                                      </p:tavLst>
                                    </p:anim>
                                  </p:childTnLst>
                                </p:cTn>
                              </p:par>
                              <p:par>
                                <p:cTn id="21" presetID="22" presetClass="entr" presetSubtype="4"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anim calcmode="lin" valueType="num">
                                      <p:cBhvr>
                                        <p:cTn id="27" dur="500" fill="hold"/>
                                        <p:tgtEl>
                                          <p:spTgt spid="7"/>
                                        </p:tgtEl>
                                        <p:attrNameLst>
                                          <p:attrName>ppt_x</p:attrName>
                                        </p:attrNameLst>
                                      </p:cBhvr>
                                      <p:tavLst>
                                        <p:tav tm="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animBg="1"/>
      <p:bldP spid="49" grpId="0" animBg="1"/>
      <p:bldP spid="50" grpId="0" animBg="1"/>
      <p:bldP spid="1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5122" name="矩形 3"/>
          <p:cNvSpPr>
            <a:spLocks noChangeArrowheads="1"/>
          </p:cNvSpPr>
          <p:nvPr/>
        </p:nvSpPr>
        <p:spPr bwMode="auto">
          <a:xfrm>
            <a:off x="817" y="1666493"/>
            <a:ext cx="9142369" cy="1810514"/>
          </a:xfrm>
          <a:prstGeom prst="rect">
            <a:avLst/>
          </a:prstGeom>
          <a:solidFill>
            <a:schemeClr val="accent1"/>
          </a:solidFill>
          <a:ln>
            <a:noFill/>
          </a:ln>
        </p:spPr>
        <p:txBody>
          <a:bodyPr anchor="ctr"/>
          <a:lstStyle/>
          <a:p>
            <a:pPr algn="ctr"/>
            <a:endParaRPr lang="zh-CN" altLang="zh-CN"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557825" y="2163004"/>
            <a:ext cx="2954655" cy="129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a:t>
            </a:r>
            <a:endPar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工作总结</a:t>
            </a:r>
          </a:p>
        </p:txBody>
      </p:sp>
      <p:sp>
        <p:nvSpPr>
          <p:cNvPr id="5124" name="矩形 10"/>
          <p:cNvSpPr>
            <a:spLocks noChangeArrowheads="1"/>
          </p:cNvSpPr>
          <p:nvPr/>
        </p:nvSpPr>
        <p:spPr bwMode="auto">
          <a:xfrm>
            <a:off x="1775832" y="1782539"/>
            <a:ext cx="2736648"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rPr>
              <a:t>The 2019annual work summary</a:t>
            </a:r>
            <a:endParaRPr lang="zh-CN" alt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598403" y="2093237"/>
            <a:ext cx="391407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450600" y="364829"/>
            <a:ext cx="403507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7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7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123"/>
                                        </p:tgtEl>
                                        <p:attrNameLst>
                                          <p:attrName>style.visibility</p:attrName>
                                        </p:attrNameLst>
                                      </p:cBhvr>
                                      <p:to>
                                        <p:strVal val="visible"/>
                                      </p:to>
                                    </p:set>
                                    <p:anim by="(-#ppt_w*2)" calcmode="lin" valueType="num">
                                      <p:cBhvr rctx="PPT">
                                        <p:cTn id="22" dur="500" autoRev="1" fill="hold">
                                          <p:stCondLst>
                                            <p:cond delay="0"/>
                                          </p:stCondLst>
                                        </p:cTn>
                                        <p:tgtEl>
                                          <p:spTgt spid="5123"/>
                                        </p:tgtEl>
                                        <p:attrNameLst>
                                          <p:attrName>ppt_w</p:attrName>
                                        </p:attrNameLst>
                                      </p:cBhvr>
                                    </p:anim>
                                    <p:anim by="(#ppt_w*0.50)" calcmode="lin" valueType="num">
                                      <p:cBhvr>
                                        <p:cTn id="23" dur="500" decel="50000" autoRev="1" fill="hold">
                                          <p:stCondLst>
                                            <p:cond delay="0"/>
                                          </p:stCondLst>
                                        </p:cTn>
                                        <p:tgtEl>
                                          <p:spTgt spid="5123"/>
                                        </p:tgtEl>
                                        <p:attrNameLst>
                                          <p:attrName>ppt_x</p:attrName>
                                        </p:attrNameLst>
                                      </p:cBhvr>
                                    </p:anim>
                                    <p:anim from="(-#ppt_h/2)" to="(#ppt_y)" calcmode="lin" valueType="num">
                                      <p:cBhvr>
                                        <p:cTn id="24" dur="1000" fill="hold">
                                          <p:stCondLst>
                                            <p:cond delay="0"/>
                                          </p:stCondLst>
                                        </p:cTn>
                                        <p:tgtEl>
                                          <p:spTgt spid="5123"/>
                                        </p:tgtEl>
                                        <p:attrNameLst>
                                          <p:attrName>ppt_y</p:attrName>
                                        </p:attrNameLst>
                                      </p:cBhvr>
                                    </p:anim>
                                    <p:animRot by="21600000">
                                      <p:cBhvr>
                                        <p:cTn id="25" dur="1000" fill="hold">
                                          <p:stCondLst>
                                            <p:cond delay="0"/>
                                          </p:stCondLst>
                                        </p:cTn>
                                        <p:tgtEl>
                                          <p:spTgt spid="51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5"/>
                                        </p:tgtEl>
                                        <p:attrNameLst>
                                          <p:attrName>style.visibility</p:attrName>
                                        </p:attrNameLst>
                                      </p:cBhvr>
                                      <p:to>
                                        <p:strVal val="visible"/>
                                      </p:to>
                                    </p:set>
                                    <p:anim calcmode="lin" valueType="num">
                                      <p:cBhvr additive="base">
                                        <p:cTn id="30" dur="500" fill="hold"/>
                                        <p:tgtEl>
                                          <p:spTgt spid="5125"/>
                                        </p:tgtEl>
                                        <p:attrNameLst>
                                          <p:attrName>ppt_x</p:attrName>
                                        </p:attrNameLst>
                                      </p:cBhvr>
                                      <p:tavLst>
                                        <p:tav tm="0">
                                          <p:val>
                                            <p:strVal val="0-#ppt_w/2"/>
                                          </p:val>
                                        </p:tav>
                                        <p:tav tm="100000">
                                          <p:val>
                                            <p:strVal val="#ppt_x"/>
                                          </p:val>
                                        </p:tav>
                                      </p:tavLst>
                                    </p:anim>
                                    <p:anim calcmode="lin" valueType="num">
                                      <p:cBhvr additive="base">
                                        <p:cTn id="31" dur="500" fill="hold"/>
                                        <p:tgtEl>
                                          <p:spTgt spid="5125"/>
                                        </p:tgtEl>
                                        <p:attrNameLst>
                                          <p:attrName>ppt_y</p:attrName>
                                        </p:attrNameLst>
                                      </p:cBhvr>
                                      <p:tavLst>
                                        <p:tav tm="0">
                                          <p:val>
                                            <p:strVal val="#ppt_y"/>
                                          </p:val>
                                        </p:tav>
                                        <p:tav tm="100000">
                                          <p:val>
                                            <p:strVal val="#ppt_y"/>
                                          </p:val>
                                        </p:tav>
                                      </p:tavLst>
                                    </p:anim>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5124"/>
                                        </p:tgtEl>
                                        <p:attrNameLst>
                                          <p:attrName>style.visibility</p:attrName>
                                        </p:attrNameLst>
                                      </p:cBhvr>
                                      <p:to>
                                        <p:strVal val="visible"/>
                                      </p:to>
                                    </p:set>
                                    <p:anim by="(-#ppt_w*2)" calcmode="lin" valueType="num">
                                      <p:cBhvr rctx="PPT">
                                        <p:cTn id="34" dur="500" autoRev="1" fill="hold">
                                          <p:stCondLst>
                                            <p:cond delay="0"/>
                                          </p:stCondLst>
                                        </p:cTn>
                                        <p:tgtEl>
                                          <p:spTgt spid="5124"/>
                                        </p:tgtEl>
                                        <p:attrNameLst>
                                          <p:attrName>ppt_w</p:attrName>
                                        </p:attrNameLst>
                                      </p:cBhvr>
                                    </p:anim>
                                    <p:anim by="(#ppt_w*0.50)" calcmode="lin" valueType="num">
                                      <p:cBhvr>
                                        <p:cTn id="35" dur="500" decel="50000" autoRev="1" fill="hold">
                                          <p:stCondLst>
                                            <p:cond delay="0"/>
                                          </p:stCondLst>
                                        </p:cTn>
                                        <p:tgtEl>
                                          <p:spTgt spid="5124"/>
                                        </p:tgtEl>
                                        <p:attrNameLst>
                                          <p:attrName>ppt_x</p:attrName>
                                        </p:attrNameLst>
                                      </p:cBhvr>
                                    </p:anim>
                                    <p:anim from="(-#ppt_h/2)" to="(#ppt_y)" calcmode="lin" valueType="num">
                                      <p:cBhvr>
                                        <p:cTn id="36" dur="1000" fill="hold">
                                          <p:stCondLst>
                                            <p:cond delay="0"/>
                                          </p:stCondLst>
                                        </p:cTn>
                                        <p:tgtEl>
                                          <p:spTgt spid="5124"/>
                                        </p:tgtEl>
                                        <p:attrNameLst>
                                          <p:attrName>ppt_y</p:attrName>
                                        </p:attrNameLst>
                                      </p:cBhvr>
                                    </p:anim>
                                    <p:animRot by="21600000">
                                      <p:cBhvr>
                                        <p:cTn id="3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919005" y="1536256"/>
            <a:ext cx="1372774" cy="2128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8305">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a:off x="919005"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5" name="TextBox 84"/>
          <p:cNvSpPr txBox="1">
            <a:spLocks noChangeArrowheads="1"/>
          </p:cNvSpPr>
          <p:nvPr/>
        </p:nvSpPr>
        <p:spPr bwMode="auto">
          <a:xfrm>
            <a:off x="1053910" y="163253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86" name="TextBox 85"/>
          <p:cNvSpPr txBox="1">
            <a:spLocks noChangeArrowheads="1"/>
          </p:cNvSpPr>
          <p:nvPr/>
        </p:nvSpPr>
        <p:spPr bwMode="auto">
          <a:xfrm>
            <a:off x="1074553" y="2191357"/>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 replace text, click add relevant headline, modify the text content, also can copy your content to this directly.</a:t>
            </a:r>
          </a:p>
        </p:txBody>
      </p:sp>
      <p:sp>
        <p:nvSpPr>
          <p:cNvPr id="91" name="Rectangle 90"/>
          <p:cNvSpPr/>
          <p:nvPr/>
        </p:nvSpPr>
        <p:spPr>
          <a:xfrm>
            <a:off x="2398887" y="1536256"/>
            <a:ext cx="1372774" cy="2128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8305">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98" name="Straight Connector 97"/>
          <p:cNvCxnSpPr/>
          <p:nvPr/>
        </p:nvCxnSpPr>
        <p:spPr>
          <a:xfrm>
            <a:off x="2398887" y="1891061"/>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TextBox 102"/>
          <p:cNvSpPr txBox="1">
            <a:spLocks noChangeArrowheads="1"/>
          </p:cNvSpPr>
          <p:nvPr/>
        </p:nvSpPr>
        <p:spPr bwMode="auto">
          <a:xfrm>
            <a:off x="2533793" y="163253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06" name="TextBox 105"/>
          <p:cNvSpPr txBox="1">
            <a:spLocks noChangeArrowheads="1"/>
          </p:cNvSpPr>
          <p:nvPr/>
        </p:nvSpPr>
        <p:spPr bwMode="auto">
          <a:xfrm>
            <a:off x="2554435" y="2191357"/>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 replace text, click add relevant headline, modify the text content, also can copy your content to this directly.</a:t>
            </a:r>
          </a:p>
        </p:txBody>
      </p:sp>
      <p:sp>
        <p:nvSpPr>
          <p:cNvPr id="128" name="Rectangle 127"/>
          <p:cNvSpPr/>
          <p:nvPr/>
        </p:nvSpPr>
        <p:spPr>
          <a:xfrm>
            <a:off x="3888886" y="1531493"/>
            <a:ext cx="1372774" cy="21279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8305">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31" name="Straight Connector 130"/>
          <p:cNvCxnSpPr/>
          <p:nvPr/>
        </p:nvCxnSpPr>
        <p:spPr>
          <a:xfrm>
            <a:off x="3888886" y="1886299"/>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6" name="TextBox 135"/>
          <p:cNvSpPr txBox="1">
            <a:spLocks noChangeArrowheads="1"/>
          </p:cNvSpPr>
          <p:nvPr/>
        </p:nvSpPr>
        <p:spPr bwMode="auto">
          <a:xfrm>
            <a:off x="4023791" y="1627177"/>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37" name="TextBox 136"/>
          <p:cNvSpPr txBox="1">
            <a:spLocks noChangeArrowheads="1"/>
          </p:cNvSpPr>
          <p:nvPr/>
        </p:nvSpPr>
        <p:spPr bwMode="auto">
          <a:xfrm>
            <a:off x="4044434" y="2185998"/>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 replace text, click add relevant headline, modify the text content, also can copy your content to this directly.</a:t>
            </a:r>
          </a:p>
        </p:txBody>
      </p:sp>
      <p:sp>
        <p:nvSpPr>
          <p:cNvPr id="139" name="Rectangle 138"/>
          <p:cNvSpPr/>
          <p:nvPr/>
        </p:nvSpPr>
        <p:spPr>
          <a:xfrm>
            <a:off x="5374124" y="1526136"/>
            <a:ext cx="1372774" cy="21287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8305">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41" name="Straight Connector 140"/>
          <p:cNvCxnSpPr/>
          <p:nvPr/>
        </p:nvCxnSpPr>
        <p:spPr>
          <a:xfrm>
            <a:off x="5374124"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3" name="TextBox 142"/>
          <p:cNvSpPr txBox="1">
            <a:spLocks noChangeArrowheads="1"/>
          </p:cNvSpPr>
          <p:nvPr/>
        </p:nvSpPr>
        <p:spPr bwMode="auto">
          <a:xfrm>
            <a:off x="5509029" y="162241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58" name="TextBox 157"/>
          <p:cNvSpPr txBox="1">
            <a:spLocks noChangeArrowheads="1"/>
          </p:cNvSpPr>
          <p:nvPr/>
        </p:nvSpPr>
        <p:spPr bwMode="auto">
          <a:xfrm>
            <a:off x="5529672" y="2181236"/>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 replace text, click add relevant headline, modify the text content, also can copy your content to this directly.</a:t>
            </a:r>
          </a:p>
        </p:txBody>
      </p:sp>
      <p:sp>
        <p:nvSpPr>
          <p:cNvPr id="160" name="Rectangle 159"/>
          <p:cNvSpPr/>
          <p:nvPr/>
        </p:nvSpPr>
        <p:spPr>
          <a:xfrm>
            <a:off x="6854007" y="1526136"/>
            <a:ext cx="1372774" cy="212870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08305">
              <a:lnSpc>
                <a:spcPct val="120000"/>
              </a:lnSpc>
              <a:defRPr/>
            </a:pPr>
            <a:endParaRPr lang="en-US" dirty="0">
              <a:latin typeface="Arial" panose="020B0604020202020204" pitchFamily="34" charset="0"/>
              <a:ea typeface="微软雅黑" panose="020B0503020204020204" pitchFamily="34" charset="-122"/>
              <a:sym typeface="Arial" panose="020B0604020202020204" pitchFamily="34" charset="0"/>
            </a:endParaRPr>
          </a:p>
        </p:txBody>
      </p:sp>
      <p:cxnSp>
        <p:nvCxnSpPr>
          <p:cNvPr id="162" name="Straight Connector 161"/>
          <p:cNvCxnSpPr/>
          <p:nvPr/>
        </p:nvCxnSpPr>
        <p:spPr>
          <a:xfrm>
            <a:off x="6854007" y="1880942"/>
            <a:ext cx="137277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3" name="TextBox 162"/>
          <p:cNvSpPr txBox="1">
            <a:spLocks noChangeArrowheads="1"/>
          </p:cNvSpPr>
          <p:nvPr/>
        </p:nvSpPr>
        <p:spPr bwMode="auto">
          <a:xfrm>
            <a:off x="6988912" y="1622414"/>
            <a:ext cx="1102963" cy="18466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Roboto Regular" charset="0"/>
              <a:sym typeface="Arial" panose="020B0604020202020204" pitchFamily="34" charset="0"/>
            </a:endParaRPr>
          </a:p>
        </p:txBody>
      </p:sp>
      <p:sp>
        <p:nvSpPr>
          <p:cNvPr id="164" name="TextBox 163"/>
          <p:cNvSpPr txBox="1">
            <a:spLocks noChangeArrowheads="1"/>
          </p:cNvSpPr>
          <p:nvPr/>
        </p:nvSpPr>
        <p:spPr bwMode="auto">
          <a:xfrm>
            <a:off x="7009555" y="2181236"/>
            <a:ext cx="1061678" cy="997196"/>
          </a:xfrm>
          <a:prstGeom prst="rect">
            <a:avLst/>
          </a:prstGeom>
          <a:noFill/>
          <a:ln>
            <a:noFill/>
          </a:ln>
        </p:spPr>
        <p:txBody>
          <a:bodyPr wrap="square" lIns="0" tIns="0" rIns="0" bIns="0">
            <a:spAutoFit/>
          </a:bodyPr>
          <a:lstStyle>
            <a:lvl1pPr>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a:defRPr sz="4300">
                <a:solidFill>
                  <a:schemeClr val="tx1"/>
                </a:solidFill>
                <a:latin typeface="Calibri" panose="020F0502020204030204" pitchFamily="34" charset="0"/>
                <a:ea typeface="MS PGothic" panose="020B0600070205080204" charset="-128"/>
              </a:defRPr>
            </a:lvl2pPr>
            <a:lvl3pPr marL="1143000" indent="-228600">
              <a:defRPr sz="4300">
                <a:solidFill>
                  <a:schemeClr val="tx1"/>
                </a:solidFill>
                <a:latin typeface="Calibri" panose="020F0502020204030204" pitchFamily="34" charset="0"/>
                <a:ea typeface="MS PGothic" panose="020B0600070205080204" charset="-128"/>
              </a:defRPr>
            </a:lvl3pPr>
            <a:lvl4pPr marL="1600200" indent="-228600">
              <a:defRPr sz="4300">
                <a:solidFill>
                  <a:schemeClr val="tx1"/>
                </a:solidFill>
                <a:latin typeface="Calibri" panose="020F0502020204030204" pitchFamily="34" charset="0"/>
                <a:ea typeface="MS PGothic" panose="020B0600070205080204" charset="-128"/>
              </a:defRPr>
            </a:lvl4pPr>
            <a:lvl5pPr marL="2057400" indent="-228600">
              <a:defRPr sz="4300">
                <a:solidFill>
                  <a:schemeClr val="tx1"/>
                </a:solidFill>
                <a:latin typeface="Calibri" panose="020F0502020204030204" pitchFamily="34" charset="0"/>
                <a:ea typeface="MS PGothic" panose="020B060007020508020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algn="just">
              <a:lnSpc>
                <a:spcPct val="120000"/>
              </a:lnSpc>
            </a:pP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Please replace text, click add relevant headline, modify the text content, also can copy your content to this </a:t>
            </a:r>
            <a:r>
              <a:rPr lang="en-US" altLang="zh-CN" sz="600" dirty="0" err="1">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directly.Please</a:t>
            </a:r>
            <a:r>
              <a:rPr lang="en-US" altLang="zh-CN" sz="600" dirty="0">
                <a:solidFill>
                  <a:schemeClr val="bg1"/>
                </a:solidFill>
                <a:latin typeface="Arial" panose="020B0604020202020204" pitchFamily="34" charset="0"/>
                <a:ea typeface="微软雅黑" panose="020B0503020204020204" pitchFamily="34" charset="-122"/>
                <a:cs typeface="Roboto Light" pitchFamily="2" charset="0"/>
                <a:sym typeface="Arial" panose="020B0604020202020204" pitchFamily="34" charset="0"/>
              </a:rPr>
              <a:t> replace text, click add relevant headline, modify the text content, also can copy your content to this directly.</a:t>
            </a:r>
          </a:p>
        </p:txBody>
      </p:sp>
      <p:sp>
        <p:nvSpPr>
          <p:cNvPr id="28" name="Title 20"/>
          <p:cNvSpPr txBox="1"/>
          <p:nvPr/>
        </p:nvSpPr>
        <p:spPr bwMode="auto">
          <a:xfrm>
            <a:off x="916737" y="3823355"/>
            <a:ext cx="7310044" cy="553998"/>
          </a:xfrm>
          <a:prstGeom prst="rect">
            <a:avLst/>
          </a:prstGeom>
          <a:noFill/>
          <a:ln>
            <a:noFill/>
          </a:ln>
        </p:spPr>
        <p:txBody>
          <a:bodyPr wrap="square" lIns="0" tIns="0" rIns="0" bIns="0" anchor="ctr">
            <a:spAutoFit/>
          </a:bodyPr>
          <a:lstStyle>
            <a:lvl1pPr defTabSz="457200">
              <a:defRPr sz="4300">
                <a:solidFill>
                  <a:schemeClr val="tx1"/>
                </a:solidFill>
                <a:latin typeface="Calibri" panose="020F0502020204030204" pitchFamily="34" charset="0"/>
                <a:ea typeface="MS PGothic" panose="020B0600070205080204" charset="-128"/>
                <a:cs typeface="MS PGothic" panose="020B0600070205080204" charset="-128"/>
              </a:defRPr>
            </a:lvl1pPr>
            <a:lvl2pPr marL="742950" indent="-285750" defTabSz="457200">
              <a:defRPr sz="4300">
                <a:solidFill>
                  <a:schemeClr val="tx1"/>
                </a:solidFill>
                <a:latin typeface="Calibri" panose="020F0502020204030204" pitchFamily="34" charset="0"/>
                <a:ea typeface="MS PGothic" panose="020B0600070205080204" charset="-128"/>
              </a:defRPr>
            </a:lvl2pPr>
            <a:lvl3pPr marL="1143000" indent="-228600" defTabSz="457200">
              <a:defRPr sz="4300">
                <a:solidFill>
                  <a:schemeClr val="tx1"/>
                </a:solidFill>
                <a:latin typeface="Calibri" panose="020F0502020204030204" pitchFamily="34" charset="0"/>
                <a:ea typeface="MS PGothic" panose="020B0600070205080204" charset="-128"/>
              </a:defRPr>
            </a:lvl3pPr>
            <a:lvl4pPr marL="1600200" indent="-228600" defTabSz="457200">
              <a:defRPr sz="4300">
                <a:solidFill>
                  <a:schemeClr val="tx1"/>
                </a:solidFill>
                <a:latin typeface="Calibri" panose="020F0502020204030204" pitchFamily="34" charset="0"/>
                <a:ea typeface="MS PGothic" panose="020B0600070205080204" charset="-128"/>
              </a:defRPr>
            </a:lvl4pPr>
            <a:lvl5pPr marL="2057400" indent="-228600" defTabSz="457200">
              <a:defRPr sz="4300">
                <a:solidFill>
                  <a:schemeClr val="tx1"/>
                </a:solidFill>
                <a:latin typeface="Calibri" panose="020F0502020204030204" pitchFamily="34" charset="0"/>
                <a:ea typeface="MS PGothic" panose="020B0600070205080204" charset="-128"/>
              </a:defRPr>
            </a:lvl5pPr>
            <a:lvl6pPr marL="25146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6pPr>
            <a:lvl7pPr marL="29718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7pPr>
            <a:lvl8pPr marL="34290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8pPr>
            <a:lvl9pPr marL="3886200" indent="-228600" fontAlgn="base">
              <a:spcBef>
                <a:spcPct val="0"/>
              </a:spcBef>
              <a:spcAft>
                <a:spcPct val="0"/>
              </a:spcAft>
              <a:defRPr sz="4300">
                <a:solidFill>
                  <a:schemeClr val="tx1"/>
                </a:solidFill>
                <a:latin typeface="Calibri" panose="020F0502020204030204" pitchFamily="34" charset="0"/>
                <a:ea typeface="MS PGothic" panose="020B0600070205080204" charset="-128"/>
              </a:defRPr>
            </a:lvl9pPr>
          </a:lstStyle>
          <a:p>
            <a:pPr defTabSz="685800">
              <a:lnSpc>
                <a:spcPct val="120000"/>
              </a:lnSpc>
              <a:defRPr/>
            </a:pP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Please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a:t>
            </a:r>
            <a:r>
              <a:rPr lang="en-US" altLang="zh-CN" sz="600" kern="0" dirty="0" err="1">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directly.Please</a:t>
            </a:r>
            <a:r>
              <a:rPr lang="en-US" altLang="zh-CN"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rPr>
              <a:t> replace text, click add relevant headline, modify the text content, also can copy your content to this directly.</a:t>
            </a:r>
            <a:endParaRPr lang="en-US" sz="600" kern="0" dirty="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fade">
                                      <p:cBhvr>
                                        <p:cTn id="19" dur="500"/>
                                        <p:tgtEl>
                                          <p:spTgt spid="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fade">
                                      <p:cBhvr>
                                        <p:cTn id="27" dur="500"/>
                                        <p:tgtEl>
                                          <p:spTgt spid="10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fade">
                                      <p:cBhvr>
                                        <p:cTn id="31" dur="500"/>
                                        <p:tgtEl>
                                          <p:spTgt spid="1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fade">
                                      <p:cBhvr>
                                        <p:cTn id="35" dur="500"/>
                                        <p:tgtEl>
                                          <p:spTgt spid="13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37"/>
                                        </p:tgtEl>
                                        <p:attrNameLst>
                                          <p:attrName>style.visibility</p:attrName>
                                        </p:attrNameLst>
                                      </p:cBhvr>
                                      <p:to>
                                        <p:strVal val="visible"/>
                                      </p:to>
                                    </p:set>
                                    <p:animEffect transition="in" filter="fade">
                                      <p:cBhvr>
                                        <p:cTn id="39" dur="500"/>
                                        <p:tgtEl>
                                          <p:spTgt spid="13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fade">
                                      <p:cBhvr>
                                        <p:cTn id="43" dur="500"/>
                                        <p:tgtEl>
                                          <p:spTgt spid="139"/>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500"/>
                                        <p:tgtEl>
                                          <p:spTgt spid="14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58"/>
                                        </p:tgtEl>
                                        <p:attrNameLst>
                                          <p:attrName>style.visibility</p:attrName>
                                        </p:attrNameLst>
                                      </p:cBhvr>
                                      <p:to>
                                        <p:strVal val="visible"/>
                                      </p:to>
                                    </p:set>
                                    <p:animEffect transition="in" filter="fade">
                                      <p:cBhvr>
                                        <p:cTn id="51" dur="500"/>
                                        <p:tgtEl>
                                          <p:spTgt spid="158"/>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0"/>
                                        </p:tgtEl>
                                        <p:attrNameLst>
                                          <p:attrName>style.visibility</p:attrName>
                                        </p:attrNameLst>
                                      </p:cBhvr>
                                      <p:to>
                                        <p:strVal val="visible"/>
                                      </p:to>
                                    </p:set>
                                    <p:animEffect transition="in" filter="fade">
                                      <p:cBhvr>
                                        <p:cTn id="55" dur="500"/>
                                        <p:tgtEl>
                                          <p:spTgt spid="16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63"/>
                                        </p:tgtEl>
                                        <p:attrNameLst>
                                          <p:attrName>style.visibility</p:attrName>
                                        </p:attrNameLst>
                                      </p:cBhvr>
                                      <p:to>
                                        <p:strVal val="visible"/>
                                      </p:to>
                                    </p:set>
                                    <p:animEffect transition="in" filter="fade">
                                      <p:cBhvr>
                                        <p:cTn id="59" dur="500"/>
                                        <p:tgtEl>
                                          <p:spTgt spid="163"/>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64"/>
                                        </p:tgtEl>
                                        <p:attrNameLst>
                                          <p:attrName>style.visibility</p:attrName>
                                        </p:attrNameLst>
                                      </p:cBhvr>
                                      <p:to>
                                        <p:strVal val="visible"/>
                                      </p:to>
                                    </p:set>
                                    <p:animEffect transition="in" filter="fade">
                                      <p:cBhvr>
                                        <p:cTn id="63" dur="500"/>
                                        <p:tgtEl>
                                          <p:spTgt spid="16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85" grpId="0"/>
      <p:bldP spid="86" grpId="0"/>
      <p:bldP spid="91" grpId="0" animBg="1"/>
      <p:bldP spid="103" grpId="0"/>
      <p:bldP spid="106" grpId="0"/>
      <p:bldP spid="128" grpId="0" animBg="1"/>
      <p:bldP spid="136" grpId="0"/>
      <p:bldP spid="137" grpId="0"/>
      <p:bldP spid="139" grpId="0" animBg="1"/>
      <p:bldP spid="143" grpId="0"/>
      <p:bldP spid="158" grpId="0"/>
      <p:bldP spid="160" grpId="0" animBg="1"/>
      <p:bldP spid="163" grpId="0"/>
      <p:bldP spid="164"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rcRect t="9693" b="9693"/>
          <a:stretch>
            <a:fillRect/>
          </a:stretch>
        </p:blipFill>
        <p:spPr>
          <a:xfrm>
            <a:off x="3592513" y="1252538"/>
            <a:ext cx="5551487" cy="2981325"/>
          </a:xfrm>
        </p:spPr>
      </p:pic>
      <p:sp>
        <p:nvSpPr>
          <p:cNvPr id="14" name="矩形 13"/>
          <p:cNvSpPr/>
          <p:nvPr/>
        </p:nvSpPr>
        <p:spPr>
          <a:xfrm>
            <a:off x="933449" y="1502229"/>
            <a:ext cx="3333751" cy="2449286"/>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矩形 14"/>
          <p:cNvSpPr/>
          <p:nvPr/>
        </p:nvSpPr>
        <p:spPr>
          <a:xfrm>
            <a:off x="839011" y="1723707"/>
            <a:ext cx="247338" cy="200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 name="组合 19"/>
          <p:cNvGrpSpPr/>
          <p:nvPr/>
        </p:nvGrpSpPr>
        <p:grpSpPr>
          <a:xfrm>
            <a:off x="1086349" y="2210481"/>
            <a:ext cx="2876051" cy="1402354"/>
            <a:chOff x="1448465" y="2947308"/>
            <a:chExt cx="3834735" cy="1869805"/>
          </a:xfrm>
        </p:grpSpPr>
        <p:cxnSp>
          <p:nvCxnSpPr>
            <p:cNvPr id="17" name="直接连接符 16"/>
            <p:cNvCxnSpPr/>
            <p:nvPr/>
          </p:nvCxnSpPr>
          <p:spPr>
            <a:xfrm>
              <a:off x="1596572" y="2947308"/>
              <a:ext cx="841829" cy="0"/>
            </a:xfrm>
            <a:prstGeom prst="line">
              <a:avLst/>
            </a:prstGeom>
            <a:ln w="254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448465" y="3068943"/>
              <a:ext cx="3834735" cy="1748170"/>
            </a:xfrm>
            <a:prstGeom prst="rect">
              <a:avLst/>
            </a:prstGeom>
          </p:spPr>
          <p:txBody>
            <a:bodyPr wrap="square">
              <a:spAutoFit/>
            </a:bodyPr>
            <a:lstStyle/>
            <a:p>
              <a:pPr algn="just">
                <a:lnSpc>
                  <a:spcPct val="120000"/>
                </a:lnSpc>
              </a:pPr>
              <a:r>
                <a:rPr lang="zh-CN" altLang="en-US" sz="1100" dirty="0">
                  <a:solidFill>
                    <a:schemeClr val="tx1">
                      <a:lumMod val="50000"/>
                      <a:lumOff val="50000"/>
                    </a:schemeClr>
                  </a:solidFill>
                </a:rPr>
                <a:t>用户可以在投影仪或者计算机上进行演示，也可以将演示文稿打印出来，制作成胶片，以便应用到更广泛的领域中。利用</a:t>
              </a:r>
              <a:r>
                <a:rPr lang="en-US" altLang="zh-CN" sz="1100" dirty="0">
                  <a:solidFill>
                    <a:schemeClr val="tx1">
                      <a:lumMod val="50000"/>
                      <a:lumOff val="50000"/>
                    </a:schemeClr>
                  </a:solidFill>
                </a:rPr>
                <a:t>Microsoft Office PowerPoint</a:t>
              </a:r>
              <a:r>
                <a:rPr lang="zh-CN" altLang="en-US" sz="1100" dirty="0">
                  <a:solidFill>
                    <a:schemeClr val="tx1">
                      <a:lumMod val="50000"/>
                      <a:lumOff val="50000"/>
                    </a:schemeClr>
                  </a:solidFill>
                </a:rPr>
                <a:t>不仅可以创建演示文稿，还可以在互联网上召开面对面会议、远程会议或在网上给观众展示演示文稿</a:t>
              </a:r>
            </a:p>
          </p:txBody>
        </p:sp>
      </p:grpSp>
      <p:sp>
        <p:nvSpPr>
          <p:cNvPr id="19" name="矩形 18"/>
          <p:cNvSpPr/>
          <p:nvPr/>
        </p:nvSpPr>
        <p:spPr>
          <a:xfrm>
            <a:off x="1086349" y="1810212"/>
            <a:ext cx="2103167" cy="346249"/>
          </a:xfrm>
          <a:prstGeom prst="rect">
            <a:avLst/>
          </a:prstGeom>
        </p:spPr>
        <p:txBody>
          <a:bodyPr wrap="square" lIns="68580" tIns="34290" rIns="68580" bIns="34290">
            <a:spAutoFit/>
          </a:bodyPr>
          <a:lstStyle/>
          <a:p>
            <a:pPr algn="just">
              <a:lnSpc>
                <a:spcPct val="120000"/>
              </a:lnSpc>
            </a:pPr>
            <a:r>
              <a:rPr lang="zh-CN" altLang="en-US" sz="1500" b="1" dirty="0">
                <a:solidFill>
                  <a:schemeClr val="tx1">
                    <a:lumMod val="65000"/>
                    <a:lumOff val="35000"/>
                  </a:schemeClr>
                </a:solidFill>
              </a:rPr>
              <a:t>标题文字添加</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0"/>
          <p:cNvGrpSpPr/>
          <p:nvPr/>
        </p:nvGrpSpPr>
        <p:grpSpPr>
          <a:xfrm>
            <a:off x="6978667" y="2710496"/>
            <a:ext cx="814234" cy="813588"/>
            <a:chOff x="6434437" y="4380470"/>
            <a:chExt cx="1218099" cy="1217066"/>
          </a:xfrm>
        </p:grpSpPr>
        <p:sp>
          <p:nvSpPr>
            <p:cNvPr id="432" name="Donut 431"/>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3" name="Block Arc 432"/>
            <p:cNvSpPr/>
            <p:nvPr/>
          </p:nvSpPr>
          <p:spPr>
            <a:xfrm rot="5400000" flipH="1">
              <a:off x="6434437" y="4380470"/>
              <a:ext cx="1216800" cy="1216800"/>
            </a:xfrm>
            <a:prstGeom prst="blockArc">
              <a:avLst>
                <a:gd name="adj1" fmla="val 2204812"/>
                <a:gd name="adj2" fmla="val 0"/>
                <a:gd name="adj3" fmla="val 1261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434"/>
          <p:cNvGrpSpPr/>
          <p:nvPr/>
        </p:nvGrpSpPr>
        <p:grpSpPr>
          <a:xfrm>
            <a:off x="5657854" y="2710496"/>
            <a:ext cx="814234" cy="813588"/>
            <a:chOff x="6434437" y="4380470"/>
            <a:chExt cx="1218099" cy="1217066"/>
          </a:xfrm>
        </p:grpSpPr>
        <p:sp>
          <p:nvSpPr>
            <p:cNvPr id="436" name="Donut 435"/>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7" name="Block Arc 436"/>
            <p:cNvSpPr/>
            <p:nvPr/>
          </p:nvSpPr>
          <p:spPr>
            <a:xfrm rot="5400000" flipH="1">
              <a:off x="6434437" y="4380470"/>
              <a:ext cx="1216800" cy="1216800"/>
            </a:xfrm>
            <a:prstGeom prst="blockArc">
              <a:avLst>
                <a:gd name="adj1" fmla="val 9495697"/>
                <a:gd name="adj2" fmla="val 0"/>
                <a:gd name="adj3" fmla="val 126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42" name="TextBox 441"/>
          <p:cNvSpPr txBox="1"/>
          <p:nvPr/>
        </p:nvSpPr>
        <p:spPr>
          <a:xfrm>
            <a:off x="4278109" y="3603081"/>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3" name="TextBox 442"/>
          <p:cNvSpPr txBox="1"/>
          <p:nvPr/>
        </p:nvSpPr>
        <p:spPr>
          <a:xfrm>
            <a:off x="5618125" y="3600109"/>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4" name="TextBox 443"/>
          <p:cNvSpPr txBox="1"/>
          <p:nvPr/>
        </p:nvSpPr>
        <p:spPr>
          <a:xfrm>
            <a:off x="6938938" y="3600109"/>
            <a:ext cx="897682" cy="184666"/>
          </a:xfrm>
          <a:prstGeom prst="rect">
            <a:avLst/>
          </a:prstGeom>
          <a:noFill/>
        </p:spPr>
        <p:txBody>
          <a:bodyPr wrap="non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Group 444"/>
          <p:cNvGrpSpPr/>
          <p:nvPr/>
        </p:nvGrpSpPr>
        <p:grpSpPr>
          <a:xfrm>
            <a:off x="4317838" y="2710496"/>
            <a:ext cx="814234" cy="813588"/>
            <a:chOff x="6434437" y="4380470"/>
            <a:chExt cx="1218099" cy="1217066"/>
          </a:xfrm>
        </p:grpSpPr>
        <p:sp>
          <p:nvSpPr>
            <p:cNvPr id="446" name="Donut 445"/>
            <p:cNvSpPr/>
            <p:nvPr/>
          </p:nvSpPr>
          <p:spPr>
            <a:xfrm>
              <a:off x="6435470" y="4380470"/>
              <a:ext cx="1217066" cy="1217066"/>
            </a:xfrm>
            <a:prstGeom prst="donut">
              <a:avLst>
                <a:gd name="adj" fmla="val 1246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7" name="Block Arc 446"/>
            <p:cNvSpPr/>
            <p:nvPr/>
          </p:nvSpPr>
          <p:spPr>
            <a:xfrm rot="5400000" flipH="1">
              <a:off x="6434437" y="4380470"/>
              <a:ext cx="1216800" cy="1216800"/>
            </a:xfrm>
            <a:prstGeom prst="blockArc">
              <a:avLst>
                <a:gd name="adj1" fmla="val 4362058"/>
                <a:gd name="adj2" fmla="val 0"/>
                <a:gd name="adj3" fmla="val 1261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11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56" name="TextBox 455"/>
          <p:cNvSpPr txBox="1"/>
          <p:nvPr/>
        </p:nvSpPr>
        <p:spPr>
          <a:xfrm>
            <a:off x="4531859" y="2972352"/>
            <a:ext cx="386193" cy="250323"/>
          </a:xfrm>
          <a:prstGeom prst="rect">
            <a:avLst/>
          </a:prstGeom>
          <a:noFill/>
        </p:spPr>
        <p:txBody>
          <a:bodyPr wrap="none" lIns="65023" tIns="32511" rIns="65023" bIns="32511"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457" name="TextBox 456"/>
          <p:cNvSpPr txBox="1"/>
          <p:nvPr/>
        </p:nvSpPr>
        <p:spPr>
          <a:xfrm>
            <a:off x="5871876" y="2972352"/>
            <a:ext cx="386193" cy="250323"/>
          </a:xfrm>
          <a:prstGeom prst="rect">
            <a:avLst/>
          </a:prstGeom>
          <a:noFill/>
        </p:spPr>
        <p:txBody>
          <a:bodyPr wrap="none" lIns="65023" tIns="32511" rIns="65023" bIns="32511"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sp>
        <p:nvSpPr>
          <p:cNvPr id="458" name="TextBox 457"/>
          <p:cNvSpPr txBox="1"/>
          <p:nvPr/>
        </p:nvSpPr>
        <p:spPr>
          <a:xfrm>
            <a:off x="7192688" y="2972352"/>
            <a:ext cx="386193" cy="250323"/>
          </a:xfrm>
          <a:prstGeom prst="rect">
            <a:avLst/>
          </a:prstGeom>
          <a:noFill/>
        </p:spPr>
        <p:txBody>
          <a:bodyPr wrap="none" lIns="65023" tIns="32511" rIns="65023" bIns="32511" rtlCol="0">
            <a:spAutoFit/>
          </a:bodyPr>
          <a:lstStyle/>
          <a:p>
            <a:pPr algn="ctr">
              <a:lnSpc>
                <a:spcPct val="120000"/>
              </a:lnSpc>
            </a:pPr>
            <a:r>
              <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80%</a:t>
            </a:r>
          </a:p>
        </p:txBody>
      </p:sp>
      <p:grpSp>
        <p:nvGrpSpPr>
          <p:cNvPr id="5" name="Group 4"/>
          <p:cNvGrpSpPr/>
          <p:nvPr/>
        </p:nvGrpSpPr>
        <p:grpSpPr>
          <a:xfrm>
            <a:off x="1161815" y="1686480"/>
            <a:ext cx="2660155" cy="2537886"/>
            <a:chOff x="1366272" y="2088755"/>
            <a:chExt cx="3979610" cy="3796486"/>
          </a:xfrm>
        </p:grpSpPr>
        <p:sp>
          <p:nvSpPr>
            <p:cNvPr id="459" name="Freeform 15"/>
            <p:cNvSpPr/>
            <p:nvPr/>
          </p:nvSpPr>
          <p:spPr bwMode="auto">
            <a:xfrm>
              <a:off x="3356414" y="2088755"/>
              <a:ext cx="1989468" cy="2025824"/>
            </a:xfrm>
            <a:custGeom>
              <a:avLst/>
              <a:gdLst>
                <a:gd name="T0" fmla="*/ 1249 w 1249"/>
                <a:gd name="T1" fmla="*/ 1192 h 1272"/>
                <a:gd name="T2" fmla="*/ 1155 w 1249"/>
                <a:gd name="T3" fmla="*/ 728 h 1272"/>
                <a:gd name="T4" fmla="*/ 900 w 1249"/>
                <a:gd name="T5" fmla="*/ 349 h 1272"/>
                <a:gd name="T6" fmla="*/ 521 w 1249"/>
                <a:gd name="T7" fmla="*/ 94 h 1272"/>
                <a:gd name="T8" fmla="*/ 57 w 1249"/>
                <a:gd name="T9" fmla="*/ 0 h 1272"/>
                <a:gd name="T10" fmla="*/ 0 w 1249"/>
                <a:gd name="T11" fmla="*/ 1 h 1272"/>
                <a:gd name="T12" fmla="*/ 0 w 1249"/>
                <a:gd name="T13" fmla="*/ 603 h 1272"/>
                <a:gd name="T14" fmla="*/ 57 w 1249"/>
                <a:gd name="T15" fmla="*/ 600 h 1272"/>
                <a:gd name="T16" fmla="*/ 648 w 1249"/>
                <a:gd name="T17" fmla="*/ 1151 h 1272"/>
                <a:gd name="T18" fmla="*/ 1246 w 1249"/>
                <a:gd name="T19" fmla="*/ 1272 h 1272"/>
                <a:gd name="T20" fmla="*/ 1249 w 1249"/>
                <a:gd name="T21" fmla="*/ 1192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1272">
                  <a:moveTo>
                    <a:pt x="1249" y="1192"/>
                  </a:moveTo>
                  <a:cubicBezTo>
                    <a:pt x="1249" y="1031"/>
                    <a:pt x="1217" y="875"/>
                    <a:pt x="1155" y="728"/>
                  </a:cubicBezTo>
                  <a:cubicBezTo>
                    <a:pt x="1095" y="586"/>
                    <a:pt x="1009" y="458"/>
                    <a:pt x="900" y="349"/>
                  </a:cubicBezTo>
                  <a:cubicBezTo>
                    <a:pt x="790" y="240"/>
                    <a:pt x="663" y="154"/>
                    <a:pt x="521" y="94"/>
                  </a:cubicBezTo>
                  <a:cubicBezTo>
                    <a:pt x="374" y="31"/>
                    <a:pt x="218" y="0"/>
                    <a:pt x="57" y="0"/>
                  </a:cubicBezTo>
                  <a:cubicBezTo>
                    <a:pt x="38" y="0"/>
                    <a:pt x="19" y="0"/>
                    <a:pt x="0" y="1"/>
                  </a:cubicBezTo>
                  <a:cubicBezTo>
                    <a:pt x="0" y="603"/>
                    <a:pt x="0" y="603"/>
                    <a:pt x="0" y="603"/>
                  </a:cubicBezTo>
                  <a:cubicBezTo>
                    <a:pt x="18" y="601"/>
                    <a:pt x="38" y="600"/>
                    <a:pt x="57" y="600"/>
                  </a:cubicBezTo>
                  <a:cubicBezTo>
                    <a:pt x="370" y="600"/>
                    <a:pt x="626" y="844"/>
                    <a:pt x="648" y="1151"/>
                  </a:cubicBezTo>
                  <a:cubicBezTo>
                    <a:pt x="1246" y="1272"/>
                    <a:pt x="1246" y="1272"/>
                    <a:pt x="1246" y="1272"/>
                  </a:cubicBezTo>
                  <a:cubicBezTo>
                    <a:pt x="1248" y="1246"/>
                    <a:pt x="1249" y="1219"/>
                    <a:pt x="1249" y="1192"/>
                  </a:cubicBezTo>
                  <a:close/>
                </a:path>
              </a:pathLst>
            </a:custGeom>
            <a:solidFill>
              <a:schemeClr val="accent4"/>
            </a:solidFill>
            <a:ln>
              <a:noFill/>
            </a:ln>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0" name="Freeform 16"/>
            <p:cNvSpPr/>
            <p:nvPr/>
          </p:nvSpPr>
          <p:spPr bwMode="auto">
            <a:xfrm>
              <a:off x="2840700" y="4023691"/>
              <a:ext cx="2490370" cy="1861550"/>
            </a:xfrm>
            <a:custGeom>
              <a:avLst/>
              <a:gdLst>
                <a:gd name="T0" fmla="*/ 381 w 1564"/>
                <a:gd name="T1" fmla="*/ 569 h 1169"/>
                <a:gd name="T2" fmla="*/ 301 w 1564"/>
                <a:gd name="T3" fmla="*/ 564 h 1169"/>
                <a:gd name="T4" fmla="*/ 0 w 1564"/>
                <a:gd name="T5" fmla="*/ 1107 h 1169"/>
                <a:gd name="T6" fmla="*/ 381 w 1564"/>
                <a:gd name="T7" fmla="*/ 1169 h 1169"/>
                <a:gd name="T8" fmla="*/ 845 w 1564"/>
                <a:gd name="T9" fmla="*/ 1075 h 1169"/>
                <a:gd name="T10" fmla="*/ 1224 w 1564"/>
                <a:gd name="T11" fmla="*/ 820 h 1169"/>
                <a:gd name="T12" fmla="*/ 1479 w 1564"/>
                <a:gd name="T13" fmla="*/ 441 h 1169"/>
                <a:gd name="T14" fmla="*/ 1564 w 1564"/>
                <a:gd name="T15" fmla="*/ 120 h 1169"/>
                <a:gd name="T16" fmla="*/ 972 w 1564"/>
                <a:gd name="T17" fmla="*/ 0 h 1169"/>
                <a:gd name="T18" fmla="*/ 381 w 1564"/>
                <a:gd name="T19" fmla="*/ 569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4" h="1169">
                  <a:moveTo>
                    <a:pt x="381" y="569"/>
                  </a:moveTo>
                  <a:cubicBezTo>
                    <a:pt x="354" y="569"/>
                    <a:pt x="327" y="567"/>
                    <a:pt x="301" y="564"/>
                  </a:cubicBezTo>
                  <a:cubicBezTo>
                    <a:pt x="0" y="1107"/>
                    <a:pt x="0" y="1107"/>
                    <a:pt x="0" y="1107"/>
                  </a:cubicBezTo>
                  <a:cubicBezTo>
                    <a:pt x="122" y="1148"/>
                    <a:pt x="250" y="1169"/>
                    <a:pt x="381" y="1169"/>
                  </a:cubicBezTo>
                  <a:cubicBezTo>
                    <a:pt x="542" y="1169"/>
                    <a:pt x="698" y="1138"/>
                    <a:pt x="845" y="1075"/>
                  </a:cubicBezTo>
                  <a:cubicBezTo>
                    <a:pt x="987" y="1015"/>
                    <a:pt x="1114" y="929"/>
                    <a:pt x="1224" y="820"/>
                  </a:cubicBezTo>
                  <a:cubicBezTo>
                    <a:pt x="1333" y="711"/>
                    <a:pt x="1419" y="583"/>
                    <a:pt x="1479" y="441"/>
                  </a:cubicBezTo>
                  <a:cubicBezTo>
                    <a:pt x="1523" y="338"/>
                    <a:pt x="1551" y="231"/>
                    <a:pt x="1564" y="120"/>
                  </a:cubicBezTo>
                  <a:cubicBezTo>
                    <a:pt x="972" y="0"/>
                    <a:pt x="972" y="0"/>
                    <a:pt x="972" y="0"/>
                  </a:cubicBezTo>
                  <a:cubicBezTo>
                    <a:pt x="960" y="316"/>
                    <a:pt x="700" y="569"/>
                    <a:pt x="381" y="569"/>
                  </a:cubicBezTo>
                  <a:close/>
                </a:path>
              </a:pathLst>
            </a:custGeom>
            <a:solidFill>
              <a:schemeClr val="accent3"/>
            </a:solidFill>
            <a:ln>
              <a:noFill/>
            </a:ln>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1" name="Freeform 27"/>
            <p:cNvSpPr/>
            <p:nvPr/>
          </p:nvSpPr>
          <p:spPr bwMode="auto">
            <a:xfrm>
              <a:off x="1609990" y="4463326"/>
              <a:ext cx="1606386" cy="1287937"/>
            </a:xfrm>
            <a:custGeom>
              <a:avLst/>
              <a:gdLst>
                <a:gd name="T0" fmla="*/ 643 w 1009"/>
                <a:gd name="T1" fmla="*/ 0 h 809"/>
                <a:gd name="T2" fmla="*/ 0 w 1009"/>
                <a:gd name="T3" fmla="*/ 0 h 809"/>
                <a:gd name="T4" fmla="*/ 56 w 1009"/>
                <a:gd name="T5" fmla="*/ 165 h 809"/>
                <a:gd name="T6" fmla="*/ 311 w 1009"/>
                <a:gd name="T7" fmla="*/ 544 h 809"/>
                <a:gd name="T8" fmla="*/ 690 w 1009"/>
                <a:gd name="T9" fmla="*/ 799 h 809"/>
                <a:gd name="T10" fmla="*/ 713 w 1009"/>
                <a:gd name="T11" fmla="*/ 809 h 809"/>
                <a:gd name="T12" fmla="*/ 1009 w 1009"/>
                <a:gd name="T13" fmla="*/ 275 h 809"/>
                <a:gd name="T14" fmla="*/ 643 w 1009"/>
                <a:gd name="T15" fmla="*/ 0 h 8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9" h="809">
                  <a:moveTo>
                    <a:pt x="643" y="0"/>
                  </a:moveTo>
                  <a:cubicBezTo>
                    <a:pt x="0" y="0"/>
                    <a:pt x="0" y="0"/>
                    <a:pt x="0" y="0"/>
                  </a:cubicBezTo>
                  <a:cubicBezTo>
                    <a:pt x="14" y="56"/>
                    <a:pt x="33" y="111"/>
                    <a:pt x="56" y="165"/>
                  </a:cubicBezTo>
                  <a:cubicBezTo>
                    <a:pt x="116" y="307"/>
                    <a:pt x="202" y="435"/>
                    <a:pt x="311" y="544"/>
                  </a:cubicBezTo>
                  <a:cubicBezTo>
                    <a:pt x="420" y="653"/>
                    <a:pt x="548" y="739"/>
                    <a:pt x="690" y="799"/>
                  </a:cubicBezTo>
                  <a:cubicBezTo>
                    <a:pt x="698" y="803"/>
                    <a:pt x="705" y="806"/>
                    <a:pt x="713" y="809"/>
                  </a:cubicBezTo>
                  <a:cubicBezTo>
                    <a:pt x="1009" y="275"/>
                    <a:pt x="1009" y="275"/>
                    <a:pt x="1009" y="275"/>
                  </a:cubicBezTo>
                  <a:cubicBezTo>
                    <a:pt x="854" y="236"/>
                    <a:pt x="722" y="135"/>
                    <a:pt x="643" y="0"/>
                  </a:cubicBezTo>
                  <a:close/>
                </a:path>
              </a:pathLst>
            </a:custGeom>
            <a:solidFill>
              <a:schemeClr val="accent2"/>
            </a:solidFill>
            <a:ln>
              <a:noFill/>
            </a:ln>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461"/>
            <p:cNvGrpSpPr/>
            <p:nvPr/>
          </p:nvGrpSpPr>
          <p:grpSpPr>
            <a:xfrm>
              <a:off x="1366272" y="2966681"/>
              <a:ext cx="1289957" cy="1438745"/>
              <a:chOff x="5786292" y="2869763"/>
              <a:chExt cx="1289957" cy="1438745"/>
            </a:xfrm>
            <a:solidFill>
              <a:schemeClr val="accent1"/>
            </a:solidFill>
          </p:grpSpPr>
          <p:sp>
            <p:nvSpPr>
              <p:cNvPr id="463" name="Freeform 6"/>
              <p:cNvSpPr>
                <a:spLocks noEditPoints="1"/>
              </p:cNvSpPr>
              <p:nvPr/>
            </p:nvSpPr>
            <p:spPr bwMode="auto">
              <a:xfrm>
                <a:off x="6211116" y="3202350"/>
                <a:ext cx="865133" cy="676622"/>
              </a:xfrm>
              <a:custGeom>
                <a:avLst/>
                <a:gdLst>
                  <a:gd name="T0" fmla="*/ 536 w 543"/>
                  <a:gd name="T1" fmla="*/ 423 h 425"/>
                  <a:gd name="T2" fmla="*/ 9 w 543"/>
                  <a:gd name="T3" fmla="*/ 425 h 425"/>
                  <a:gd name="T4" fmla="*/ 2 w 543"/>
                  <a:gd name="T5" fmla="*/ 418 h 425"/>
                  <a:gd name="T6" fmla="*/ 0 w 543"/>
                  <a:gd name="T7" fmla="*/ 10 h 425"/>
                  <a:gd name="T8" fmla="*/ 7 w 543"/>
                  <a:gd name="T9" fmla="*/ 3 h 425"/>
                  <a:gd name="T10" fmla="*/ 534 w 543"/>
                  <a:gd name="T11" fmla="*/ 0 h 425"/>
                  <a:gd name="T12" fmla="*/ 541 w 543"/>
                  <a:gd name="T13" fmla="*/ 7 h 425"/>
                  <a:gd name="T14" fmla="*/ 543 w 543"/>
                  <a:gd name="T15" fmla="*/ 415 h 425"/>
                  <a:gd name="T16" fmla="*/ 536 w 543"/>
                  <a:gd name="T17" fmla="*/ 423 h 425"/>
                  <a:gd name="T18" fmla="*/ 17 w 543"/>
                  <a:gd name="T19" fmla="*/ 411 h 425"/>
                  <a:gd name="T20" fmla="*/ 528 w 543"/>
                  <a:gd name="T21" fmla="*/ 408 h 425"/>
                  <a:gd name="T22" fmla="*/ 527 w 543"/>
                  <a:gd name="T23" fmla="*/ 15 h 425"/>
                  <a:gd name="T24" fmla="*/ 15 w 543"/>
                  <a:gd name="T25" fmla="*/ 17 h 425"/>
                  <a:gd name="T26" fmla="*/ 17 w 543"/>
                  <a:gd name="T27" fmla="*/ 41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3" h="425">
                    <a:moveTo>
                      <a:pt x="536" y="423"/>
                    </a:moveTo>
                    <a:cubicBezTo>
                      <a:pt x="9" y="425"/>
                      <a:pt x="9" y="425"/>
                      <a:pt x="9" y="425"/>
                    </a:cubicBezTo>
                    <a:cubicBezTo>
                      <a:pt x="5" y="425"/>
                      <a:pt x="2" y="422"/>
                      <a:pt x="2" y="418"/>
                    </a:cubicBezTo>
                    <a:cubicBezTo>
                      <a:pt x="0" y="10"/>
                      <a:pt x="0" y="10"/>
                      <a:pt x="0" y="10"/>
                    </a:cubicBezTo>
                    <a:cubicBezTo>
                      <a:pt x="0" y="6"/>
                      <a:pt x="3" y="3"/>
                      <a:pt x="7" y="3"/>
                    </a:cubicBezTo>
                    <a:cubicBezTo>
                      <a:pt x="534" y="0"/>
                      <a:pt x="534" y="0"/>
                      <a:pt x="534" y="0"/>
                    </a:cubicBezTo>
                    <a:cubicBezTo>
                      <a:pt x="538" y="0"/>
                      <a:pt x="541" y="3"/>
                      <a:pt x="541" y="7"/>
                    </a:cubicBezTo>
                    <a:cubicBezTo>
                      <a:pt x="543" y="415"/>
                      <a:pt x="543" y="415"/>
                      <a:pt x="543" y="415"/>
                    </a:cubicBezTo>
                    <a:cubicBezTo>
                      <a:pt x="543" y="419"/>
                      <a:pt x="540" y="423"/>
                      <a:pt x="536" y="423"/>
                    </a:cubicBezTo>
                    <a:close/>
                    <a:moveTo>
                      <a:pt x="17" y="411"/>
                    </a:moveTo>
                    <a:cubicBezTo>
                      <a:pt x="528" y="408"/>
                      <a:pt x="528" y="408"/>
                      <a:pt x="528" y="408"/>
                    </a:cubicBezTo>
                    <a:cubicBezTo>
                      <a:pt x="527" y="15"/>
                      <a:pt x="527" y="15"/>
                      <a:pt x="527" y="15"/>
                    </a:cubicBezTo>
                    <a:cubicBezTo>
                      <a:pt x="15" y="17"/>
                      <a:pt x="15" y="17"/>
                      <a:pt x="15" y="17"/>
                    </a:cubicBezTo>
                    <a:lnTo>
                      <a:pt x="17" y="4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4" name="Freeform 7"/>
              <p:cNvSpPr/>
              <p:nvPr/>
            </p:nvSpPr>
            <p:spPr bwMode="auto">
              <a:xfrm>
                <a:off x="5786292" y="2869763"/>
                <a:ext cx="1250234" cy="1135107"/>
              </a:xfrm>
              <a:custGeom>
                <a:avLst/>
                <a:gdLst>
                  <a:gd name="T0" fmla="*/ 763 w 785"/>
                  <a:gd name="T1" fmla="*/ 666 h 713"/>
                  <a:gd name="T2" fmla="*/ 201 w 785"/>
                  <a:gd name="T3" fmla="*/ 669 h 713"/>
                  <a:gd name="T4" fmla="*/ 237 w 785"/>
                  <a:gd name="T5" fmla="*/ 631 h 713"/>
                  <a:gd name="T6" fmla="*/ 244 w 785"/>
                  <a:gd name="T7" fmla="*/ 616 h 713"/>
                  <a:gd name="T8" fmla="*/ 242 w 785"/>
                  <a:gd name="T9" fmla="*/ 217 h 713"/>
                  <a:gd name="T10" fmla="*/ 235 w 785"/>
                  <a:gd name="T11" fmla="*/ 202 h 713"/>
                  <a:gd name="T12" fmla="*/ 40 w 785"/>
                  <a:gd name="T13" fmla="*/ 8 h 713"/>
                  <a:gd name="T14" fmla="*/ 9 w 785"/>
                  <a:gd name="T15" fmla="*/ 8 h 713"/>
                  <a:gd name="T16" fmla="*/ 9 w 785"/>
                  <a:gd name="T17" fmla="*/ 40 h 713"/>
                  <a:gd name="T18" fmla="*/ 198 w 785"/>
                  <a:gd name="T19" fmla="*/ 227 h 713"/>
                  <a:gd name="T20" fmla="*/ 200 w 785"/>
                  <a:gd name="T21" fmla="*/ 607 h 713"/>
                  <a:gd name="T22" fmla="*/ 132 w 785"/>
                  <a:gd name="T23" fmla="*/ 675 h 713"/>
                  <a:gd name="T24" fmla="*/ 127 w 785"/>
                  <a:gd name="T25" fmla="*/ 700 h 713"/>
                  <a:gd name="T26" fmla="*/ 147 w 785"/>
                  <a:gd name="T27" fmla="*/ 713 h 713"/>
                  <a:gd name="T28" fmla="*/ 215 w 785"/>
                  <a:gd name="T29" fmla="*/ 713 h 713"/>
                  <a:gd name="T30" fmla="*/ 290 w 785"/>
                  <a:gd name="T31" fmla="*/ 681 h 713"/>
                  <a:gd name="T32" fmla="*/ 365 w 785"/>
                  <a:gd name="T33" fmla="*/ 712 h 713"/>
                  <a:gd name="T34" fmla="*/ 592 w 785"/>
                  <a:gd name="T35" fmla="*/ 711 h 713"/>
                  <a:gd name="T36" fmla="*/ 667 w 785"/>
                  <a:gd name="T37" fmla="*/ 679 h 713"/>
                  <a:gd name="T38" fmla="*/ 742 w 785"/>
                  <a:gd name="T39" fmla="*/ 710 h 713"/>
                  <a:gd name="T40" fmla="*/ 763 w 785"/>
                  <a:gd name="T41" fmla="*/ 710 h 713"/>
                  <a:gd name="T42" fmla="*/ 785 w 785"/>
                  <a:gd name="T43" fmla="*/ 688 h 713"/>
                  <a:gd name="T44" fmla="*/ 763 w 785"/>
                  <a:gd name="T45" fmla="*/ 666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5" h="713">
                    <a:moveTo>
                      <a:pt x="763" y="666"/>
                    </a:moveTo>
                    <a:cubicBezTo>
                      <a:pt x="201" y="669"/>
                      <a:pt x="201" y="669"/>
                      <a:pt x="201" y="669"/>
                    </a:cubicBezTo>
                    <a:cubicBezTo>
                      <a:pt x="237" y="631"/>
                      <a:pt x="237" y="631"/>
                      <a:pt x="237" y="631"/>
                    </a:cubicBezTo>
                    <a:cubicBezTo>
                      <a:pt x="242" y="627"/>
                      <a:pt x="244" y="622"/>
                      <a:pt x="244" y="616"/>
                    </a:cubicBezTo>
                    <a:cubicBezTo>
                      <a:pt x="242" y="217"/>
                      <a:pt x="242" y="217"/>
                      <a:pt x="242" y="217"/>
                    </a:cubicBezTo>
                    <a:cubicBezTo>
                      <a:pt x="242" y="211"/>
                      <a:pt x="240" y="206"/>
                      <a:pt x="235" y="202"/>
                    </a:cubicBezTo>
                    <a:cubicBezTo>
                      <a:pt x="40" y="8"/>
                      <a:pt x="40" y="8"/>
                      <a:pt x="40" y="8"/>
                    </a:cubicBezTo>
                    <a:cubicBezTo>
                      <a:pt x="31" y="0"/>
                      <a:pt x="17" y="0"/>
                      <a:pt x="9" y="8"/>
                    </a:cubicBezTo>
                    <a:cubicBezTo>
                      <a:pt x="0" y="17"/>
                      <a:pt x="0" y="31"/>
                      <a:pt x="9" y="40"/>
                    </a:cubicBezTo>
                    <a:cubicBezTo>
                      <a:pt x="198" y="227"/>
                      <a:pt x="198" y="227"/>
                      <a:pt x="198" y="227"/>
                    </a:cubicBezTo>
                    <a:cubicBezTo>
                      <a:pt x="200" y="607"/>
                      <a:pt x="200" y="607"/>
                      <a:pt x="200" y="607"/>
                    </a:cubicBezTo>
                    <a:cubicBezTo>
                      <a:pt x="132" y="675"/>
                      <a:pt x="132" y="675"/>
                      <a:pt x="132" y="675"/>
                    </a:cubicBezTo>
                    <a:cubicBezTo>
                      <a:pt x="125" y="682"/>
                      <a:pt x="123" y="691"/>
                      <a:pt x="127" y="700"/>
                    </a:cubicBezTo>
                    <a:cubicBezTo>
                      <a:pt x="130" y="708"/>
                      <a:pt x="139" y="713"/>
                      <a:pt x="147" y="713"/>
                    </a:cubicBezTo>
                    <a:cubicBezTo>
                      <a:pt x="215" y="713"/>
                      <a:pt x="215" y="713"/>
                      <a:pt x="215" y="713"/>
                    </a:cubicBezTo>
                    <a:cubicBezTo>
                      <a:pt x="234" y="693"/>
                      <a:pt x="260" y="681"/>
                      <a:pt x="290" y="681"/>
                    </a:cubicBezTo>
                    <a:cubicBezTo>
                      <a:pt x="319" y="681"/>
                      <a:pt x="346" y="693"/>
                      <a:pt x="365" y="712"/>
                    </a:cubicBezTo>
                    <a:cubicBezTo>
                      <a:pt x="592" y="711"/>
                      <a:pt x="592" y="711"/>
                      <a:pt x="592" y="711"/>
                    </a:cubicBezTo>
                    <a:cubicBezTo>
                      <a:pt x="611" y="691"/>
                      <a:pt x="638" y="679"/>
                      <a:pt x="667" y="679"/>
                    </a:cubicBezTo>
                    <a:cubicBezTo>
                      <a:pt x="697" y="679"/>
                      <a:pt x="723" y="691"/>
                      <a:pt x="742" y="710"/>
                    </a:cubicBezTo>
                    <a:cubicBezTo>
                      <a:pt x="763" y="710"/>
                      <a:pt x="763" y="710"/>
                      <a:pt x="763" y="710"/>
                    </a:cubicBezTo>
                    <a:cubicBezTo>
                      <a:pt x="775" y="710"/>
                      <a:pt x="785" y="700"/>
                      <a:pt x="785" y="688"/>
                    </a:cubicBezTo>
                    <a:cubicBezTo>
                      <a:pt x="785" y="676"/>
                      <a:pt x="775" y="666"/>
                      <a:pt x="763" y="6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5" name="Freeform 8"/>
              <p:cNvSpPr>
                <a:spLocks noEditPoints="1"/>
              </p:cNvSpPr>
              <p:nvPr/>
            </p:nvSpPr>
            <p:spPr bwMode="auto">
              <a:xfrm>
                <a:off x="6682394" y="3969861"/>
                <a:ext cx="336627" cy="335954"/>
              </a:xfrm>
              <a:custGeom>
                <a:avLst/>
                <a:gdLst>
                  <a:gd name="T0" fmla="*/ 106 w 211"/>
                  <a:gd name="T1" fmla="*/ 211 h 211"/>
                  <a:gd name="T2" fmla="*/ 0 w 211"/>
                  <a:gd name="T3" fmla="*/ 106 h 211"/>
                  <a:gd name="T4" fmla="*/ 105 w 211"/>
                  <a:gd name="T5" fmla="*/ 0 h 211"/>
                  <a:gd name="T6" fmla="*/ 211 w 211"/>
                  <a:gd name="T7" fmla="*/ 105 h 211"/>
                  <a:gd name="T8" fmla="*/ 106 w 211"/>
                  <a:gd name="T9" fmla="*/ 211 h 211"/>
                  <a:gd name="T10" fmla="*/ 105 w 211"/>
                  <a:gd name="T11" fmla="*/ 64 h 211"/>
                  <a:gd name="T12" fmla="*/ 64 w 211"/>
                  <a:gd name="T13" fmla="*/ 105 h 211"/>
                  <a:gd name="T14" fmla="*/ 106 w 211"/>
                  <a:gd name="T15" fmla="*/ 147 h 211"/>
                  <a:gd name="T16" fmla="*/ 147 w 211"/>
                  <a:gd name="T17" fmla="*/ 105 h 211"/>
                  <a:gd name="T18" fmla="*/ 105 w 211"/>
                  <a:gd name="T19" fmla="*/ 6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1">
                    <a:moveTo>
                      <a:pt x="106" y="211"/>
                    </a:moveTo>
                    <a:cubicBezTo>
                      <a:pt x="48" y="211"/>
                      <a:pt x="0" y="164"/>
                      <a:pt x="0" y="106"/>
                    </a:cubicBezTo>
                    <a:cubicBezTo>
                      <a:pt x="0" y="48"/>
                      <a:pt x="47" y="0"/>
                      <a:pt x="105" y="0"/>
                    </a:cubicBezTo>
                    <a:cubicBezTo>
                      <a:pt x="163" y="0"/>
                      <a:pt x="211" y="47"/>
                      <a:pt x="211" y="105"/>
                    </a:cubicBezTo>
                    <a:cubicBezTo>
                      <a:pt x="211" y="163"/>
                      <a:pt x="164" y="210"/>
                      <a:pt x="106" y="211"/>
                    </a:cubicBezTo>
                    <a:close/>
                    <a:moveTo>
                      <a:pt x="105" y="64"/>
                    </a:moveTo>
                    <a:cubicBezTo>
                      <a:pt x="82" y="64"/>
                      <a:pt x="64" y="82"/>
                      <a:pt x="64" y="105"/>
                    </a:cubicBezTo>
                    <a:cubicBezTo>
                      <a:pt x="64" y="128"/>
                      <a:pt x="83" y="147"/>
                      <a:pt x="106" y="147"/>
                    </a:cubicBezTo>
                    <a:cubicBezTo>
                      <a:pt x="129" y="147"/>
                      <a:pt x="147" y="128"/>
                      <a:pt x="147" y="105"/>
                    </a:cubicBezTo>
                    <a:cubicBezTo>
                      <a:pt x="147" y="82"/>
                      <a:pt x="128" y="63"/>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6" name="Freeform 9"/>
              <p:cNvSpPr>
                <a:spLocks noEditPoints="1"/>
              </p:cNvSpPr>
              <p:nvPr/>
            </p:nvSpPr>
            <p:spPr bwMode="auto">
              <a:xfrm>
                <a:off x="6080504" y="3971207"/>
                <a:ext cx="336627" cy="337301"/>
              </a:xfrm>
              <a:custGeom>
                <a:avLst/>
                <a:gdLst>
                  <a:gd name="T0" fmla="*/ 106 w 211"/>
                  <a:gd name="T1" fmla="*/ 211 h 212"/>
                  <a:gd name="T2" fmla="*/ 0 w 211"/>
                  <a:gd name="T3" fmla="*/ 107 h 212"/>
                  <a:gd name="T4" fmla="*/ 105 w 211"/>
                  <a:gd name="T5" fmla="*/ 1 h 212"/>
                  <a:gd name="T6" fmla="*/ 211 w 211"/>
                  <a:gd name="T7" fmla="*/ 106 h 212"/>
                  <a:gd name="T8" fmla="*/ 106 w 211"/>
                  <a:gd name="T9" fmla="*/ 211 h 212"/>
                  <a:gd name="T10" fmla="*/ 105 w 211"/>
                  <a:gd name="T11" fmla="*/ 64 h 212"/>
                  <a:gd name="T12" fmla="*/ 64 w 211"/>
                  <a:gd name="T13" fmla="*/ 106 h 212"/>
                  <a:gd name="T14" fmla="*/ 106 w 211"/>
                  <a:gd name="T15" fmla="*/ 148 h 212"/>
                  <a:gd name="T16" fmla="*/ 147 w 211"/>
                  <a:gd name="T17" fmla="*/ 106 h 212"/>
                  <a:gd name="T18" fmla="*/ 105 w 211"/>
                  <a:gd name="T19" fmla="*/ 6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12">
                    <a:moveTo>
                      <a:pt x="106" y="211"/>
                    </a:moveTo>
                    <a:cubicBezTo>
                      <a:pt x="48" y="212"/>
                      <a:pt x="0" y="165"/>
                      <a:pt x="0" y="107"/>
                    </a:cubicBezTo>
                    <a:cubicBezTo>
                      <a:pt x="0" y="48"/>
                      <a:pt x="47" y="1"/>
                      <a:pt x="105" y="1"/>
                    </a:cubicBezTo>
                    <a:cubicBezTo>
                      <a:pt x="163" y="0"/>
                      <a:pt x="210" y="47"/>
                      <a:pt x="211" y="106"/>
                    </a:cubicBezTo>
                    <a:cubicBezTo>
                      <a:pt x="211" y="164"/>
                      <a:pt x="164" y="211"/>
                      <a:pt x="106" y="211"/>
                    </a:cubicBezTo>
                    <a:close/>
                    <a:moveTo>
                      <a:pt x="105" y="64"/>
                    </a:moveTo>
                    <a:cubicBezTo>
                      <a:pt x="82" y="65"/>
                      <a:pt x="64" y="83"/>
                      <a:pt x="64" y="106"/>
                    </a:cubicBezTo>
                    <a:cubicBezTo>
                      <a:pt x="64" y="129"/>
                      <a:pt x="83" y="148"/>
                      <a:pt x="106" y="148"/>
                    </a:cubicBezTo>
                    <a:cubicBezTo>
                      <a:pt x="128" y="148"/>
                      <a:pt x="147" y="129"/>
                      <a:pt x="147" y="106"/>
                    </a:cubicBezTo>
                    <a:cubicBezTo>
                      <a:pt x="147" y="83"/>
                      <a:pt x="128" y="64"/>
                      <a:pt x="105"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7" name="Freeform 10"/>
              <p:cNvSpPr/>
              <p:nvPr/>
            </p:nvSpPr>
            <p:spPr bwMode="auto">
              <a:xfrm>
                <a:off x="6351826" y="3229280"/>
                <a:ext cx="12119" cy="625454"/>
              </a:xfrm>
              <a:custGeom>
                <a:avLst/>
                <a:gdLst>
                  <a:gd name="T0" fmla="*/ 18 w 18"/>
                  <a:gd name="T1" fmla="*/ 929 h 929"/>
                  <a:gd name="T2" fmla="*/ 4 w 18"/>
                  <a:gd name="T3" fmla="*/ 929 h 929"/>
                  <a:gd name="T4" fmla="*/ 0 w 18"/>
                  <a:gd name="T5" fmla="*/ 0 h 929"/>
                  <a:gd name="T6" fmla="*/ 16 w 18"/>
                  <a:gd name="T7" fmla="*/ 0 h 929"/>
                  <a:gd name="T8" fmla="*/ 18 w 18"/>
                  <a:gd name="T9" fmla="*/ 929 h 929"/>
                </a:gdLst>
                <a:ahLst/>
                <a:cxnLst>
                  <a:cxn ang="0">
                    <a:pos x="T0" y="T1"/>
                  </a:cxn>
                  <a:cxn ang="0">
                    <a:pos x="T2" y="T3"/>
                  </a:cxn>
                  <a:cxn ang="0">
                    <a:pos x="T4" y="T5"/>
                  </a:cxn>
                  <a:cxn ang="0">
                    <a:pos x="T6" y="T7"/>
                  </a:cxn>
                  <a:cxn ang="0">
                    <a:pos x="T8" y="T9"/>
                  </a:cxn>
                </a:cxnLst>
                <a:rect l="0" t="0" r="r" b="b"/>
                <a:pathLst>
                  <a:path w="18" h="929">
                    <a:moveTo>
                      <a:pt x="18" y="929"/>
                    </a:moveTo>
                    <a:lnTo>
                      <a:pt x="4" y="929"/>
                    </a:lnTo>
                    <a:lnTo>
                      <a:pt x="0" y="0"/>
                    </a:lnTo>
                    <a:lnTo>
                      <a:pt x="16" y="0"/>
                    </a:lnTo>
                    <a:lnTo>
                      <a:pt x="18"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8" name="Freeform 11"/>
              <p:cNvSpPr/>
              <p:nvPr/>
            </p:nvSpPr>
            <p:spPr bwMode="auto">
              <a:xfrm>
                <a:off x="6499269" y="3229280"/>
                <a:ext cx="12792" cy="625454"/>
              </a:xfrm>
              <a:custGeom>
                <a:avLst/>
                <a:gdLst>
                  <a:gd name="T0" fmla="*/ 19 w 19"/>
                  <a:gd name="T1" fmla="*/ 929 h 929"/>
                  <a:gd name="T2" fmla="*/ 5 w 19"/>
                  <a:gd name="T3" fmla="*/ 929 h 929"/>
                  <a:gd name="T4" fmla="*/ 0 w 19"/>
                  <a:gd name="T5" fmla="*/ 0 h 929"/>
                  <a:gd name="T6" fmla="*/ 15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5" y="929"/>
                    </a:lnTo>
                    <a:lnTo>
                      <a:pt x="0" y="0"/>
                    </a:lnTo>
                    <a:lnTo>
                      <a:pt x="15"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69" name="Freeform 12"/>
              <p:cNvSpPr/>
              <p:nvPr/>
            </p:nvSpPr>
            <p:spPr bwMode="auto">
              <a:xfrm>
                <a:off x="6637960" y="3227933"/>
                <a:ext cx="12792" cy="625454"/>
              </a:xfrm>
              <a:custGeom>
                <a:avLst/>
                <a:gdLst>
                  <a:gd name="T0" fmla="*/ 19 w 19"/>
                  <a:gd name="T1" fmla="*/ 929 h 929"/>
                  <a:gd name="T2" fmla="*/ 3 w 19"/>
                  <a:gd name="T3" fmla="*/ 929 h 929"/>
                  <a:gd name="T4" fmla="*/ 0 w 19"/>
                  <a:gd name="T5" fmla="*/ 0 h 929"/>
                  <a:gd name="T6" fmla="*/ 14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3" y="929"/>
                    </a:lnTo>
                    <a:lnTo>
                      <a:pt x="0" y="0"/>
                    </a:lnTo>
                    <a:lnTo>
                      <a:pt x="14"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0" name="Freeform 13"/>
              <p:cNvSpPr/>
              <p:nvPr/>
            </p:nvSpPr>
            <p:spPr bwMode="auto">
              <a:xfrm>
                <a:off x="6775304" y="3227933"/>
                <a:ext cx="12792" cy="625454"/>
              </a:xfrm>
              <a:custGeom>
                <a:avLst/>
                <a:gdLst>
                  <a:gd name="T0" fmla="*/ 19 w 19"/>
                  <a:gd name="T1" fmla="*/ 929 h 929"/>
                  <a:gd name="T2" fmla="*/ 4 w 19"/>
                  <a:gd name="T3" fmla="*/ 929 h 929"/>
                  <a:gd name="T4" fmla="*/ 0 w 19"/>
                  <a:gd name="T5" fmla="*/ 0 h 929"/>
                  <a:gd name="T6" fmla="*/ 14 w 19"/>
                  <a:gd name="T7" fmla="*/ 0 h 929"/>
                  <a:gd name="T8" fmla="*/ 19 w 19"/>
                  <a:gd name="T9" fmla="*/ 929 h 929"/>
                </a:gdLst>
                <a:ahLst/>
                <a:cxnLst>
                  <a:cxn ang="0">
                    <a:pos x="T0" y="T1"/>
                  </a:cxn>
                  <a:cxn ang="0">
                    <a:pos x="T2" y="T3"/>
                  </a:cxn>
                  <a:cxn ang="0">
                    <a:pos x="T4" y="T5"/>
                  </a:cxn>
                  <a:cxn ang="0">
                    <a:pos x="T6" y="T7"/>
                  </a:cxn>
                  <a:cxn ang="0">
                    <a:pos x="T8" y="T9"/>
                  </a:cxn>
                </a:cxnLst>
                <a:rect l="0" t="0" r="r" b="b"/>
                <a:pathLst>
                  <a:path w="19" h="929">
                    <a:moveTo>
                      <a:pt x="19" y="929"/>
                    </a:moveTo>
                    <a:lnTo>
                      <a:pt x="4" y="929"/>
                    </a:lnTo>
                    <a:lnTo>
                      <a:pt x="0" y="0"/>
                    </a:lnTo>
                    <a:lnTo>
                      <a:pt x="14" y="0"/>
                    </a:lnTo>
                    <a:lnTo>
                      <a:pt x="19" y="9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1" name="Freeform 14"/>
              <p:cNvSpPr/>
              <p:nvPr/>
            </p:nvSpPr>
            <p:spPr bwMode="auto">
              <a:xfrm>
                <a:off x="6910628" y="3225914"/>
                <a:ext cx="12792" cy="626127"/>
              </a:xfrm>
              <a:custGeom>
                <a:avLst/>
                <a:gdLst>
                  <a:gd name="T0" fmla="*/ 19 w 19"/>
                  <a:gd name="T1" fmla="*/ 930 h 930"/>
                  <a:gd name="T2" fmla="*/ 2 w 19"/>
                  <a:gd name="T3" fmla="*/ 930 h 930"/>
                  <a:gd name="T4" fmla="*/ 0 w 19"/>
                  <a:gd name="T5" fmla="*/ 0 h 930"/>
                  <a:gd name="T6" fmla="*/ 14 w 19"/>
                  <a:gd name="T7" fmla="*/ 0 h 930"/>
                  <a:gd name="T8" fmla="*/ 19 w 19"/>
                  <a:gd name="T9" fmla="*/ 930 h 930"/>
                </a:gdLst>
                <a:ahLst/>
                <a:cxnLst>
                  <a:cxn ang="0">
                    <a:pos x="T0" y="T1"/>
                  </a:cxn>
                  <a:cxn ang="0">
                    <a:pos x="T2" y="T3"/>
                  </a:cxn>
                  <a:cxn ang="0">
                    <a:pos x="T4" y="T5"/>
                  </a:cxn>
                  <a:cxn ang="0">
                    <a:pos x="T6" y="T7"/>
                  </a:cxn>
                  <a:cxn ang="0">
                    <a:pos x="T8" y="T9"/>
                  </a:cxn>
                </a:cxnLst>
                <a:rect l="0" t="0" r="r" b="b"/>
                <a:pathLst>
                  <a:path w="19" h="930">
                    <a:moveTo>
                      <a:pt x="19" y="930"/>
                    </a:moveTo>
                    <a:lnTo>
                      <a:pt x="2" y="930"/>
                    </a:lnTo>
                    <a:lnTo>
                      <a:pt x="0" y="0"/>
                    </a:lnTo>
                    <a:lnTo>
                      <a:pt x="14" y="0"/>
                    </a:lnTo>
                    <a:lnTo>
                      <a:pt x="19" y="9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471"/>
            <p:cNvGrpSpPr/>
            <p:nvPr/>
          </p:nvGrpSpPr>
          <p:grpSpPr>
            <a:xfrm>
              <a:off x="2862918" y="3550391"/>
              <a:ext cx="1253600" cy="818679"/>
              <a:chOff x="7282938" y="3453473"/>
              <a:chExt cx="1253600" cy="818679"/>
            </a:xfrm>
            <a:solidFill>
              <a:schemeClr val="tx1">
                <a:lumMod val="50000"/>
                <a:lumOff val="50000"/>
              </a:schemeClr>
            </a:solidFill>
          </p:grpSpPr>
          <p:sp>
            <p:nvSpPr>
              <p:cNvPr id="473" name="Freeform 29"/>
              <p:cNvSpPr/>
              <p:nvPr/>
            </p:nvSpPr>
            <p:spPr bwMode="auto">
              <a:xfrm>
                <a:off x="8242999" y="3471652"/>
                <a:ext cx="2020" cy="2693"/>
              </a:xfrm>
              <a:custGeom>
                <a:avLst/>
                <a:gdLst>
                  <a:gd name="T0" fmla="*/ 1 w 1"/>
                  <a:gd name="T1" fmla="*/ 0 h 2"/>
                  <a:gd name="T2" fmla="*/ 1 w 1"/>
                  <a:gd name="T3" fmla="*/ 0 h 2"/>
                  <a:gd name="T4" fmla="*/ 0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cubicBezTo>
                      <a:pt x="1" y="0"/>
                      <a:pt x="1" y="0"/>
                      <a:pt x="1" y="0"/>
                    </a:cubicBezTo>
                    <a:cubicBezTo>
                      <a:pt x="0" y="1"/>
                      <a:pt x="0" y="1"/>
                      <a:pt x="0" y="2"/>
                    </a:cubicBezTo>
                    <a:cubicBezTo>
                      <a:pt x="0" y="2"/>
                      <a:pt x="1"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4" name="Freeform 30"/>
              <p:cNvSpPr/>
              <p:nvPr/>
            </p:nvSpPr>
            <p:spPr bwMode="auto">
              <a:xfrm>
                <a:off x="8219435" y="3487137"/>
                <a:ext cx="26930" cy="20871"/>
              </a:xfrm>
              <a:custGeom>
                <a:avLst/>
                <a:gdLst>
                  <a:gd name="T0" fmla="*/ 7 w 17"/>
                  <a:gd name="T1" fmla="*/ 0 h 13"/>
                  <a:gd name="T2" fmla="*/ 7 w 17"/>
                  <a:gd name="T3" fmla="*/ 0 h 13"/>
                  <a:gd name="T4" fmla="*/ 8 w 17"/>
                  <a:gd name="T5" fmla="*/ 1 h 13"/>
                  <a:gd name="T6" fmla="*/ 7 w 17"/>
                  <a:gd name="T7" fmla="*/ 1 h 13"/>
                  <a:gd name="T8" fmla="*/ 8 w 17"/>
                  <a:gd name="T9" fmla="*/ 5 h 13"/>
                  <a:gd name="T10" fmla="*/ 8 w 17"/>
                  <a:gd name="T11" fmla="*/ 5 h 13"/>
                  <a:gd name="T12" fmla="*/ 6 w 17"/>
                  <a:gd name="T13" fmla="*/ 3 h 13"/>
                  <a:gd name="T14" fmla="*/ 5 w 17"/>
                  <a:gd name="T15" fmla="*/ 3 h 13"/>
                  <a:gd name="T16" fmla="*/ 5 w 17"/>
                  <a:gd name="T17" fmla="*/ 2 h 13"/>
                  <a:gd name="T18" fmla="*/ 2 w 17"/>
                  <a:gd name="T19" fmla="*/ 1 h 13"/>
                  <a:gd name="T20" fmla="*/ 0 w 17"/>
                  <a:gd name="T21" fmla="*/ 5 h 13"/>
                  <a:gd name="T22" fmla="*/ 2 w 17"/>
                  <a:gd name="T23" fmla="*/ 6 h 13"/>
                  <a:gd name="T24" fmla="*/ 1 w 17"/>
                  <a:gd name="T25" fmla="*/ 6 h 13"/>
                  <a:gd name="T26" fmla="*/ 2 w 17"/>
                  <a:gd name="T27" fmla="*/ 7 h 13"/>
                  <a:gd name="T28" fmla="*/ 3 w 17"/>
                  <a:gd name="T29" fmla="*/ 8 h 13"/>
                  <a:gd name="T30" fmla="*/ 3 w 17"/>
                  <a:gd name="T31" fmla="*/ 9 h 13"/>
                  <a:gd name="T32" fmla="*/ 3 w 17"/>
                  <a:gd name="T33" fmla="*/ 8 h 13"/>
                  <a:gd name="T34" fmla="*/ 3 w 17"/>
                  <a:gd name="T35" fmla="*/ 8 h 13"/>
                  <a:gd name="T36" fmla="*/ 4 w 17"/>
                  <a:gd name="T37" fmla="*/ 9 h 13"/>
                  <a:gd name="T38" fmla="*/ 3 w 17"/>
                  <a:gd name="T39" fmla="*/ 9 h 13"/>
                  <a:gd name="T40" fmla="*/ 3 w 17"/>
                  <a:gd name="T41" fmla="*/ 9 h 13"/>
                  <a:gd name="T42" fmla="*/ 7 w 17"/>
                  <a:gd name="T43" fmla="*/ 12 h 13"/>
                  <a:gd name="T44" fmla="*/ 9 w 17"/>
                  <a:gd name="T45" fmla="*/ 12 h 13"/>
                  <a:gd name="T46" fmla="*/ 10 w 17"/>
                  <a:gd name="T47" fmla="*/ 13 h 13"/>
                  <a:gd name="T48" fmla="*/ 11 w 17"/>
                  <a:gd name="T49" fmla="*/ 11 h 13"/>
                  <a:gd name="T50" fmla="*/ 10 w 17"/>
                  <a:gd name="T51" fmla="*/ 10 h 13"/>
                  <a:gd name="T52" fmla="*/ 10 w 17"/>
                  <a:gd name="T53" fmla="*/ 10 h 13"/>
                  <a:gd name="T54" fmla="*/ 12 w 17"/>
                  <a:gd name="T55" fmla="*/ 11 h 13"/>
                  <a:gd name="T56" fmla="*/ 15 w 17"/>
                  <a:gd name="T57" fmla="*/ 8 h 13"/>
                  <a:gd name="T58" fmla="*/ 16 w 17"/>
                  <a:gd name="T59" fmla="*/ 9 h 13"/>
                  <a:gd name="T60" fmla="*/ 17 w 17"/>
                  <a:gd name="T61" fmla="*/ 7 h 13"/>
                  <a:gd name="T62" fmla="*/ 17 w 17"/>
                  <a:gd name="T63" fmla="*/ 7 h 13"/>
                  <a:gd name="T64" fmla="*/ 15 w 17"/>
                  <a:gd name="T65" fmla="*/ 7 h 13"/>
                  <a:gd name="T66" fmla="*/ 10 w 17"/>
                  <a:gd name="T67" fmla="*/ 2 h 13"/>
                  <a:gd name="T68" fmla="*/ 11 w 17"/>
                  <a:gd name="T69" fmla="*/ 1 h 13"/>
                  <a:gd name="T70" fmla="*/ 7 w 17"/>
                  <a:gd name="T7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 h="13">
                    <a:moveTo>
                      <a:pt x="7" y="0"/>
                    </a:moveTo>
                    <a:cubicBezTo>
                      <a:pt x="7" y="0"/>
                      <a:pt x="7" y="0"/>
                      <a:pt x="7" y="0"/>
                    </a:cubicBezTo>
                    <a:cubicBezTo>
                      <a:pt x="7" y="1"/>
                      <a:pt x="8" y="1"/>
                      <a:pt x="8" y="1"/>
                    </a:cubicBezTo>
                    <a:cubicBezTo>
                      <a:pt x="8" y="1"/>
                      <a:pt x="7" y="1"/>
                      <a:pt x="7" y="1"/>
                    </a:cubicBezTo>
                    <a:cubicBezTo>
                      <a:pt x="6" y="2"/>
                      <a:pt x="8" y="4"/>
                      <a:pt x="8" y="5"/>
                    </a:cubicBezTo>
                    <a:cubicBezTo>
                      <a:pt x="8" y="5"/>
                      <a:pt x="8" y="5"/>
                      <a:pt x="8" y="5"/>
                    </a:cubicBezTo>
                    <a:cubicBezTo>
                      <a:pt x="7" y="5"/>
                      <a:pt x="7" y="4"/>
                      <a:pt x="6" y="3"/>
                    </a:cubicBezTo>
                    <a:cubicBezTo>
                      <a:pt x="6" y="3"/>
                      <a:pt x="6" y="3"/>
                      <a:pt x="5" y="3"/>
                    </a:cubicBezTo>
                    <a:cubicBezTo>
                      <a:pt x="5" y="3"/>
                      <a:pt x="5" y="3"/>
                      <a:pt x="5" y="2"/>
                    </a:cubicBezTo>
                    <a:cubicBezTo>
                      <a:pt x="4" y="2"/>
                      <a:pt x="3" y="2"/>
                      <a:pt x="2" y="1"/>
                    </a:cubicBezTo>
                    <a:cubicBezTo>
                      <a:pt x="1" y="2"/>
                      <a:pt x="1" y="4"/>
                      <a:pt x="0" y="5"/>
                    </a:cubicBezTo>
                    <a:cubicBezTo>
                      <a:pt x="1" y="5"/>
                      <a:pt x="1" y="5"/>
                      <a:pt x="2" y="6"/>
                    </a:cubicBezTo>
                    <a:cubicBezTo>
                      <a:pt x="2" y="6"/>
                      <a:pt x="1" y="6"/>
                      <a:pt x="1" y="6"/>
                    </a:cubicBezTo>
                    <a:cubicBezTo>
                      <a:pt x="2" y="6"/>
                      <a:pt x="2" y="7"/>
                      <a:pt x="2" y="7"/>
                    </a:cubicBezTo>
                    <a:cubicBezTo>
                      <a:pt x="2" y="8"/>
                      <a:pt x="3" y="8"/>
                      <a:pt x="3" y="8"/>
                    </a:cubicBezTo>
                    <a:cubicBezTo>
                      <a:pt x="3" y="8"/>
                      <a:pt x="3" y="9"/>
                      <a:pt x="3" y="9"/>
                    </a:cubicBezTo>
                    <a:cubicBezTo>
                      <a:pt x="3" y="9"/>
                      <a:pt x="3" y="8"/>
                      <a:pt x="3" y="8"/>
                    </a:cubicBezTo>
                    <a:cubicBezTo>
                      <a:pt x="3" y="8"/>
                      <a:pt x="3" y="8"/>
                      <a:pt x="3" y="8"/>
                    </a:cubicBezTo>
                    <a:cubicBezTo>
                      <a:pt x="4" y="8"/>
                      <a:pt x="4" y="9"/>
                      <a:pt x="4" y="9"/>
                    </a:cubicBezTo>
                    <a:cubicBezTo>
                      <a:pt x="4" y="9"/>
                      <a:pt x="3" y="9"/>
                      <a:pt x="3" y="9"/>
                    </a:cubicBezTo>
                    <a:cubicBezTo>
                      <a:pt x="3" y="9"/>
                      <a:pt x="3" y="9"/>
                      <a:pt x="3" y="9"/>
                    </a:cubicBezTo>
                    <a:cubicBezTo>
                      <a:pt x="3" y="11"/>
                      <a:pt x="7" y="10"/>
                      <a:pt x="7" y="12"/>
                    </a:cubicBezTo>
                    <a:cubicBezTo>
                      <a:pt x="8" y="12"/>
                      <a:pt x="9" y="12"/>
                      <a:pt x="9" y="12"/>
                    </a:cubicBezTo>
                    <a:cubicBezTo>
                      <a:pt x="10" y="12"/>
                      <a:pt x="10" y="12"/>
                      <a:pt x="10" y="13"/>
                    </a:cubicBezTo>
                    <a:cubicBezTo>
                      <a:pt x="11" y="12"/>
                      <a:pt x="11" y="11"/>
                      <a:pt x="11" y="11"/>
                    </a:cubicBezTo>
                    <a:cubicBezTo>
                      <a:pt x="10" y="10"/>
                      <a:pt x="10" y="10"/>
                      <a:pt x="10" y="10"/>
                    </a:cubicBezTo>
                    <a:cubicBezTo>
                      <a:pt x="10" y="10"/>
                      <a:pt x="10" y="10"/>
                      <a:pt x="10" y="10"/>
                    </a:cubicBezTo>
                    <a:cubicBezTo>
                      <a:pt x="11" y="10"/>
                      <a:pt x="11" y="11"/>
                      <a:pt x="12" y="11"/>
                    </a:cubicBezTo>
                    <a:cubicBezTo>
                      <a:pt x="12" y="10"/>
                      <a:pt x="13" y="8"/>
                      <a:pt x="15" y="8"/>
                    </a:cubicBezTo>
                    <a:cubicBezTo>
                      <a:pt x="15" y="8"/>
                      <a:pt x="15" y="9"/>
                      <a:pt x="16" y="9"/>
                    </a:cubicBezTo>
                    <a:cubicBezTo>
                      <a:pt x="16" y="8"/>
                      <a:pt x="17" y="8"/>
                      <a:pt x="17" y="7"/>
                    </a:cubicBezTo>
                    <a:cubicBezTo>
                      <a:pt x="17" y="7"/>
                      <a:pt x="17" y="7"/>
                      <a:pt x="17" y="7"/>
                    </a:cubicBezTo>
                    <a:cubicBezTo>
                      <a:pt x="16" y="7"/>
                      <a:pt x="16" y="7"/>
                      <a:pt x="15" y="7"/>
                    </a:cubicBezTo>
                    <a:cubicBezTo>
                      <a:pt x="13" y="7"/>
                      <a:pt x="11" y="5"/>
                      <a:pt x="10" y="2"/>
                    </a:cubicBezTo>
                    <a:cubicBezTo>
                      <a:pt x="11" y="2"/>
                      <a:pt x="10" y="2"/>
                      <a:pt x="11" y="1"/>
                    </a:cubicBezTo>
                    <a:cubicBezTo>
                      <a:pt x="9" y="1"/>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5" name="Freeform 31"/>
              <p:cNvSpPr/>
              <p:nvPr/>
            </p:nvSpPr>
            <p:spPr bwMode="auto">
              <a:xfrm>
                <a:off x="8236940" y="3489156"/>
                <a:ext cx="11445" cy="9426"/>
              </a:xfrm>
              <a:custGeom>
                <a:avLst/>
                <a:gdLst>
                  <a:gd name="T0" fmla="*/ 0 w 7"/>
                  <a:gd name="T1" fmla="*/ 0 h 6"/>
                  <a:gd name="T2" fmla="*/ 1 w 7"/>
                  <a:gd name="T3" fmla="*/ 4 h 6"/>
                  <a:gd name="T4" fmla="*/ 5 w 7"/>
                  <a:gd name="T5" fmla="*/ 6 h 6"/>
                  <a:gd name="T6" fmla="*/ 6 w 7"/>
                  <a:gd name="T7" fmla="*/ 5 h 6"/>
                  <a:gd name="T8" fmla="*/ 6 w 7"/>
                  <a:gd name="T9" fmla="*/ 6 h 6"/>
                  <a:gd name="T10" fmla="*/ 7 w 7"/>
                  <a:gd name="T11" fmla="*/ 3 h 6"/>
                  <a:gd name="T12" fmla="*/ 6 w 7"/>
                  <a:gd name="T13" fmla="*/ 2 h 6"/>
                  <a:gd name="T14" fmla="*/ 7 w 7"/>
                  <a:gd name="T15" fmla="*/ 1 h 6"/>
                  <a:gd name="T16" fmla="*/ 0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0" y="0"/>
                    </a:moveTo>
                    <a:cubicBezTo>
                      <a:pt x="1" y="1"/>
                      <a:pt x="2" y="1"/>
                      <a:pt x="1" y="4"/>
                    </a:cubicBezTo>
                    <a:cubicBezTo>
                      <a:pt x="2" y="4"/>
                      <a:pt x="3" y="6"/>
                      <a:pt x="5" y="6"/>
                    </a:cubicBezTo>
                    <a:cubicBezTo>
                      <a:pt x="5" y="6"/>
                      <a:pt x="5" y="5"/>
                      <a:pt x="6" y="5"/>
                    </a:cubicBezTo>
                    <a:cubicBezTo>
                      <a:pt x="6" y="5"/>
                      <a:pt x="6" y="5"/>
                      <a:pt x="6" y="6"/>
                    </a:cubicBezTo>
                    <a:cubicBezTo>
                      <a:pt x="7" y="5"/>
                      <a:pt x="7" y="4"/>
                      <a:pt x="7" y="3"/>
                    </a:cubicBezTo>
                    <a:cubicBezTo>
                      <a:pt x="6" y="3"/>
                      <a:pt x="6" y="2"/>
                      <a:pt x="6" y="2"/>
                    </a:cubicBezTo>
                    <a:cubicBezTo>
                      <a:pt x="6" y="1"/>
                      <a:pt x="7" y="1"/>
                      <a:pt x="7" y="1"/>
                    </a:cubicBezTo>
                    <a:cubicBezTo>
                      <a:pt x="5" y="0"/>
                      <a:pt x="3"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6" name="Freeform 32"/>
              <p:cNvSpPr/>
              <p:nvPr/>
            </p:nvSpPr>
            <p:spPr bwMode="auto">
              <a:xfrm>
                <a:off x="8251078" y="3489156"/>
                <a:ext cx="16158" cy="4713"/>
              </a:xfrm>
              <a:custGeom>
                <a:avLst/>
                <a:gdLst>
                  <a:gd name="T0" fmla="*/ 9 w 10"/>
                  <a:gd name="T1" fmla="*/ 0 h 3"/>
                  <a:gd name="T2" fmla="*/ 5 w 10"/>
                  <a:gd name="T3" fmla="*/ 1 h 3"/>
                  <a:gd name="T4" fmla="*/ 5 w 10"/>
                  <a:gd name="T5" fmla="*/ 0 h 3"/>
                  <a:gd name="T6" fmla="*/ 2 w 10"/>
                  <a:gd name="T7" fmla="*/ 1 h 3"/>
                  <a:gd name="T8" fmla="*/ 0 w 10"/>
                  <a:gd name="T9" fmla="*/ 0 h 3"/>
                  <a:gd name="T10" fmla="*/ 6 w 10"/>
                  <a:gd name="T11" fmla="*/ 3 h 3"/>
                  <a:gd name="T12" fmla="*/ 7 w 10"/>
                  <a:gd name="T13" fmla="*/ 3 h 3"/>
                  <a:gd name="T14" fmla="*/ 10 w 10"/>
                  <a:gd name="T15" fmla="*/ 1 h 3"/>
                  <a:gd name="T16" fmla="*/ 9 w 10"/>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9" y="0"/>
                    </a:moveTo>
                    <a:cubicBezTo>
                      <a:pt x="7" y="0"/>
                      <a:pt x="6" y="0"/>
                      <a:pt x="5" y="1"/>
                    </a:cubicBezTo>
                    <a:cubicBezTo>
                      <a:pt x="5" y="0"/>
                      <a:pt x="5" y="0"/>
                      <a:pt x="5" y="0"/>
                    </a:cubicBezTo>
                    <a:cubicBezTo>
                      <a:pt x="4" y="0"/>
                      <a:pt x="2" y="0"/>
                      <a:pt x="2" y="1"/>
                    </a:cubicBezTo>
                    <a:cubicBezTo>
                      <a:pt x="1" y="1"/>
                      <a:pt x="1" y="0"/>
                      <a:pt x="0" y="0"/>
                    </a:cubicBezTo>
                    <a:cubicBezTo>
                      <a:pt x="1" y="2"/>
                      <a:pt x="3" y="3"/>
                      <a:pt x="6" y="3"/>
                    </a:cubicBezTo>
                    <a:cubicBezTo>
                      <a:pt x="6" y="3"/>
                      <a:pt x="6" y="3"/>
                      <a:pt x="7" y="3"/>
                    </a:cubicBezTo>
                    <a:cubicBezTo>
                      <a:pt x="9" y="3"/>
                      <a:pt x="10" y="3"/>
                      <a:pt x="10" y="1"/>
                    </a:cubicBezTo>
                    <a:cubicBezTo>
                      <a:pt x="9" y="0"/>
                      <a:pt x="9" y="1"/>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7" name="Freeform 33"/>
              <p:cNvSpPr/>
              <p:nvPr/>
            </p:nvSpPr>
            <p:spPr bwMode="auto">
              <a:xfrm>
                <a:off x="8216069" y="3496562"/>
                <a:ext cx="4713" cy="6733"/>
              </a:xfrm>
              <a:custGeom>
                <a:avLst/>
                <a:gdLst>
                  <a:gd name="T0" fmla="*/ 0 w 3"/>
                  <a:gd name="T1" fmla="*/ 0 h 4"/>
                  <a:gd name="T2" fmla="*/ 1 w 3"/>
                  <a:gd name="T3" fmla="*/ 3 h 4"/>
                  <a:gd name="T4" fmla="*/ 2 w 3"/>
                  <a:gd name="T5" fmla="*/ 4 h 4"/>
                  <a:gd name="T6" fmla="*/ 3 w 3"/>
                  <a:gd name="T7" fmla="*/ 4 h 4"/>
                  <a:gd name="T8" fmla="*/ 2 w 3"/>
                  <a:gd name="T9" fmla="*/ 1 h 4"/>
                  <a:gd name="T10" fmla="*/ 2 w 3"/>
                  <a:gd name="T11" fmla="*/ 1 h 4"/>
                  <a:gd name="T12" fmla="*/ 0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0"/>
                    </a:moveTo>
                    <a:cubicBezTo>
                      <a:pt x="0" y="1"/>
                      <a:pt x="1" y="2"/>
                      <a:pt x="1" y="3"/>
                    </a:cubicBezTo>
                    <a:cubicBezTo>
                      <a:pt x="2" y="3"/>
                      <a:pt x="2" y="4"/>
                      <a:pt x="2" y="4"/>
                    </a:cubicBezTo>
                    <a:cubicBezTo>
                      <a:pt x="2" y="4"/>
                      <a:pt x="3" y="4"/>
                      <a:pt x="3" y="4"/>
                    </a:cubicBezTo>
                    <a:cubicBezTo>
                      <a:pt x="3" y="3"/>
                      <a:pt x="2" y="3"/>
                      <a:pt x="2" y="1"/>
                    </a:cubicBezTo>
                    <a:cubicBezTo>
                      <a:pt x="2" y="1"/>
                      <a:pt x="2" y="1"/>
                      <a:pt x="2" y="1"/>
                    </a:cubicBezTo>
                    <a:cubicBezTo>
                      <a:pt x="1" y="1"/>
                      <a:pt x="0"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8" name="Freeform 34"/>
              <p:cNvSpPr/>
              <p:nvPr/>
            </p:nvSpPr>
            <p:spPr bwMode="auto">
              <a:xfrm>
                <a:off x="8242999" y="3509354"/>
                <a:ext cx="5386" cy="4713"/>
              </a:xfrm>
              <a:custGeom>
                <a:avLst/>
                <a:gdLst>
                  <a:gd name="T0" fmla="*/ 2 w 3"/>
                  <a:gd name="T1" fmla="*/ 0 h 3"/>
                  <a:gd name="T2" fmla="*/ 0 w 3"/>
                  <a:gd name="T3" fmla="*/ 1 h 3"/>
                  <a:gd name="T4" fmla="*/ 2 w 3"/>
                  <a:gd name="T5" fmla="*/ 3 h 3"/>
                  <a:gd name="T6" fmla="*/ 3 w 3"/>
                  <a:gd name="T7" fmla="*/ 1 h 3"/>
                  <a:gd name="T8" fmla="*/ 2 w 3"/>
                  <a:gd name="T9" fmla="*/ 0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1" y="0"/>
                      <a:pt x="0" y="0"/>
                      <a:pt x="0" y="1"/>
                    </a:cubicBezTo>
                    <a:cubicBezTo>
                      <a:pt x="1" y="2"/>
                      <a:pt x="1" y="2"/>
                      <a:pt x="2" y="3"/>
                    </a:cubicBezTo>
                    <a:cubicBezTo>
                      <a:pt x="2" y="2"/>
                      <a:pt x="3" y="2"/>
                      <a:pt x="3" y="1"/>
                    </a:cubicBezTo>
                    <a:cubicBezTo>
                      <a:pt x="2" y="1"/>
                      <a:pt x="2"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79" name="Freeform 35"/>
              <p:cNvSpPr>
                <a:spLocks noEditPoints="1"/>
              </p:cNvSpPr>
              <p:nvPr/>
            </p:nvSpPr>
            <p:spPr bwMode="auto">
              <a:xfrm>
                <a:off x="8248385" y="3512720"/>
                <a:ext cx="10772" cy="8079"/>
              </a:xfrm>
              <a:custGeom>
                <a:avLst/>
                <a:gdLst>
                  <a:gd name="T0" fmla="*/ 1 w 7"/>
                  <a:gd name="T1" fmla="*/ 3 h 5"/>
                  <a:gd name="T2" fmla="*/ 0 w 7"/>
                  <a:gd name="T3" fmla="*/ 5 h 5"/>
                  <a:gd name="T4" fmla="*/ 2 w 7"/>
                  <a:gd name="T5" fmla="*/ 4 h 5"/>
                  <a:gd name="T6" fmla="*/ 3 w 7"/>
                  <a:gd name="T7" fmla="*/ 4 h 5"/>
                  <a:gd name="T8" fmla="*/ 1 w 7"/>
                  <a:gd name="T9" fmla="*/ 3 h 5"/>
                  <a:gd name="T10" fmla="*/ 3 w 7"/>
                  <a:gd name="T11" fmla="*/ 0 h 5"/>
                  <a:gd name="T12" fmla="*/ 1 w 7"/>
                  <a:gd name="T13" fmla="*/ 2 h 5"/>
                  <a:gd name="T14" fmla="*/ 2 w 7"/>
                  <a:gd name="T15" fmla="*/ 2 h 5"/>
                  <a:gd name="T16" fmla="*/ 3 w 7"/>
                  <a:gd name="T17" fmla="*/ 2 h 5"/>
                  <a:gd name="T18" fmla="*/ 4 w 7"/>
                  <a:gd name="T19" fmla="*/ 2 h 5"/>
                  <a:gd name="T20" fmla="*/ 4 w 7"/>
                  <a:gd name="T21" fmla="*/ 2 h 5"/>
                  <a:gd name="T22" fmla="*/ 7 w 7"/>
                  <a:gd name="T23" fmla="*/ 2 h 5"/>
                  <a:gd name="T24" fmla="*/ 4 w 7"/>
                  <a:gd name="T25" fmla="*/ 0 h 5"/>
                  <a:gd name="T26" fmla="*/ 3 w 7"/>
                  <a:gd name="T2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5">
                    <a:moveTo>
                      <a:pt x="1" y="3"/>
                    </a:moveTo>
                    <a:cubicBezTo>
                      <a:pt x="1" y="4"/>
                      <a:pt x="1" y="4"/>
                      <a:pt x="0" y="5"/>
                    </a:cubicBezTo>
                    <a:cubicBezTo>
                      <a:pt x="1" y="5"/>
                      <a:pt x="1" y="4"/>
                      <a:pt x="2" y="4"/>
                    </a:cubicBezTo>
                    <a:cubicBezTo>
                      <a:pt x="2" y="4"/>
                      <a:pt x="3" y="4"/>
                      <a:pt x="3" y="4"/>
                    </a:cubicBezTo>
                    <a:cubicBezTo>
                      <a:pt x="3" y="3"/>
                      <a:pt x="2" y="3"/>
                      <a:pt x="1" y="3"/>
                    </a:cubicBezTo>
                    <a:moveTo>
                      <a:pt x="3" y="0"/>
                    </a:moveTo>
                    <a:cubicBezTo>
                      <a:pt x="1" y="0"/>
                      <a:pt x="1" y="1"/>
                      <a:pt x="1" y="2"/>
                    </a:cubicBezTo>
                    <a:cubicBezTo>
                      <a:pt x="1" y="2"/>
                      <a:pt x="1" y="2"/>
                      <a:pt x="2" y="2"/>
                    </a:cubicBezTo>
                    <a:cubicBezTo>
                      <a:pt x="2" y="2"/>
                      <a:pt x="2" y="2"/>
                      <a:pt x="3" y="2"/>
                    </a:cubicBezTo>
                    <a:cubicBezTo>
                      <a:pt x="3" y="2"/>
                      <a:pt x="3" y="2"/>
                      <a:pt x="4" y="2"/>
                    </a:cubicBezTo>
                    <a:cubicBezTo>
                      <a:pt x="4" y="2"/>
                      <a:pt x="4" y="2"/>
                      <a:pt x="4" y="2"/>
                    </a:cubicBezTo>
                    <a:cubicBezTo>
                      <a:pt x="5" y="2"/>
                      <a:pt x="6" y="2"/>
                      <a:pt x="7" y="2"/>
                    </a:cubicBezTo>
                    <a:cubicBezTo>
                      <a:pt x="6" y="1"/>
                      <a:pt x="5"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0" name="Freeform 36"/>
              <p:cNvSpPr/>
              <p:nvPr/>
            </p:nvSpPr>
            <p:spPr bwMode="auto">
              <a:xfrm>
                <a:off x="8228861" y="3516087"/>
                <a:ext cx="4713" cy="2693"/>
              </a:xfrm>
              <a:custGeom>
                <a:avLst/>
                <a:gdLst>
                  <a:gd name="T0" fmla="*/ 0 w 3"/>
                  <a:gd name="T1" fmla="*/ 0 h 2"/>
                  <a:gd name="T2" fmla="*/ 1 w 3"/>
                  <a:gd name="T3" fmla="*/ 1 h 2"/>
                  <a:gd name="T4" fmla="*/ 1 w 3"/>
                  <a:gd name="T5" fmla="*/ 1 h 2"/>
                  <a:gd name="T6" fmla="*/ 2 w 3"/>
                  <a:gd name="T7" fmla="*/ 2 h 2"/>
                  <a:gd name="T8" fmla="*/ 3 w 3"/>
                  <a:gd name="T9" fmla="*/ 2 h 2"/>
                  <a:gd name="T10" fmla="*/ 3 w 3"/>
                  <a:gd name="T11" fmla="*/ 2 h 2"/>
                  <a:gd name="T12" fmla="*/ 0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cubicBezTo>
                      <a:pt x="0" y="1"/>
                      <a:pt x="1" y="1"/>
                      <a:pt x="1" y="1"/>
                    </a:cubicBezTo>
                    <a:cubicBezTo>
                      <a:pt x="1" y="1"/>
                      <a:pt x="1" y="1"/>
                      <a:pt x="1" y="1"/>
                    </a:cubicBezTo>
                    <a:cubicBezTo>
                      <a:pt x="1" y="1"/>
                      <a:pt x="2" y="1"/>
                      <a:pt x="2" y="2"/>
                    </a:cubicBezTo>
                    <a:cubicBezTo>
                      <a:pt x="3" y="2"/>
                      <a:pt x="3" y="2"/>
                      <a:pt x="3" y="2"/>
                    </a:cubicBezTo>
                    <a:cubicBezTo>
                      <a:pt x="3" y="2"/>
                      <a:pt x="3" y="2"/>
                      <a:pt x="3" y="2"/>
                    </a:cubicBezTo>
                    <a:cubicBezTo>
                      <a:pt x="3"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1" name="Freeform 37"/>
              <p:cNvSpPr/>
              <p:nvPr/>
            </p:nvSpPr>
            <p:spPr bwMode="auto">
              <a:xfrm>
                <a:off x="8333889" y="3520799"/>
                <a:ext cx="2020" cy="134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2" name="Oval 38"/>
              <p:cNvSpPr>
                <a:spLocks noChangeArrowheads="1"/>
              </p:cNvSpPr>
              <p:nvPr/>
            </p:nvSpPr>
            <p:spPr bwMode="auto">
              <a:xfrm>
                <a:off x="8331196" y="3522146"/>
                <a:ext cx="1347" cy="6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3" name="Freeform 39"/>
              <p:cNvSpPr/>
              <p:nvPr/>
            </p:nvSpPr>
            <p:spPr bwMode="auto">
              <a:xfrm>
                <a:off x="8366205" y="3522146"/>
                <a:ext cx="1347" cy="3366"/>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1"/>
                      <a:pt x="1" y="1"/>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4" name="Freeform 40"/>
              <p:cNvSpPr/>
              <p:nvPr/>
            </p:nvSpPr>
            <p:spPr bwMode="auto">
              <a:xfrm>
                <a:off x="8162209" y="3533591"/>
                <a:ext cx="3366" cy="4713"/>
              </a:xfrm>
              <a:custGeom>
                <a:avLst/>
                <a:gdLst>
                  <a:gd name="T0" fmla="*/ 2 w 2"/>
                  <a:gd name="T1" fmla="*/ 0 h 3"/>
                  <a:gd name="T2" fmla="*/ 0 w 2"/>
                  <a:gd name="T3" fmla="*/ 1 h 3"/>
                  <a:gd name="T4" fmla="*/ 0 w 2"/>
                  <a:gd name="T5" fmla="*/ 1 h 3"/>
                  <a:gd name="T6" fmla="*/ 1 w 2"/>
                  <a:gd name="T7" fmla="*/ 3 h 3"/>
                  <a:gd name="T8" fmla="*/ 2 w 2"/>
                  <a:gd name="T9" fmla="*/ 2 h 3"/>
                  <a:gd name="T10" fmla="*/ 2 w 2"/>
                  <a:gd name="T11" fmla="*/ 2 h 3"/>
                  <a:gd name="T12" fmla="*/ 2 w 2"/>
                  <a:gd name="T13" fmla="*/ 2 h 3"/>
                  <a:gd name="T14" fmla="*/ 1 w 2"/>
                  <a:gd name="T15" fmla="*/ 2 h 3"/>
                  <a:gd name="T16" fmla="*/ 1 w 2"/>
                  <a:gd name="T17" fmla="*/ 2 h 3"/>
                  <a:gd name="T18" fmla="*/ 1 w 2"/>
                  <a:gd name="T19" fmla="*/ 1 h 3"/>
                  <a:gd name="T20" fmla="*/ 2 w 2"/>
                  <a:gd name="T21" fmla="*/ 0 h 3"/>
                  <a:gd name="T22" fmla="*/ 2 w 2"/>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2" y="0"/>
                    </a:moveTo>
                    <a:cubicBezTo>
                      <a:pt x="1" y="0"/>
                      <a:pt x="1" y="0"/>
                      <a:pt x="0" y="1"/>
                    </a:cubicBezTo>
                    <a:cubicBezTo>
                      <a:pt x="0" y="1"/>
                      <a:pt x="0" y="1"/>
                      <a:pt x="0" y="1"/>
                    </a:cubicBezTo>
                    <a:cubicBezTo>
                      <a:pt x="0" y="2"/>
                      <a:pt x="1" y="2"/>
                      <a:pt x="1" y="3"/>
                    </a:cubicBezTo>
                    <a:cubicBezTo>
                      <a:pt x="1" y="3"/>
                      <a:pt x="2" y="2"/>
                      <a:pt x="2" y="2"/>
                    </a:cubicBezTo>
                    <a:cubicBezTo>
                      <a:pt x="2" y="2"/>
                      <a:pt x="2" y="2"/>
                      <a:pt x="2" y="2"/>
                    </a:cubicBezTo>
                    <a:cubicBezTo>
                      <a:pt x="2" y="2"/>
                      <a:pt x="2" y="2"/>
                      <a:pt x="2" y="2"/>
                    </a:cubicBezTo>
                    <a:cubicBezTo>
                      <a:pt x="2" y="2"/>
                      <a:pt x="1" y="2"/>
                      <a:pt x="1" y="2"/>
                    </a:cubicBezTo>
                    <a:cubicBezTo>
                      <a:pt x="1" y="2"/>
                      <a:pt x="1" y="2"/>
                      <a:pt x="1" y="2"/>
                    </a:cubicBezTo>
                    <a:cubicBezTo>
                      <a:pt x="1" y="1"/>
                      <a:pt x="1" y="1"/>
                      <a:pt x="1"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5" name="Freeform 41"/>
              <p:cNvSpPr/>
              <p:nvPr/>
            </p:nvSpPr>
            <p:spPr bwMode="auto">
              <a:xfrm>
                <a:off x="7934649" y="3812319"/>
                <a:ext cx="1347" cy="1347"/>
              </a:xfrm>
              <a:custGeom>
                <a:avLst/>
                <a:gdLst>
                  <a:gd name="T0" fmla="*/ 1 w 1"/>
                  <a:gd name="T1" fmla="*/ 0 h 1"/>
                  <a:gd name="T2" fmla="*/ 0 w 1"/>
                  <a:gd name="T3" fmla="*/ 0 h 1"/>
                  <a:gd name="T4" fmla="*/ 0 w 1"/>
                  <a:gd name="T5" fmla="*/ 1 h 1"/>
                  <a:gd name="T6" fmla="*/ 1 w 1"/>
                  <a:gd name="T7" fmla="*/ 1 h 1"/>
                  <a:gd name="T8" fmla="*/ 1 w 1"/>
                  <a:gd name="T9" fmla="*/ 1 h 1"/>
                  <a:gd name="T10" fmla="*/ 1 w 1"/>
                  <a:gd name="T11" fmla="*/ 1 h 1"/>
                  <a:gd name="T12" fmla="*/ 1 w 1"/>
                  <a:gd name="T13" fmla="*/ 1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0" y="0"/>
                      <a:pt x="0" y="0"/>
                      <a:pt x="0" y="0"/>
                    </a:cubicBezTo>
                    <a:cubicBezTo>
                      <a:pt x="0" y="1"/>
                      <a:pt x="0" y="1"/>
                      <a:pt x="0" y="1"/>
                    </a:cubicBezTo>
                    <a:cubicBezTo>
                      <a:pt x="1" y="1"/>
                      <a:pt x="1" y="1"/>
                      <a:pt x="1" y="1"/>
                    </a:cubicBezTo>
                    <a:cubicBezTo>
                      <a:pt x="1" y="1"/>
                      <a:pt x="1" y="1"/>
                      <a:pt x="1" y="1"/>
                    </a:cubicBezTo>
                    <a:cubicBezTo>
                      <a:pt x="1" y="1"/>
                      <a:pt x="1" y="1"/>
                      <a:pt x="1" y="1"/>
                    </a:cubicBezTo>
                    <a:cubicBezTo>
                      <a:pt x="1" y="1"/>
                      <a:pt x="1"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6" name="Freeform 42"/>
              <p:cNvSpPr/>
              <p:nvPr/>
            </p:nvSpPr>
            <p:spPr bwMode="auto">
              <a:xfrm>
                <a:off x="7939361" y="3819725"/>
                <a:ext cx="2693" cy="202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0"/>
                      <a:pt x="1" y="1"/>
                    </a:cubicBezTo>
                    <a:cubicBezTo>
                      <a:pt x="1"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7" name="Freeform 43"/>
              <p:cNvSpPr/>
              <p:nvPr/>
            </p:nvSpPr>
            <p:spPr bwMode="auto">
              <a:xfrm>
                <a:off x="7937342" y="3823091"/>
                <a:ext cx="2020" cy="2020"/>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0"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8" name="Freeform 44"/>
              <p:cNvSpPr/>
              <p:nvPr/>
            </p:nvSpPr>
            <p:spPr bwMode="auto">
              <a:xfrm>
                <a:off x="7958213" y="3823091"/>
                <a:ext cx="4713" cy="4713"/>
              </a:xfrm>
              <a:custGeom>
                <a:avLst/>
                <a:gdLst>
                  <a:gd name="T0" fmla="*/ 2 w 3"/>
                  <a:gd name="T1" fmla="*/ 0 h 3"/>
                  <a:gd name="T2" fmla="*/ 0 w 3"/>
                  <a:gd name="T3" fmla="*/ 1 h 3"/>
                  <a:gd name="T4" fmla="*/ 2 w 3"/>
                  <a:gd name="T5" fmla="*/ 3 h 3"/>
                  <a:gd name="T6" fmla="*/ 2 w 3"/>
                  <a:gd name="T7" fmla="*/ 3 h 3"/>
                  <a:gd name="T8" fmla="*/ 3 w 3"/>
                  <a:gd name="T9" fmla="*/ 1 h 3"/>
                  <a:gd name="T10" fmla="*/ 2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2" y="0"/>
                    </a:moveTo>
                    <a:cubicBezTo>
                      <a:pt x="2" y="1"/>
                      <a:pt x="1" y="1"/>
                      <a:pt x="0" y="1"/>
                    </a:cubicBezTo>
                    <a:cubicBezTo>
                      <a:pt x="0" y="2"/>
                      <a:pt x="1" y="3"/>
                      <a:pt x="2" y="3"/>
                    </a:cubicBezTo>
                    <a:cubicBezTo>
                      <a:pt x="2" y="3"/>
                      <a:pt x="2" y="3"/>
                      <a:pt x="2" y="3"/>
                    </a:cubicBezTo>
                    <a:cubicBezTo>
                      <a:pt x="2" y="2"/>
                      <a:pt x="2"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89" name="Freeform 45"/>
              <p:cNvSpPr/>
              <p:nvPr/>
            </p:nvSpPr>
            <p:spPr bwMode="auto">
              <a:xfrm>
                <a:off x="7762295" y="3853387"/>
                <a:ext cx="0" cy="134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0" name="Freeform 46"/>
              <p:cNvSpPr/>
              <p:nvPr/>
            </p:nvSpPr>
            <p:spPr bwMode="auto">
              <a:xfrm>
                <a:off x="7765662" y="3854734"/>
                <a:ext cx="3366" cy="3366"/>
              </a:xfrm>
              <a:custGeom>
                <a:avLst/>
                <a:gdLst>
                  <a:gd name="T0" fmla="*/ 2 w 2"/>
                  <a:gd name="T1" fmla="*/ 0 h 2"/>
                  <a:gd name="T2" fmla="*/ 0 w 2"/>
                  <a:gd name="T3" fmla="*/ 1 h 2"/>
                  <a:gd name="T4" fmla="*/ 0 w 2"/>
                  <a:gd name="T5" fmla="*/ 2 h 2"/>
                  <a:gd name="T6" fmla="*/ 1 w 2"/>
                  <a:gd name="T7" fmla="*/ 1 h 2"/>
                  <a:gd name="T8" fmla="*/ 1 w 2"/>
                  <a:gd name="T9" fmla="*/ 1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2" y="0"/>
                    </a:moveTo>
                    <a:cubicBezTo>
                      <a:pt x="1" y="0"/>
                      <a:pt x="1" y="1"/>
                      <a:pt x="0" y="1"/>
                    </a:cubicBezTo>
                    <a:cubicBezTo>
                      <a:pt x="0" y="1"/>
                      <a:pt x="0" y="1"/>
                      <a:pt x="0" y="2"/>
                    </a:cubicBezTo>
                    <a:cubicBezTo>
                      <a:pt x="1" y="2"/>
                      <a:pt x="1" y="1"/>
                      <a:pt x="1" y="1"/>
                    </a:cubicBezTo>
                    <a:cubicBezTo>
                      <a:pt x="1" y="1"/>
                      <a:pt x="1" y="1"/>
                      <a:pt x="1" y="1"/>
                    </a:cubicBezTo>
                    <a:cubicBezTo>
                      <a:pt x="1" y="1"/>
                      <a:pt x="2"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1" name="Freeform 47"/>
              <p:cNvSpPr/>
              <p:nvPr/>
            </p:nvSpPr>
            <p:spPr bwMode="auto">
              <a:xfrm>
                <a:off x="7730652" y="3902535"/>
                <a:ext cx="1347" cy="2020"/>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2" name="Freeform 48"/>
              <p:cNvSpPr/>
              <p:nvPr/>
            </p:nvSpPr>
            <p:spPr bwMode="auto">
              <a:xfrm>
                <a:off x="7740078" y="3907921"/>
                <a:ext cx="1347"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3" name="Freeform 49"/>
              <p:cNvSpPr/>
              <p:nvPr/>
            </p:nvSpPr>
            <p:spPr bwMode="auto">
              <a:xfrm>
                <a:off x="7736712" y="3910614"/>
                <a:ext cx="2020" cy="2020"/>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0" y="1"/>
                    </a:cubicBezTo>
                    <a:cubicBezTo>
                      <a:pt x="1" y="1"/>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4" name="Freeform 50"/>
              <p:cNvSpPr/>
              <p:nvPr/>
            </p:nvSpPr>
            <p:spPr bwMode="auto">
              <a:xfrm>
                <a:off x="8049102" y="3922059"/>
                <a:ext cx="4713" cy="3366"/>
              </a:xfrm>
              <a:custGeom>
                <a:avLst/>
                <a:gdLst>
                  <a:gd name="T0" fmla="*/ 1 w 3"/>
                  <a:gd name="T1" fmla="*/ 0 h 2"/>
                  <a:gd name="T2" fmla="*/ 0 w 3"/>
                  <a:gd name="T3" fmla="*/ 1 h 2"/>
                  <a:gd name="T4" fmla="*/ 1 w 3"/>
                  <a:gd name="T5" fmla="*/ 2 h 2"/>
                  <a:gd name="T6" fmla="*/ 3 w 3"/>
                  <a:gd name="T7" fmla="*/ 1 h 2"/>
                  <a:gd name="T8" fmla="*/ 2 w 3"/>
                  <a:gd name="T9" fmla="*/ 1 h 2"/>
                  <a:gd name="T10" fmla="*/ 2 w 3"/>
                  <a:gd name="T11" fmla="*/ 1 h 2"/>
                  <a:gd name="T12" fmla="*/ 2 w 3"/>
                  <a:gd name="T13" fmla="*/ 1 h 2"/>
                  <a:gd name="T14" fmla="*/ 1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1" y="0"/>
                    </a:moveTo>
                    <a:cubicBezTo>
                      <a:pt x="1" y="1"/>
                      <a:pt x="0" y="1"/>
                      <a:pt x="0" y="1"/>
                    </a:cubicBezTo>
                    <a:cubicBezTo>
                      <a:pt x="1" y="1"/>
                      <a:pt x="1" y="2"/>
                      <a:pt x="1" y="2"/>
                    </a:cubicBezTo>
                    <a:cubicBezTo>
                      <a:pt x="2" y="2"/>
                      <a:pt x="3" y="1"/>
                      <a:pt x="3" y="1"/>
                    </a:cubicBezTo>
                    <a:cubicBezTo>
                      <a:pt x="3" y="1"/>
                      <a:pt x="3" y="1"/>
                      <a:pt x="2" y="1"/>
                    </a:cubicBezTo>
                    <a:cubicBezTo>
                      <a:pt x="2" y="1"/>
                      <a:pt x="2" y="1"/>
                      <a:pt x="2" y="1"/>
                    </a:cubicBezTo>
                    <a:cubicBezTo>
                      <a:pt x="2" y="1"/>
                      <a:pt x="2" y="1"/>
                      <a:pt x="2"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5" name="Freeform 51"/>
              <p:cNvSpPr/>
              <p:nvPr/>
            </p:nvSpPr>
            <p:spPr bwMode="auto">
              <a:xfrm>
                <a:off x="8058528" y="3993424"/>
                <a:ext cx="0" cy="2020"/>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6" name="Freeform 52"/>
              <p:cNvSpPr/>
              <p:nvPr/>
            </p:nvSpPr>
            <p:spPr bwMode="auto">
              <a:xfrm>
                <a:off x="8020152" y="4012949"/>
                <a:ext cx="2020" cy="1347"/>
              </a:xfrm>
              <a:custGeom>
                <a:avLst/>
                <a:gdLst>
                  <a:gd name="T0" fmla="*/ 0 w 1"/>
                  <a:gd name="T1" fmla="*/ 0 h 1"/>
                  <a:gd name="T2" fmla="*/ 0 w 1"/>
                  <a:gd name="T3" fmla="*/ 1 h 1"/>
                  <a:gd name="T4" fmla="*/ 0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0"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7" name="Freeform 53"/>
              <p:cNvSpPr/>
              <p:nvPr/>
            </p:nvSpPr>
            <p:spPr bwMode="auto">
              <a:xfrm>
                <a:off x="8007360" y="4022374"/>
                <a:ext cx="2020" cy="1347"/>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0" y="1"/>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8" name="Freeform 54"/>
              <p:cNvSpPr/>
              <p:nvPr/>
            </p:nvSpPr>
            <p:spPr bwMode="auto">
              <a:xfrm>
                <a:off x="8004667" y="4023721"/>
                <a:ext cx="31643" cy="59246"/>
              </a:xfrm>
              <a:custGeom>
                <a:avLst/>
                <a:gdLst>
                  <a:gd name="T0" fmla="*/ 18 w 20"/>
                  <a:gd name="T1" fmla="*/ 0 h 37"/>
                  <a:gd name="T2" fmla="*/ 16 w 20"/>
                  <a:gd name="T3" fmla="*/ 2 h 37"/>
                  <a:gd name="T4" fmla="*/ 16 w 20"/>
                  <a:gd name="T5" fmla="*/ 2 h 37"/>
                  <a:gd name="T6" fmla="*/ 17 w 20"/>
                  <a:gd name="T7" fmla="*/ 3 h 37"/>
                  <a:gd name="T8" fmla="*/ 16 w 20"/>
                  <a:gd name="T9" fmla="*/ 4 h 37"/>
                  <a:gd name="T10" fmla="*/ 15 w 20"/>
                  <a:gd name="T11" fmla="*/ 5 h 37"/>
                  <a:gd name="T12" fmla="*/ 14 w 20"/>
                  <a:gd name="T13" fmla="*/ 5 h 37"/>
                  <a:gd name="T14" fmla="*/ 14 w 20"/>
                  <a:gd name="T15" fmla="*/ 6 h 37"/>
                  <a:gd name="T16" fmla="*/ 13 w 20"/>
                  <a:gd name="T17" fmla="*/ 6 h 37"/>
                  <a:gd name="T18" fmla="*/ 14 w 20"/>
                  <a:gd name="T19" fmla="*/ 8 h 37"/>
                  <a:gd name="T20" fmla="*/ 14 w 20"/>
                  <a:gd name="T21" fmla="*/ 8 h 37"/>
                  <a:gd name="T22" fmla="*/ 12 w 20"/>
                  <a:gd name="T23" fmla="*/ 8 h 37"/>
                  <a:gd name="T24" fmla="*/ 12 w 20"/>
                  <a:gd name="T25" fmla="*/ 8 h 37"/>
                  <a:gd name="T26" fmla="*/ 12 w 20"/>
                  <a:gd name="T27" fmla="*/ 9 h 37"/>
                  <a:gd name="T28" fmla="*/ 12 w 20"/>
                  <a:gd name="T29" fmla="*/ 10 h 37"/>
                  <a:gd name="T30" fmla="*/ 12 w 20"/>
                  <a:gd name="T31" fmla="*/ 10 h 37"/>
                  <a:gd name="T32" fmla="*/ 11 w 20"/>
                  <a:gd name="T33" fmla="*/ 10 h 37"/>
                  <a:gd name="T34" fmla="*/ 11 w 20"/>
                  <a:gd name="T35" fmla="*/ 9 h 37"/>
                  <a:gd name="T36" fmla="*/ 10 w 20"/>
                  <a:gd name="T37" fmla="*/ 10 h 37"/>
                  <a:gd name="T38" fmla="*/ 10 w 20"/>
                  <a:gd name="T39" fmla="*/ 11 h 37"/>
                  <a:gd name="T40" fmla="*/ 10 w 20"/>
                  <a:gd name="T41" fmla="*/ 11 h 37"/>
                  <a:gd name="T42" fmla="*/ 9 w 20"/>
                  <a:gd name="T43" fmla="*/ 10 h 37"/>
                  <a:gd name="T44" fmla="*/ 8 w 20"/>
                  <a:gd name="T45" fmla="*/ 11 h 37"/>
                  <a:gd name="T46" fmla="*/ 8 w 20"/>
                  <a:gd name="T47" fmla="*/ 10 h 37"/>
                  <a:gd name="T48" fmla="*/ 7 w 20"/>
                  <a:gd name="T49" fmla="*/ 11 h 37"/>
                  <a:gd name="T50" fmla="*/ 7 w 20"/>
                  <a:gd name="T51" fmla="*/ 11 h 37"/>
                  <a:gd name="T52" fmla="*/ 6 w 20"/>
                  <a:gd name="T53" fmla="*/ 11 h 37"/>
                  <a:gd name="T54" fmla="*/ 5 w 20"/>
                  <a:gd name="T55" fmla="*/ 12 h 37"/>
                  <a:gd name="T56" fmla="*/ 4 w 20"/>
                  <a:gd name="T57" fmla="*/ 11 h 37"/>
                  <a:gd name="T58" fmla="*/ 3 w 20"/>
                  <a:gd name="T59" fmla="*/ 15 h 37"/>
                  <a:gd name="T60" fmla="*/ 4 w 20"/>
                  <a:gd name="T61" fmla="*/ 20 h 37"/>
                  <a:gd name="T62" fmla="*/ 4 w 20"/>
                  <a:gd name="T63" fmla="*/ 22 h 37"/>
                  <a:gd name="T64" fmla="*/ 1 w 20"/>
                  <a:gd name="T65" fmla="*/ 25 h 37"/>
                  <a:gd name="T66" fmla="*/ 0 w 20"/>
                  <a:gd name="T67" fmla="*/ 29 h 37"/>
                  <a:gd name="T68" fmla="*/ 1 w 20"/>
                  <a:gd name="T69" fmla="*/ 31 h 37"/>
                  <a:gd name="T70" fmla="*/ 1 w 20"/>
                  <a:gd name="T71" fmla="*/ 31 h 37"/>
                  <a:gd name="T72" fmla="*/ 5 w 20"/>
                  <a:gd name="T73" fmla="*/ 37 h 37"/>
                  <a:gd name="T74" fmla="*/ 8 w 20"/>
                  <a:gd name="T75" fmla="*/ 35 h 37"/>
                  <a:gd name="T76" fmla="*/ 9 w 20"/>
                  <a:gd name="T77" fmla="*/ 36 h 37"/>
                  <a:gd name="T78" fmla="*/ 11 w 20"/>
                  <a:gd name="T79" fmla="*/ 32 h 37"/>
                  <a:gd name="T80" fmla="*/ 13 w 20"/>
                  <a:gd name="T81" fmla="*/ 25 h 37"/>
                  <a:gd name="T82" fmla="*/ 15 w 20"/>
                  <a:gd name="T83" fmla="*/ 22 h 37"/>
                  <a:gd name="T84" fmla="*/ 17 w 20"/>
                  <a:gd name="T85" fmla="*/ 15 h 37"/>
                  <a:gd name="T86" fmla="*/ 17 w 20"/>
                  <a:gd name="T87" fmla="*/ 14 h 37"/>
                  <a:gd name="T88" fmla="*/ 18 w 20"/>
                  <a:gd name="T89" fmla="*/ 10 h 37"/>
                  <a:gd name="T90" fmla="*/ 19 w 20"/>
                  <a:gd name="T91" fmla="*/ 11 h 37"/>
                  <a:gd name="T92" fmla="*/ 19 w 20"/>
                  <a:gd name="T93" fmla="*/ 11 h 37"/>
                  <a:gd name="T94" fmla="*/ 19 w 20"/>
                  <a:gd name="T95" fmla="*/ 3 h 37"/>
                  <a:gd name="T96" fmla="*/ 18 w 20"/>
                  <a:gd name="T9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37">
                    <a:moveTo>
                      <a:pt x="18" y="0"/>
                    </a:moveTo>
                    <a:cubicBezTo>
                      <a:pt x="17" y="1"/>
                      <a:pt x="17" y="2"/>
                      <a:pt x="16" y="2"/>
                    </a:cubicBezTo>
                    <a:cubicBezTo>
                      <a:pt x="16" y="2"/>
                      <a:pt x="16" y="2"/>
                      <a:pt x="16" y="2"/>
                    </a:cubicBezTo>
                    <a:cubicBezTo>
                      <a:pt x="16" y="2"/>
                      <a:pt x="17" y="2"/>
                      <a:pt x="17" y="3"/>
                    </a:cubicBezTo>
                    <a:cubicBezTo>
                      <a:pt x="16" y="3"/>
                      <a:pt x="16" y="3"/>
                      <a:pt x="16" y="4"/>
                    </a:cubicBezTo>
                    <a:cubicBezTo>
                      <a:pt x="16" y="4"/>
                      <a:pt x="15" y="5"/>
                      <a:pt x="15" y="5"/>
                    </a:cubicBezTo>
                    <a:cubicBezTo>
                      <a:pt x="14" y="5"/>
                      <a:pt x="14" y="5"/>
                      <a:pt x="14" y="5"/>
                    </a:cubicBezTo>
                    <a:cubicBezTo>
                      <a:pt x="13" y="5"/>
                      <a:pt x="14" y="6"/>
                      <a:pt x="14" y="6"/>
                    </a:cubicBezTo>
                    <a:cubicBezTo>
                      <a:pt x="13" y="6"/>
                      <a:pt x="13" y="6"/>
                      <a:pt x="13" y="6"/>
                    </a:cubicBezTo>
                    <a:cubicBezTo>
                      <a:pt x="13" y="7"/>
                      <a:pt x="14" y="7"/>
                      <a:pt x="14" y="8"/>
                    </a:cubicBezTo>
                    <a:cubicBezTo>
                      <a:pt x="14" y="8"/>
                      <a:pt x="14" y="8"/>
                      <a:pt x="14" y="8"/>
                    </a:cubicBezTo>
                    <a:cubicBezTo>
                      <a:pt x="13" y="8"/>
                      <a:pt x="13" y="8"/>
                      <a:pt x="12" y="8"/>
                    </a:cubicBezTo>
                    <a:cubicBezTo>
                      <a:pt x="12" y="8"/>
                      <a:pt x="13" y="8"/>
                      <a:pt x="12" y="8"/>
                    </a:cubicBezTo>
                    <a:cubicBezTo>
                      <a:pt x="12" y="8"/>
                      <a:pt x="12" y="8"/>
                      <a:pt x="12" y="9"/>
                    </a:cubicBezTo>
                    <a:cubicBezTo>
                      <a:pt x="12" y="10"/>
                      <a:pt x="12" y="10"/>
                      <a:pt x="12" y="10"/>
                    </a:cubicBezTo>
                    <a:cubicBezTo>
                      <a:pt x="12" y="10"/>
                      <a:pt x="12" y="10"/>
                      <a:pt x="12" y="10"/>
                    </a:cubicBezTo>
                    <a:cubicBezTo>
                      <a:pt x="12" y="10"/>
                      <a:pt x="12" y="10"/>
                      <a:pt x="11" y="10"/>
                    </a:cubicBezTo>
                    <a:cubicBezTo>
                      <a:pt x="11" y="9"/>
                      <a:pt x="11" y="10"/>
                      <a:pt x="11" y="9"/>
                    </a:cubicBezTo>
                    <a:cubicBezTo>
                      <a:pt x="11" y="9"/>
                      <a:pt x="11" y="10"/>
                      <a:pt x="10" y="10"/>
                    </a:cubicBezTo>
                    <a:cubicBezTo>
                      <a:pt x="10" y="10"/>
                      <a:pt x="10" y="11"/>
                      <a:pt x="10" y="11"/>
                    </a:cubicBezTo>
                    <a:cubicBezTo>
                      <a:pt x="10" y="11"/>
                      <a:pt x="10" y="11"/>
                      <a:pt x="10" y="11"/>
                    </a:cubicBezTo>
                    <a:cubicBezTo>
                      <a:pt x="9" y="11"/>
                      <a:pt x="9" y="11"/>
                      <a:pt x="9" y="10"/>
                    </a:cubicBezTo>
                    <a:cubicBezTo>
                      <a:pt x="9" y="10"/>
                      <a:pt x="9" y="11"/>
                      <a:pt x="8" y="11"/>
                    </a:cubicBezTo>
                    <a:cubicBezTo>
                      <a:pt x="8" y="11"/>
                      <a:pt x="8" y="11"/>
                      <a:pt x="8" y="10"/>
                    </a:cubicBezTo>
                    <a:cubicBezTo>
                      <a:pt x="7" y="11"/>
                      <a:pt x="7" y="11"/>
                      <a:pt x="7" y="11"/>
                    </a:cubicBezTo>
                    <a:cubicBezTo>
                      <a:pt x="7" y="11"/>
                      <a:pt x="7" y="11"/>
                      <a:pt x="7" y="11"/>
                    </a:cubicBezTo>
                    <a:cubicBezTo>
                      <a:pt x="7" y="11"/>
                      <a:pt x="6" y="11"/>
                      <a:pt x="6" y="11"/>
                    </a:cubicBezTo>
                    <a:cubicBezTo>
                      <a:pt x="6" y="11"/>
                      <a:pt x="5" y="12"/>
                      <a:pt x="5" y="12"/>
                    </a:cubicBezTo>
                    <a:cubicBezTo>
                      <a:pt x="5" y="12"/>
                      <a:pt x="5" y="12"/>
                      <a:pt x="4" y="11"/>
                    </a:cubicBezTo>
                    <a:cubicBezTo>
                      <a:pt x="4" y="13"/>
                      <a:pt x="3" y="14"/>
                      <a:pt x="3" y="15"/>
                    </a:cubicBezTo>
                    <a:cubicBezTo>
                      <a:pt x="3" y="16"/>
                      <a:pt x="3" y="18"/>
                      <a:pt x="4" y="20"/>
                    </a:cubicBezTo>
                    <a:cubicBezTo>
                      <a:pt x="4" y="20"/>
                      <a:pt x="4" y="21"/>
                      <a:pt x="4" y="22"/>
                    </a:cubicBezTo>
                    <a:cubicBezTo>
                      <a:pt x="3" y="22"/>
                      <a:pt x="3" y="25"/>
                      <a:pt x="1" y="25"/>
                    </a:cubicBezTo>
                    <a:cubicBezTo>
                      <a:pt x="1" y="27"/>
                      <a:pt x="0" y="28"/>
                      <a:pt x="0" y="29"/>
                    </a:cubicBezTo>
                    <a:cubicBezTo>
                      <a:pt x="1" y="30"/>
                      <a:pt x="1" y="30"/>
                      <a:pt x="1" y="31"/>
                    </a:cubicBezTo>
                    <a:cubicBezTo>
                      <a:pt x="1" y="31"/>
                      <a:pt x="1" y="31"/>
                      <a:pt x="1" y="31"/>
                    </a:cubicBezTo>
                    <a:cubicBezTo>
                      <a:pt x="1" y="35"/>
                      <a:pt x="3" y="35"/>
                      <a:pt x="5" y="37"/>
                    </a:cubicBezTo>
                    <a:cubicBezTo>
                      <a:pt x="6" y="37"/>
                      <a:pt x="7" y="35"/>
                      <a:pt x="8" y="35"/>
                    </a:cubicBezTo>
                    <a:cubicBezTo>
                      <a:pt x="8" y="35"/>
                      <a:pt x="8" y="36"/>
                      <a:pt x="9" y="36"/>
                    </a:cubicBezTo>
                    <a:cubicBezTo>
                      <a:pt x="10" y="35"/>
                      <a:pt x="11" y="33"/>
                      <a:pt x="11" y="32"/>
                    </a:cubicBezTo>
                    <a:cubicBezTo>
                      <a:pt x="12" y="30"/>
                      <a:pt x="13" y="27"/>
                      <a:pt x="13" y="25"/>
                    </a:cubicBezTo>
                    <a:cubicBezTo>
                      <a:pt x="14" y="24"/>
                      <a:pt x="15" y="23"/>
                      <a:pt x="15" y="22"/>
                    </a:cubicBezTo>
                    <a:cubicBezTo>
                      <a:pt x="16" y="19"/>
                      <a:pt x="17" y="17"/>
                      <a:pt x="17" y="15"/>
                    </a:cubicBezTo>
                    <a:cubicBezTo>
                      <a:pt x="17" y="15"/>
                      <a:pt x="17" y="15"/>
                      <a:pt x="17" y="14"/>
                    </a:cubicBezTo>
                    <a:cubicBezTo>
                      <a:pt x="18" y="13"/>
                      <a:pt x="18" y="11"/>
                      <a:pt x="18" y="10"/>
                    </a:cubicBezTo>
                    <a:cubicBezTo>
                      <a:pt x="19" y="10"/>
                      <a:pt x="18" y="11"/>
                      <a:pt x="19" y="11"/>
                    </a:cubicBezTo>
                    <a:cubicBezTo>
                      <a:pt x="19" y="11"/>
                      <a:pt x="19" y="11"/>
                      <a:pt x="19" y="11"/>
                    </a:cubicBezTo>
                    <a:cubicBezTo>
                      <a:pt x="20" y="9"/>
                      <a:pt x="19" y="6"/>
                      <a:pt x="19" y="3"/>
                    </a:cubicBezTo>
                    <a:cubicBezTo>
                      <a:pt x="18" y="3"/>
                      <a:pt x="18" y="1"/>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9" name="Freeform 55"/>
              <p:cNvSpPr/>
              <p:nvPr/>
            </p:nvSpPr>
            <p:spPr bwMode="auto">
              <a:xfrm>
                <a:off x="8012073" y="4025741"/>
                <a:ext cx="202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0"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0" name="Freeform 56"/>
              <p:cNvSpPr/>
              <p:nvPr/>
            </p:nvSpPr>
            <p:spPr bwMode="auto">
              <a:xfrm>
                <a:off x="8014093" y="4027087"/>
                <a:ext cx="1347" cy="1347"/>
              </a:xfrm>
              <a:custGeom>
                <a:avLst/>
                <a:gdLst>
                  <a:gd name="T0" fmla="*/ 1 w 1"/>
                  <a:gd name="T1" fmla="*/ 0 h 1"/>
                  <a:gd name="T2" fmla="*/ 1 w 1"/>
                  <a:gd name="T3" fmla="*/ 0 h 1"/>
                  <a:gd name="T4" fmla="*/ 1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1"/>
                      <a:pt x="0" y="1"/>
                      <a:pt x="1" y="1"/>
                    </a:cubicBezTo>
                    <a:cubicBezTo>
                      <a:pt x="1" y="1"/>
                      <a:pt x="1" y="1"/>
                      <a:pt x="1"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1" name="Freeform 57"/>
              <p:cNvSpPr/>
              <p:nvPr/>
            </p:nvSpPr>
            <p:spPr bwMode="auto">
              <a:xfrm>
                <a:off x="8026885" y="4030453"/>
                <a:ext cx="134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2" name="Freeform 58"/>
              <p:cNvSpPr/>
              <p:nvPr/>
            </p:nvSpPr>
            <p:spPr bwMode="auto">
              <a:xfrm>
                <a:off x="8063240" y="4058730"/>
                <a:ext cx="3366" cy="2020"/>
              </a:xfrm>
              <a:custGeom>
                <a:avLst/>
                <a:gdLst>
                  <a:gd name="T0" fmla="*/ 1 w 2"/>
                  <a:gd name="T1" fmla="*/ 0 h 1"/>
                  <a:gd name="T2" fmla="*/ 0 w 2"/>
                  <a:gd name="T3" fmla="*/ 1 h 1"/>
                  <a:gd name="T4" fmla="*/ 1 w 2"/>
                  <a:gd name="T5" fmla="*/ 1 h 1"/>
                  <a:gd name="T6" fmla="*/ 1 w 2"/>
                  <a:gd name="T7" fmla="*/ 1 h 1"/>
                  <a:gd name="T8" fmla="*/ 2 w 2"/>
                  <a:gd name="T9" fmla="*/ 0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0" y="0"/>
                      <a:pt x="0" y="1"/>
                    </a:cubicBezTo>
                    <a:cubicBezTo>
                      <a:pt x="0" y="1"/>
                      <a:pt x="0" y="1"/>
                      <a:pt x="1" y="1"/>
                    </a:cubicBezTo>
                    <a:cubicBezTo>
                      <a:pt x="1" y="1"/>
                      <a:pt x="1" y="1"/>
                      <a:pt x="1" y="1"/>
                    </a:cubicBezTo>
                    <a:cubicBezTo>
                      <a:pt x="1" y="1"/>
                      <a:pt x="1"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3" name="Freeform 59"/>
              <p:cNvSpPr/>
              <p:nvPr/>
            </p:nvSpPr>
            <p:spPr bwMode="auto">
              <a:xfrm>
                <a:off x="8055161" y="4062096"/>
                <a:ext cx="2020" cy="1347"/>
              </a:xfrm>
              <a:custGeom>
                <a:avLst/>
                <a:gdLst>
                  <a:gd name="T0" fmla="*/ 0 w 1"/>
                  <a:gd name="T1" fmla="*/ 0 h 1"/>
                  <a:gd name="T2" fmla="*/ 1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1" y="1"/>
                    </a:cubicBezTo>
                    <a:cubicBezTo>
                      <a:pt x="1" y="1"/>
                      <a:pt x="1"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4" name="Freeform 60"/>
              <p:cNvSpPr>
                <a:spLocks noEditPoints="1"/>
              </p:cNvSpPr>
              <p:nvPr/>
            </p:nvSpPr>
            <p:spPr bwMode="auto">
              <a:xfrm>
                <a:off x="7756236" y="3506661"/>
                <a:ext cx="694126" cy="606603"/>
              </a:xfrm>
              <a:custGeom>
                <a:avLst/>
                <a:gdLst>
                  <a:gd name="T0" fmla="*/ 127 w 436"/>
                  <a:gd name="T1" fmla="*/ 285 h 381"/>
                  <a:gd name="T2" fmla="*/ 6 w 436"/>
                  <a:gd name="T3" fmla="*/ 260 h 381"/>
                  <a:gd name="T4" fmla="*/ 67 w 436"/>
                  <a:gd name="T5" fmla="*/ 288 h 381"/>
                  <a:gd name="T6" fmla="*/ 100 w 436"/>
                  <a:gd name="T7" fmla="*/ 379 h 381"/>
                  <a:gd name="T8" fmla="*/ 144 w 436"/>
                  <a:gd name="T9" fmla="*/ 307 h 381"/>
                  <a:gd name="T10" fmla="*/ 306 w 436"/>
                  <a:gd name="T11" fmla="*/ 273 h 381"/>
                  <a:gd name="T12" fmla="*/ 315 w 436"/>
                  <a:gd name="T13" fmla="*/ 263 h 381"/>
                  <a:gd name="T14" fmla="*/ 262 w 436"/>
                  <a:gd name="T15" fmla="*/ 216 h 381"/>
                  <a:gd name="T16" fmla="*/ 207 w 436"/>
                  <a:gd name="T17" fmla="*/ 175 h 381"/>
                  <a:gd name="T18" fmla="*/ 169 w 436"/>
                  <a:gd name="T19" fmla="*/ 159 h 381"/>
                  <a:gd name="T20" fmla="*/ 164 w 436"/>
                  <a:gd name="T21" fmla="*/ 187 h 381"/>
                  <a:gd name="T22" fmla="*/ 223 w 436"/>
                  <a:gd name="T23" fmla="*/ 154 h 381"/>
                  <a:gd name="T24" fmla="*/ 240 w 436"/>
                  <a:gd name="T25" fmla="*/ 147 h 381"/>
                  <a:gd name="T26" fmla="*/ 261 w 436"/>
                  <a:gd name="T27" fmla="*/ 139 h 381"/>
                  <a:gd name="T28" fmla="*/ 284 w 436"/>
                  <a:gd name="T29" fmla="*/ 125 h 381"/>
                  <a:gd name="T30" fmla="*/ 152 w 436"/>
                  <a:gd name="T31" fmla="*/ 248 h 381"/>
                  <a:gd name="T32" fmla="*/ 173 w 436"/>
                  <a:gd name="T33" fmla="*/ 225 h 381"/>
                  <a:gd name="T34" fmla="*/ 198 w 436"/>
                  <a:gd name="T35" fmla="*/ 222 h 381"/>
                  <a:gd name="T36" fmla="*/ 228 w 436"/>
                  <a:gd name="T37" fmla="*/ 236 h 381"/>
                  <a:gd name="T38" fmla="*/ 272 w 436"/>
                  <a:gd name="T39" fmla="*/ 229 h 381"/>
                  <a:gd name="T40" fmla="*/ 287 w 436"/>
                  <a:gd name="T41" fmla="*/ 129 h 381"/>
                  <a:gd name="T42" fmla="*/ 75 w 436"/>
                  <a:gd name="T43" fmla="*/ 117 h 381"/>
                  <a:gd name="T44" fmla="*/ 125 w 436"/>
                  <a:gd name="T45" fmla="*/ 116 h 381"/>
                  <a:gd name="T46" fmla="*/ 93 w 436"/>
                  <a:gd name="T47" fmla="*/ 104 h 381"/>
                  <a:gd name="T48" fmla="*/ 100 w 436"/>
                  <a:gd name="T49" fmla="*/ 103 h 381"/>
                  <a:gd name="T50" fmla="*/ 99 w 436"/>
                  <a:gd name="T51" fmla="*/ 106 h 381"/>
                  <a:gd name="T52" fmla="*/ 108 w 436"/>
                  <a:gd name="T53" fmla="*/ 98 h 381"/>
                  <a:gd name="T54" fmla="*/ 101 w 436"/>
                  <a:gd name="T55" fmla="*/ 99 h 381"/>
                  <a:gd name="T56" fmla="*/ 105 w 436"/>
                  <a:gd name="T57" fmla="*/ 105 h 381"/>
                  <a:gd name="T58" fmla="*/ 118 w 436"/>
                  <a:gd name="T59" fmla="*/ 96 h 381"/>
                  <a:gd name="T60" fmla="*/ 78 w 436"/>
                  <a:gd name="T61" fmla="*/ 88 h 381"/>
                  <a:gd name="T62" fmla="*/ 79 w 436"/>
                  <a:gd name="T63" fmla="*/ 79 h 381"/>
                  <a:gd name="T64" fmla="*/ 94 w 436"/>
                  <a:gd name="T65" fmla="*/ 69 h 381"/>
                  <a:gd name="T66" fmla="*/ 87 w 436"/>
                  <a:gd name="T67" fmla="*/ 66 h 381"/>
                  <a:gd name="T68" fmla="*/ 75 w 436"/>
                  <a:gd name="T69" fmla="*/ 76 h 381"/>
                  <a:gd name="T70" fmla="*/ 69 w 436"/>
                  <a:gd name="T71" fmla="*/ 86 h 381"/>
                  <a:gd name="T72" fmla="*/ 64 w 436"/>
                  <a:gd name="T73" fmla="*/ 98 h 381"/>
                  <a:gd name="T74" fmla="*/ 56 w 436"/>
                  <a:gd name="T75" fmla="*/ 105 h 381"/>
                  <a:gd name="T76" fmla="*/ 53 w 436"/>
                  <a:gd name="T77" fmla="*/ 109 h 381"/>
                  <a:gd name="T78" fmla="*/ 60 w 436"/>
                  <a:gd name="T79" fmla="*/ 120 h 381"/>
                  <a:gd name="T80" fmla="*/ 82 w 436"/>
                  <a:gd name="T81" fmla="*/ 114 h 381"/>
                  <a:gd name="T82" fmla="*/ 88 w 436"/>
                  <a:gd name="T83" fmla="*/ 88 h 381"/>
                  <a:gd name="T84" fmla="*/ 99 w 436"/>
                  <a:gd name="T85" fmla="*/ 109 h 381"/>
                  <a:gd name="T86" fmla="*/ 90 w 436"/>
                  <a:gd name="T87" fmla="*/ 121 h 381"/>
                  <a:gd name="T88" fmla="*/ 118 w 436"/>
                  <a:gd name="T89" fmla="*/ 89 h 381"/>
                  <a:gd name="T90" fmla="*/ 124 w 436"/>
                  <a:gd name="T91" fmla="*/ 75 h 381"/>
                  <a:gd name="T92" fmla="*/ 100 w 436"/>
                  <a:gd name="T93" fmla="*/ 66 h 381"/>
                  <a:gd name="T94" fmla="*/ 291 w 436"/>
                  <a:gd name="T95" fmla="*/ 19 h 381"/>
                  <a:gd name="T96" fmla="*/ 341 w 436"/>
                  <a:gd name="T97" fmla="*/ 110 h 381"/>
                  <a:gd name="T98" fmla="*/ 366 w 436"/>
                  <a:gd name="T99" fmla="*/ 14 h 381"/>
                  <a:gd name="T100" fmla="*/ 322 w 436"/>
                  <a:gd name="T101" fmla="*/ 7 h 381"/>
                  <a:gd name="T102" fmla="*/ 311 w 436"/>
                  <a:gd name="T103" fmla="*/ 17 h 381"/>
                  <a:gd name="T104" fmla="*/ 295 w 436"/>
                  <a:gd name="T105" fmla="*/ 121 h 381"/>
                  <a:gd name="T106" fmla="*/ 360 w 436"/>
                  <a:gd name="T107" fmla="*/ 91 h 381"/>
                  <a:gd name="T108" fmla="*/ 381 w 436"/>
                  <a:gd name="T109" fmla="*/ 79 h 381"/>
                  <a:gd name="T110" fmla="*/ 402 w 436"/>
                  <a:gd name="T111" fmla="*/ 54 h 381"/>
                  <a:gd name="T112" fmla="*/ 417 w 436"/>
                  <a:gd name="T113" fmla="*/ 96 h 381"/>
                  <a:gd name="T114" fmla="*/ 410 w 436"/>
                  <a:gd name="T115" fmla="*/ 64 h 381"/>
                  <a:gd name="T116" fmla="*/ 424 w 436"/>
                  <a:gd name="T117" fmla="*/ 34 h 381"/>
                  <a:gd name="T118" fmla="*/ 419 w 436"/>
                  <a:gd name="T119" fmla="*/ 17 h 381"/>
                  <a:gd name="T120" fmla="*/ 432 w 436"/>
                  <a:gd name="T121" fmla="*/ 12 h 381"/>
                  <a:gd name="T122" fmla="*/ 420 w 436"/>
                  <a:gd name="T123" fmla="*/ 6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6" h="381">
                    <a:moveTo>
                      <a:pt x="106" y="370"/>
                    </a:moveTo>
                    <a:cubicBezTo>
                      <a:pt x="106" y="370"/>
                      <a:pt x="106" y="370"/>
                      <a:pt x="106" y="370"/>
                    </a:cubicBezTo>
                    <a:cubicBezTo>
                      <a:pt x="106" y="370"/>
                      <a:pt x="107" y="369"/>
                      <a:pt x="108" y="369"/>
                    </a:cubicBezTo>
                    <a:cubicBezTo>
                      <a:pt x="108" y="370"/>
                      <a:pt x="107" y="370"/>
                      <a:pt x="106" y="370"/>
                    </a:cubicBezTo>
                    <a:moveTo>
                      <a:pt x="104" y="369"/>
                    </a:moveTo>
                    <a:cubicBezTo>
                      <a:pt x="104" y="369"/>
                      <a:pt x="103" y="369"/>
                      <a:pt x="104" y="368"/>
                    </a:cubicBezTo>
                    <a:cubicBezTo>
                      <a:pt x="104" y="368"/>
                      <a:pt x="104" y="368"/>
                      <a:pt x="104" y="369"/>
                    </a:cubicBezTo>
                    <a:moveTo>
                      <a:pt x="113" y="360"/>
                    </a:moveTo>
                    <a:cubicBezTo>
                      <a:pt x="113" y="360"/>
                      <a:pt x="113" y="360"/>
                      <a:pt x="113" y="359"/>
                    </a:cubicBezTo>
                    <a:cubicBezTo>
                      <a:pt x="113" y="359"/>
                      <a:pt x="113" y="359"/>
                      <a:pt x="113" y="359"/>
                    </a:cubicBezTo>
                    <a:cubicBezTo>
                      <a:pt x="113" y="359"/>
                      <a:pt x="113" y="359"/>
                      <a:pt x="113" y="359"/>
                    </a:cubicBezTo>
                    <a:cubicBezTo>
                      <a:pt x="114" y="359"/>
                      <a:pt x="114" y="359"/>
                      <a:pt x="114" y="359"/>
                    </a:cubicBezTo>
                    <a:cubicBezTo>
                      <a:pt x="114" y="359"/>
                      <a:pt x="114" y="359"/>
                      <a:pt x="114" y="359"/>
                    </a:cubicBezTo>
                    <a:cubicBezTo>
                      <a:pt x="114" y="360"/>
                      <a:pt x="114" y="360"/>
                      <a:pt x="113" y="360"/>
                    </a:cubicBezTo>
                    <a:moveTo>
                      <a:pt x="90" y="296"/>
                    </a:moveTo>
                    <a:cubicBezTo>
                      <a:pt x="90" y="295"/>
                      <a:pt x="90" y="294"/>
                      <a:pt x="89" y="293"/>
                    </a:cubicBezTo>
                    <a:cubicBezTo>
                      <a:pt x="90" y="293"/>
                      <a:pt x="90" y="293"/>
                      <a:pt x="90" y="293"/>
                    </a:cubicBezTo>
                    <a:cubicBezTo>
                      <a:pt x="90" y="293"/>
                      <a:pt x="90" y="294"/>
                      <a:pt x="91" y="294"/>
                    </a:cubicBezTo>
                    <a:cubicBezTo>
                      <a:pt x="90" y="295"/>
                      <a:pt x="90" y="295"/>
                      <a:pt x="90" y="296"/>
                    </a:cubicBezTo>
                    <a:moveTo>
                      <a:pt x="122" y="291"/>
                    </a:moveTo>
                    <a:cubicBezTo>
                      <a:pt x="122" y="291"/>
                      <a:pt x="123" y="290"/>
                      <a:pt x="123" y="290"/>
                    </a:cubicBezTo>
                    <a:cubicBezTo>
                      <a:pt x="123" y="290"/>
                      <a:pt x="123" y="290"/>
                      <a:pt x="124" y="290"/>
                    </a:cubicBezTo>
                    <a:cubicBezTo>
                      <a:pt x="124" y="291"/>
                      <a:pt x="123" y="291"/>
                      <a:pt x="122" y="291"/>
                    </a:cubicBezTo>
                    <a:moveTo>
                      <a:pt x="130" y="284"/>
                    </a:moveTo>
                    <a:cubicBezTo>
                      <a:pt x="130" y="284"/>
                      <a:pt x="130" y="284"/>
                      <a:pt x="130" y="284"/>
                    </a:cubicBezTo>
                    <a:cubicBezTo>
                      <a:pt x="130" y="284"/>
                      <a:pt x="130" y="284"/>
                      <a:pt x="130" y="284"/>
                    </a:cubicBezTo>
                    <a:cubicBezTo>
                      <a:pt x="130" y="284"/>
                      <a:pt x="131" y="284"/>
                      <a:pt x="131" y="284"/>
                    </a:cubicBezTo>
                    <a:cubicBezTo>
                      <a:pt x="131" y="284"/>
                      <a:pt x="131" y="285"/>
                      <a:pt x="131" y="285"/>
                    </a:cubicBezTo>
                    <a:cubicBezTo>
                      <a:pt x="131" y="285"/>
                      <a:pt x="131" y="285"/>
                      <a:pt x="131" y="285"/>
                    </a:cubicBezTo>
                    <a:cubicBezTo>
                      <a:pt x="130" y="285"/>
                      <a:pt x="130" y="285"/>
                      <a:pt x="130" y="284"/>
                    </a:cubicBezTo>
                    <a:cubicBezTo>
                      <a:pt x="130" y="284"/>
                      <a:pt x="130" y="284"/>
                      <a:pt x="130" y="284"/>
                    </a:cubicBezTo>
                    <a:moveTo>
                      <a:pt x="126" y="285"/>
                    </a:moveTo>
                    <a:cubicBezTo>
                      <a:pt x="127" y="285"/>
                      <a:pt x="127" y="284"/>
                      <a:pt x="127" y="284"/>
                    </a:cubicBezTo>
                    <a:cubicBezTo>
                      <a:pt x="127" y="284"/>
                      <a:pt x="127" y="284"/>
                      <a:pt x="127" y="284"/>
                    </a:cubicBezTo>
                    <a:cubicBezTo>
                      <a:pt x="128" y="284"/>
                      <a:pt x="128" y="284"/>
                      <a:pt x="128" y="284"/>
                    </a:cubicBezTo>
                    <a:cubicBezTo>
                      <a:pt x="128" y="284"/>
                      <a:pt x="128" y="284"/>
                      <a:pt x="127" y="284"/>
                    </a:cubicBezTo>
                    <a:cubicBezTo>
                      <a:pt x="127" y="284"/>
                      <a:pt x="127" y="284"/>
                      <a:pt x="127" y="284"/>
                    </a:cubicBezTo>
                    <a:cubicBezTo>
                      <a:pt x="127" y="284"/>
                      <a:pt x="127" y="284"/>
                      <a:pt x="127" y="284"/>
                    </a:cubicBezTo>
                    <a:cubicBezTo>
                      <a:pt x="127" y="284"/>
                      <a:pt x="127" y="284"/>
                      <a:pt x="127" y="284"/>
                    </a:cubicBezTo>
                    <a:cubicBezTo>
                      <a:pt x="127" y="285"/>
                      <a:pt x="127" y="285"/>
                      <a:pt x="127" y="285"/>
                    </a:cubicBezTo>
                    <a:cubicBezTo>
                      <a:pt x="128" y="285"/>
                      <a:pt x="128" y="284"/>
                      <a:pt x="129" y="284"/>
                    </a:cubicBezTo>
                    <a:cubicBezTo>
                      <a:pt x="129" y="284"/>
                      <a:pt x="129" y="284"/>
                      <a:pt x="129" y="284"/>
                    </a:cubicBezTo>
                    <a:cubicBezTo>
                      <a:pt x="129" y="285"/>
                      <a:pt x="128" y="285"/>
                      <a:pt x="128" y="285"/>
                    </a:cubicBezTo>
                    <a:cubicBezTo>
                      <a:pt x="128" y="285"/>
                      <a:pt x="128" y="285"/>
                      <a:pt x="129" y="285"/>
                    </a:cubicBezTo>
                    <a:cubicBezTo>
                      <a:pt x="129" y="285"/>
                      <a:pt x="129" y="285"/>
                      <a:pt x="129" y="285"/>
                    </a:cubicBezTo>
                    <a:cubicBezTo>
                      <a:pt x="129" y="286"/>
                      <a:pt x="129" y="286"/>
                      <a:pt x="130" y="286"/>
                    </a:cubicBezTo>
                    <a:cubicBezTo>
                      <a:pt x="130" y="287"/>
                      <a:pt x="130" y="287"/>
                      <a:pt x="130" y="287"/>
                    </a:cubicBezTo>
                    <a:cubicBezTo>
                      <a:pt x="129" y="287"/>
                      <a:pt x="128" y="286"/>
                      <a:pt x="128" y="285"/>
                    </a:cubicBezTo>
                    <a:cubicBezTo>
                      <a:pt x="128" y="285"/>
                      <a:pt x="127" y="286"/>
                      <a:pt x="127" y="286"/>
                    </a:cubicBezTo>
                    <a:cubicBezTo>
                      <a:pt x="127" y="286"/>
                      <a:pt x="126" y="285"/>
                      <a:pt x="126" y="284"/>
                    </a:cubicBezTo>
                    <a:cubicBezTo>
                      <a:pt x="126" y="284"/>
                      <a:pt x="126" y="285"/>
                      <a:pt x="126" y="285"/>
                    </a:cubicBezTo>
                    <a:moveTo>
                      <a:pt x="145" y="252"/>
                    </a:moveTo>
                    <a:cubicBezTo>
                      <a:pt x="1" y="252"/>
                      <a:pt x="1" y="252"/>
                      <a:pt x="1" y="252"/>
                    </a:cubicBezTo>
                    <a:cubicBezTo>
                      <a:pt x="1" y="253"/>
                      <a:pt x="1" y="253"/>
                      <a:pt x="1" y="254"/>
                    </a:cubicBezTo>
                    <a:cubicBezTo>
                      <a:pt x="1" y="254"/>
                      <a:pt x="2" y="254"/>
                      <a:pt x="2" y="254"/>
                    </a:cubicBezTo>
                    <a:cubicBezTo>
                      <a:pt x="2" y="254"/>
                      <a:pt x="2" y="254"/>
                      <a:pt x="2" y="254"/>
                    </a:cubicBezTo>
                    <a:cubicBezTo>
                      <a:pt x="1" y="254"/>
                      <a:pt x="1" y="254"/>
                      <a:pt x="1" y="254"/>
                    </a:cubicBezTo>
                    <a:cubicBezTo>
                      <a:pt x="0" y="254"/>
                      <a:pt x="1" y="255"/>
                      <a:pt x="0" y="255"/>
                    </a:cubicBezTo>
                    <a:cubicBezTo>
                      <a:pt x="1" y="255"/>
                      <a:pt x="1" y="255"/>
                      <a:pt x="1" y="255"/>
                    </a:cubicBezTo>
                    <a:cubicBezTo>
                      <a:pt x="2" y="255"/>
                      <a:pt x="2" y="255"/>
                      <a:pt x="2" y="256"/>
                    </a:cubicBezTo>
                    <a:cubicBezTo>
                      <a:pt x="2" y="256"/>
                      <a:pt x="2" y="256"/>
                      <a:pt x="1" y="256"/>
                    </a:cubicBezTo>
                    <a:cubicBezTo>
                      <a:pt x="1" y="256"/>
                      <a:pt x="1" y="256"/>
                      <a:pt x="1" y="256"/>
                    </a:cubicBezTo>
                    <a:cubicBezTo>
                      <a:pt x="1" y="257"/>
                      <a:pt x="1" y="257"/>
                      <a:pt x="1" y="257"/>
                    </a:cubicBezTo>
                    <a:cubicBezTo>
                      <a:pt x="1" y="257"/>
                      <a:pt x="1" y="257"/>
                      <a:pt x="2" y="257"/>
                    </a:cubicBezTo>
                    <a:cubicBezTo>
                      <a:pt x="2" y="257"/>
                      <a:pt x="2" y="257"/>
                      <a:pt x="2" y="257"/>
                    </a:cubicBezTo>
                    <a:cubicBezTo>
                      <a:pt x="2" y="257"/>
                      <a:pt x="2" y="257"/>
                      <a:pt x="2" y="257"/>
                    </a:cubicBezTo>
                    <a:cubicBezTo>
                      <a:pt x="2" y="257"/>
                      <a:pt x="2" y="257"/>
                      <a:pt x="2" y="257"/>
                    </a:cubicBezTo>
                    <a:cubicBezTo>
                      <a:pt x="2" y="257"/>
                      <a:pt x="2" y="257"/>
                      <a:pt x="2" y="257"/>
                    </a:cubicBezTo>
                    <a:cubicBezTo>
                      <a:pt x="2" y="258"/>
                      <a:pt x="3" y="258"/>
                      <a:pt x="3" y="258"/>
                    </a:cubicBezTo>
                    <a:cubicBezTo>
                      <a:pt x="3" y="258"/>
                      <a:pt x="3" y="258"/>
                      <a:pt x="4" y="258"/>
                    </a:cubicBezTo>
                    <a:cubicBezTo>
                      <a:pt x="4" y="258"/>
                      <a:pt x="4" y="258"/>
                      <a:pt x="4" y="258"/>
                    </a:cubicBezTo>
                    <a:cubicBezTo>
                      <a:pt x="5" y="258"/>
                      <a:pt x="5" y="258"/>
                      <a:pt x="5" y="258"/>
                    </a:cubicBezTo>
                    <a:cubicBezTo>
                      <a:pt x="5" y="258"/>
                      <a:pt x="5" y="258"/>
                      <a:pt x="5" y="258"/>
                    </a:cubicBezTo>
                    <a:cubicBezTo>
                      <a:pt x="5" y="258"/>
                      <a:pt x="5" y="258"/>
                      <a:pt x="5" y="258"/>
                    </a:cubicBezTo>
                    <a:cubicBezTo>
                      <a:pt x="4" y="258"/>
                      <a:pt x="4" y="258"/>
                      <a:pt x="4" y="258"/>
                    </a:cubicBezTo>
                    <a:cubicBezTo>
                      <a:pt x="4" y="258"/>
                      <a:pt x="4" y="258"/>
                      <a:pt x="4" y="258"/>
                    </a:cubicBezTo>
                    <a:cubicBezTo>
                      <a:pt x="4" y="258"/>
                      <a:pt x="4" y="258"/>
                      <a:pt x="4" y="258"/>
                    </a:cubicBezTo>
                    <a:cubicBezTo>
                      <a:pt x="5" y="258"/>
                      <a:pt x="4" y="259"/>
                      <a:pt x="4" y="260"/>
                    </a:cubicBezTo>
                    <a:cubicBezTo>
                      <a:pt x="4" y="260"/>
                      <a:pt x="5" y="260"/>
                      <a:pt x="5" y="260"/>
                    </a:cubicBezTo>
                    <a:cubicBezTo>
                      <a:pt x="5" y="260"/>
                      <a:pt x="6" y="260"/>
                      <a:pt x="6" y="260"/>
                    </a:cubicBezTo>
                    <a:cubicBezTo>
                      <a:pt x="6" y="261"/>
                      <a:pt x="7" y="262"/>
                      <a:pt x="7" y="262"/>
                    </a:cubicBezTo>
                    <a:cubicBezTo>
                      <a:pt x="8" y="262"/>
                      <a:pt x="8" y="262"/>
                      <a:pt x="8" y="262"/>
                    </a:cubicBezTo>
                    <a:cubicBezTo>
                      <a:pt x="8" y="263"/>
                      <a:pt x="9" y="264"/>
                      <a:pt x="10" y="265"/>
                    </a:cubicBezTo>
                    <a:cubicBezTo>
                      <a:pt x="9" y="265"/>
                      <a:pt x="10" y="266"/>
                      <a:pt x="10" y="266"/>
                    </a:cubicBezTo>
                    <a:cubicBezTo>
                      <a:pt x="10" y="267"/>
                      <a:pt x="11" y="267"/>
                      <a:pt x="11" y="268"/>
                    </a:cubicBezTo>
                    <a:cubicBezTo>
                      <a:pt x="12" y="269"/>
                      <a:pt x="12" y="271"/>
                      <a:pt x="15" y="271"/>
                    </a:cubicBezTo>
                    <a:cubicBezTo>
                      <a:pt x="15" y="271"/>
                      <a:pt x="15" y="271"/>
                      <a:pt x="15" y="271"/>
                    </a:cubicBezTo>
                    <a:cubicBezTo>
                      <a:pt x="17" y="274"/>
                      <a:pt x="21" y="276"/>
                      <a:pt x="25" y="277"/>
                    </a:cubicBezTo>
                    <a:cubicBezTo>
                      <a:pt x="26" y="275"/>
                      <a:pt x="31" y="276"/>
                      <a:pt x="34" y="275"/>
                    </a:cubicBezTo>
                    <a:cubicBezTo>
                      <a:pt x="35" y="276"/>
                      <a:pt x="35" y="276"/>
                      <a:pt x="35" y="276"/>
                    </a:cubicBezTo>
                    <a:cubicBezTo>
                      <a:pt x="35" y="275"/>
                      <a:pt x="35" y="275"/>
                      <a:pt x="36" y="275"/>
                    </a:cubicBezTo>
                    <a:cubicBezTo>
                      <a:pt x="36" y="275"/>
                      <a:pt x="36" y="275"/>
                      <a:pt x="36" y="276"/>
                    </a:cubicBezTo>
                    <a:cubicBezTo>
                      <a:pt x="36" y="276"/>
                      <a:pt x="36" y="276"/>
                      <a:pt x="36" y="276"/>
                    </a:cubicBezTo>
                    <a:cubicBezTo>
                      <a:pt x="37" y="276"/>
                      <a:pt x="38" y="276"/>
                      <a:pt x="39" y="276"/>
                    </a:cubicBezTo>
                    <a:cubicBezTo>
                      <a:pt x="40" y="275"/>
                      <a:pt x="40" y="276"/>
                      <a:pt x="42" y="275"/>
                    </a:cubicBezTo>
                    <a:cubicBezTo>
                      <a:pt x="43" y="275"/>
                      <a:pt x="44" y="273"/>
                      <a:pt x="46" y="273"/>
                    </a:cubicBezTo>
                    <a:cubicBezTo>
                      <a:pt x="46" y="273"/>
                      <a:pt x="46" y="273"/>
                      <a:pt x="46" y="273"/>
                    </a:cubicBezTo>
                    <a:cubicBezTo>
                      <a:pt x="47" y="273"/>
                      <a:pt x="47" y="273"/>
                      <a:pt x="48" y="272"/>
                    </a:cubicBezTo>
                    <a:cubicBezTo>
                      <a:pt x="48" y="272"/>
                      <a:pt x="48" y="272"/>
                      <a:pt x="49" y="272"/>
                    </a:cubicBezTo>
                    <a:cubicBezTo>
                      <a:pt x="50" y="272"/>
                      <a:pt x="51" y="272"/>
                      <a:pt x="53" y="272"/>
                    </a:cubicBezTo>
                    <a:cubicBezTo>
                      <a:pt x="54" y="273"/>
                      <a:pt x="56" y="273"/>
                      <a:pt x="56" y="276"/>
                    </a:cubicBezTo>
                    <a:cubicBezTo>
                      <a:pt x="57" y="276"/>
                      <a:pt x="56" y="277"/>
                      <a:pt x="57" y="277"/>
                    </a:cubicBezTo>
                    <a:cubicBezTo>
                      <a:pt x="57" y="278"/>
                      <a:pt x="58" y="278"/>
                      <a:pt x="59" y="278"/>
                    </a:cubicBezTo>
                    <a:cubicBezTo>
                      <a:pt x="59" y="278"/>
                      <a:pt x="60" y="278"/>
                      <a:pt x="61" y="277"/>
                    </a:cubicBezTo>
                    <a:cubicBezTo>
                      <a:pt x="62" y="277"/>
                      <a:pt x="63" y="277"/>
                      <a:pt x="63" y="277"/>
                    </a:cubicBezTo>
                    <a:cubicBezTo>
                      <a:pt x="64" y="277"/>
                      <a:pt x="64" y="277"/>
                      <a:pt x="64" y="277"/>
                    </a:cubicBezTo>
                    <a:cubicBezTo>
                      <a:pt x="64" y="277"/>
                      <a:pt x="64" y="277"/>
                      <a:pt x="64" y="277"/>
                    </a:cubicBezTo>
                    <a:cubicBezTo>
                      <a:pt x="64" y="277"/>
                      <a:pt x="65" y="277"/>
                      <a:pt x="65" y="277"/>
                    </a:cubicBezTo>
                    <a:cubicBezTo>
                      <a:pt x="65" y="277"/>
                      <a:pt x="65" y="277"/>
                      <a:pt x="65" y="277"/>
                    </a:cubicBezTo>
                    <a:cubicBezTo>
                      <a:pt x="65" y="277"/>
                      <a:pt x="66" y="277"/>
                      <a:pt x="66" y="277"/>
                    </a:cubicBezTo>
                    <a:cubicBezTo>
                      <a:pt x="66" y="277"/>
                      <a:pt x="66" y="278"/>
                      <a:pt x="66" y="278"/>
                    </a:cubicBezTo>
                    <a:cubicBezTo>
                      <a:pt x="66" y="278"/>
                      <a:pt x="66" y="279"/>
                      <a:pt x="67" y="279"/>
                    </a:cubicBezTo>
                    <a:cubicBezTo>
                      <a:pt x="67" y="279"/>
                      <a:pt x="67" y="278"/>
                      <a:pt x="67" y="278"/>
                    </a:cubicBezTo>
                    <a:cubicBezTo>
                      <a:pt x="68" y="281"/>
                      <a:pt x="68" y="284"/>
                      <a:pt x="66" y="286"/>
                    </a:cubicBezTo>
                    <a:cubicBezTo>
                      <a:pt x="67" y="286"/>
                      <a:pt x="67" y="286"/>
                      <a:pt x="67" y="286"/>
                    </a:cubicBezTo>
                    <a:cubicBezTo>
                      <a:pt x="67" y="287"/>
                      <a:pt x="67" y="287"/>
                      <a:pt x="66" y="287"/>
                    </a:cubicBezTo>
                    <a:cubicBezTo>
                      <a:pt x="67" y="288"/>
                      <a:pt x="67" y="288"/>
                      <a:pt x="68" y="288"/>
                    </a:cubicBezTo>
                    <a:cubicBezTo>
                      <a:pt x="68" y="288"/>
                      <a:pt x="68" y="288"/>
                      <a:pt x="67" y="288"/>
                    </a:cubicBezTo>
                    <a:cubicBezTo>
                      <a:pt x="67" y="288"/>
                      <a:pt x="67" y="288"/>
                      <a:pt x="67" y="288"/>
                    </a:cubicBezTo>
                    <a:cubicBezTo>
                      <a:pt x="67" y="288"/>
                      <a:pt x="67" y="288"/>
                      <a:pt x="67" y="288"/>
                    </a:cubicBezTo>
                    <a:cubicBezTo>
                      <a:pt x="66" y="288"/>
                      <a:pt x="66" y="288"/>
                      <a:pt x="66" y="288"/>
                    </a:cubicBezTo>
                    <a:cubicBezTo>
                      <a:pt x="66" y="289"/>
                      <a:pt x="66" y="291"/>
                      <a:pt x="65" y="291"/>
                    </a:cubicBezTo>
                    <a:cubicBezTo>
                      <a:pt x="65" y="291"/>
                      <a:pt x="65" y="291"/>
                      <a:pt x="65" y="290"/>
                    </a:cubicBezTo>
                    <a:cubicBezTo>
                      <a:pt x="66" y="295"/>
                      <a:pt x="69" y="297"/>
                      <a:pt x="72" y="300"/>
                    </a:cubicBezTo>
                    <a:cubicBezTo>
                      <a:pt x="73" y="301"/>
                      <a:pt x="73" y="302"/>
                      <a:pt x="74" y="303"/>
                    </a:cubicBezTo>
                    <a:cubicBezTo>
                      <a:pt x="73" y="303"/>
                      <a:pt x="73" y="304"/>
                      <a:pt x="74" y="304"/>
                    </a:cubicBezTo>
                    <a:cubicBezTo>
                      <a:pt x="74" y="304"/>
                      <a:pt x="74" y="304"/>
                      <a:pt x="74" y="304"/>
                    </a:cubicBezTo>
                    <a:cubicBezTo>
                      <a:pt x="74" y="304"/>
                      <a:pt x="75" y="304"/>
                      <a:pt x="75" y="304"/>
                    </a:cubicBezTo>
                    <a:cubicBezTo>
                      <a:pt x="74" y="305"/>
                      <a:pt x="74" y="305"/>
                      <a:pt x="74" y="305"/>
                    </a:cubicBezTo>
                    <a:cubicBezTo>
                      <a:pt x="74" y="306"/>
                      <a:pt x="75" y="306"/>
                      <a:pt x="76" y="307"/>
                    </a:cubicBezTo>
                    <a:cubicBezTo>
                      <a:pt x="75" y="310"/>
                      <a:pt x="77" y="311"/>
                      <a:pt x="76" y="312"/>
                    </a:cubicBezTo>
                    <a:cubicBezTo>
                      <a:pt x="76" y="313"/>
                      <a:pt x="76" y="313"/>
                      <a:pt x="76" y="313"/>
                    </a:cubicBezTo>
                    <a:cubicBezTo>
                      <a:pt x="77" y="316"/>
                      <a:pt x="79" y="321"/>
                      <a:pt x="75" y="322"/>
                    </a:cubicBezTo>
                    <a:cubicBezTo>
                      <a:pt x="75" y="323"/>
                      <a:pt x="74" y="323"/>
                      <a:pt x="74" y="324"/>
                    </a:cubicBezTo>
                    <a:cubicBezTo>
                      <a:pt x="74" y="325"/>
                      <a:pt x="73" y="326"/>
                      <a:pt x="74" y="327"/>
                    </a:cubicBezTo>
                    <a:cubicBezTo>
                      <a:pt x="72" y="329"/>
                      <a:pt x="72" y="332"/>
                      <a:pt x="72" y="336"/>
                    </a:cubicBezTo>
                    <a:cubicBezTo>
                      <a:pt x="75" y="339"/>
                      <a:pt x="76" y="344"/>
                      <a:pt x="78" y="347"/>
                    </a:cubicBezTo>
                    <a:cubicBezTo>
                      <a:pt x="79" y="348"/>
                      <a:pt x="78" y="348"/>
                      <a:pt x="78" y="349"/>
                    </a:cubicBezTo>
                    <a:cubicBezTo>
                      <a:pt x="79" y="352"/>
                      <a:pt x="79" y="356"/>
                      <a:pt x="80" y="358"/>
                    </a:cubicBezTo>
                    <a:cubicBezTo>
                      <a:pt x="80" y="359"/>
                      <a:pt x="80" y="359"/>
                      <a:pt x="80" y="359"/>
                    </a:cubicBezTo>
                    <a:cubicBezTo>
                      <a:pt x="80" y="359"/>
                      <a:pt x="80" y="360"/>
                      <a:pt x="80" y="360"/>
                    </a:cubicBezTo>
                    <a:cubicBezTo>
                      <a:pt x="81" y="362"/>
                      <a:pt x="83" y="363"/>
                      <a:pt x="83" y="365"/>
                    </a:cubicBezTo>
                    <a:cubicBezTo>
                      <a:pt x="84" y="365"/>
                      <a:pt x="84" y="365"/>
                      <a:pt x="84" y="365"/>
                    </a:cubicBezTo>
                    <a:cubicBezTo>
                      <a:pt x="85" y="369"/>
                      <a:pt x="87" y="371"/>
                      <a:pt x="87" y="375"/>
                    </a:cubicBezTo>
                    <a:cubicBezTo>
                      <a:pt x="87" y="375"/>
                      <a:pt x="87" y="375"/>
                      <a:pt x="87" y="375"/>
                    </a:cubicBezTo>
                    <a:cubicBezTo>
                      <a:pt x="87" y="375"/>
                      <a:pt x="86" y="375"/>
                      <a:pt x="86" y="375"/>
                    </a:cubicBezTo>
                    <a:cubicBezTo>
                      <a:pt x="86" y="375"/>
                      <a:pt x="86" y="375"/>
                      <a:pt x="86" y="375"/>
                    </a:cubicBezTo>
                    <a:cubicBezTo>
                      <a:pt x="86" y="375"/>
                      <a:pt x="86" y="375"/>
                      <a:pt x="86" y="375"/>
                    </a:cubicBezTo>
                    <a:cubicBezTo>
                      <a:pt x="86" y="377"/>
                      <a:pt x="87" y="377"/>
                      <a:pt x="87" y="378"/>
                    </a:cubicBezTo>
                    <a:cubicBezTo>
                      <a:pt x="87" y="379"/>
                      <a:pt x="87" y="380"/>
                      <a:pt x="87" y="380"/>
                    </a:cubicBezTo>
                    <a:cubicBezTo>
                      <a:pt x="87" y="380"/>
                      <a:pt x="87" y="380"/>
                      <a:pt x="88" y="380"/>
                    </a:cubicBezTo>
                    <a:cubicBezTo>
                      <a:pt x="88" y="380"/>
                      <a:pt x="88" y="380"/>
                      <a:pt x="88" y="380"/>
                    </a:cubicBezTo>
                    <a:cubicBezTo>
                      <a:pt x="88" y="380"/>
                      <a:pt x="88" y="380"/>
                      <a:pt x="88" y="380"/>
                    </a:cubicBezTo>
                    <a:cubicBezTo>
                      <a:pt x="89" y="381"/>
                      <a:pt x="90" y="381"/>
                      <a:pt x="91" y="381"/>
                    </a:cubicBezTo>
                    <a:cubicBezTo>
                      <a:pt x="91" y="381"/>
                      <a:pt x="92" y="381"/>
                      <a:pt x="92" y="381"/>
                    </a:cubicBezTo>
                    <a:cubicBezTo>
                      <a:pt x="93" y="381"/>
                      <a:pt x="93" y="381"/>
                      <a:pt x="93" y="381"/>
                    </a:cubicBezTo>
                    <a:cubicBezTo>
                      <a:pt x="94" y="381"/>
                      <a:pt x="95" y="380"/>
                      <a:pt x="96" y="380"/>
                    </a:cubicBezTo>
                    <a:cubicBezTo>
                      <a:pt x="96" y="380"/>
                      <a:pt x="97" y="380"/>
                      <a:pt x="98" y="380"/>
                    </a:cubicBezTo>
                    <a:cubicBezTo>
                      <a:pt x="98" y="380"/>
                      <a:pt x="99" y="380"/>
                      <a:pt x="99" y="380"/>
                    </a:cubicBezTo>
                    <a:cubicBezTo>
                      <a:pt x="99" y="379"/>
                      <a:pt x="100" y="379"/>
                      <a:pt x="100" y="379"/>
                    </a:cubicBezTo>
                    <a:cubicBezTo>
                      <a:pt x="101" y="379"/>
                      <a:pt x="101" y="380"/>
                      <a:pt x="101" y="380"/>
                    </a:cubicBezTo>
                    <a:cubicBezTo>
                      <a:pt x="102" y="380"/>
                      <a:pt x="102" y="380"/>
                      <a:pt x="103" y="380"/>
                    </a:cubicBezTo>
                    <a:cubicBezTo>
                      <a:pt x="103" y="380"/>
                      <a:pt x="103" y="380"/>
                      <a:pt x="103" y="380"/>
                    </a:cubicBezTo>
                    <a:cubicBezTo>
                      <a:pt x="103" y="380"/>
                      <a:pt x="103" y="379"/>
                      <a:pt x="104" y="379"/>
                    </a:cubicBezTo>
                    <a:cubicBezTo>
                      <a:pt x="104" y="379"/>
                      <a:pt x="104" y="380"/>
                      <a:pt x="105" y="380"/>
                    </a:cubicBezTo>
                    <a:cubicBezTo>
                      <a:pt x="105" y="380"/>
                      <a:pt x="105" y="380"/>
                      <a:pt x="105" y="380"/>
                    </a:cubicBezTo>
                    <a:cubicBezTo>
                      <a:pt x="105" y="379"/>
                      <a:pt x="105" y="379"/>
                      <a:pt x="105" y="379"/>
                    </a:cubicBezTo>
                    <a:cubicBezTo>
                      <a:pt x="105" y="379"/>
                      <a:pt x="105" y="378"/>
                      <a:pt x="106" y="378"/>
                    </a:cubicBezTo>
                    <a:cubicBezTo>
                      <a:pt x="106" y="378"/>
                      <a:pt x="107" y="379"/>
                      <a:pt x="107" y="379"/>
                    </a:cubicBezTo>
                    <a:cubicBezTo>
                      <a:pt x="112" y="376"/>
                      <a:pt x="116" y="372"/>
                      <a:pt x="119" y="368"/>
                    </a:cubicBezTo>
                    <a:cubicBezTo>
                      <a:pt x="119" y="368"/>
                      <a:pt x="119" y="368"/>
                      <a:pt x="119" y="368"/>
                    </a:cubicBezTo>
                    <a:cubicBezTo>
                      <a:pt x="119" y="366"/>
                      <a:pt x="122" y="365"/>
                      <a:pt x="123" y="364"/>
                    </a:cubicBezTo>
                    <a:cubicBezTo>
                      <a:pt x="124" y="362"/>
                      <a:pt x="124" y="359"/>
                      <a:pt x="125" y="357"/>
                    </a:cubicBezTo>
                    <a:cubicBezTo>
                      <a:pt x="125" y="357"/>
                      <a:pt x="125" y="358"/>
                      <a:pt x="124" y="358"/>
                    </a:cubicBezTo>
                    <a:cubicBezTo>
                      <a:pt x="124" y="358"/>
                      <a:pt x="124" y="358"/>
                      <a:pt x="124" y="358"/>
                    </a:cubicBezTo>
                    <a:cubicBezTo>
                      <a:pt x="124" y="357"/>
                      <a:pt x="124" y="357"/>
                      <a:pt x="124" y="357"/>
                    </a:cubicBezTo>
                    <a:cubicBezTo>
                      <a:pt x="125" y="354"/>
                      <a:pt x="131" y="355"/>
                      <a:pt x="132" y="351"/>
                    </a:cubicBezTo>
                    <a:cubicBezTo>
                      <a:pt x="132" y="351"/>
                      <a:pt x="132" y="351"/>
                      <a:pt x="131" y="351"/>
                    </a:cubicBezTo>
                    <a:cubicBezTo>
                      <a:pt x="131" y="351"/>
                      <a:pt x="131" y="351"/>
                      <a:pt x="131" y="351"/>
                    </a:cubicBezTo>
                    <a:cubicBezTo>
                      <a:pt x="131" y="351"/>
                      <a:pt x="131" y="351"/>
                      <a:pt x="131" y="351"/>
                    </a:cubicBezTo>
                    <a:cubicBezTo>
                      <a:pt x="131" y="351"/>
                      <a:pt x="131" y="351"/>
                      <a:pt x="131" y="351"/>
                    </a:cubicBezTo>
                    <a:cubicBezTo>
                      <a:pt x="131" y="350"/>
                      <a:pt x="132" y="347"/>
                      <a:pt x="132" y="346"/>
                    </a:cubicBezTo>
                    <a:cubicBezTo>
                      <a:pt x="131" y="346"/>
                      <a:pt x="132" y="347"/>
                      <a:pt x="131" y="347"/>
                    </a:cubicBezTo>
                    <a:cubicBezTo>
                      <a:pt x="131" y="347"/>
                      <a:pt x="131" y="347"/>
                      <a:pt x="131" y="347"/>
                    </a:cubicBezTo>
                    <a:cubicBezTo>
                      <a:pt x="132" y="344"/>
                      <a:pt x="130" y="343"/>
                      <a:pt x="130" y="340"/>
                    </a:cubicBezTo>
                    <a:cubicBezTo>
                      <a:pt x="130" y="340"/>
                      <a:pt x="131" y="340"/>
                      <a:pt x="131" y="340"/>
                    </a:cubicBezTo>
                    <a:cubicBezTo>
                      <a:pt x="131" y="340"/>
                      <a:pt x="131" y="340"/>
                      <a:pt x="131" y="340"/>
                    </a:cubicBezTo>
                    <a:cubicBezTo>
                      <a:pt x="131" y="340"/>
                      <a:pt x="132" y="340"/>
                      <a:pt x="132" y="340"/>
                    </a:cubicBezTo>
                    <a:cubicBezTo>
                      <a:pt x="132" y="340"/>
                      <a:pt x="132" y="340"/>
                      <a:pt x="132" y="340"/>
                    </a:cubicBezTo>
                    <a:cubicBezTo>
                      <a:pt x="132" y="340"/>
                      <a:pt x="132" y="339"/>
                      <a:pt x="132" y="339"/>
                    </a:cubicBezTo>
                    <a:cubicBezTo>
                      <a:pt x="134" y="338"/>
                      <a:pt x="135" y="337"/>
                      <a:pt x="136" y="335"/>
                    </a:cubicBezTo>
                    <a:cubicBezTo>
                      <a:pt x="136" y="336"/>
                      <a:pt x="136" y="336"/>
                      <a:pt x="136" y="336"/>
                    </a:cubicBezTo>
                    <a:cubicBezTo>
                      <a:pt x="137" y="336"/>
                      <a:pt x="137" y="335"/>
                      <a:pt x="138" y="335"/>
                    </a:cubicBezTo>
                    <a:cubicBezTo>
                      <a:pt x="139" y="333"/>
                      <a:pt x="142" y="333"/>
                      <a:pt x="144" y="331"/>
                    </a:cubicBezTo>
                    <a:cubicBezTo>
                      <a:pt x="144" y="331"/>
                      <a:pt x="144" y="330"/>
                      <a:pt x="145" y="330"/>
                    </a:cubicBezTo>
                    <a:cubicBezTo>
                      <a:pt x="145" y="315"/>
                      <a:pt x="145" y="315"/>
                      <a:pt x="145" y="315"/>
                    </a:cubicBezTo>
                    <a:cubicBezTo>
                      <a:pt x="144" y="314"/>
                      <a:pt x="144" y="314"/>
                      <a:pt x="144" y="314"/>
                    </a:cubicBezTo>
                    <a:cubicBezTo>
                      <a:pt x="143" y="313"/>
                      <a:pt x="144" y="311"/>
                      <a:pt x="143" y="310"/>
                    </a:cubicBezTo>
                    <a:cubicBezTo>
                      <a:pt x="144" y="309"/>
                      <a:pt x="144" y="309"/>
                      <a:pt x="144" y="309"/>
                    </a:cubicBezTo>
                    <a:cubicBezTo>
                      <a:pt x="143" y="309"/>
                      <a:pt x="143" y="307"/>
                      <a:pt x="144" y="307"/>
                    </a:cubicBezTo>
                    <a:cubicBezTo>
                      <a:pt x="144" y="307"/>
                      <a:pt x="144" y="307"/>
                      <a:pt x="144" y="307"/>
                    </a:cubicBezTo>
                    <a:cubicBezTo>
                      <a:pt x="144" y="306"/>
                      <a:pt x="143" y="305"/>
                      <a:pt x="142" y="305"/>
                    </a:cubicBezTo>
                    <a:cubicBezTo>
                      <a:pt x="142" y="303"/>
                      <a:pt x="143" y="302"/>
                      <a:pt x="143" y="300"/>
                    </a:cubicBezTo>
                    <a:cubicBezTo>
                      <a:pt x="144" y="300"/>
                      <a:pt x="144" y="300"/>
                      <a:pt x="145" y="299"/>
                    </a:cubicBezTo>
                    <a:cubicBezTo>
                      <a:pt x="145" y="252"/>
                      <a:pt x="145" y="252"/>
                      <a:pt x="145" y="252"/>
                    </a:cubicBezTo>
                    <a:moveTo>
                      <a:pt x="294" y="252"/>
                    </a:moveTo>
                    <a:cubicBezTo>
                      <a:pt x="294" y="252"/>
                      <a:pt x="294" y="252"/>
                      <a:pt x="294" y="252"/>
                    </a:cubicBezTo>
                    <a:cubicBezTo>
                      <a:pt x="294" y="253"/>
                      <a:pt x="294" y="253"/>
                      <a:pt x="294" y="253"/>
                    </a:cubicBezTo>
                    <a:cubicBezTo>
                      <a:pt x="294" y="253"/>
                      <a:pt x="294" y="253"/>
                      <a:pt x="294" y="252"/>
                    </a:cubicBezTo>
                    <a:moveTo>
                      <a:pt x="306" y="281"/>
                    </a:moveTo>
                    <a:cubicBezTo>
                      <a:pt x="305" y="281"/>
                      <a:pt x="305" y="280"/>
                      <a:pt x="305" y="280"/>
                    </a:cubicBezTo>
                    <a:cubicBezTo>
                      <a:pt x="305" y="280"/>
                      <a:pt x="305" y="280"/>
                      <a:pt x="305" y="280"/>
                    </a:cubicBezTo>
                    <a:cubicBezTo>
                      <a:pt x="306" y="280"/>
                      <a:pt x="306" y="281"/>
                      <a:pt x="306" y="281"/>
                    </a:cubicBezTo>
                    <a:moveTo>
                      <a:pt x="311" y="256"/>
                    </a:moveTo>
                    <a:cubicBezTo>
                      <a:pt x="310" y="256"/>
                      <a:pt x="309" y="255"/>
                      <a:pt x="309" y="254"/>
                    </a:cubicBezTo>
                    <a:cubicBezTo>
                      <a:pt x="310" y="254"/>
                      <a:pt x="310" y="254"/>
                      <a:pt x="310" y="254"/>
                    </a:cubicBezTo>
                    <a:cubicBezTo>
                      <a:pt x="310" y="255"/>
                      <a:pt x="311" y="254"/>
                      <a:pt x="311" y="256"/>
                    </a:cubicBezTo>
                    <a:moveTo>
                      <a:pt x="322" y="252"/>
                    </a:moveTo>
                    <a:cubicBezTo>
                      <a:pt x="295" y="252"/>
                      <a:pt x="295" y="252"/>
                      <a:pt x="295" y="252"/>
                    </a:cubicBezTo>
                    <a:cubicBezTo>
                      <a:pt x="295" y="254"/>
                      <a:pt x="296" y="255"/>
                      <a:pt x="295" y="257"/>
                    </a:cubicBezTo>
                    <a:cubicBezTo>
                      <a:pt x="296" y="257"/>
                      <a:pt x="296" y="260"/>
                      <a:pt x="295" y="261"/>
                    </a:cubicBezTo>
                    <a:cubicBezTo>
                      <a:pt x="295" y="261"/>
                      <a:pt x="295" y="262"/>
                      <a:pt x="296" y="263"/>
                    </a:cubicBezTo>
                    <a:cubicBezTo>
                      <a:pt x="296" y="262"/>
                      <a:pt x="296" y="262"/>
                      <a:pt x="296" y="262"/>
                    </a:cubicBezTo>
                    <a:cubicBezTo>
                      <a:pt x="296" y="264"/>
                      <a:pt x="294" y="266"/>
                      <a:pt x="296" y="267"/>
                    </a:cubicBezTo>
                    <a:cubicBezTo>
                      <a:pt x="296" y="267"/>
                      <a:pt x="296" y="267"/>
                      <a:pt x="296" y="267"/>
                    </a:cubicBezTo>
                    <a:cubicBezTo>
                      <a:pt x="297" y="269"/>
                      <a:pt x="299" y="269"/>
                      <a:pt x="299" y="271"/>
                    </a:cubicBezTo>
                    <a:cubicBezTo>
                      <a:pt x="301" y="272"/>
                      <a:pt x="300" y="273"/>
                      <a:pt x="301" y="275"/>
                    </a:cubicBezTo>
                    <a:cubicBezTo>
                      <a:pt x="301" y="275"/>
                      <a:pt x="301" y="276"/>
                      <a:pt x="301" y="277"/>
                    </a:cubicBezTo>
                    <a:cubicBezTo>
                      <a:pt x="302" y="277"/>
                      <a:pt x="301" y="277"/>
                      <a:pt x="301" y="278"/>
                    </a:cubicBezTo>
                    <a:cubicBezTo>
                      <a:pt x="302" y="279"/>
                      <a:pt x="303" y="280"/>
                      <a:pt x="304" y="281"/>
                    </a:cubicBezTo>
                    <a:cubicBezTo>
                      <a:pt x="304" y="281"/>
                      <a:pt x="303" y="281"/>
                      <a:pt x="303" y="282"/>
                    </a:cubicBezTo>
                    <a:cubicBezTo>
                      <a:pt x="305" y="282"/>
                      <a:pt x="305" y="283"/>
                      <a:pt x="306" y="284"/>
                    </a:cubicBezTo>
                    <a:cubicBezTo>
                      <a:pt x="308" y="284"/>
                      <a:pt x="309" y="286"/>
                      <a:pt x="310" y="286"/>
                    </a:cubicBezTo>
                    <a:cubicBezTo>
                      <a:pt x="311" y="285"/>
                      <a:pt x="311" y="285"/>
                      <a:pt x="311" y="285"/>
                    </a:cubicBezTo>
                    <a:cubicBezTo>
                      <a:pt x="311" y="285"/>
                      <a:pt x="311" y="286"/>
                      <a:pt x="311" y="286"/>
                    </a:cubicBezTo>
                    <a:cubicBezTo>
                      <a:pt x="311" y="286"/>
                      <a:pt x="311" y="286"/>
                      <a:pt x="311" y="286"/>
                    </a:cubicBezTo>
                    <a:cubicBezTo>
                      <a:pt x="311" y="284"/>
                      <a:pt x="310" y="284"/>
                      <a:pt x="310" y="282"/>
                    </a:cubicBezTo>
                    <a:cubicBezTo>
                      <a:pt x="308" y="282"/>
                      <a:pt x="309" y="279"/>
                      <a:pt x="309" y="277"/>
                    </a:cubicBezTo>
                    <a:cubicBezTo>
                      <a:pt x="308" y="275"/>
                      <a:pt x="306" y="274"/>
                      <a:pt x="306" y="273"/>
                    </a:cubicBezTo>
                    <a:cubicBezTo>
                      <a:pt x="306" y="273"/>
                      <a:pt x="306" y="273"/>
                      <a:pt x="306" y="273"/>
                    </a:cubicBezTo>
                    <a:cubicBezTo>
                      <a:pt x="306" y="273"/>
                      <a:pt x="306" y="273"/>
                      <a:pt x="305" y="273"/>
                    </a:cubicBezTo>
                    <a:cubicBezTo>
                      <a:pt x="305" y="273"/>
                      <a:pt x="305" y="273"/>
                      <a:pt x="305" y="273"/>
                    </a:cubicBezTo>
                    <a:cubicBezTo>
                      <a:pt x="305" y="273"/>
                      <a:pt x="305" y="273"/>
                      <a:pt x="305" y="273"/>
                    </a:cubicBezTo>
                    <a:cubicBezTo>
                      <a:pt x="304" y="271"/>
                      <a:pt x="302" y="271"/>
                      <a:pt x="301" y="269"/>
                    </a:cubicBezTo>
                    <a:cubicBezTo>
                      <a:pt x="301" y="270"/>
                      <a:pt x="301" y="270"/>
                      <a:pt x="301" y="270"/>
                    </a:cubicBezTo>
                    <a:cubicBezTo>
                      <a:pt x="301" y="270"/>
                      <a:pt x="300" y="270"/>
                      <a:pt x="300" y="269"/>
                    </a:cubicBezTo>
                    <a:cubicBezTo>
                      <a:pt x="300" y="269"/>
                      <a:pt x="301" y="269"/>
                      <a:pt x="301" y="269"/>
                    </a:cubicBezTo>
                    <a:cubicBezTo>
                      <a:pt x="301" y="268"/>
                      <a:pt x="301" y="267"/>
                      <a:pt x="300" y="267"/>
                    </a:cubicBezTo>
                    <a:cubicBezTo>
                      <a:pt x="300" y="267"/>
                      <a:pt x="300" y="267"/>
                      <a:pt x="300" y="267"/>
                    </a:cubicBezTo>
                    <a:cubicBezTo>
                      <a:pt x="299" y="266"/>
                      <a:pt x="299" y="265"/>
                      <a:pt x="299" y="264"/>
                    </a:cubicBezTo>
                    <a:cubicBezTo>
                      <a:pt x="299" y="264"/>
                      <a:pt x="298" y="264"/>
                      <a:pt x="298" y="264"/>
                    </a:cubicBezTo>
                    <a:cubicBezTo>
                      <a:pt x="298" y="264"/>
                      <a:pt x="298" y="264"/>
                      <a:pt x="298" y="265"/>
                    </a:cubicBezTo>
                    <a:cubicBezTo>
                      <a:pt x="298" y="265"/>
                      <a:pt x="298" y="265"/>
                      <a:pt x="298" y="265"/>
                    </a:cubicBezTo>
                    <a:cubicBezTo>
                      <a:pt x="298" y="265"/>
                      <a:pt x="298" y="265"/>
                      <a:pt x="298" y="265"/>
                    </a:cubicBezTo>
                    <a:cubicBezTo>
                      <a:pt x="298" y="263"/>
                      <a:pt x="296" y="261"/>
                      <a:pt x="298" y="260"/>
                    </a:cubicBezTo>
                    <a:cubicBezTo>
                      <a:pt x="298" y="259"/>
                      <a:pt x="298" y="257"/>
                      <a:pt x="299" y="256"/>
                    </a:cubicBezTo>
                    <a:cubicBezTo>
                      <a:pt x="299" y="256"/>
                      <a:pt x="299" y="255"/>
                      <a:pt x="299" y="254"/>
                    </a:cubicBezTo>
                    <a:cubicBezTo>
                      <a:pt x="299" y="254"/>
                      <a:pt x="298" y="254"/>
                      <a:pt x="299" y="254"/>
                    </a:cubicBezTo>
                    <a:cubicBezTo>
                      <a:pt x="299" y="253"/>
                      <a:pt x="300" y="253"/>
                      <a:pt x="300" y="253"/>
                    </a:cubicBezTo>
                    <a:cubicBezTo>
                      <a:pt x="300" y="253"/>
                      <a:pt x="301" y="253"/>
                      <a:pt x="301" y="254"/>
                    </a:cubicBezTo>
                    <a:cubicBezTo>
                      <a:pt x="301" y="254"/>
                      <a:pt x="301" y="255"/>
                      <a:pt x="301" y="255"/>
                    </a:cubicBezTo>
                    <a:cubicBezTo>
                      <a:pt x="301" y="256"/>
                      <a:pt x="302" y="256"/>
                      <a:pt x="302" y="256"/>
                    </a:cubicBezTo>
                    <a:cubicBezTo>
                      <a:pt x="303" y="256"/>
                      <a:pt x="303" y="256"/>
                      <a:pt x="303" y="255"/>
                    </a:cubicBezTo>
                    <a:cubicBezTo>
                      <a:pt x="304" y="256"/>
                      <a:pt x="305" y="257"/>
                      <a:pt x="305" y="257"/>
                    </a:cubicBezTo>
                    <a:cubicBezTo>
                      <a:pt x="306" y="257"/>
                      <a:pt x="306" y="257"/>
                      <a:pt x="306" y="257"/>
                    </a:cubicBezTo>
                    <a:cubicBezTo>
                      <a:pt x="307" y="258"/>
                      <a:pt x="307" y="260"/>
                      <a:pt x="308" y="260"/>
                    </a:cubicBezTo>
                    <a:cubicBezTo>
                      <a:pt x="308" y="260"/>
                      <a:pt x="308" y="260"/>
                      <a:pt x="309" y="260"/>
                    </a:cubicBezTo>
                    <a:cubicBezTo>
                      <a:pt x="309" y="260"/>
                      <a:pt x="309" y="260"/>
                      <a:pt x="309" y="260"/>
                    </a:cubicBezTo>
                    <a:cubicBezTo>
                      <a:pt x="309" y="260"/>
                      <a:pt x="308" y="261"/>
                      <a:pt x="309" y="261"/>
                    </a:cubicBezTo>
                    <a:cubicBezTo>
                      <a:pt x="309" y="261"/>
                      <a:pt x="309" y="261"/>
                      <a:pt x="309" y="261"/>
                    </a:cubicBezTo>
                    <a:cubicBezTo>
                      <a:pt x="309" y="261"/>
                      <a:pt x="309" y="261"/>
                      <a:pt x="309" y="261"/>
                    </a:cubicBezTo>
                    <a:cubicBezTo>
                      <a:pt x="309" y="261"/>
                      <a:pt x="309" y="261"/>
                      <a:pt x="310" y="261"/>
                    </a:cubicBezTo>
                    <a:cubicBezTo>
                      <a:pt x="310" y="261"/>
                      <a:pt x="310" y="261"/>
                      <a:pt x="310" y="261"/>
                    </a:cubicBezTo>
                    <a:cubicBezTo>
                      <a:pt x="310" y="261"/>
                      <a:pt x="311" y="261"/>
                      <a:pt x="311" y="262"/>
                    </a:cubicBezTo>
                    <a:cubicBezTo>
                      <a:pt x="312" y="262"/>
                      <a:pt x="312" y="262"/>
                      <a:pt x="313" y="262"/>
                    </a:cubicBezTo>
                    <a:cubicBezTo>
                      <a:pt x="313" y="263"/>
                      <a:pt x="312" y="263"/>
                      <a:pt x="312" y="263"/>
                    </a:cubicBezTo>
                    <a:cubicBezTo>
                      <a:pt x="312" y="264"/>
                      <a:pt x="311" y="265"/>
                      <a:pt x="312" y="266"/>
                    </a:cubicBezTo>
                    <a:cubicBezTo>
                      <a:pt x="312" y="266"/>
                      <a:pt x="312" y="266"/>
                      <a:pt x="312" y="266"/>
                    </a:cubicBezTo>
                    <a:cubicBezTo>
                      <a:pt x="313" y="266"/>
                      <a:pt x="314" y="266"/>
                      <a:pt x="314" y="265"/>
                    </a:cubicBezTo>
                    <a:cubicBezTo>
                      <a:pt x="315" y="265"/>
                      <a:pt x="315" y="264"/>
                      <a:pt x="315" y="263"/>
                    </a:cubicBezTo>
                    <a:cubicBezTo>
                      <a:pt x="316" y="263"/>
                      <a:pt x="316" y="263"/>
                      <a:pt x="316" y="263"/>
                    </a:cubicBezTo>
                    <a:cubicBezTo>
                      <a:pt x="316" y="263"/>
                      <a:pt x="316" y="263"/>
                      <a:pt x="316" y="263"/>
                    </a:cubicBezTo>
                    <a:cubicBezTo>
                      <a:pt x="316" y="263"/>
                      <a:pt x="316" y="263"/>
                      <a:pt x="317" y="263"/>
                    </a:cubicBezTo>
                    <a:cubicBezTo>
                      <a:pt x="317" y="262"/>
                      <a:pt x="316" y="262"/>
                      <a:pt x="317" y="261"/>
                    </a:cubicBezTo>
                    <a:cubicBezTo>
                      <a:pt x="317" y="261"/>
                      <a:pt x="317" y="262"/>
                      <a:pt x="318" y="262"/>
                    </a:cubicBezTo>
                    <a:cubicBezTo>
                      <a:pt x="320" y="262"/>
                      <a:pt x="321" y="259"/>
                      <a:pt x="323" y="258"/>
                    </a:cubicBezTo>
                    <a:cubicBezTo>
                      <a:pt x="323" y="257"/>
                      <a:pt x="322" y="257"/>
                      <a:pt x="322" y="256"/>
                    </a:cubicBezTo>
                    <a:cubicBezTo>
                      <a:pt x="323" y="256"/>
                      <a:pt x="323" y="255"/>
                      <a:pt x="323" y="255"/>
                    </a:cubicBezTo>
                    <a:cubicBezTo>
                      <a:pt x="323" y="255"/>
                      <a:pt x="323" y="255"/>
                      <a:pt x="323" y="255"/>
                    </a:cubicBezTo>
                    <a:cubicBezTo>
                      <a:pt x="323" y="254"/>
                      <a:pt x="322" y="253"/>
                      <a:pt x="322" y="252"/>
                    </a:cubicBezTo>
                    <a:moveTo>
                      <a:pt x="145" y="248"/>
                    </a:moveTo>
                    <a:cubicBezTo>
                      <a:pt x="145" y="252"/>
                      <a:pt x="145" y="252"/>
                      <a:pt x="145" y="252"/>
                    </a:cubicBezTo>
                    <a:cubicBezTo>
                      <a:pt x="150" y="252"/>
                      <a:pt x="150" y="252"/>
                      <a:pt x="150" y="252"/>
                    </a:cubicBezTo>
                    <a:cubicBezTo>
                      <a:pt x="149" y="251"/>
                      <a:pt x="148" y="251"/>
                      <a:pt x="146" y="250"/>
                    </a:cubicBezTo>
                    <a:cubicBezTo>
                      <a:pt x="146" y="250"/>
                      <a:pt x="146" y="250"/>
                      <a:pt x="146" y="250"/>
                    </a:cubicBezTo>
                    <a:cubicBezTo>
                      <a:pt x="146" y="250"/>
                      <a:pt x="146" y="250"/>
                      <a:pt x="146" y="250"/>
                    </a:cubicBezTo>
                    <a:cubicBezTo>
                      <a:pt x="146" y="250"/>
                      <a:pt x="146" y="250"/>
                      <a:pt x="146" y="250"/>
                    </a:cubicBezTo>
                    <a:cubicBezTo>
                      <a:pt x="146" y="250"/>
                      <a:pt x="145" y="250"/>
                      <a:pt x="145" y="250"/>
                    </a:cubicBezTo>
                    <a:cubicBezTo>
                      <a:pt x="145" y="249"/>
                      <a:pt x="145" y="249"/>
                      <a:pt x="145" y="248"/>
                    </a:cubicBezTo>
                    <a:moveTo>
                      <a:pt x="220" y="124"/>
                    </a:moveTo>
                    <a:cubicBezTo>
                      <a:pt x="219" y="124"/>
                      <a:pt x="219" y="124"/>
                      <a:pt x="219" y="124"/>
                    </a:cubicBezTo>
                    <a:cubicBezTo>
                      <a:pt x="219" y="124"/>
                      <a:pt x="220" y="124"/>
                      <a:pt x="220" y="124"/>
                    </a:cubicBezTo>
                    <a:cubicBezTo>
                      <a:pt x="220" y="124"/>
                      <a:pt x="220" y="124"/>
                      <a:pt x="220" y="124"/>
                    </a:cubicBezTo>
                    <a:moveTo>
                      <a:pt x="286" y="245"/>
                    </a:moveTo>
                    <a:cubicBezTo>
                      <a:pt x="286" y="245"/>
                      <a:pt x="286" y="245"/>
                      <a:pt x="286" y="244"/>
                    </a:cubicBezTo>
                    <a:cubicBezTo>
                      <a:pt x="286" y="244"/>
                      <a:pt x="286" y="244"/>
                      <a:pt x="286" y="244"/>
                    </a:cubicBezTo>
                    <a:cubicBezTo>
                      <a:pt x="286" y="244"/>
                      <a:pt x="286" y="245"/>
                      <a:pt x="286" y="245"/>
                    </a:cubicBezTo>
                    <a:cubicBezTo>
                      <a:pt x="286" y="245"/>
                      <a:pt x="286" y="245"/>
                      <a:pt x="286" y="245"/>
                    </a:cubicBezTo>
                    <a:moveTo>
                      <a:pt x="277" y="227"/>
                    </a:moveTo>
                    <a:cubicBezTo>
                      <a:pt x="277" y="227"/>
                      <a:pt x="277" y="227"/>
                      <a:pt x="277" y="226"/>
                    </a:cubicBezTo>
                    <a:cubicBezTo>
                      <a:pt x="278" y="226"/>
                      <a:pt x="278" y="228"/>
                      <a:pt x="277" y="228"/>
                    </a:cubicBezTo>
                    <a:cubicBezTo>
                      <a:pt x="277" y="228"/>
                      <a:pt x="277" y="227"/>
                      <a:pt x="277" y="227"/>
                    </a:cubicBezTo>
                    <a:cubicBezTo>
                      <a:pt x="277" y="227"/>
                      <a:pt x="277" y="227"/>
                      <a:pt x="277" y="227"/>
                    </a:cubicBezTo>
                    <a:moveTo>
                      <a:pt x="263" y="216"/>
                    </a:moveTo>
                    <a:cubicBezTo>
                      <a:pt x="263" y="216"/>
                      <a:pt x="263" y="216"/>
                      <a:pt x="263" y="215"/>
                    </a:cubicBezTo>
                    <a:cubicBezTo>
                      <a:pt x="263" y="216"/>
                      <a:pt x="263" y="216"/>
                      <a:pt x="263" y="216"/>
                    </a:cubicBezTo>
                    <a:cubicBezTo>
                      <a:pt x="263" y="216"/>
                      <a:pt x="263" y="216"/>
                      <a:pt x="263" y="216"/>
                    </a:cubicBezTo>
                    <a:cubicBezTo>
                      <a:pt x="263" y="216"/>
                      <a:pt x="262" y="216"/>
                      <a:pt x="262" y="216"/>
                    </a:cubicBezTo>
                    <a:cubicBezTo>
                      <a:pt x="262" y="216"/>
                      <a:pt x="262" y="216"/>
                      <a:pt x="262" y="216"/>
                    </a:cubicBezTo>
                    <a:cubicBezTo>
                      <a:pt x="262" y="216"/>
                      <a:pt x="262" y="216"/>
                      <a:pt x="262" y="216"/>
                    </a:cubicBezTo>
                    <a:cubicBezTo>
                      <a:pt x="262" y="216"/>
                      <a:pt x="262" y="216"/>
                      <a:pt x="262" y="216"/>
                    </a:cubicBezTo>
                    <a:cubicBezTo>
                      <a:pt x="262" y="216"/>
                      <a:pt x="263" y="216"/>
                      <a:pt x="263" y="216"/>
                    </a:cubicBezTo>
                    <a:moveTo>
                      <a:pt x="161" y="207"/>
                    </a:moveTo>
                    <a:cubicBezTo>
                      <a:pt x="161" y="207"/>
                      <a:pt x="160" y="206"/>
                      <a:pt x="159" y="206"/>
                    </a:cubicBezTo>
                    <a:cubicBezTo>
                      <a:pt x="160" y="206"/>
                      <a:pt x="160" y="206"/>
                      <a:pt x="160" y="206"/>
                    </a:cubicBezTo>
                    <a:cubicBezTo>
                      <a:pt x="161" y="206"/>
                      <a:pt x="162" y="207"/>
                      <a:pt x="162" y="207"/>
                    </a:cubicBezTo>
                    <a:cubicBezTo>
                      <a:pt x="162" y="207"/>
                      <a:pt x="162" y="207"/>
                      <a:pt x="161" y="207"/>
                    </a:cubicBezTo>
                    <a:moveTo>
                      <a:pt x="160" y="204"/>
                    </a:moveTo>
                    <a:cubicBezTo>
                      <a:pt x="159" y="204"/>
                      <a:pt x="159" y="203"/>
                      <a:pt x="159" y="202"/>
                    </a:cubicBezTo>
                    <a:cubicBezTo>
                      <a:pt x="159" y="202"/>
                      <a:pt x="160" y="203"/>
                      <a:pt x="160" y="204"/>
                    </a:cubicBezTo>
                    <a:moveTo>
                      <a:pt x="284" y="191"/>
                    </a:moveTo>
                    <a:cubicBezTo>
                      <a:pt x="284" y="191"/>
                      <a:pt x="284" y="191"/>
                      <a:pt x="285" y="191"/>
                    </a:cubicBezTo>
                    <a:cubicBezTo>
                      <a:pt x="285" y="191"/>
                      <a:pt x="285" y="191"/>
                      <a:pt x="285" y="191"/>
                    </a:cubicBezTo>
                    <a:cubicBezTo>
                      <a:pt x="285" y="191"/>
                      <a:pt x="285" y="191"/>
                      <a:pt x="285" y="191"/>
                    </a:cubicBezTo>
                    <a:cubicBezTo>
                      <a:pt x="284" y="191"/>
                      <a:pt x="284" y="191"/>
                      <a:pt x="284" y="191"/>
                    </a:cubicBezTo>
                    <a:moveTo>
                      <a:pt x="286" y="191"/>
                    </a:moveTo>
                    <a:cubicBezTo>
                      <a:pt x="286" y="191"/>
                      <a:pt x="286" y="191"/>
                      <a:pt x="286" y="191"/>
                    </a:cubicBezTo>
                    <a:cubicBezTo>
                      <a:pt x="286" y="191"/>
                      <a:pt x="286" y="190"/>
                      <a:pt x="286" y="190"/>
                    </a:cubicBezTo>
                    <a:cubicBezTo>
                      <a:pt x="287" y="190"/>
                      <a:pt x="287" y="190"/>
                      <a:pt x="287" y="190"/>
                    </a:cubicBezTo>
                    <a:cubicBezTo>
                      <a:pt x="287" y="191"/>
                      <a:pt x="287" y="191"/>
                      <a:pt x="287" y="191"/>
                    </a:cubicBezTo>
                    <a:cubicBezTo>
                      <a:pt x="287" y="191"/>
                      <a:pt x="286" y="191"/>
                      <a:pt x="286" y="191"/>
                    </a:cubicBezTo>
                    <a:cubicBezTo>
                      <a:pt x="286" y="191"/>
                      <a:pt x="286" y="191"/>
                      <a:pt x="286" y="191"/>
                    </a:cubicBezTo>
                    <a:cubicBezTo>
                      <a:pt x="286" y="191"/>
                      <a:pt x="286" y="191"/>
                      <a:pt x="286" y="191"/>
                    </a:cubicBezTo>
                    <a:moveTo>
                      <a:pt x="283" y="180"/>
                    </a:moveTo>
                    <a:cubicBezTo>
                      <a:pt x="283" y="180"/>
                      <a:pt x="283" y="180"/>
                      <a:pt x="283" y="179"/>
                    </a:cubicBezTo>
                    <a:cubicBezTo>
                      <a:pt x="284" y="180"/>
                      <a:pt x="284" y="180"/>
                      <a:pt x="284" y="180"/>
                    </a:cubicBezTo>
                    <a:cubicBezTo>
                      <a:pt x="284" y="180"/>
                      <a:pt x="283" y="180"/>
                      <a:pt x="283" y="180"/>
                    </a:cubicBezTo>
                    <a:moveTo>
                      <a:pt x="153" y="179"/>
                    </a:moveTo>
                    <a:cubicBezTo>
                      <a:pt x="153" y="179"/>
                      <a:pt x="153" y="179"/>
                      <a:pt x="153" y="179"/>
                    </a:cubicBezTo>
                    <a:cubicBezTo>
                      <a:pt x="153" y="178"/>
                      <a:pt x="152" y="178"/>
                      <a:pt x="152" y="177"/>
                    </a:cubicBezTo>
                    <a:cubicBezTo>
                      <a:pt x="152" y="177"/>
                      <a:pt x="153" y="177"/>
                      <a:pt x="153" y="179"/>
                    </a:cubicBezTo>
                    <a:cubicBezTo>
                      <a:pt x="153" y="178"/>
                      <a:pt x="153" y="178"/>
                      <a:pt x="153" y="178"/>
                    </a:cubicBezTo>
                    <a:cubicBezTo>
                      <a:pt x="153" y="178"/>
                      <a:pt x="153" y="179"/>
                      <a:pt x="153" y="179"/>
                    </a:cubicBezTo>
                    <a:cubicBezTo>
                      <a:pt x="153" y="179"/>
                      <a:pt x="153" y="179"/>
                      <a:pt x="153" y="179"/>
                    </a:cubicBezTo>
                    <a:moveTo>
                      <a:pt x="203" y="174"/>
                    </a:moveTo>
                    <a:cubicBezTo>
                      <a:pt x="204" y="174"/>
                      <a:pt x="206" y="173"/>
                      <a:pt x="207" y="173"/>
                    </a:cubicBezTo>
                    <a:cubicBezTo>
                      <a:pt x="207" y="173"/>
                      <a:pt x="207" y="173"/>
                      <a:pt x="207" y="174"/>
                    </a:cubicBezTo>
                    <a:cubicBezTo>
                      <a:pt x="207" y="174"/>
                      <a:pt x="207" y="174"/>
                      <a:pt x="207" y="174"/>
                    </a:cubicBezTo>
                    <a:cubicBezTo>
                      <a:pt x="207" y="174"/>
                      <a:pt x="207" y="174"/>
                      <a:pt x="206" y="174"/>
                    </a:cubicBezTo>
                    <a:cubicBezTo>
                      <a:pt x="206" y="174"/>
                      <a:pt x="207" y="174"/>
                      <a:pt x="207" y="175"/>
                    </a:cubicBezTo>
                    <a:cubicBezTo>
                      <a:pt x="206" y="174"/>
                      <a:pt x="205" y="174"/>
                      <a:pt x="205" y="174"/>
                    </a:cubicBezTo>
                    <a:cubicBezTo>
                      <a:pt x="204" y="174"/>
                      <a:pt x="204" y="174"/>
                      <a:pt x="203" y="174"/>
                    </a:cubicBezTo>
                    <a:moveTo>
                      <a:pt x="210" y="174"/>
                    </a:moveTo>
                    <a:cubicBezTo>
                      <a:pt x="209" y="173"/>
                      <a:pt x="208" y="174"/>
                      <a:pt x="208" y="173"/>
                    </a:cubicBezTo>
                    <a:cubicBezTo>
                      <a:pt x="208" y="172"/>
                      <a:pt x="208" y="172"/>
                      <a:pt x="208" y="172"/>
                    </a:cubicBezTo>
                    <a:cubicBezTo>
                      <a:pt x="209" y="173"/>
                      <a:pt x="210" y="173"/>
                      <a:pt x="210" y="174"/>
                    </a:cubicBezTo>
                    <a:moveTo>
                      <a:pt x="254" y="169"/>
                    </a:moveTo>
                    <a:cubicBezTo>
                      <a:pt x="254" y="168"/>
                      <a:pt x="254" y="168"/>
                      <a:pt x="254" y="168"/>
                    </a:cubicBezTo>
                    <a:cubicBezTo>
                      <a:pt x="254" y="168"/>
                      <a:pt x="255" y="168"/>
                      <a:pt x="255" y="169"/>
                    </a:cubicBezTo>
                    <a:cubicBezTo>
                      <a:pt x="255" y="169"/>
                      <a:pt x="255" y="168"/>
                      <a:pt x="255" y="168"/>
                    </a:cubicBezTo>
                    <a:cubicBezTo>
                      <a:pt x="254" y="168"/>
                      <a:pt x="254" y="169"/>
                      <a:pt x="254" y="169"/>
                    </a:cubicBezTo>
                    <a:moveTo>
                      <a:pt x="231" y="163"/>
                    </a:moveTo>
                    <a:cubicBezTo>
                      <a:pt x="231" y="163"/>
                      <a:pt x="230" y="163"/>
                      <a:pt x="230" y="163"/>
                    </a:cubicBezTo>
                    <a:cubicBezTo>
                      <a:pt x="230" y="163"/>
                      <a:pt x="230" y="163"/>
                      <a:pt x="231" y="163"/>
                    </a:cubicBezTo>
                    <a:cubicBezTo>
                      <a:pt x="231" y="163"/>
                      <a:pt x="231" y="163"/>
                      <a:pt x="232" y="163"/>
                    </a:cubicBezTo>
                    <a:cubicBezTo>
                      <a:pt x="232" y="163"/>
                      <a:pt x="231" y="163"/>
                      <a:pt x="231" y="163"/>
                    </a:cubicBezTo>
                    <a:moveTo>
                      <a:pt x="188" y="157"/>
                    </a:moveTo>
                    <a:cubicBezTo>
                      <a:pt x="188" y="157"/>
                      <a:pt x="188" y="156"/>
                      <a:pt x="189" y="156"/>
                    </a:cubicBezTo>
                    <a:cubicBezTo>
                      <a:pt x="188" y="156"/>
                      <a:pt x="187" y="159"/>
                      <a:pt x="189" y="160"/>
                    </a:cubicBezTo>
                    <a:cubicBezTo>
                      <a:pt x="188" y="163"/>
                      <a:pt x="187" y="164"/>
                      <a:pt x="186" y="164"/>
                    </a:cubicBezTo>
                    <a:cubicBezTo>
                      <a:pt x="185" y="164"/>
                      <a:pt x="184" y="164"/>
                      <a:pt x="183" y="163"/>
                    </a:cubicBezTo>
                    <a:cubicBezTo>
                      <a:pt x="183" y="162"/>
                      <a:pt x="183" y="160"/>
                      <a:pt x="183" y="159"/>
                    </a:cubicBezTo>
                    <a:cubicBezTo>
                      <a:pt x="183" y="159"/>
                      <a:pt x="183" y="159"/>
                      <a:pt x="183" y="159"/>
                    </a:cubicBezTo>
                    <a:cubicBezTo>
                      <a:pt x="184" y="159"/>
                      <a:pt x="184" y="160"/>
                      <a:pt x="184" y="160"/>
                    </a:cubicBezTo>
                    <a:cubicBezTo>
                      <a:pt x="185" y="160"/>
                      <a:pt x="185" y="159"/>
                      <a:pt x="185" y="158"/>
                    </a:cubicBezTo>
                    <a:cubicBezTo>
                      <a:pt x="185" y="158"/>
                      <a:pt x="186" y="159"/>
                      <a:pt x="186" y="159"/>
                    </a:cubicBezTo>
                    <a:cubicBezTo>
                      <a:pt x="187" y="159"/>
                      <a:pt x="187" y="158"/>
                      <a:pt x="188" y="157"/>
                    </a:cubicBezTo>
                    <a:cubicBezTo>
                      <a:pt x="188" y="157"/>
                      <a:pt x="186" y="157"/>
                      <a:pt x="186" y="157"/>
                    </a:cubicBezTo>
                    <a:cubicBezTo>
                      <a:pt x="186" y="156"/>
                      <a:pt x="187" y="156"/>
                      <a:pt x="187" y="156"/>
                    </a:cubicBezTo>
                    <a:cubicBezTo>
                      <a:pt x="187" y="156"/>
                      <a:pt x="187" y="156"/>
                      <a:pt x="187" y="156"/>
                    </a:cubicBezTo>
                    <a:cubicBezTo>
                      <a:pt x="187" y="156"/>
                      <a:pt x="187" y="157"/>
                      <a:pt x="188" y="157"/>
                    </a:cubicBezTo>
                    <a:moveTo>
                      <a:pt x="159" y="157"/>
                    </a:moveTo>
                    <a:cubicBezTo>
                      <a:pt x="161" y="157"/>
                      <a:pt x="162" y="156"/>
                      <a:pt x="163" y="155"/>
                    </a:cubicBezTo>
                    <a:cubicBezTo>
                      <a:pt x="163" y="155"/>
                      <a:pt x="163" y="155"/>
                      <a:pt x="163" y="155"/>
                    </a:cubicBezTo>
                    <a:cubicBezTo>
                      <a:pt x="163" y="155"/>
                      <a:pt x="164" y="155"/>
                      <a:pt x="164" y="155"/>
                    </a:cubicBezTo>
                    <a:cubicBezTo>
                      <a:pt x="164" y="155"/>
                      <a:pt x="164" y="155"/>
                      <a:pt x="164" y="155"/>
                    </a:cubicBezTo>
                    <a:cubicBezTo>
                      <a:pt x="164" y="155"/>
                      <a:pt x="164" y="155"/>
                      <a:pt x="164" y="155"/>
                    </a:cubicBezTo>
                    <a:cubicBezTo>
                      <a:pt x="165" y="156"/>
                      <a:pt x="165" y="156"/>
                      <a:pt x="166" y="156"/>
                    </a:cubicBezTo>
                    <a:cubicBezTo>
                      <a:pt x="166" y="156"/>
                      <a:pt x="166" y="155"/>
                      <a:pt x="167" y="155"/>
                    </a:cubicBezTo>
                    <a:cubicBezTo>
                      <a:pt x="169" y="155"/>
                      <a:pt x="168" y="157"/>
                      <a:pt x="169" y="159"/>
                    </a:cubicBezTo>
                    <a:cubicBezTo>
                      <a:pt x="169" y="159"/>
                      <a:pt x="168" y="159"/>
                      <a:pt x="168" y="160"/>
                    </a:cubicBezTo>
                    <a:cubicBezTo>
                      <a:pt x="168" y="161"/>
                      <a:pt x="169" y="160"/>
                      <a:pt x="169" y="161"/>
                    </a:cubicBezTo>
                    <a:cubicBezTo>
                      <a:pt x="169" y="161"/>
                      <a:pt x="169" y="161"/>
                      <a:pt x="169" y="161"/>
                    </a:cubicBezTo>
                    <a:cubicBezTo>
                      <a:pt x="169" y="161"/>
                      <a:pt x="168" y="161"/>
                      <a:pt x="168" y="161"/>
                    </a:cubicBezTo>
                    <a:cubicBezTo>
                      <a:pt x="167" y="161"/>
                      <a:pt x="167" y="161"/>
                      <a:pt x="166" y="161"/>
                    </a:cubicBezTo>
                    <a:cubicBezTo>
                      <a:pt x="166" y="161"/>
                      <a:pt x="165" y="161"/>
                      <a:pt x="165" y="161"/>
                    </a:cubicBezTo>
                    <a:cubicBezTo>
                      <a:pt x="164" y="162"/>
                      <a:pt x="165" y="162"/>
                      <a:pt x="165" y="163"/>
                    </a:cubicBezTo>
                    <a:cubicBezTo>
                      <a:pt x="165" y="163"/>
                      <a:pt x="165" y="163"/>
                      <a:pt x="165" y="163"/>
                    </a:cubicBezTo>
                    <a:cubicBezTo>
                      <a:pt x="165" y="163"/>
                      <a:pt x="165" y="163"/>
                      <a:pt x="165" y="163"/>
                    </a:cubicBezTo>
                    <a:cubicBezTo>
                      <a:pt x="165" y="163"/>
                      <a:pt x="165" y="163"/>
                      <a:pt x="165" y="163"/>
                    </a:cubicBezTo>
                    <a:cubicBezTo>
                      <a:pt x="166" y="163"/>
                      <a:pt x="166" y="163"/>
                      <a:pt x="166" y="164"/>
                    </a:cubicBezTo>
                    <a:cubicBezTo>
                      <a:pt x="166" y="164"/>
                      <a:pt x="165" y="164"/>
                      <a:pt x="165" y="164"/>
                    </a:cubicBezTo>
                    <a:cubicBezTo>
                      <a:pt x="165" y="164"/>
                      <a:pt x="165" y="164"/>
                      <a:pt x="165" y="164"/>
                    </a:cubicBezTo>
                    <a:cubicBezTo>
                      <a:pt x="165" y="164"/>
                      <a:pt x="165" y="164"/>
                      <a:pt x="164" y="164"/>
                    </a:cubicBezTo>
                    <a:cubicBezTo>
                      <a:pt x="164" y="164"/>
                      <a:pt x="163" y="164"/>
                      <a:pt x="163" y="164"/>
                    </a:cubicBezTo>
                    <a:cubicBezTo>
                      <a:pt x="163" y="164"/>
                      <a:pt x="163" y="164"/>
                      <a:pt x="163" y="164"/>
                    </a:cubicBezTo>
                    <a:cubicBezTo>
                      <a:pt x="164" y="165"/>
                      <a:pt x="165" y="166"/>
                      <a:pt x="166" y="168"/>
                    </a:cubicBezTo>
                    <a:cubicBezTo>
                      <a:pt x="166" y="168"/>
                      <a:pt x="166" y="168"/>
                      <a:pt x="166" y="168"/>
                    </a:cubicBezTo>
                    <a:cubicBezTo>
                      <a:pt x="166" y="168"/>
                      <a:pt x="166" y="168"/>
                      <a:pt x="166" y="168"/>
                    </a:cubicBezTo>
                    <a:cubicBezTo>
                      <a:pt x="166" y="168"/>
                      <a:pt x="166" y="168"/>
                      <a:pt x="166" y="168"/>
                    </a:cubicBezTo>
                    <a:cubicBezTo>
                      <a:pt x="167" y="168"/>
                      <a:pt x="167" y="168"/>
                      <a:pt x="167" y="168"/>
                    </a:cubicBezTo>
                    <a:cubicBezTo>
                      <a:pt x="167" y="169"/>
                      <a:pt x="167" y="169"/>
                      <a:pt x="167" y="169"/>
                    </a:cubicBezTo>
                    <a:cubicBezTo>
                      <a:pt x="167" y="169"/>
                      <a:pt x="168" y="169"/>
                      <a:pt x="168" y="169"/>
                    </a:cubicBezTo>
                    <a:cubicBezTo>
                      <a:pt x="168" y="169"/>
                      <a:pt x="168" y="169"/>
                      <a:pt x="168" y="169"/>
                    </a:cubicBezTo>
                    <a:cubicBezTo>
                      <a:pt x="169" y="169"/>
                      <a:pt x="169" y="169"/>
                      <a:pt x="169" y="169"/>
                    </a:cubicBezTo>
                    <a:cubicBezTo>
                      <a:pt x="169" y="169"/>
                      <a:pt x="169" y="169"/>
                      <a:pt x="169" y="169"/>
                    </a:cubicBezTo>
                    <a:cubicBezTo>
                      <a:pt x="168" y="172"/>
                      <a:pt x="170" y="174"/>
                      <a:pt x="171" y="175"/>
                    </a:cubicBezTo>
                    <a:cubicBezTo>
                      <a:pt x="170" y="177"/>
                      <a:pt x="171" y="179"/>
                      <a:pt x="172" y="179"/>
                    </a:cubicBezTo>
                    <a:cubicBezTo>
                      <a:pt x="172" y="179"/>
                      <a:pt x="172" y="179"/>
                      <a:pt x="172" y="179"/>
                    </a:cubicBezTo>
                    <a:cubicBezTo>
                      <a:pt x="173" y="179"/>
                      <a:pt x="173" y="179"/>
                      <a:pt x="173" y="179"/>
                    </a:cubicBezTo>
                    <a:cubicBezTo>
                      <a:pt x="173" y="179"/>
                      <a:pt x="173" y="180"/>
                      <a:pt x="174" y="180"/>
                    </a:cubicBezTo>
                    <a:cubicBezTo>
                      <a:pt x="173" y="180"/>
                      <a:pt x="172" y="180"/>
                      <a:pt x="172" y="181"/>
                    </a:cubicBezTo>
                    <a:cubicBezTo>
                      <a:pt x="172" y="181"/>
                      <a:pt x="173" y="181"/>
                      <a:pt x="173" y="181"/>
                    </a:cubicBezTo>
                    <a:cubicBezTo>
                      <a:pt x="173" y="181"/>
                      <a:pt x="174" y="182"/>
                      <a:pt x="174" y="182"/>
                    </a:cubicBezTo>
                    <a:cubicBezTo>
                      <a:pt x="174" y="185"/>
                      <a:pt x="175" y="187"/>
                      <a:pt x="176" y="189"/>
                    </a:cubicBezTo>
                    <a:cubicBezTo>
                      <a:pt x="175" y="189"/>
                      <a:pt x="174" y="189"/>
                      <a:pt x="174" y="189"/>
                    </a:cubicBezTo>
                    <a:cubicBezTo>
                      <a:pt x="173" y="189"/>
                      <a:pt x="172" y="189"/>
                      <a:pt x="172" y="189"/>
                    </a:cubicBezTo>
                    <a:cubicBezTo>
                      <a:pt x="171" y="189"/>
                      <a:pt x="170" y="189"/>
                      <a:pt x="169" y="189"/>
                    </a:cubicBezTo>
                    <a:cubicBezTo>
                      <a:pt x="168" y="189"/>
                      <a:pt x="167" y="189"/>
                      <a:pt x="166" y="188"/>
                    </a:cubicBezTo>
                    <a:cubicBezTo>
                      <a:pt x="166" y="187"/>
                      <a:pt x="165" y="187"/>
                      <a:pt x="164" y="187"/>
                    </a:cubicBezTo>
                    <a:cubicBezTo>
                      <a:pt x="164" y="187"/>
                      <a:pt x="164" y="187"/>
                      <a:pt x="164" y="187"/>
                    </a:cubicBezTo>
                    <a:cubicBezTo>
                      <a:pt x="163" y="187"/>
                      <a:pt x="163" y="186"/>
                      <a:pt x="162" y="186"/>
                    </a:cubicBezTo>
                    <a:cubicBezTo>
                      <a:pt x="163" y="185"/>
                      <a:pt x="161" y="182"/>
                      <a:pt x="162" y="181"/>
                    </a:cubicBezTo>
                    <a:cubicBezTo>
                      <a:pt x="163" y="182"/>
                      <a:pt x="162" y="182"/>
                      <a:pt x="162" y="182"/>
                    </a:cubicBezTo>
                    <a:cubicBezTo>
                      <a:pt x="163" y="180"/>
                      <a:pt x="162" y="177"/>
                      <a:pt x="165" y="177"/>
                    </a:cubicBezTo>
                    <a:cubicBezTo>
                      <a:pt x="165" y="177"/>
                      <a:pt x="165" y="177"/>
                      <a:pt x="165" y="177"/>
                    </a:cubicBezTo>
                    <a:cubicBezTo>
                      <a:pt x="165" y="177"/>
                      <a:pt x="164" y="177"/>
                      <a:pt x="163" y="177"/>
                    </a:cubicBezTo>
                    <a:cubicBezTo>
                      <a:pt x="163" y="177"/>
                      <a:pt x="163" y="177"/>
                      <a:pt x="163" y="177"/>
                    </a:cubicBezTo>
                    <a:cubicBezTo>
                      <a:pt x="162" y="176"/>
                      <a:pt x="162" y="174"/>
                      <a:pt x="161" y="173"/>
                    </a:cubicBezTo>
                    <a:cubicBezTo>
                      <a:pt x="159" y="171"/>
                      <a:pt x="158" y="171"/>
                      <a:pt x="157" y="169"/>
                    </a:cubicBezTo>
                    <a:cubicBezTo>
                      <a:pt x="157" y="169"/>
                      <a:pt x="157" y="169"/>
                      <a:pt x="157" y="169"/>
                    </a:cubicBezTo>
                    <a:cubicBezTo>
                      <a:pt x="157" y="168"/>
                      <a:pt x="156" y="168"/>
                      <a:pt x="156" y="167"/>
                    </a:cubicBezTo>
                    <a:cubicBezTo>
                      <a:pt x="156" y="167"/>
                      <a:pt x="156" y="167"/>
                      <a:pt x="156" y="167"/>
                    </a:cubicBezTo>
                    <a:cubicBezTo>
                      <a:pt x="157" y="167"/>
                      <a:pt x="157" y="167"/>
                      <a:pt x="157" y="167"/>
                    </a:cubicBezTo>
                    <a:cubicBezTo>
                      <a:pt x="157" y="166"/>
                      <a:pt x="157" y="166"/>
                      <a:pt x="157" y="166"/>
                    </a:cubicBezTo>
                    <a:cubicBezTo>
                      <a:pt x="157" y="166"/>
                      <a:pt x="156" y="166"/>
                      <a:pt x="156" y="166"/>
                    </a:cubicBezTo>
                    <a:cubicBezTo>
                      <a:pt x="156" y="166"/>
                      <a:pt x="156" y="166"/>
                      <a:pt x="156" y="166"/>
                    </a:cubicBezTo>
                    <a:cubicBezTo>
                      <a:pt x="156" y="166"/>
                      <a:pt x="156" y="166"/>
                      <a:pt x="156" y="166"/>
                    </a:cubicBezTo>
                    <a:cubicBezTo>
                      <a:pt x="156" y="165"/>
                      <a:pt x="155" y="165"/>
                      <a:pt x="154" y="165"/>
                    </a:cubicBezTo>
                    <a:cubicBezTo>
                      <a:pt x="154" y="163"/>
                      <a:pt x="155" y="162"/>
                      <a:pt x="155" y="160"/>
                    </a:cubicBezTo>
                    <a:cubicBezTo>
                      <a:pt x="156" y="160"/>
                      <a:pt x="156" y="160"/>
                      <a:pt x="156" y="160"/>
                    </a:cubicBezTo>
                    <a:cubicBezTo>
                      <a:pt x="156" y="160"/>
                      <a:pt x="157" y="160"/>
                      <a:pt x="157" y="160"/>
                    </a:cubicBezTo>
                    <a:cubicBezTo>
                      <a:pt x="157" y="160"/>
                      <a:pt x="157" y="159"/>
                      <a:pt x="158" y="159"/>
                    </a:cubicBezTo>
                    <a:cubicBezTo>
                      <a:pt x="158" y="159"/>
                      <a:pt x="158" y="159"/>
                      <a:pt x="158" y="159"/>
                    </a:cubicBezTo>
                    <a:cubicBezTo>
                      <a:pt x="158" y="159"/>
                      <a:pt x="158" y="159"/>
                      <a:pt x="157" y="159"/>
                    </a:cubicBezTo>
                    <a:cubicBezTo>
                      <a:pt x="158" y="159"/>
                      <a:pt x="158" y="159"/>
                      <a:pt x="158" y="159"/>
                    </a:cubicBezTo>
                    <a:cubicBezTo>
                      <a:pt x="158" y="159"/>
                      <a:pt x="158" y="159"/>
                      <a:pt x="158" y="159"/>
                    </a:cubicBezTo>
                    <a:cubicBezTo>
                      <a:pt x="158" y="159"/>
                      <a:pt x="158" y="159"/>
                      <a:pt x="159" y="159"/>
                    </a:cubicBezTo>
                    <a:cubicBezTo>
                      <a:pt x="159" y="159"/>
                      <a:pt x="159" y="159"/>
                      <a:pt x="159" y="159"/>
                    </a:cubicBezTo>
                    <a:cubicBezTo>
                      <a:pt x="159" y="158"/>
                      <a:pt x="159" y="158"/>
                      <a:pt x="159" y="157"/>
                    </a:cubicBezTo>
                    <a:cubicBezTo>
                      <a:pt x="159" y="157"/>
                      <a:pt x="159" y="157"/>
                      <a:pt x="159" y="157"/>
                    </a:cubicBezTo>
                    <a:moveTo>
                      <a:pt x="237" y="153"/>
                    </a:moveTo>
                    <a:cubicBezTo>
                      <a:pt x="237" y="153"/>
                      <a:pt x="237" y="153"/>
                      <a:pt x="237" y="153"/>
                    </a:cubicBezTo>
                    <a:cubicBezTo>
                      <a:pt x="237" y="154"/>
                      <a:pt x="237" y="154"/>
                      <a:pt x="236" y="154"/>
                    </a:cubicBezTo>
                    <a:cubicBezTo>
                      <a:pt x="236" y="154"/>
                      <a:pt x="236" y="154"/>
                      <a:pt x="236" y="153"/>
                    </a:cubicBezTo>
                    <a:cubicBezTo>
                      <a:pt x="236" y="153"/>
                      <a:pt x="236" y="153"/>
                      <a:pt x="237" y="153"/>
                    </a:cubicBezTo>
                    <a:moveTo>
                      <a:pt x="220" y="155"/>
                    </a:moveTo>
                    <a:cubicBezTo>
                      <a:pt x="219" y="154"/>
                      <a:pt x="221" y="153"/>
                      <a:pt x="222" y="153"/>
                    </a:cubicBezTo>
                    <a:cubicBezTo>
                      <a:pt x="222" y="153"/>
                      <a:pt x="223" y="153"/>
                      <a:pt x="223" y="154"/>
                    </a:cubicBezTo>
                    <a:cubicBezTo>
                      <a:pt x="223" y="154"/>
                      <a:pt x="223" y="154"/>
                      <a:pt x="223" y="154"/>
                    </a:cubicBezTo>
                    <a:cubicBezTo>
                      <a:pt x="223" y="154"/>
                      <a:pt x="223" y="154"/>
                      <a:pt x="223" y="154"/>
                    </a:cubicBezTo>
                    <a:cubicBezTo>
                      <a:pt x="222" y="154"/>
                      <a:pt x="222" y="154"/>
                      <a:pt x="222" y="155"/>
                    </a:cubicBezTo>
                    <a:cubicBezTo>
                      <a:pt x="222" y="155"/>
                      <a:pt x="221" y="155"/>
                      <a:pt x="221" y="156"/>
                    </a:cubicBezTo>
                    <a:cubicBezTo>
                      <a:pt x="221" y="156"/>
                      <a:pt x="221" y="156"/>
                      <a:pt x="221" y="156"/>
                    </a:cubicBezTo>
                    <a:cubicBezTo>
                      <a:pt x="221" y="156"/>
                      <a:pt x="221" y="156"/>
                      <a:pt x="221" y="156"/>
                    </a:cubicBezTo>
                    <a:cubicBezTo>
                      <a:pt x="221" y="156"/>
                      <a:pt x="221" y="156"/>
                      <a:pt x="221" y="156"/>
                    </a:cubicBezTo>
                    <a:cubicBezTo>
                      <a:pt x="221" y="156"/>
                      <a:pt x="220" y="156"/>
                      <a:pt x="220" y="156"/>
                    </a:cubicBezTo>
                    <a:cubicBezTo>
                      <a:pt x="221" y="157"/>
                      <a:pt x="220" y="158"/>
                      <a:pt x="221" y="159"/>
                    </a:cubicBezTo>
                    <a:cubicBezTo>
                      <a:pt x="220" y="159"/>
                      <a:pt x="220" y="158"/>
                      <a:pt x="219" y="158"/>
                    </a:cubicBezTo>
                    <a:cubicBezTo>
                      <a:pt x="218" y="157"/>
                      <a:pt x="218" y="157"/>
                      <a:pt x="218" y="157"/>
                    </a:cubicBezTo>
                    <a:cubicBezTo>
                      <a:pt x="219" y="157"/>
                      <a:pt x="219" y="156"/>
                      <a:pt x="219" y="156"/>
                    </a:cubicBezTo>
                    <a:cubicBezTo>
                      <a:pt x="219" y="155"/>
                      <a:pt x="219" y="155"/>
                      <a:pt x="219" y="155"/>
                    </a:cubicBezTo>
                    <a:cubicBezTo>
                      <a:pt x="220" y="155"/>
                      <a:pt x="220" y="155"/>
                      <a:pt x="220" y="155"/>
                    </a:cubicBezTo>
                    <a:moveTo>
                      <a:pt x="251" y="151"/>
                    </a:moveTo>
                    <a:cubicBezTo>
                      <a:pt x="251" y="151"/>
                      <a:pt x="251" y="150"/>
                      <a:pt x="250" y="150"/>
                    </a:cubicBezTo>
                    <a:cubicBezTo>
                      <a:pt x="250" y="150"/>
                      <a:pt x="251" y="150"/>
                      <a:pt x="251" y="149"/>
                    </a:cubicBezTo>
                    <a:cubicBezTo>
                      <a:pt x="252" y="149"/>
                      <a:pt x="251" y="150"/>
                      <a:pt x="251" y="151"/>
                    </a:cubicBezTo>
                    <a:moveTo>
                      <a:pt x="265" y="148"/>
                    </a:moveTo>
                    <a:cubicBezTo>
                      <a:pt x="265" y="148"/>
                      <a:pt x="265" y="147"/>
                      <a:pt x="265" y="147"/>
                    </a:cubicBezTo>
                    <a:cubicBezTo>
                      <a:pt x="265" y="147"/>
                      <a:pt x="265" y="147"/>
                      <a:pt x="265" y="147"/>
                    </a:cubicBezTo>
                    <a:cubicBezTo>
                      <a:pt x="265" y="147"/>
                      <a:pt x="266" y="147"/>
                      <a:pt x="266" y="148"/>
                    </a:cubicBezTo>
                    <a:cubicBezTo>
                      <a:pt x="265" y="148"/>
                      <a:pt x="265" y="148"/>
                      <a:pt x="265" y="148"/>
                    </a:cubicBezTo>
                    <a:moveTo>
                      <a:pt x="264" y="146"/>
                    </a:moveTo>
                    <a:cubicBezTo>
                      <a:pt x="264" y="146"/>
                      <a:pt x="264" y="146"/>
                      <a:pt x="264" y="145"/>
                    </a:cubicBezTo>
                    <a:cubicBezTo>
                      <a:pt x="264" y="145"/>
                      <a:pt x="264" y="145"/>
                      <a:pt x="264" y="145"/>
                    </a:cubicBezTo>
                    <a:cubicBezTo>
                      <a:pt x="264" y="145"/>
                      <a:pt x="265" y="145"/>
                      <a:pt x="265" y="146"/>
                    </a:cubicBezTo>
                    <a:cubicBezTo>
                      <a:pt x="265" y="146"/>
                      <a:pt x="264" y="146"/>
                      <a:pt x="265" y="146"/>
                    </a:cubicBezTo>
                    <a:cubicBezTo>
                      <a:pt x="265" y="146"/>
                      <a:pt x="265" y="146"/>
                      <a:pt x="264" y="146"/>
                    </a:cubicBezTo>
                    <a:moveTo>
                      <a:pt x="262" y="147"/>
                    </a:moveTo>
                    <a:cubicBezTo>
                      <a:pt x="261" y="147"/>
                      <a:pt x="262" y="146"/>
                      <a:pt x="262" y="145"/>
                    </a:cubicBezTo>
                    <a:cubicBezTo>
                      <a:pt x="262" y="145"/>
                      <a:pt x="262" y="145"/>
                      <a:pt x="262" y="145"/>
                    </a:cubicBezTo>
                    <a:cubicBezTo>
                      <a:pt x="262" y="145"/>
                      <a:pt x="263" y="145"/>
                      <a:pt x="263" y="145"/>
                    </a:cubicBezTo>
                    <a:cubicBezTo>
                      <a:pt x="263" y="146"/>
                      <a:pt x="262" y="147"/>
                      <a:pt x="262" y="147"/>
                    </a:cubicBezTo>
                    <a:moveTo>
                      <a:pt x="246" y="145"/>
                    </a:moveTo>
                    <a:cubicBezTo>
                      <a:pt x="246" y="145"/>
                      <a:pt x="246" y="145"/>
                      <a:pt x="246" y="145"/>
                    </a:cubicBezTo>
                    <a:cubicBezTo>
                      <a:pt x="246" y="145"/>
                      <a:pt x="246" y="145"/>
                      <a:pt x="246" y="145"/>
                    </a:cubicBezTo>
                    <a:cubicBezTo>
                      <a:pt x="246" y="145"/>
                      <a:pt x="246" y="145"/>
                      <a:pt x="246" y="145"/>
                    </a:cubicBezTo>
                    <a:cubicBezTo>
                      <a:pt x="246" y="145"/>
                      <a:pt x="246" y="145"/>
                      <a:pt x="247" y="145"/>
                    </a:cubicBezTo>
                    <a:cubicBezTo>
                      <a:pt x="247" y="145"/>
                      <a:pt x="246" y="145"/>
                      <a:pt x="246" y="145"/>
                    </a:cubicBezTo>
                    <a:moveTo>
                      <a:pt x="240" y="147"/>
                    </a:moveTo>
                    <a:cubicBezTo>
                      <a:pt x="241" y="147"/>
                      <a:pt x="241" y="147"/>
                      <a:pt x="241" y="147"/>
                    </a:cubicBezTo>
                    <a:cubicBezTo>
                      <a:pt x="241" y="146"/>
                      <a:pt x="240" y="146"/>
                      <a:pt x="240" y="145"/>
                    </a:cubicBezTo>
                    <a:cubicBezTo>
                      <a:pt x="240" y="145"/>
                      <a:pt x="240" y="144"/>
                      <a:pt x="241" y="144"/>
                    </a:cubicBezTo>
                    <a:cubicBezTo>
                      <a:pt x="240" y="143"/>
                      <a:pt x="240" y="143"/>
                      <a:pt x="239" y="143"/>
                    </a:cubicBezTo>
                    <a:cubicBezTo>
                      <a:pt x="239" y="142"/>
                      <a:pt x="240" y="142"/>
                      <a:pt x="240" y="142"/>
                    </a:cubicBezTo>
                    <a:cubicBezTo>
                      <a:pt x="240" y="142"/>
                      <a:pt x="240" y="142"/>
                      <a:pt x="240" y="143"/>
                    </a:cubicBezTo>
                    <a:cubicBezTo>
                      <a:pt x="240" y="143"/>
                      <a:pt x="241" y="143"/>
                      <a:pt x="242" y="144"/>
                    </a:cubicBezTo>
                    <a:cubicBezTo>
                      <a:pt x="242" y="144"/>
                      <a:pt x="241" y="144"/>
                      <a:pt x="241" y="145"/>
                    </a:cubicBezTo>
                    <a:cubicBezTo>
                      <a:pt x="241" y="148"/>
                      <a:pt x="245" y="147"/>
                      <a:pt x="245" y="149"/>
                    </a:cubicBezTo>
                    <a:cubicBezTo>
                      <a:pt x="245" y="149"/>
                      <a:pt x="245" y="149"/>
                      <a:pt x="245" y="149"/>
                    </a:cubicBezTo>
                    <a:cubicBezTo>
                      <a:pt x="245" y="149"/>
                      <a:pt x="244" y="149"/>
                      <a:pt x="244" y="149"/>
                    </a:cubicBezTo>
                    <a:cubicBezTo>
                      <a:pt x="242" y="148"/>
                      <a:pt x="240" y="148"/>
                      <a:pt x="239" y="146"/>
                    </a:cubicBezTo>
                    <a:cubicBezTo>
                      <a:pt x="240" y="147"/>
                      <a:pt x="240" y="147"/>
                      <a:pt x="240" y="147"/>
                    </a:cubicBezTo>
                    <a:moveTo>
                      <a:pt x="264" y="143"/>
                    </a:moveTo>
                    <a:cubicBezTo>
                      <a:pt x="263" y="143"/>
                      <a:pt x="263" y="142"/>
                      <a:pt x="262" y="141"/>
                    </a:cubicBezTo>
                    <a:cubicBezTo>
                      <a:pt x="262" y="141"/>
                      <a:pt x="262" y="141"/>
                      <a:pt x="263" y="141"/>
                    </a:cubicBezTo>
                    <a:cubicBezTo>
                      <a:pt x="263" y="141"/>
                      <a:pt x="263" y="142"/>
                      <a:pt x="264" y="142"/>
                    </a:cubicBezTo>
                    <a:cubicBezTo>
                      <a:pt x="264" y="142"/>
                      <a:pt x="264" y="142"/>
                      <a:pt x="264" y="142"/>
                    </a:cubicBezTo>
                    <a:cubicBezTo>
                      <a:pt x="264" y="142"/>
                      <a:pt x="264" y="142"/>
                      <a:pt x="265" y="142"/>
                    </a:cubicBezTo>
                    <a:cubicBezTo>
                      <a:pt x="264" y="142"/>
                      <a:pt x="264" y="142"/>
                      <a:pt x="264" y="143"/>
                    </a:cubicBezTo>
                    <a:moveTo>
                      <a:pt x="147" y="151"/>
                    </a:moveTo>
                    <a:cubicBezTo>
                      <a:pt x="147" y="150"/>
                      <a:pt x="147" y="150"/>
                      <a:pt x="147" y="150"/>
                    </a:cubicBezTo>
                    <a:cubicBezTo>
                      <a:pt x="148" y="149"/>
                      <a:pt x="148" y="146"/>
                      <a:pt x="149" y="145"/>
                    </a:cubicBezTo>
                    <a:cubicBezTo>
                      <a:pt x="149" y="144"/>
                      <a:pt x="148" y="145"/>
                      <a:pt x="149" y="144"/>
                    </a:cubicBezTo>
                    <a:cubicBezTo>
                      <a:pt x="149" y="144"/>
                      <a:pt x="149" y="144"/>
                      <a:pt x="149" y="143"/>
                    </a:cubicBezTo>
                    <a:cubicBezTo>
                      <a:pt x="149" y="143"/>
                      <a:pt x="149" y="143"/>
                      <a:pt x="149" y="142"/>
                    </a:cubicBezTo>
                    <a:cubicBezTo>
                      <a:pt x="149" y="140"/>
                      <a:pt x="150" y="140"/>
                      <a:pt x="152" y="139"/>
                    </a:cubicBezTo>
                    <a:cubicBezTo>
                      <a:pt x="151" y="141"/>
                      <a:pt x="149" y="140"/>
                      <a:pt x="149" y="142"/>
                    </a:cubicBezTo>
                    <a:cubicBezTo>
                      <a:pt x="149" y="142"/>
                      <a:pt x="150" y="143"/>
                      <a:pt x="150" y="143"/>
                    </a:cubicBezTo>
                    <a:cubicBezTo>
                      <a:pt x="150" y="144"/>
                      <a:pt x="149" y="144"/>
                      <a:pt x="149" y="144"/>
                    </a:cubicBezTo>
                    <a:cubicBezTo>
                      <a:pt x="149" y="145"/>
                      <a:pt x="150" y="144"/>
                      <a:pt x="150" y="145"/>
                    </a:cubicBezTo>
                    <a:cubicBezTo>
                      <a:pt x="149" y="146"/>
                      <a:pt x="148" y="148"/>
                      <a:pt x="148" y="150"/>
                    </a:cubicBezTo>
                    <a:cubicBezTo>
                      <a:pt x="148" y="150"/>
                      <a:pt x="147" y="150"/>
                      <a:pt x="147" y="150"/>
                    </a:cubicBezTo>
                    <a:cubicBezTo>
                      <a:pt x="147" y="150"/>
                      <a:pt x="147" y="151"/>
                      <a:pt x="147" y="151"/>
                    </a:cubicBezTo>
                    <a:moveTo>
                      <a:pt x="261" y="139"/>
                    </a:moveTo>
                    <a:cubicBezTo>
                      <a:pt x="260" y="139"/>
                      <a:pt x="259" y="138"/>
                      <a:pt x="260" y="138"/>
                    </a:cubicBezTo>
                    <a:cubicBezTo>
                      <a:pt x="260" y="137"/>
                      <a:pt x="260" y="137"/>
                      <a:pt x="260" y="137"/>
                    </a:cubicBezTo>
                    <a:cubicBezTo>
                      <a:pt x="261" y="137"/>
                      <a:pt x="262" y="137"/>
                      <a:pt x="262" y="138"/>
                    </a:cubicBezTo>
                    <a:cubicBezTo>
                      <a:pt x="262" y="138"/>
                      <a:pt x="261" y="139"/>
                      <a:pt x="261" y="139"/>
                    </a:cubicBezTo>
                    <a:cubicBezTo>
                      <a:pt x="261" y="139"/>
                      <a:pt x="261" y="139"/>
                      <a:pt x="261" y="139"/>
                    </a:cubicBezTo>
                    <a:moveTo>
                      <a:pt x="152" y="139"/>
                    </a:moveTo>
                    <a:cubicBezTo>
                      <a:pt x="152" y="139"/>
                      <a:pt x="152" y="139"/>
                      <a:pt x="152" y="139"/>
                    </a:cubicBezTo>
                    <a:cubicBezTo>
                      <a:pt x="154" y="138"/>
                      <a:pt x="153" y="135"/>
                      <a:pt x="155" y="135"/>
                    </a:cubicBezTo>
                    <a:cubicBezTo>
                      <a:pt x="155" y="135"/>
                      <a:pt x="155" y="135"/>
                      <a:pt x="155" y="135"/>
                    </a:cubicBezTo>
                    <a:cubicBezTo>
                      <a:pt x="154" y="135"/>
                      <a:pt x="154" y="136"/>
                      <a:pt x="154" y="138"/>
                    </a:cubicBezTo>
                    <a:cubicBezTo>
                      <a:pt x="153" y="138"/>
                      <a:pt x="153" y="139"/>
                      <a:pt x="152" y="139"/>
                    </a:cubicBezTo>
                    <a:moveTo>
                      <a:pt x="278" y="136"/>
                    </a:moveTo>
                    <a:cubicBezTo>
                      <a:pt x="278" y="135"/>
                      <a:pt x="278" y="133"/>
                      <a:pt x="277" y="132"/>
                    </a:cubicBezTo>
                    <a:cubicBezTo>
                      <a:pt x="278" y="132"/>
                      <a:pt x="277" y="132"/>
                      <a:pt x="277" y="132"/>
                    </a:cubicBezTo>
                    <a:cubicBezTo>
                      <a:pt x="277" y="132"/>
                      <a:pt x="278" y="132"/>
                      <a:pt x="278" y="132"/>
                    </a:cubicBezTo>
                    <a:cubicBezTo>
                      <a:pt x="279" y="132"/>
                      <a:pt x="278" y="134"/>
                      <a:pt x="279" y="136"/>
                    </a:cubicBezTo>
                    <a:cubicBezTo>
                      <a:pt x="279" y="136"/>
                      <a:pt x="279" y="136"/>
                      <a:pt x="279" y="136"/>
                    </a:cubicBezTo>
                    <a:cubicBezTo>
                      <a:pt x="278" y="136"/>
                      <a:pt x="278" y="136"/>
                      <a:pt x="278" y="136"/>
                    </a:cubicBezTo>
                    <a:moveTo>
                      <a:pt x="259" y="133"/>
                    </a:moveTo>
                    <a:cubicBezTo>
                      <a:pt x="259" y="133"/>
                      <a:pt x="258" y="133"/>
                      <a:pt x="257" y="133"/>
                    </a:cubicBezTo>
                    <a:cubicBezTo>
                      <a:pt x="257" y="132"/>
                      <a:pt x="258" y="131"/>
                      <a:pt x="257" y="131"/>
                    </a:cubicBezTo>
                    <a:cubicBezTo>
                      <a:pt x="257" y="130"/>
                      <a:pt x="255" y="130"/>
                      <a:pt x="255" y="130"/>
                    </a:cubicBezTo>
                    <a:cubicBezTo>
                      <a:pt x="255" y="129"/>
                      <a:pt x="255" y="129"/>
                      <a:pt x="255" y="129"/>
                    </a:cubicBezTo>
                    <a:cubicBezTo>
                      <a:pt x="255" y="130"/>
                      <a:pt x="256" y="130"/>
                      <a:pt x="256" y="130"/>
                    </a:cubicBezTo>
                    <a:cubicBezTo>
                      <a:pt x="257" y="130"/>
                      <a:pt x="257" y="130"/>
                      <a:pt x="257" y="130"/>
                    </a:cubicBezTo>
                    <a:cubicBezTo>
                      <a:pt x="258" y="131"/>
                      <a:pt x="257" y="133"/>
                      <a:pt x="260" y="133"/>
                    </a:cubicBezTo>
                    <a:cubicBezTo>
                      <a:pt x="260" y="133"/>
                      <a:pt x="260" y="133"/>
                      <a:pt x="260" y="133"/>
                    </a:cubicBezTo>
                    <a:cubicBezTo>
                      <a:pt x="260" y="133"/>
                      <a:pt x="260" y="133"/>
                      <a:pt x="259" y="133"/>
                    </a:cubicBezTo>
                    <a:moveTo>
                      <a:pt x="156" y="134"/>
                    </a:moveTo>
                    <a:cubicBezTo>
                      <a:pt x="155" y="134"/>
                      <a:pt x="155" y="133"/>
                      <a:pt x="155" y="133"/>
                    </a:cubicBezTo>
                    <a:cubicBezTo>
                      <a:pt x="155" y="132"/>
                      <a:pt x="154" y="131"/>
                      <a:pt x="153" y="131"/>
                    </a:cubicBezTo>
                    <a:cubicBezTo>
                      <a:pt x="153" y="129"/>
                      <a:pt x="154" y="128"/>
                      <a:pt x="154" y="127"/>
                    </a:cubicBezTo>
                    <a:cubicBezTo>
                      <a:pt x="155" y="126"/>
                      <a:pt x="156" y="126"/>
                      <a:pt x="157" y="126"/>
                    </a:cubicBezTo>
                    <a:cubicBezTo>
                      <a:pt x="156" y="127"/>
                      <a:pt x="155" y="127"/>
                      <a:pt x="154" y="128"/>
                    </a:cubicBezTo>
                    <a:cubicBezTo>
                      <a:pt x="154" y="128"/>
                      <a:pt x="154" y="130"/>
                      <a:pt x="153" y="130"/>
                    </a:cubicBezTo>
                    <a:cubicBezTo>
                      <a:pt x="153" y="131"/>
                      <a:pt x="154" y="131"/>
                      <a:pt x="154" y="132"/>
                    </a:cubicBezTo>
                    <a:cubicBezTo>
                      <a:pt x="154" y="132"/>
                      <a:pt x="155" y="132"/>
                      <a:pt x="155" y="132"/>
                    </a:cubicBezTo>
                    <a:cubicBezTo>
                      <a:pt x="155" y="132"/>
                      <a:pt x="155" y="131"/>
                      <a:pt x="155" y="131"/>
                    </a:cubicBezTo>
                    <a:cubicBezTo>
                      <a:pt x="155" y="132"/>
                      <a:pt x="155" y="132"/>
                      <a:pt x="155" y="132"/>
                    </a:cubicBezTo>
                    <a:cubicBezTo>
                      <a:pt x="155" y="133"/>
                      <a:pt x="155" y="133"/>
                      <a:pt x="155" y="134"/>
                    </a:cubicBezTo>
                    <a:cubicBezTo>
                      <a:pt x="156" y="134"/>
                      <a:pt x="156" y="134"/>
                      <a:pt x="156" y="134"/>
                    </a:cubicBezTo>
                    <a:cubicBezTo>
                      <a:pt x="156" y="134"/>
                      <a:pt x="156" y="134"/>
                      <a:pt x="156" y="134"/>
                    </a:cubicBezTo>
                    <a:moveTo>
                      <a:pt x="290" y="124"/>
                    </a:moveTo>
                    <a:cubicBezTo>
                      <a:pt x="282" y="124"/>
                      <a:pt x="282" y="124"/>
                      <a:pt x="282" y="124"/>
                    </a:cubicBezTo>
                    <a:cubicBezTo>
                      <a:pt x="283" y="124"/>
                      <a:pt x="283" y="125"/>
                      <a:pt x="284" y="125"/>
                    </a:cubicBezTo>
                    <a:cubicBezTo>
                      <a:pt x="284" y="125"/>
                      <a:pt x="284" y="125"/>
                      <a:pt x="284" y="125"/>
                    </a:cubicBezTo>
                    <a:cubicBezTo>
                      <a:pt x="283" y="125"/>
                      <a:pt x="283" y="125"/>
                      <a:pt x="282" y="125"/>
                    </a:cubicBezTo>
                    <a:cubicBezTo>
                      <a:pt x="282" y="124"/>
                      <a:pt x="282" y="124"/>
                      <a:pt x="282" y="124"/>
                    </a:cubicBezTo>
                    <a:cubicBezTo>
                      <a:pt x="233" y="124"/>
                      <a:pt x="233" y="124"/>
                      <a:pt x="233" y="124"/>
                    </a:cubicBezTo>
                    <a:cubicBezTo>
                      <a:pt x="232" y="125"/>
                      <a:pt x="231" y="126"/>
                      <a:pt x="230" y="127"/>
                    </a:cubicBezTo>
                    <a:cubicBezTo>
                      <a:pt x="230" y="125"/>
                      <a:pt x="232" y="125"/>
                      <a:pt x="232" y="124"/>
                    </a:cubicBezTo>
                    <a:cubicBezTo>
                      <a:pt x="221" y="124"/>
                      <a:pt x="221" y="124"/>
                      <a:pt x="221" y="124"/>
                    </a:cubicBezTo>
                    <a:cubicBezTo>
                      <a:pt x="221" y="124"/>
                      <a:pt x="221" y="124"/>
                      <a:pt x="221" y="124"/>
                    </a:cubicBezTo>
                    <a:cubicBezTo>
                      <a:pt x="221" y="125"/>
                      <a:pt x="222" y="124"/>
                      <a:pt x="222" y="125"/>
                    </a:cubicBezTo>
                    <a:cubicBezTo>
                      <a:pt x="221" y="124"/>
                      <a:pt x="220" y="124"/>
                      <a:pt x="219" y="124"/>
                    </a:cubicBezTo>
                    <a:cubicBezTo>
                      <a:pt x="219" y="124"/>
                      <a:pt x="219" y="124"/>
                      <a:pt x="219" y="124"/>
                    </a:cubicBezTo>
                    <a:cubicBezTo>
                      <a:pt x="165" y="124"/>
                      <a:pt x="165" y="124"/>
                      <a:pt x="165" y="124"/>
                    </a:cubicBezTo>
                    <a:cubicBezTo>
                      <a:pt x="164" y="124"/>
                      <a:pt x="164" y="124"/>
                      <a:pt x="165" y="125"/>
                    </a:cubicBezTo>
                    <a:cubicBezTo>
                      <a:pt x="164" y="125"/>
                      <a:pt x="164" y="125"/>
                      <a:pt x="164" y="125"/>
                    </a:cubicBezTo>
                    <a:cubicBezTo>
                      <a:pt x="163" y="125"/>
                      <a:pt x="163" y="125"/>
                      <a:pt x="163" y="125"/>
                    </a:cubicBezTo>
                    <a:cubicBezTo>
                      <a:pt x="162" y="125"/>
                      <a:pt x="162" y="125"/>
                      <a:pt x="162" y="125"/>
                    </a:cubicBezTo>
                    <a:cubicBezTo>
                      <a:pt x="162" y="125"/>
                      <a:pt x="162" y="125"/>
                      <a:pt x="162" y="125"/>
                    </a:cubicBezTo>
                    <a:cubicBezTo>
                      <a:pt x="163" y="124"/>
                      <a:pt x="164" y="124"/>
                      <a:pt x="165" y="124"/>
                    </a:cubicBezTo>
                    <a:cubicBezTo>
                      <a:pt x="145" y="124"/>
                      <a:pt x="145" y="124"/>
                      <a:pt x="145" y="124"/>
                    </a:cubicBezTo>
                    <a:cubicBezTo>
                      <a:pt x="145" y="124"/>
                      <a:pt x="145" y="124"/>
                      <a:pt x="145" y="124"/>
                    </a:cubicBezTo>
                    <a:cubicBezTo>
                      <a:pt x="146" y="124"/>
                      <a:pt x="147" y="124"/>
                      <a:pt x="147" y="124"/>
                    </a:cubicBezTo>
                    <a:cubicBezTo>
                      <a:pt x="149" y="124"/>
                      <a:pt x="152" y="124"/>
                      <a:pt x="154" y="126"/>
                    </a:cubicBezTo>
                    <a:cubicBezTo>
                      <a:pt x="152" y="125"/>
                      <a:pt x="150" y="125"/>
                      <a:pt x="148" y="124"/>
                    </a:cubicBezTo>
                    <a:cubicBezTo>
                      <a:pt x="147" y="125"/>
                      <a:pt x="146" y="124"/>
                      <a:pt x="145" y="125"/>
                    </a:cubicBezTo>
                    <a:cubicBezTo>
                      <a:pt x="145" y="150"/>
                      <a:pt x="145" y="150"/>
                      <a:pt x="145" y="150"/>
                    </a:cubicBezTo>
                    <a:cubicBezTo>
                      <a:pt x="145" y="150"/>
                      <a:pt x="145" y="149"/>
                      <a:pt x="145" y="149"/>
                    </a:cubicBezTo>
                    <a:cubicBezTo>
                      <a:pt x="146" y="149"/>
                      <a:pt x="145" y="150"/>
                      <a:pt x="145" y="150"/>
                    </a:cubicBezTo>
                    <a:cubicBezTo>
                      <a:pt x="145" y="150"/>
                      <a:pt x="145" y="150"/>
                      <a:pt x="145" y="150"/>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151"/>
                      <a:pt x="145" y="151"/>
                      <a:pt x="145" y="151"/>
                    </a:cubicBezTo>
                    <a:cubicBezTo>
                      <a:pt x="145" y="236"/>
                      <a:pt x="145" y="236"/>
                      <a:pt x="145" y="236"/>
                    </a:cubicBezTo>
                    <a:cubicBezTo>
                      <a:pt x="145" y="236"/>
                      <a:pt x="145" y="237"/>
                      <a:pt x="146" y="237"/>
                    </a:cubicBezTo>
                    <a:cubicBezTo>
                      <a:pt x="146" y="237"/>
                      <a:pt x="146" y="237"/>
                      <a:pt x="146" y="237"/>
                    </a:cubicBezTo>
                    <a:cubicBezTo>
                      <a:pt x="147" y="240"/>
                      <a:pt x="148" y="242"/>
                      <a:pt x="150" y="243"/>
                    </a:cubicBezTo>
                    <a:cubicBezTo>
                      <a:pt x="150" y="244"/>
                      <a:pt x="150" y="244"/>
                      <a:pt x="150" y="244"/>
                    </a:cubicBezTo>
                    <a:cubicBezTo>
                      <a:pt x="152" y="244"/>
                      <a:pt x="152" y="246"/>
                      <a:pt x="152" y="248"/>
                    </a:cubicBezTo>
                    <a:cubicBezTo>
                      <a:pt x="152" y="248"/>
                      <a:pt x="152" y="248"/>
                      <a:pt x="152" y="248"/>
                    </a:cubicBezTo>
                    <a:cubicBezTo>
                      <a:pt x="152" y="248"/>
                      <a:pt x="152" y="248"/>
                      <a:pt x="152" y="248"/>
                    </a:cubicBezTo>
                    <a:cubicBezTo>
                      <a:pt x="152" y="248"/>
                      <a:pt x="152" y="248"/>
                      <a:pt x="152" y="248"/>
                    </a:cubicBezTo>
                    <a:cubicBezTo>
                      <a:pt x="151" y="248"/>
                      <a:pt x="151" y="248"/>
                      <a:pt x="151" y="248"/>
                    </a:cubicBezTo>
                    <a:cubicBezTo>
                      <a:pt x="152" y="249"/>
                      <a:pt x="153" y="251"/>
                      <a:pt x="153" y="252"/>
                    </a:cubicBezTo>
                    <a:cubicBezTo>
                      <a:pt x="165" y="252"/>
                      <a:pt x="165" y="252"/>
                      <a:pt x="165" y="252"/>
                    </a:cubicBezTo>
                    <a:cubicBezTo>
                      <a:pt x="165" y="252"/>
                      <a:pt x="166" y="252"/>
                      <a:pt x="166" y="252"/>
                    </a:cubicBezTo>
                    <a:cubicBezTo>
                      <a:pt x="167" y="252"/>
                      <a:pt x="168" y="252"/>
                      <a:pt x="168" y="251"/>
                    </a:cubicBezTo>
                    <a:cubicBezTo>
                      <a:pt x="171" y="250"/>
                      <a:pt x="174" y="249"/>
                      <a:pt x="176" y="248"/>
                    </a:cubicBezTo>
                    <a:cubicBezTo>
                      <a:pt x="176" y="246"/>
                      <a:pt x="177" y="245"/>
                      <a:pt x="179" y="245"/>
                    </a:cubicBezTo>
                    <a:cubicBezTo>
                      <a:pt x="179" y="245"/>
                      <a:pt x="179" y="245"/>
                      <a:pt x="179" y="245"/>
                    </a:cubicBezTo>
                    <a:cubicBezTo>
                      <a:pt x="180" y="245"/>
                      <a:pt x="181" y="244"/>
                      <a:pt x="182" y="244"/>
                    </a:cubicBezTo>
                    <a:cubicBezTo>
                      <a:pt x="182" y="244"/>
                      <a:pt x="183" y="244"/>
                      <a:pt x="183" y="244"/>
                    </a:cubicBezTo>
                    <a:cubicBezTo>
                      <a:pt x="183" y="244"/>
                      <a:pt x="184" y="244"/>
                      <a:pt x="184" y="243"/>
                    </a:cubicBezTo>
                    <a:cubicBezTo>
                      <a:pt x="183" y="243"/>
                      <a:pt x="183" y="243"/>
                      <a:pt x="183" y="243"/>
                    </a:cubicBezTo>
                    <a:cubicBezTo>
                      <a:pt x="183" y="242"/>
                      <a:pt x="184" y="242"/>
                      <a:pt x="184" y="242"/>
                    </a:cubicBezTo>
                    <a:cubicBezTo>
                      <a:pt x="185" y="242"/>
                      <a:pt x="185" y="242"/>
                      <a:pt x="185" y="242"/>
                    </a:cubicBezTo>
                    <a:cubicBezTo>
                      <a:pt x="185" y="242"/>
                      <a:pt x="185" y="242"/>
                      <a:pt x="186" y="242"/>
                    </a:cubicBezTo>
                    <a:cubicBezTo>
                      <a:pt x="186" y="242"/>
                      <a:pt x="186" y="242"/>
                      <a:pt x="186" y="242"/>
                    </a:cubicBezTo>
                    <a:cubicBezTo>
                      <a:pt x="187" y="241"/>
                      <a:pt x="186" y="240"/>
                      <a:pt x="188" y="239"/>
                    </a:cubicBezTo>
                    <a:cubicBezTo>
                      <a:pt x="188" y="239"/>
                      <a:pt x="190" y="239"/>
                      <a:pt x="190" y="239"/>
                    </a:cubicBezTo>
                    <a:cubicBezTo>
                      <a:pt x="189" y="237"/>
                      <a:pt x="190" y="235"/>
                      <a:pt x="191" y="234"/>
                    </a:cubicBezTo>
                    <a:cubicBezTo>
                      <a:pt x="191" y="234"/>
                      <a:pt x="191" y="235"/>
                      <a:pt x="191" y="235"/>
                    </a:cubicBezTo>
                    <a:cubicBezTo>
                      <a:pt x="191" y="235"/>
                      <a:pt x="191" y="235"/>
                      <a:pt x="191" y="235"/>
                    </a:cubicBezTo>
                    <a:cubicBezTo>
                      <a:pt x="192" y="233"/>
                      <a:pt x="194" y="232"/>
                      <a:pt x="194" y="229"/>
                    </a:cubicBezTo>
                    <a:cubicBezTo>
                      <a:pt x="192" y="229"/>
                      <a:pt x="192" y="227"/>
                      <a:pt x="191" y="226"/>
                    </a:cubicBezTo>
                    <a:cubicBezTo>
                      <a:pt x="191" y="226"/>
                      <a:pt x="190" y="226"/>
                      <a:pt x="190" y="226"/>
                    </a:cubicBezTo>
                    <a:cubicBezTo>
                      <a:pt x="187" y="226"/>
                      <a:pt x="185" y="224"/>
                      <a:pt x="185" y="221"/>
                    </a:cubicBezTo>
                    <a:cubicBezTo>
                      <a:pt x="184" y="220"/>
                      <a:pt x="184" y="220"/>
                      <a:pt x="184" y="220"/>
                    </a:cubicBezTo>
                    <a:cubicBezTo>
                      <a:pt x="185" y="220"/>
                      <a:pt x="185" y="219"/>
                      <a:pt x="185" y="218"/>
                    </a:cubicBezTo>
                    <a:cubicBezTo>
                      <a:pt x="184" y="219"/>
                      <a:pt x="183" y="221"/>
                      <a:pt x="182" y="221"/>
                    </a:cubicBezTo>
                    <a:cubicBezTo>
                      <a:pt x="182" y="222"/>
                      <a:pt x="181" y="222"/>
                      <a:pt x="180" y="223"/>
                    </a:cubicBezTo>
                    <a:cubicBezTo>
                      <a:pt x="181" y="224"/>
                      <a:pt x="181" y="224"/>
                      <a:pt x="181" y="224"/>
                    </a:cubicBezTo>
                    <a:cubicBezTo>
                      <a:pt x="180" y="224"/>
                      <a:pt x="180" y="224"/>
                      <a:pt x="180" y="224"/>
                    </a:cubicBezTo>
                    <a:cubicBezTo>
                      <a:pt x="180" y="224"/>
                      <a:pt x="180" y="224"/>
                      <a:pt x="179" y="224"/>
                    </a:cubicBezTo>
                    <a:cubicBezTo>
                      <a:pt x="179" y="225"/>
                      <a:pt x="179" y="225"/>
                      <a:pt x="178" y="225"/>
                    </a:cubicBezTo>
                    <a:cubicBezTo>
                      <a:pt x="178" y="225"/>
                      <a:pt x="177" y="225"/>
                      <a:pt x="177" y="225"/>
                    </a:cubicBezTo>
                    <a:cubicBezTo>
                      <a:pt x="176" y="225"/>
                      <a:pt x="176" y="225"/>
                      <a:pt x="176" y="225"/>
                    </a:cubicBezTo>
                    <a:cubicBezTo>
                      <a:pt x="176" y="225"/>
                      <a:pt x="175" y="225"/>
                      <a:pt x="175" y="225"/>
                    </a:cubicBezTo>
                    <a:cubicBezTo>
                      <a:pt x="175" y="225"/>
                      <a:pt x="175" y="225"/>
                      <a:pt x="174" y="225"/>
                    </a:cubicBezTo>
                    <a:cubicBezTo>
                      <a:pt x="174" y="225"/>
                      <a:pt x="174" y="225"/>
                      <a:pt x="173" y="225"/>
                    </a:cubicBezTo>
                    <a:cubicBezTo>
                      <a:pt x="173" y="224"/>
                      <a:pt x="173" y="225"/>
                      <a:pt x="172" y="224"/>
                    </a:cubicBezTo>
                    <a:cubicBezTo>
                      <a:pt x="173" y="223"/>
                      <a:pt x="172" y="221"/>
                      <a:pt x="172" y="220"/>
                    </a:cubicBezTo>
                    <a:cubicBezTo>
                      <a:pt x="172" y="220"/>
                      <a:pt x="172" y="219"/>
                      <a:pt x="171" y="219"/>
                    </a:cubicBezTo>
                    <a:cubicBezTo>
                      <a:pt x="171" y="219"/>
                      <a:pt x="171" y="219"/>
                      <a:pt x="171" y="219"/>
                    </a:cubicBezTo>
                    <a:cubicBezTo>
                      <a:pt x="171" y="220"/>
                      <a:pt x="171" y="222"/>
                      <a:pt x="171" y="223"/>
                    </a:cubicBezTo>
                    <a:cubicBezTo>
                      <a:pt x="170" y="222"/>
                      <a:pt x="169" y="220"/>
                      <a:pt x="168" y="219"/>
                    </a:cubicBezTo>
                    <a:cubicBezTo>
                      <a:pt x="169" y="218"/>
                      <a:pt x="167" y="216"/>
                      <a:pt x="166" y="215"/>
                    </a:cubicBezTo>
                    <a:cubicBezTo>
                      <a:pt x="167" y="215"/>
                      <a:pt x="167" y="215"/>
                      <a:pt x="167" y="215"/>
                    </a:cubicBezTo>
                    <a:cubicBezTo>
                      <a:pt x="164" y="215"/>
                      <a:pt x="164" y="213"/>
                      <a:pt x="163" y="211"/>
                    </a:cubicBezTo>
                    <a:cubicBezTo>
                      <a:pt x="163" y="211"/>
                      <a:pt x="162" y="211"/>
                      <a:pt x="162" y="210"/>
                    </a:cubicBezTo>
                    <a:cubicBezTo>
                      <a:pt x="162" y="210"/>
                      <a:pt x="162" y="210"/>
                      <a:pt x="162" y="210"/>
                    </a:cubicBezTo>
                    <a:cubicBezTo>
                      <a:pt x="162" y="210"/>
                      <a:pt x="163" y="210"/>
                      <a:pt x="163" y="210"/>
                    </a:cubicBezTo>
                    <a:cubicBezTo>
                      <a:pt x="163" y="210"/>
                      <a:pt x="163" y="210"/>
                      <a:pt x="163" y="210"/>
                    </a:cubicBezTo>
                    <a:cubicBezTo>
                      <a:pt x="163" y="210"/>
                      <a:pt x="163" y="210"/>
                      <a:pt x="163" y="210"/>
                    </a:cubicBezTo>
                    <a:cubicBezTo>
                      <a:pt x="163" y="209"/>
                      <a:pt x="163" y="208"/>
                      <a:pt x="164" y="208"/>
                    </a:cubicBezTo>
                    <a:cubicBezTo>
                      <a:pt x="164" y="208"/>
                      <a:pt x="164" y="208"/>
                      <a:pt x="165" y="208"/>
                    </a:cubicBezTo>
                    <a:cubicBezTo>
                      <a:pt x="165" y="208"/>
                      <a:pt x="165" y="208"/>
                      <a:pt x="165" y="208"/>
                    </a:cubicBezTo>
                    <a:cubicBezTo>
                      <a:pt x="165" y="208"/>
                      <a:pt x="165" y="207"/>
                      <a:pt x="165" y="207"/>
                    </a:cubicBezTo>
                    <a:cubicBezTo>
                      <a:pt x="166" y="208"/>
                      <a:pt x="166" y="208"/>
                      <a:pt x="167" y="208"/>
                    </a:cubicBezTo>
                    <a:cubicBezTo>
                      <a:pt x="167" y="208"/>
                      <a:pt x="167" y="208"/>
                      <a:pt x="167" y="208"/>
                    </a:cubicBezTo>
                    <a:cubicBezTo>
                      <a:pt x="167" y="208"/>
                      <a:pt x="167" y="208"/>
                      <a:pt x="168" y="208"/>
                    </a:cubicBezTo>
                    <a:cubicBezTo>
                      <a:pt x="168" y="209"/>
                      <a:pt x="169" y="210"/>
                      <a:pt x="169" y="211"/>
                    </a:cubicBezTo>
                    <a:cubicBezTo>
                      <a:pt x="169" y="211"/>
                      <a:pt x="170" y="211"/>
                      <a:pt x="170" y="212"/>
                    </a:cubicBezTo>
                    <a:cubicBezTo>
                      <a:pt x="170" y="212"/>
                      <a:pt x="170" y="212"/>
                      <a:pt x="170" y="212"/>
                    </a:cubicBezTo>
                    <a:cubicBezTo>
                      <a:pt x="171" y="212"/>
                      <a:pt x="171" y="214"/>
                      <a:pt x="171" y="214"/>
                    </a:cubicBezTo>
                    <a:cubicBezTo>
                      <a:pt x="172" y="214"/>
                      <a:pt x="172" y="214"/>
                      <a:pt x="172" y="214"/>
                    </a:cubicBezTo>
                    <a:cubicBezTo>
                      <a:pt x="173" y="214"/>
                      <a:pt x="174" y="215"/>
                      <a:pt x="175" y="215"/>
                    </a:cubicBezTo>
                    <a:cubicBezTo>
                      <a:pt x="175" y="215"/>
                      <a:pt x="175" y="215"/>
                      <a:pt x="175" y="216"/>
                    </a:cubicBezTo>
                    <a:cubicBezTo>
                      <a:pt x="176" y="217"/>
                      <a:pt x="179" y="217"/>
                      <a:pt x="181" y="218"/>
                    </a:cubicBezTo>
                    <a:cubicBezTo>
                      <a:pt x="182" y="218"/>
                      <a:pt x="183" y="216"/>
                      <a:pt x="184" y="216"/>
                    </a:cubicBezTo>
                    <a:cubicBezTo>
                      <a:pt x="184" y="216"/>
                      <a:pt x="184" y="216"/>
                      <a:pt x="184" y="216"/>
                    </a:cubicBezTo>
                    <a:cubicBezTo>
                      <a:pt x="186" y="216"/>
                      <a:pt x="186" y="219"/>
                      <a:pt x="187" y="220"/>
                    </a:cubicBezTo>
                    <a:cubicBezTo>
                      <a:pt x="188" y="220"/>
                      <a:pt x="188" y="220"/>
                      <a:pt x="188" y="220"/>
                    </a:cubicBezTo>
                    <a:cubicBezTo>
                      <a:pt x="188" y="220"/>
                      <a:pt x="189" y="220"/>
                      <a:pt x="189" y="220"/>
                    </a:cubicBezTo>
                    <a:cubicBezTo>
                      <a:pt x="189" y="220"/>
                      <a:pt x="189" y="220"/>
                      <a:pt x="190" y="220"/>
                    </a:cubicBezTo>
                    <a:cubicBezTo>
                      <a:pt x="190" y="220"/>
                      <a:pt x="190" y="220"/>
                      <a:pt x="190" y="220"/>
                    </a:cubicBezTo>
                    <a:cubicBezTo>
                      <a:pt x="191" y="221"/>
                      <a:pt x="194" y="221"/>
                      <a:pt x="196" y="222"/>
                    </a:cubicBezTo>
                    <a:cubicBezTo>
                      <a:pt x="196" y="221"/>
                      <a:pt x="196" y="221"/>
                      <a:pt x="196" y="221"/>
                    </a:cubicBezTo>
                    <a:cubicBezTo>
                      <a:pt x="196" y="222"/>
                      <a:pt x="197" y="222"/>
                      <a:pt x="198" y="222"/>
                    </a:cubicBezTo>
                    <a:cubicBezTo>
                      <a:pt x="198" y="222"/>
                      <a:pt x="198" y="222"/>
                      <a:pt x="198" y="222"/>
                    </a:cubicBezTo>
                    <a:cubicBezTo>
                      <a:pt x="198" y="222"/>
                      <a:pt x="198" y="222"/>
                      <a:pt x="198" y="222"/>
                    </a:cubicBezTo>
                    <a:cubicBezTo>
                      <a:pt x="199" y="222"/>
                      <a:pt x="199" y="222"/>
                      <a:pt x="199" y="222"/>
                    </a:cubicBezTo>
                    <a:cubicBezTo>
                      <a:pt x="199" y="222"/>
                      <a:pt x="199" y="222"/>
                      <a:pt x="199" y="222"/>
                    </a:cubicBezTo>
                    <a:cubicBezTo>
                      <a:pt x="200" y="221"/>
                      <a:pt x="202" y="222"/>
                      <a:pt x="203" y="221"/>
                    </a:cubicBezTo>
                    <a:cubicBezTo>
                      <a:pt x="204" y="221"/>
                      <a:pt x="204" y="221"/>
                      <a:pt x="205" y="221"/>
                    </a:cubicBezTo>
                    <a:cubicBezTo>
                      <a:pt x="206" y="221"/>
                      <a:pt x="206" y="221"/>
                      <a:pt x="207" y="221"/>
                    </a:cubicBezTo>
                    <a:cubicBezTo>
                      <a:pt x="208" y="221"/>
                      <a:pt x="209" y="221"/>
                      <a:pt x="210" y="221"/>
                    </a:cubicBezTo>
                    <a:cubicBezTo>
                      <a:pt x="210" y="221"/>
                      <a:pt x="210" y="221"/>
                      <a:pt x="210" y="221"/>
                    </a:cubicBezTo>
                    <a:cubicBezTo>
                      <a:pt x="211" y="221"/>
                      <a:pt x="211" y="222"/>
                      <a:pt x="211" y="222"/>
                    </a:cubicBezTo>
                    <a:cubicBezTo>
                      <a:pt x="211" y="222"/>
                      <a:pt x="211" y="222"/>
                      <a:pt x="211" y="222"/>
                    </a:cubicBezTo>
                    <a:cubicBezTo>
                      <a:pt x="212" y="222"/>
                      <a:pt x="212" y="222"/>
                      <a:pt x="212" y="222"/>
                    </a:cubicBezTo>
                    <a:cubicBezTo>
                      <a:pt x="213" y="223"/>
                      <a:pt x="213" y="225"/>
                      <a:pt x="213" y="225"/>
                    </a:cubicBezTo>
                    <a:cubicBezTo>
                      <a:pt x="213" y="225"/>
                      <a:pt x="213" y="225"/>
                      <a:pt x="214" y="225"/>
                    </a:cubicBezTo>
                    <a:cubicBezTo>
                      <a:pt x="214" y="225"/>
                      <a:pt x="215" y="225"/>
                      <a:pt x="215" y="226"/>
                    </a:cubicBezTo>
                    <a:cubicBezTo>
                      <a:pt x="216" y="226"/>
                      <a:pt x="216" y="225"/>
                      <a:pt x="217" y="225"/>
                    </a:cubicBezTo>
                    <a:cubicBezTo>
                      <a:pt x="217" y="225"/>
                      <a:pt x="217" y="225"/>
                      <a:pt x="217" y="225"/>
                    </a:cubicBezTo>
                    <a:cubicBezTo>
                      <a:pt x="216" y="226"/>
                      <a:pt x="216" y="226"/>
                      <a:pt x="216" y="227"/>
                    </a:cubicBezTo>
                    <a:cubicBezTo>
                      <a:pt x="217" y="227"/>
                      <a:pt x="217" y="228"/>
                      <a:pt x="219" y="228"/>
                    </a:cubicBezTo>
                    <a:cubicBezTo>
                      <a:pt x="219" y="228"/>
                      <a:pt x="219" y="228"/>
                      <a:pt x="219" y="228"/>
                    </a:cubicBezTo>
                    <a:cubicBezTo>
                      <a:pt x="219" y="228"/>
                      <a:pt x="220" y="228"/>
                      <a:pt x="220" y="228"/>
                    </a:cubicBezTo>
                    <a:cubicBezTo>
                      <a:pt x="221" y="228"/>
                      <a:pt x="221" y="228"/>
                      <a:pt x="222" y="228"/>
                    </a:cubicBezTo>
                    <a:cubicBezTo>
                      <a:pt x="222" y="228"/>
                      <a:pt x="222" y="228"/>
                      <a:pt x="222" y="228"/>
                    </a:cubicBezTo>
                    <a:cubicBezTo>
                      <a:pt x="221" y="229"/>
                      <a:pt x="220" y="230"/>
                      <a:pt x="218" y="230"/>
                    </a:cubicBezTo>
                    <a:cubicBezTo>
                      <a:pt x="218" y="229"/>
                      <a:pt x="218" y="229"/>
                      <a:pt x="218" y="229"/>
                    </a:cubicBezTo>
                    <a:cubicBezTo>
                      <a:pt x="218" y="229"/>
                      <a:pt x="217" y="229"/>
                      <a:pt x="217" y="229"/>
                    </a:cubicBezTo>
                    <a:cubicBezTo>
                      <a:pt x="218" y="230"/>
                      <a:pt x="218" y="231"/>
                      <a:pt x="219" y="231"/>
                    </a:cubicBezTo>
                    <a:cubicBezTo>
                      <a:pt x="220" y="232"/>
                      <a:pt x="221" y="234"/>
                      <a:pt x="223" y="234"/>
                    </a:cubicBezTo>
                    <a:cubicBezTo>
                      <a:pt x="223" y="234"/>
                      <a:pt x="223" y="234"/>
                      <a:pt x="223" y="234"/>
                    </a:cubicBezTo>
                    <a:cubicBezTo>
                      <a:pt x="224" y="234"/>
                      <a:pt x="226" y="233"/>
                      <a:pt x="226" y="232"/>
                    </a:cubicBezTo>
                    <a:cubicBezTo>
                      <a:pt x="226" y="231"/>
                      <a:pt x="226" y="230"/>
                      <a:pt x="226" y="229"/>
                    </a:cubicBezTo>
                    <a:cubicBezTo>
                      <a:pt x="226" y="229"/>
                      <a:pt x="227" y="229"/>
                      <a:pt x="227" y="229"/>
                    </a:cubicBezTo>
                    <a:cubicBezTo>
                      <a:pt x="227" y="229"/>
                      <a:pt x="228" y="229"/>
                      <a:pt x="228" y="229"/>
                    </a:cubicBezTo>
                    <a:cubicBezTo>
                      <a:pt x="228" y="230"/>
                      <a:pt x="227" y="230"/>
                      <a:pt x="227" y="230"/>
                    </a:cubicBezTo>
                    <a:cubicBezTo>
                      <a:pt x="227" y="231"/>
                      <a:pt x="227" y="231"/>
                      <a:pt x="227" y="231"/>
                    </a:cubicBezTo>
                    <a:cubicBezTo>
                      <a:pt x="227" y="231"/>
                      <a:pt x="227" y="231"/>
                      <a:pt x="227" y="231"/>
                    </a:cubicBezTo>
                    <a:cubicBezTo>
                      <a:pt x="227" y="231"/>
                      <a:pt x="227" y="231"/>
                      <a:pt x="227" y="231"/>
                    </a:cubicBezTo>
                    <a:cubicBezTo>
                      <a:pt x="228" y="231"/>
                      <a:pt x="228" y="231"/>
                      <a:pt x="228" y="231"/>
                    </a:cubicBezTo>
                    <a:cubicBezTo>
                      <a:pt x="228" y="231"/>
                      <a:pt x="228" y="231"/>
                      <a:pt x="228" y="231"/>
                    </a:cubicBezTo>
                    <a:cubicBezTo>
                      <a:pt x="228" y="232"/>
                      <a:pt x="227" y="231"/>
                      <a:pt x="227" y="232"/>
                    </a:cubicBezTo>
                    <a:cubicBezTo>
                      <a:pt x="228" y="233"/>
                      <a:pt x="228" y="235"/>
                      <a:pt x="228" y="236"/>
                    </a:cubicBezTo>
                    <a:cubicBezTo>
                      <a:pt x="228" y="238"/>
                      <a:pt x="229" y="239"/>
                      <a:pt x="229" y="239"/>
                    </a:cubicBezTo>
                    <a:cubicBezTo>
                      <a:pt x="229" y="239"/>
                      <a:pt x="228" y="239"/>
                      <a:pt x="228" y="240"/>
                    </a:cubicBezTo>
                    <a:cubicBezTo>
                      <a:pt x="229" y="240"/>
                      <a:pt x="229" y="240"/>
                      <a:pt x="229" y="241"/>
                    </a:cubicBezTo>
                    <a:cubicBezTo>
                      <a:pt x="229" y="241"/>
                      <a:pt x="229" y="241"/>
                      <a:pt x="229" y="241"/>
                    </a:cubicBezTo>
                    <a:cubicBezTo>
                      <a:pt x="230" y="244"/>
                      <a:pt x="231" y="248"/>
                      <a:pt x="233" y="251"/>
                    </a:cubicBezTo>
                    <a:cubicBezTo>
                      <a:pt x="233" y="251"/>
                      <a:pt x="233" y="252"/>
                      <a:pt x="234" y="252"/>
                    </a:cubicBezTo>
                    <a:cubicBezTo>
                      <a:pt x="248" y="252"/>
                      <a:pt x="248" y="252"/>
                      <a:pt x="248" y="252"/>
                    </a:cubicBezTo>
                    <a:cubicBezTo>
                      <a:pt x="248" y="250"/>
                      <a:pt x="247" y="248"/>
                      <a:pt x="249" y="247"/>
                    </a:cubicBezTo>
                    <a:cubicBezTo>
                      <a:pt x="249" y="247"/>
                      <a:pt x="249" y="247"/>
                      <a:pt x="250" y="247"/>
                    </a:cubicBezTo>
                    <a:cubicBezTo>
                      <a:pt x="250" y="247"/>
                      <a:pt x="250" y="247"/>
                      <a:pt x="250" y="247"/>
                    </a:cubicBezTo>
                    <a:cubicBezTo>
                      <a:pt x="250" y="247"/>
                      <a:pt x="250" y="246"/>
                      <a:pt x="251" y="246"/>
                    </a:cubicBezTo>
                    <a:cubicBezTo>
                      <a:pt x="251" y="246"/>
                      <a:pt x="251" y="246"/>
                      <a:pt x="251" y="246"/>
                    </a:cubicBezTo>
                    <a:cubicBezTo>
                      <a:pt x="252" y="246"/>
                      <a:pt x="252" y="246"/>
                      <a:pt x="252" y="246"/>
                    </a:cubicBezTo>
                    <a:cubicBezTo>
                      <a:pt x="253" y="245"/>
                      <a:pt x="253" y="245"/>
                      <a:pt x="253" y="244"/>
                    </a:cubicBezTo>
                    <a:cubicBezTo>
                      <a:pt x="256" y="242"/>
                      <a:pt x="258" y="239"/>
                      <a:pt x="260" y="237"/>
                    </a:cubicBezTo>
                    <a:cubicBezTo>
                      <a:pt x="260" y="237"/>
                      <a:pt x="260" y="237"/>
                      <a:pt x="260" y="237"/>
                    </a:cubicBezTo>
                    <a:cubicBezTo>
                      <a:pt x="260" y="237"/>
                      <a:pt x="260" y="237"/>
                      <a:pt x="260" y="237"/>
                    </a:cubicBezTo>
                    <a:cubicBezTo>
                      <a:pt x="260" y="237"/>
                      <a:pt x="260" y="237"/>
                      <a:pt x="259" y="237"/>
                    </a:cubicBezTo>
                    <a:cubicBezTo>
                      <a:pt x="259" y="237"/>
                      <a:pt x="259" y="237"/>
                      <a:pt x="259" y="237"/>
                    </a:cubicBezTo>
                    <a:cubicBezTo>
                      <a:pt x="259" y="236"/>
                      <a:pt x="260" y="236"/>
                      <a:pt x="260" y="236"/>
                    </a:cubicBezTo>
                    <a:cubicBezTo>
                      <a:pt x="261" y="237"/>
                      <a:pt x="261" y="237"/>
                      <a:pt x="261" y="237"/>
                    </a:cubicBezTo>
                    <a:cubicBezTo>
                      <a:pt x="262" y="236"/>
                      <a:pt x="263" y="235"/>
                      <a:pt x="264" y="233"/>
                    </a:cubicBezTo>
                    <a:cubicBezTo>
                      <a:pt x="263" y="232"/>
                      <a:pt x="264" y="231"/>
                      <a:pt x="266" y="231"/>
                    </a:cubicBezTo>
                    <a:cubicBezTo>
                      <a:pt x="266" y="230"/>
                      <a:pt x="266" y="229"/>
                      <a:pt x="266" y="229"/>
                    </a:cubicBezTo>
                    <a:cubicBezTo>
                      <a:pt x="267" y="229"/>
                      <a:pt x="266" y="230"/>
                      <a:pt x="267" y="231"/>
                    </a:cubicBezTo>
                    <a:cubicBezTo>
                      <a:pt x="267" y="231"/>
                      <a:pt x="267" y="231"/>
                      <a:pt x="267" y="231"/>
                    </a:cubicBezTo>
                    <a:cubicBezTo>
                      <a:pt x="267" y="231"/>
                      <a:pt x="268" y="230"/>
                      <a:pt x="268" y="230"/>
                    </a:cubicBezTo>
                    <a:cubicBezTo>
                      <a:pt x="268" y="231"/>
                      <a:pt x="268" y="231"/>
                      <a:pt x="269" y="231"/>
                    </a:cubicBezTo>
                    <a:cubicBezTo>
                      <a:pt x="269" y="231"/>
                      <a:pt x="269" y="230"/>
                      <a:pt x="269" y="230"/>
                    </a:cubicBezTo>
                    <a:cubicBezTo>
                      <a:pt x="269" y="230"/>
                      <a:pt x="269" y="230"/>
                      <a:pt x="269" y="230"/>
                    </a:cubicBezTo>
                    <a:cubicBezTo>
                      <a:pt x="269" y="230"/>
                      <a:pt x="269" y="231"/>
                      <a:pt x="269" y="231"/>
                    </a:cubicBezTo>
                    <a:cubicBezTo>
                      <a:pt x="270" y="230"/>
                      <a:pt x="270" y="230"/>
                      <a:pt x="270" y="230"/>
                    </a:cubicBezTo>
                    <a:cubicBezTo>
                      <a:pt x="270" y="230"/>
                      <a:pt x="270" y="230"/>
                      <a:pt x="270" y="230"/>
                    </a:cubicBezTo>
                    <a:cubicBezTo>
                      <a:pt x="270" y="230"/>
                      <a:pt x="270" y="230"/>
                      <a:pt x="271" y="230"/>
                    </a:cubicBezTo>
                    <a:cubicBezTo>
                      <a:pt x="271" y="230"/>
                      <a:pt x="271" y="230"/>
                      <a:pt x="271" y="230"/>
                    </a:cubicBezTo>
                    <a:cubicBezTo>
                      <a:pt x="271" y="230"/>
                      <a:pt x="270" y="229"/>
                      <a:pt x="271" y="229"/>
                    </a:cubicBezTo>
                    <a:cubicBezTo>
                      <a:pt x="271" y="229"/>
                      <a:pt x="271" y="230"/>
                      <a:pt x="271" y="230"/>
                    </a:cubicBezTo>
                    <a:cubicBezTo>
                      <a:pt x="272" y="229"/>
                      <a:pt x="272" y="229"/>
                      <a:pt x="272" y="229"/>
                    </a:cubicBezTo>
                    <a:cubicBezTo>
                      <a:pt x="272" y="230"/>
                      <a:pt x="271" y="230"/>
                      <a:pt x="272" y="230"/>
                    </a:cubicBezTo>
                    <a:cubicBezTo>
                      <a:pt x="272" y="230"/>
                      <a:pt x="272" y="230"/>
                      <a:pt x="272" y="229"/>
                    </a:cubicBezTo>
                    <a:cubicBezTo>
                      <a:pt x="273" y="228"/>
                      <a:pt x="272" y="228"/>
                      <a:pt x="272" y="228"/>
                    </a:cubicBezTo>
                    <a:cubicBezTo>
                      <a:pt x="273" y="228"/>
                      <a:pt x="272" y="227"/>
                      <a:pt x="272" y="226"/>
                    </a:cubicBezTo>
                    <a:cubicBezTo>
                      <a:pt x="272" y="227"/>
                      <a:pt x="273" y="228"/>
                      <a:pt x="274" y="228"/>
                    </a:cubicBezTo>
                    <a:cubicBezTo>
                      <a:pt x="274" y="228"/>
                      <a:pt x="274" y="228"/>
                      <a:pt x="275" y="227"/>
                    </a:cubicBezTo>
                    <a:cubicBezTo>
                      <a:pt x="276" y="229"/>
                      <a:pt x="276" y="231"/>
                      <a:pt x="277" y="233"/>
                    </a:cubicBezTo>
                    <a:cubicBezTo>
                      <a:pt x="277" y="233"/>
                      <a:pt x="277" y="233"/>
                      <a:pt x="277" y="233"/>
                    </a:cubicBezTo>
                    <a:cubicBezTo>
                      <a:pt x="277" y="234"/>
                      <a:pt x="278" y="235"/>
                      <a:pt x="278" y="235"/>
                    </a:cubicBezTo>
                    <a:cubicBezTo>
                      <a:pt x="279" y="235"/>
                      <a:pt x="279" y="234"/>
                      <a:pt x="279" y="234"/>
                    </a:cubicBezTo>
                    <a:cubicBezTo>
                      <a:pt x="279" y="234"/>
                      <a:pt x="279" y="235"/>
                      <a:pt x="279" y="235"/>
                    </a:cubicBezTo>
                    <a:cubicBezTo>
                      <a:pt x="279" y="235"/>
                      <a:pt x="279" y="235"/>
                      <a:pt x="279" y="235"/>
                    </a:cubicBezTo>
                    <a:cubicBezTo>
                      <a:pt x="279" y="235"/>
                      <a:pt x="279" y="235"/>
                      <a:pt x="279" y="235"/>
                    </a:cubicBezTo>
                    <a:cubicBezTo>
                      <a:pt x="279" y="235"/>
                      <a:pt x="279" y="235"/>
                      <a:pt x="279" y="235"/>
                    </a:cubicBezTo>
                    <a:cubicBezTo>
                      <a:pt x="280" y="235"/>
                      <a:pt x="282" y="236"/>
                      <a:pt x="282" y="237"/>
                    </a:cubicBezTo>
                    <a:cubicBezTo>
                      <a:pt x="282" y="237"/>
                      <a:pt x="282" y="237"/>
                      <a:pt x="282" y="237"/>
                    </a:cubicBezTo>
                    <a:cubicBezTo>
                      <a:pt x="281" y="237"/>
                      <a:pt x="281" y="237"/>
                      <a:pt x="281" y="237"/>
                    </a:cubicBezTo>
                    <a:cubicBezTo>
                      <a:pt x="281" y="237"/>
                      <a:pt x="281" y="237"/>
                      <a:pt x="281" y="237"/>
                    </a:cubicBezTo>
                    <a:cubicBezTo>
                      <a:pt x="281" y="237"/>
                      <a:pt x="281" y="237"/>
                      <a:pt x="281" y="237"/>
                    </a:cubicBezTo>
                    <a:cubicBezTo>
                      <a:pt x="280" y="237"/>
                      <a:pt x="281" y="237"/>
                      <a:pt x="281" y="237"/>
                    </a:cubicBezTo>
                    <a:cubicBezTo>
                      <a:pt x="281" y="237"/>
                      <a:pt x="281" y="237"/>
                      <a:pt x="280" y="237"/>
                    </a:cubicBezTo>
                    <a:cubicBezTo>
                      <a:pt x="280" y="237"/>
                      <a:pt x="280" y="237"/>
                      <a:pt x="280" y="237"/>
                    </a:cubicBezTo>
                    <a:cubicBezTo>
                      <a:pt x="280" y="237"/>
                      <a:pt x="281" y="239"/>
                      <a:pt x="282" y="239"/>
                    </a:cubicBezTo>
                    <a:cubicBezTo>
                      <a:pt x="282" y="239"/>
                      <a:pt x="282" y="239"/>
                      <a:pt x="282" y="238"/>
                    </a:cubicBezTo>
                    <a:cubicBezTo>
                      <a:pt x="282" y="237"/>
                      <a:pt x="282" y="237"/>
                      <a:pt x="282" y="237"/>
                    </a:cubicBezTo>
                    <a:cubicBezTo>
                      <a:pt x="283" y="239"/>
                      <a:pt x="284" y="241"/>
                      <a:pt x="284" y="243"/>
                    </a:cubicBezTo>
                    <a:cubicBezTo>
                      <a:pt x="283" y="244"/>
                      <a:pt x="283" y="246"/>
                      <a:pt x="283" y="247"/>
                    </a:cubicBezTo>
                    <a:cubicBezTo>
                      <a:pt x="284" y="246"/>
                      <a:pt x="284" y="246"/>
                      <a:pt x="285" y="245"/>
                    </a:cubicBezTo>
                    <a:cubicBezTo>
                      <a:pt x="285" y="246"/>
                      <a:pt x="284" y="246"/>
                      <a:pt x="284" y="247"/>
                    </a:cubicBezTo>
                    <a:cubicBezTo>
                      <a:pt x="284" y="247"/>
                      <a:pt x="284" y="246"/>
                      <a:pt x="285" y="246"/>
                    </a:cubicBezTo>
                    <a:cubicBezTo>
                      <a:pt x="285" y="247"/>
                      <a:pt x="285" y="247"/>
                      <a:pt x="286" y="247"/>
                    </a:cubicBezTo>
                    <a:cubicBezTo>
                      <a:pt x="287" y="247"/>
                      <a:pt x="288" y="245"/>
                      <a:pt x="289" y="245"/>
                    </a:cubicBezTo>
                    <a:cubicBezTo>
                      <a:pt x="289" y="245"/>
                      <a:pt x="289" y="245"/>
                      <a:pt x="289" y="245"/>
                    </a:cubicBezTo>
                    <a:cubicBezTo>
                      <a:pt x="288" y="245"/>
                      <a:pt x="288" y="245"/>
                      <a:pt x="288" y="244"/>
                    </a:cubicBezTo>
                    <a:cubicBezTo>
                      <a:pt x="289" y="245"/>
                      <a:pt x="289" y="245"/>
                      <a:pt x="289" y="245"/>
                    </a:cubicBezTo>
                    <a:cubicBezTo>
                      <a:pt x="290" y="245"/>
                      <a:pt x="290" y="243"/>
                      <a:pt x="290" y="243"/>
                    </a:cubicBezTo>
                    <a:cubicBezTo>
                      <a:pt x="290" y="243"/>
                      <a:pt x="290" y="243"/>
                      <a:pt x="291" y="243"/>
                    </a:cubicBezTo>
                    <a:cubicBezTo>
                      <a:pt x="291" y="127"/>
                      <a:pt x="291" y="127"/>
                      <a:pt x="291" y="127"/>
                    </a:cubicBezTo>
                    <a:cubicBezTo>
                      <a:pt x="290" y="127"/>
                      <a:pt x="290" y="127"/>
                      <a:pt x="290" y="127"/>
                    </a:cubicBezTo>
                    <a:cubicBezTo>
                      <a:pt x="291" y="129"/>
                      <a:pt x="289" y="131"/>
                      <a:pt x="287" y="131"/>
                    </a:cubicBezTo>
                    <a:cubicBezTo>
                      <a:pt x="286" y="131"/>
                      <a:pt x="286" y="131"/>
                      <a:pt x="285" y="130"/>
                    </a:cubicBezTo>
                    <a:cubicBezTo>
                      <a:pt x="286" y="130"/>
                      <a:pt x="287" y="130"/>
                      <a:pt x="287" y="129"/>
                    </a:cubicBezTo>
                    <a:cubicBezTo>
                      <a:pt x="287" y="129"/>
                      <a:pt x="287" y="129"/>
                      <a:pt x="287" y="129"/>
                    </a:cubicBezTo>
                    <a:cubicBezTo>
                      <a:pt x="286" y="129"/>
                      <a:pt x="286" y="129"/>
                      <a:pt x="286" y="129"/>
                    </a:cubicBezTo>
                    <a:cubicBezTo>
                      <a:pt x="287" y="127"/>
                      <a:pt x="284" y="127"/>
                      <a:pt x="284" y="126"/>
                    </a:cubicBezTo>
                    <a:cubicBezTo>
                      <a:pt x="285" y="127"/>
                      <a:pt x="287" y="128"/>
                      <a:pt x="288" y="129"/>
                    </a:cubicBezTo>
                    <a:cubicBezTo>
                      <a:pt x="289" y="129"/>
                      <a:pt x="289" y="128"/>
                      <a:pt x="289" y="127"/>
                    </a:cubicBezTo>
                    <a:cubicBezTo>
                      <a:pt x="290" y="126"/>
                      <a:pt x="290" y="125"/>
                      <a:pt x="291" y="125"/>
                    </a:cubicBezTo>
                    <a:cubicBezTo>
                      <a:pt x="291" y="124"/>
                      <a:pt x="291" y="124"/>
                      <a:pt x="291" y="124"/>
                    </a:cubicBezTo>
                    <a:cubicBezTo>
                      <a:pt x="290" y="124"/>
                      <a:pt x="290" y="124"/>
                      <a:pt x="290" y="124"/>
                    </a:cubicBezTo>
                    <a:cubicBezTo>
                      <a:pt x="290" y="124"/>
                      <a:pt x="290" y="124"/>
                      <a:pt x="290" y="124"/>
                    </a:cubicBezTo>
                    <a:moveTo>
                      <a:pt x="145" y="71"/>
                    </a:moveTo>
                    <a:cubicBezTo>
                      <a:pt x="145" y="71"/>
                      <a:pt x="145" y="71"/>
                      <a:pt x="145" y="71"/>
                    </a:cubicBezTo>
                    <a:cubicBezTo>
                      <a:pt x="145" y="71"/>
                      <a:pt x="145" y="71"/>
                      <a:pt x="145" y="71"/>
                    </a:cubicBezTo>
                    <a:cubicBezTo>
                      <a:pt x="145" y="71"/>
                      <a:pt x="145" y="71"/>
                      <a:pt x="145" y="71"/>
                    </a:cubicBezTo>
                    <a:moveTo>
                      <a:pt x="132" y="120"/>
                    </a:moveTo>
                    <a:cubicBezTo>
                      <a:pt x="132" y="119"/>
                      <a:pt x="133" y="118"/>
                      <a:pt x="134" y="118"/>
                    </a:cubicBezTo>
                    <a:cubicBezTo>
                      <a:pt x="134" y="118"/>
                      <a:pt x="134" y="118"/>
                      <a:pt x="134" y="119"/>
                    </a:cubicBezTo>
                    <a:cubicBezTo>
                      <a:pt x="134" y="120"/>
                      <a:pt x="136" y="120"/>
                      <a:pt x="137" y="120"/>
                    </a:cubicBezTo>
                    <a:cubicBezTo>
                      <a:pt x="138" y="120"/>
                      <a:pt x="139" y="120"/>
                      <a:pt x="140" y="119"/>
                    </a:cubicBezTo>
                    <a:cubicBezTo>
                      <a:pt x="139" y="120"/>
                      <a:pt x="139" y="122"/>
                      <a:pt x="140" y="123"/>
                    </a:cubicBezTo>
                    <a:cubicBezTo>
                      <a:pt x="140" y="123"/>
                      <a:pt x="140" y="123"/>
                      <a:pt x="140" y="123"/>
                    </a:cubicBezTo>
                    <a:cubicBezTo>
                      <a:pt x="139" y="123"/>
                      <a:pt x="139" y="121"/>
                      <a:pt x="139" y="120"/>
                    </a:cubicBezTo>
                    <a:cubicBezTo>
                      <a:pt x="138" y="120"/>
                      <a:pt x="138" y="120"/>
                      <a:pt x="138" y="120"/>
                    </a:cubicBezTo>
                    <a:cubicBezTo>
                      <a:pt x="137" y="120"/>
                      <a:pt x="137" y="120"/>
                      <a:pt x="137" y="120"/>
                    </a:cubicBezTo>
                    <a:cubicBezTo>
                      <a:pt x="137" y="120"/>
                      <a:pt x="136" y="120"/>
                      <a:pt x="136" y="120"/>
                    </a:cubicBezTo>
                    <a:cubicBezTo>
                      <a:pt x="136" y="120"/>
                      <a:pt x="135" y="120"/>
                      <a:pt x="135" y="120"/>
                    </a:cubicBezTo>
                    <a:cubicBezTo>
                      <a:pt x="134" y="120"/>
                      <a:pt x="134" y="119"/>
                      <a:pt x="134" y="119"/>
                    </a:cubicBezTo>
                    <a:cubicBezTo>
                      <a:pt x="134" y="119"/>
                      <a:pt x="134" y="119"/>
                      <a:pt x="134" y="119"/>
                    </a:cubicBezTo>
                    <a:cubicBezTo>
                      <a:pt x="133" y="119"/>
                      <a:pt x="133" y="119"/>
                      <a:pt x="132" y="120"/>
                    </a:cubicBezTo>
                    <a:moveTo>
                      <a:pt x="111" y="118"/>
                    </a:moveTo>
                    <a:cubicBezTo>
                      <a:pt x="111" y="118"/>
                      <a:pt x="112" y="118"/>
                      <a:pt x="112" y="117"/>
                    </a:cubicBezTo>
                    <a:cubicBezTo>
                      <a:pt x="112" y="117"/>
                      <a:pt x="113" y="117"/>
                      <a:pt x="113" y="118"/>
                    </a:cubicBezTo>
                    <a:cubicBezTo>
                      <a:pt x="113" y="118"/>
                      <a:pt x="113" y="118"/>
                      <a:pt x="113" y="118"/>
                    </a:cubicBezTo>
                    <a:cubicBezTo>
                      <a:pt x="112" y="118"/>
                      <a:pt x="112" y="118"/>
                      <a:pt x="112" y="119"/>
                    </a:cubicBezTo>
                    <a:cubicBezTo>
                      <a:pt x="112" y="119"/>
                      <a:pt x="112" y="119"/>
                      <a:pt x="112" y="119"/>
                    </a:cubicBezTo>
                    <a:cubicBezTo>
                      <a:pt x="112" y="119"/>
                      <a:pt x="112" y="119"/>
                      <a:pt x="112" y="118"/>
                    </a:cubicBezTo>
                    <a:cubicBezTo>
                      <a:pt x="112" y="118"/>
                      <a:pt x="112" y="118"/>
                      <a:pt x="112" y="118"/>
                    </a:cubicBezTo>
                    <a:cubicBezTo>
                      <a:pt x="112" y="118"/>
                      <a:pt x="111" y="118"/>
                      <a:pt x="111" y="118"/>
                    </a:cubicBezTo>
                    <a:moveTo>
                      <a:pt x="74" y="121"/>
                    </a:moveTo>
                    <a:cubicBezTo>
                      <a:pt x="74" y="120"/>
                      <a:pt x="74" y="119"/>
                      <a:pt x="74" y="118"/>
                    </a:cubicBezTo>
                    <a:cubicBezTo>
                      <a:pt x="74" y="117"/>
                      <a:pt x="75" y="117"/>
                      <a:pt x="75" y="117"/>
                    </a:cubicBezTo>
                    <a:cubicBezTo>
                      <a:pt x="76" y="117"/>
                      <a:pt x="75" y="118"/>
                      <a:pt x="75" y="118"/>
                    </a:cubicBezTo>
                    <a:cubicBezTo>
                      <a:pt x="74" y="118"/>
                      <a:pt x="75" y="121"/>
                      <a:pt x="74" y="121"/>
                    </a:cubicBezTo>
                    <a:moveTo>
                      <a:pt x="77" y="115"/>
                    </a:moveTo>
                    <a:cubicBezTo>
                      <a:pt x="77" y="115"/>
                      <a:pt x="77" y="115"/>
                      <a:pt x="76" y="115"/>
                    </a:cubicBezTo>
                    <a:cubicBezTo>
                      <a:pt x="76" y="115"/>
                      <a:pt x="77" y="115"/>
                      <a:pt x="77" y="115"/>
                    </a:cubicBezTo>
                    <a:cubicBezTo>
                      <a:pt x="77" y="115"/>
                      <a:pt x="77" y="115"/>
                      <a:pt x="77" y="115"/>
                    </a:cubicBezTo>
                    <a:cubicBezTo>
                      <a:pt x="77" y="115"/>
                      <a:pt x="77" y="115"/>
                      <a:pt x="78" y="115"/>
                    </a:cubicBezTo>
                    <a:cubicBezTo>
                      <a:pt x="78" y="115"/>
                      <a:pt x="78" y="115"/>
                      <a:pt x="78" y="115"/>
                    </a:cubicBezTo>
                    <a:cubicBezTo>
                      <a:pt x="78" y="115"/>
                      <a:pt x="77" y="115"/>
                      <a:pt x="77" y="115"/>
                    </a:cubicBezTo>
                    <a:moveTo>
                      <a:pt x="71" y="116"/>
                    </a:moveTo>
                    <a:cubicBezTo>
                      <a:pt x="71" y="116"/>
                      <a:pt x="71" y="116"/>
                      <a:pt x="71" y="116"/>
                    </a:cubicBezTo>
                    <a:cubicBezTo>
                      <a:pt x="72" y="116"/>
                      <a:pt x="71" y="115"/>
                      <a:pt x="71" y="114"/>
                    </a:cubicBezTo>
                    <a:cubicBezTo>
                      <a:pt x="71" y="114"/>
                      <a:pt x="71" y="114"/>
                      <a:pt x="71" y="114"/>
                    </a:cubicBezTo>
                    <a:cubicBezTo>
                      <a:pt x="73" y="114"/>
                      <a:pt x="74" y="116"/>
                      <a:pt x="73" y="118"/>
                    </a:cubicBezTo>
                    <a:cubicBezTo>
                      <a:pt x="73" y="118"/>
                      <a:pt x="73" y="118"/>
                      <a:pt x="72" y="118"/>
                    </a:cubicBezTo>
                    <a:cubicBezTo>
                      <a:pt x="72" y="118"/>
                      <a:pt x="72" y="118"/>
                      <a:pt x="72" y="118"/>
                    </a:cubicBezTo>
                    <a:cubicBezTo>
                      <a:pt x="72" y="118"/>
                      <a:pt x="72" y="118"/>
                      <a:pt x="72" y="118"/>
                    </a:cubicBezTo>
                    <a:cubicBezTo>
                      <a:pt x="72" y="118"/>
                      <a:pt x="71" y="118"/>
                      <a:pt x="71" y="118"/>
                    </a:cubicBezTo>
                    <a:cubicBezTo>
                      <a:pt x="71" y="118"/>
                      <a:pt x="71" y="119"/>
                      <a:pt x="70" y="119"/>
                    </a:cubicBezTo>
                    <a:cubicBezTo>
                      <a:pt x="70" y="119"/>
                      <a:pt x="70" y="119"/>
                      <a:pt x="69" y="119"/>
                    </a:cubicBezTo>
                    <a:cubicBezTo>
                      <a:pt x="70" y="118"/>
                      <a:pt x="70" y="117"/>
                      <a:pt x="71" y="116"/>
                    </a:cubicBezTo>
                    <a:cubicBezTo>
                      <a:pt x="71" y="116"/>
                      <a:pt x="71" y="116"/>
                      <a:pt x="71" y="116"/>
                    </a:cubicBezTo>
                    <a:cubicBezTo>
                      <a:pt x="71" y="116"/>
                      <a:pt x="71" y="116"/>
                      <a:pt x="71" y="116"/>
                    </a:cubicBezTo>
                    <a:cubicBezTo>
                      <a:pt x="71" y="116"/>
                      <a:pt x="71" y="116"/>
                      <a:pt x="71" y="116"/>
                    </a:cubicBezTo>
                    <a:moveTo>
                      <a:pt x="102" y="116"/>
                    </a:moveTo>
                    <a:cubicBezTo>
                      <a:pt x="104" y="116"/>
                      <a:pt x="104" y="115"/>
                      <a:pt x="104" y="114"/>
                    </a:cubicBezTo>
                    <a:cubicBezTo>
                      <a:pt x="105" y="114"/>
                      <a:pt x="104" y="115"/>
                      <a:pt x="104" y="115"/>
                    </a:cubicBezTo>
                    <a:cubicBezTo>
                      <a:pt x="104" y="116"/>
                      <a:pt x="104" y="117"/>
                      <a:pt x="104" y="118"/>
                    </a:cubicBezTo>
                    <a:cubicBezTo>
                      <a:pt x="104" y="119"/>
                      <a:pt x="105" y="119"/>
                      <a:pt x="105" y="120"/>
                    </a:cubicBezTo>
                    <a:cubicBezTo>
                      <a:pt x="105" y="120"/>
                      <a:pt x="105" y="120"/>
                      <a:pt x="105" y="120"/>
                    </a:cubicBezTo>
                    <a:cubicBezTo>
                      <a:pt x="105" y="120"/>
                      <a:pt x="105" y="120"/>
                      <a:pt x="105" y="120"/>
                    </a:cubicBezTo>
                    <a:cubicBezTo>
                      <a:pt x="105" y="120"/>
                      <a:pt x="105" y="120"/>
                      <a:pt x="104" y="120"/>
                    </a:cubicBezTo>
                    <a:cubicBezTo>
                      <a:pt x="104" y="120"/>
                      <a:pt x="104" y="120"/>
                      <a:pt x="104" y="120"/>
                    </a:cubicBezTo>
                    <a:cubicBezTo>
                      <a:pt x="104" y="118"/>
                      <a:pt x="102" y="118"/>
                      <a:pt x="102" y="116"/>
                    </a:cubicBezTo>
                    <a:cubicBezTo>
                      <a:pt x="102" y="116"/>
                      <a:pt x="102" y="116"/>
                      <a:pt x="102" y="116"/>
                    </a:cubicBezTo>
                    <a:moveTo>
                      <a:pt x="126" y="115"/>
                    </a:moveTo>
                    <a:cubicBezTo>
                      <a:pt x="126" y="114"/>
                      <a:pt x="126" y="114"/>
                      <a:pt x="126" y="114"/>
                    </a:cubicBezTo>
                    <a:cubicBezTo>
                      <a:pt x="127" y="115"/>
                      <a:pt x="128" y="116"/>
                      <a:pt x="129" y="116"/>
                    </a:cubicBezTo>
                    <a:cubicBezTo>
                      <a:pt x="129" y="117"/>
                      <a:pt x="129" y="117"/>
                      <a:pt x="128" y="118"/>
                    </a:cubicBezTo>
                    <a:cubicBezTo>
                      <a:pt x="127" y="117"/>
                      <a:pt x="126" y="116"/>
                      <a:pt x="125" y="116"/>
                    </a:cubicBezTo>
                    <a:cubicBezTo>
                      <a:pt x="124" y="115"/>
                      <a:pt x="125" y="115"/>
                      <a:pt x="125" y="115"/>
                    </a:cubicBezTo>
                    <a:cubicBezTo>
                      <a:pt x="125" y="116"/>
                      <a:pt x="127" y="116"/>
                      <a:pt x="127" y="116"/>
                    </a:cubicBezTo>
                    <a:cubicBezTo>
                      <a:pt x="127" y="116"/>
                      <a:pt x="127" y="115"/>
                      <a:pt x="126" y="115"/>
                    </a:cubicBezTo>
                    <a:cubicBezTo>
                      <a:pt x="126" y="115"/>
                      <a:pt x="126" y="115"/>
                      <a:pt x="126" y="115"/>
                    </a:cubicBezTo>
                    <a:moveTo>
                      <a:pt x="130" y="112"/>
                    </a:moveTo>
                    <a:cubicBezTo>
                      <a:pt x="130" y="112"/>
                      <a:pt x="129" y="111"/>
                      <a:pt x="129" y="111"/>
                    </a:cubicBezTo>
                    <a:cubicBezTo>
                      <a:pt x="130" y="111"/>
                      <a:pt x="130" y="112"/>
                      <a:pt x="130" y="112"/>
                    </a:cubicBezTo>
                    <a:cubicBezTo>
                      <a:pt x="130" y="112"/>
                      <a:pt x="130" y="112"/>
                      <a:pt x="130" y="112"/>
                    </a:cubicBezTo>
                    <a:moveTo>
                      <a:pt x="77" y="111"/>
                    </a:moveTo>
                    <a:cubicBezTo>
                      <a:pt x="77" y="111"/>
                      <a:pt x="77" y="111"/>
                      <a:pt x="76" y="111"/>
                    </a:cubicBezTo>
                    <a:cubicBezTo>
                      <a:pt x="77" y="110"/>
                      <a:pt x="77" y="110"/>
                      <a:pt x="77" y="110"/>
                    </a:cubicBezTo>
                    <a:cubicBezTo>
                      <a:pt x="77" y="111"/>
                      <a:pt x="77" y="111"/>
                      <a:pt x="77" y="111"/>
                    </a:cubicBezTo>
                    <a:moveTo>
                      <a:pt x="126" y="110"/>
                    </a:moveTo>
                    <a:cubicBezTo>
                      <a:pt x="125" y="110"/>
                      <a:pt x="125" y="110"/>
                      <a:pt x="124" y="109"/>
                    </a:cubicBezTo>
                    <a:cubicBezTo>
                      <a:pt x="124" y="109"/>
                      <a:pt x="124" y="109"/>
                      <a:pt x="125" y="109"/>
                    </a:cubicBezTo>
                    <a:cubicBezTo>
                      <a:pt x="125" y="109"/>
                      <a:pt x="126" y="109"/>
                      <a:pt x="126" y="110"/>
                    </a:cubicBezTo>
                    <a:moveTo>
                      <a:pt x="75" y="109"/>
                    </a:moveTo>
                    <a:cubicBezTo>
                      <a:pt x="74" y="109"/>
                      <a:pt x="74" y="109"/>
                      <a:pt x="74" y="108"/>
                    </a:cubicBezTo>
                    <a:cubicBezTo>
                      <a:pt x="74" y="108"/>
                      <a:pt x="74" y="108"/>
                      <a:pt x="74" y="108"/>
                    </a:cubicBezTo>
                    <a:cubicBezTo>
                      <a:pt x="74" y="108"/>
                      <a:pt x="74" y="108"/>
                      <a:pt x="74" y="108"/>
                    </a:cubicBezTo>
                    <a:cubicBezTo>
                      <a:pt x="74" y="108"/>
                      <a:pt x="75" y="108"/>
                      <a:pt x="75" y="108"/>
                    </a:cubicBezTo>
                    <a:cubicBezTo>
                      <a:pt x="75" y="108"/>
                      <a:pt x="75" y="108"/>
                      <a:pt x="75" y="108"/>
                    </a:cubicBezTo>
                    <a:cubicBezTo>
                      <a:pt x="75" y="109"/>
                      <a:pt x="75" y="109"/>
                      <a:pt x="75" y="109"/>
                    </a:cubicBezTo>
                    <a:moveTo>
                      <a:pt x="66" y="110"/>
                    </a:moveTo>
                    <a:cubicBezTo>
                      <a:pt x="66" y="109"/>
                      <a:pt x="65" y="109"/>
                      <a:pt x="65" y="108"/>
                    </a:cubicBezTo>
                    <a:cubicBezTo>
                      <a:pt x="65" y="108"/>
                      <a:pt x="65" y="109"/>
                      <a:pt x="66" y="109"/>
                    </a:cubicBezTo>
                    <a:cubicBezTo>
                      <a:pt x="66" y="109"/>
                      <a:pt x="66" y="109"/>
                      <a:pt x="66" y="109"/>
                    </a:cubicBezTo>
                    <a:cubicBezTo>
                      <a:pt x="66" y="109"/>
                      <a:pt x="66" y="109"/>
                      <a:pt x="66" y="110"/>
                    </a:cubicBezTo>
                    <a:moveTo>
                      <a:pt x="128" y="109"/>
                    </a:moveTo>
                    <a:cubicBezTo>
                      <a:pt x="128" y="108"/>
                      <a:pt x="128" y="108"/>
                      <a:pt x="127" y="107"/>
                    </a:cubicBezTo>
                    <a:cubicBezTo>
                      <a:pt x="127" y="107"/>
                      <a:pt x="127" y="107"/>
                      <a:pt x="127" y="107"/>
                    </a:cubicBezTo>
                    <a:cubicBezTo>
                      <a:pt x="128" y="107"/>
                      <a:pt x="128" y="108"/>
                      <a:pt x="128" y="109"/>
                    </a:cubicBezTo>
                    <a:moveTo>
                      <a:pt x="100" y="107"/>
                    </a:moveTo>
                    <a:cubicBezTo>
                      <a:pt x="100" y="107"/>
                      <a:pt x="100" y="107"/>
                      <a:pt x="100" y="107"/>
                    </a:cubicBezTo>
                    <a:cubicBezTo>
                      <a:pt x="100" y="106"/>
                      <a:pt x="100" y="106"/>
                      <a:pt x="100" y="106"/>
                    </a:cubicBezTo>
                    <a:cubicBezTo>
                      <a:pt x="100" y="106"/>
                      <a:pt x="100" y="106"/>
                      <a:pt x="100" y="106"/>
                    </a:cubicBezTo>
                    <a:cubicBezTo>
                      <a:pt x="101" y="106"/>
                      <a:pt x="101" y="106"/>
                      <a:pt x="101" y="106"/>
                    </a:cubicBezTo>
                    <a:cubicBezTo>
                      <a:pt x="101" y="106"/>
                      <a:pt x="100" y="107"/>
                      <a:pt x="100" y="107"/>
                    </a:cubicBezTo>
                    <a:moveTo>
                      <a:pt x="93" y="106"/>
                    </a:moveTo>
                    <a:cubicBezTo>
                      <a:pt x="92" y="106"/>
                      <a:pt x="94" y="105"/>
                      <a:pt x="93" y="104"/>
                    </a:cubicBezTo>
                    <a:cubicBezTo>
                      <a:pt x="94" y="104"/>
                      <a:pt x="94" y="104"/>
                      <a:pt x="94" y="104"/>
                    </a:cubicBezTo>
                    <a:cubicBezTo>
                      <a:pt x="94" y="104"/>
                      <a:pt x="94" y="105"/>
                      <a:pt x="94" y="105"/>
                    </a:cubicBezTo>
                    <a:cubicBezTo>
                      <a:pt x="94" y="105"/>
                      <a:pt x="94" y="105"/>
                      <a:pt x="94" y="105"/>
                    </a:cubicBezTo>
                    <a:cubicBezTo>
                      <a:pt x="95" y="105"/>
                      <a:pt x="95" y="105"/>
                      <a:pt x="95" y="104"/>
                    </a:cubicBezTo>
                    <a:cubicBezTo>
                      <a:pt x="96" y="105"/>
                      <a:pt x="95" y="105"/>
                      <a:pt x="95" y="106"/>
                    </a:cubicBezTo>
                    <a:cubicBezTo>
                      <a:pt x="95" y="106"/>
                      <a:pt x="95" y="106"/>
                      <a:pt x="95" y="106"/>
                    </a:cubicBezTo>
                    <a:cubicBezTo>
                      <a:pt x="95" y="106"/>
                      <a:pt x="95" y="106"/>
                      <a:pt x="95" y="106"/>
                    </a:cubicBezTo>
                    <a:cubicBezTo>
                      <a:pt x="95" y="105"/>
                      <a:pt x="95" y="105"/>
                      <a:pt x="95" y="105"/>
                    </a:cubicBezTo>
                    <a:cubicBezTo>
                      <a:pt x="95" y="105"/>
                      <a:pt x="95" y="105"/>
                      <a:pt x="95" y="105"/>
                    </a:cubicBezTo>
                    <a:cubicBezTo>
                      <a:pt x="95" y="106"/>
                      <a:pt x="95" y="106"/>
                      <a:pt x="95" y="106"/>
                    </a:cubicBezTo>
                    <a:cubicBezTo>
                      <a:pt x="95" y="106"/>
                      <a:pt x="95" y="106"/>
                      <a:pt x="95" y="106"/>
                    </a:cubicBezTo>
                    <a:cubicBezTo>
                      <a:pt x="95" y="106"/>
                      <a:pt x="95" y="106"/>
                      <a:pt x="95" y="106"/>
                    </a:cubicBezTo>
                    <a:cubicBezTo>
                      <a:pt x="94" y="106"/>
                      <a:pt x="94" y="106"/>
                      <a:pt x="94" y="105"/>
                    </a:cubicBezTo>
                    <a:cubicBezTo>
                      <a:pt x="94" y="105"/>
                      <a:pt x="94" y="105"/>
                      <a:pt x="94" y="105"/>
                    </a:cubicBezTo>
                    <a:cubicBezTo>
                      <a:pt x="93" y="105"/>
                      <a:pt x="93" y="106"/>
                      <a:pt x="93" y="106"/>
                    </a:cubicBezTo>
                    <a:moveTo>
                      <a:pt x="99" y="105"/>
                    </a:moveTo>
                    <a:cubicBezTo>
                      <a:pt x="98" y="105"/>
                      <a:pt x="98" y="104"/>
                      <a:pt x="98" y="104"/>
                    </a:cubicBezTo>
                    <a:cubicBezTo>
                      <a:pt x="99" y="104"/>
                      <a:pt x="99" y="104"/>
                      <a:pt x="99" y="104"/>
                    </a:cubicBezTo>
                    <a:cubicBezTo>
                      <a:pt x="99" y="104"/>
                      <a:pt x="99" y="104"/>
                      <a:pt x="100" y="104"/>
                    </a:cubicBezTo>
                    <a:cubicBezTo>
                      <a:pt x="99" y="104"/>
                      <a:pt x="99" y="104"/>
                      <a:pt x="99" y="104"/>
                    </a:cubicBezTo>
                    <a:cubicBezTo>
                      <a:pt x="99" y="104"/>
                      <a:pt x="99" y="105"/>
                      <a:pt x="99" y="105"/>
                    </a:cubicBezTo>
                    <a:cubicBezTo>
                      <a:pt x="99" y="105"/>
                      <a:pt x="99" y="105"/>
                      <a:pt x="99" y="105"/>
                    </a:cubicBezTo>
                    <a:moveTo>
                      <a:pt x="111" y="111"/>
                    </a:moveTo>
                    <a:cubicBezTo>
                      <a:pt x="111" y="110"/>
                      <a:pt x="110" y="109"/>
                      <a:pt x="109" y="108"/>
                    </a:cubicBezTo>
                    <a:cubicBezTo>
                      <a:pt x="109" y="107"/>
                      <a:pt x="108" y="107"/>
                      <a:pt x="107" y="106"/>
                    </a:cubicBezTo>
                    <a:cubicBezTo>
                      <a:pt x="108" y="105"/>
                      <a:pt x="109" y="104"/>
                      <a:pt x="109" y="103"/>
                    </a:cubicBezTo>
                    <a:cubicBezTo>
                      <a:pt x="111" y="105"/>
                      <a:pt x="113" y="106"/>
                      <a:pt x="114" y="108"/>
                    </a:cubicBezTo>
                    <a:cubicBezTo>
                      <a:pt x="114" y="109"/>
                      <a:pt x="114" y="109"/>
                      <a:pt x="113" y="110"/>
                    </a:cubicBezTo>
                    <a:cubicBezTo>
                      <a:pt x="113" y="110"/>
                      <a:pt x="113" y="110"/>
                      <a:pt x="113" y="110"/>
                    </a:cubicBezTo>
                    <a:cubicBezTo>
                      <a:pt x="113" y="110"/>
                      <a:pt x="113" y="110"/>
                      <a:pt x="113" y="110"/>
                    </a:cubicBezTo>
                    <a:cubicBezTo>
                      <a:pt x="113" y="110"/>
                      <a:pt x="113" y="110"/>
                      <a:pt x="113" y="110"/>
                    </a:cubicBezTo>
                    <a:cubicBezTo>
                      <a:pt x="112" y="110"/>
                      <a:pt x="112" y="110"/>
                      <a:pt x="112" y="110"/>
                    </a:cubicBezTo>
                    <a:cubicBezTo>
                      <a:pt x="112" y="110"/>
                      <a:pt x="112" y="110"/>
                      <a:pt x="112" y="111"/>
                    </a:cubicBezTo>
                    <a:cubicBezTo>
                      <a:pt x="112" y="111"/>
                      <a:pt x="112" y="111"/>
                      <a:pt x="112" y="111"/>
                    </a:cubicBezTo>
                    <a:cubicBezTo>
                      <a:pt x="111" y="111"/>
                      <a:pt x="111" y="111"/>
                      <a:pt x="111" y="111"/>
                    </a:cubicBezTo>
                    <a:cubicBezTo>
                      <a:pt x="111" y="111"/>
                      <a:pt x="111" y="111"/>
                      <a:pt x="111" y="111"/>
                    </a:cubicBezTo>
                    <a:cubicBezTo>
                      <a:pt x="111" y="111"/>
                      <a:pt x="111" y="111"/>
                      <a:pt x="111" y="111"/>
                    </a:cubicBezTo>
                    <a:moveTo>
                      <a:pt x="100" y="104"/>
                    </a:moveTo>
                    <a:cubicBezTo>
                      <a:pt x="99" y="104"/>
                      <a:pt x="99" y="104"/>
                      <a:pt x="99" y="104"/>
                    </a:cubicBezTo>
                    <a:cubicBezTo>
                      <a:pt x="100" y="103"/>
                      <a:pt x="100" y="103"/>
                      <a:pt x="100" y="103"/>
                    </a:cubicBezTo>
                    <a:cubicBezTo>
                      <a:pt x="100" y="103"/>
                      <a:pt x="100" y="103"/>
                      <a:pt x="100" y="103"/>
                    </a:cubicBezTo>
                    <a:cubicBezTo>
                      <a:pt x="100" y="103"/>
                      <a:pt x="100" y="104"/>
                      <a:pt x="100" y="104"/>
                    </a:cubicBezTo>
                    <a:moveTo>
                      <a:pt x="106" y="104"/>
                    </a:moveTo>
                    <a:cubicBezTo>
                      <a:pt x="106" y="104"/>
                      <a:pt x="106" y="104"/>
                      <a:pt x="106" y="103"/>
                    </a:cubicBezTo>
                    <a:cubicBezTo>
                      <a:pt x="106" y="103"/>
                      <a:pt x="106" y="103"/>
                      <a:pt x="106" y="103"/>
                    </a:cubicBezTo>
                    <a:cubicBezTo>
                      <a:pt x="107" y="103"/>
                      <a:pt x="107" y="104"/>
                      <a:pt x="106" y="104"/>
                    </a:cubicBezTo>
                    <a:moveTo>
                      <a:pt x="101" y="103"/>
                    </a:moveTo>
                    <a:cubicBezTo>
                      <a:pt x="101" y="103"/>
                      <a:pt x="100" y="103"/>
                      <a:pt x="100" y="103"/>
                    </a:cubicBezTo>
                    <a:cubicBezTo>
                      <a:pt x="100" y="103"/>
                      <a:pt x="100" y="103"/>
                      <a:pt x="101" y="103"/>
                    </a:cubicBezTo>
                    <a:cubicBezTo>
                      <a:pt x="101" y="103"/>
                      <a:pt x="101" y="103"/>
                      <a:pt x="101" y="103"/>
                    </a:cubicBezTo>
                    <a:moveTo>
                      <a:pt x="68" y="104"/>
                    </a:moveTo>
                    <a:cubicBezTo>
                      <a:pt x="67" y="104"/>
                      <a:pt x="67" y="103"/>
                      <a:pt x="67" y="102"/>
                    </a:cubicBezTo>
                    <a:cubicBezTo>
                      <a:pt x="67" y="102"/>
                      <a:pt x="67" y="102"/>
                      <a:pt x="67" y="102"/>
                    </a:cubicBezTo>
                    <a:cubicBezTo>
                      <a:pt x="68" y="102"/>
                      <a:pt x="68" y="103"/>
                      <a:pt x="68" y="104"/>
                    </a:cubicBezTo>
                    <a:moveTo>
                      <a:pt x="107" y="102"/>
                    </a:moveTo>
                    <a:cubicBezTo>
                      <a:pt x="107" y="102"/>
                      <a:pt x="107" y="102"/>
                      <a:pt x="107" y="102"/>
                    </a:cubicBezTo>
                    <a:cubicBezTo>
                      <a:pt x="107" y="102"/>
                      <a:pt x="107" y="102"/>
                      <a:pt x="107" y="102"/>
                    </a:cubicBezTo>
                    <a:moveTo>
                      <a:pt x="95" y="103"/>
                    </a:moveTo>
                    <a:cubicBezTo>
                      <a:pt x="95" y="103"/>
                      <a:pt x="95" y="103"/>
                      <a:pt x="95" y="103"/>
                    </a:cubicBezTo>
                    <a:cubicBezTo>
                      <a:pt x="95" y="103"/>
                      <a:pt x="95" y="102"/>
                      <a:pt x="95" y="102"/>
                    </a:cubicBezTo>
                    <a:cubicBezTo>
                      <a:pt x="96" y="102"/>
                      <a:pt x="95" y="103"/>
                      <a:pt x="95" y="103"/>
                    </a:cubicBezTo>
                    <a:cubicBezTo>
                      <a:pt x="95" y="103"/>
                      <a:pt x="95" y="103"/>
                      <a:pt x="95" y="103"/>
                    </a:cubicBezTo>
                    <a:cubicBezTo>
                      <a:pt x="94" y="103"/>
                      <a:pt x="94" y="104"/>
                      <a:pt x="94" y="104"/>
                    </a:cubicBezTo>
                    <a:cubicBezTo>
                      <a:pt x="94" y="103"/>
                      <a:pt x="94" y="103"/>
                      <a:pt x="94" y="103"/>
                    </a:cubicBezTo>
                    <a:cubicBezTo>
                      <a:pt x="93" y="103"/>
                      <a:pt x="93" y="103"/>
                      <a:pt x="93" y="102"/>
                    </a:cubicBezTo>
                    <a:cubicBezTo>
                      <a:pt x="93" y="102"/>
                      <a:pt x="93" y="102"/>
                      <a:pt x="93" y="102"/>
                    </a:cubicBezTo>
                    <a:cubicBezTo>
                      <a:pt x="93" y="102"/>
                      <a:pt x="94" y="102"/>
                      <a:pt x="94" y="102"/>
                    </a:cubicBezTo>
                    <a:cubicBezTo>
                      <a:pt x="94" y="102"/>
                      <a:pt x="94" y="103"/>
                      <a:pt x="95" y="103"/>
                    </a:cubicBezTo>
                    <a:moveTo>
                      <a:pt x="98" y="107"/>
                    </a:moveTo>
                    <a:cubicBezTo>
                      <a:pt x="97" y="107"/>
                      <a:pt x="97" y="105"/>
                      <a:pt x="97" y="104"/>
                    </a:cubicBezTo>
                    <a:cubicBezTo>
                      <a:pt x="97" y="104"/>
                      <a:pt x="97" y="102"/>
                      <a:pt x="98" y="102"/>
                    </a:cubicBezTo>
                    <a:cubicBezTo>
                      <a:pt x="98" y="102"/>
                      <a:pt x="98" y="102"/>
                      <a:pt x="98" y="102"/>
                    </a:cubicBezTo>
                    <a:cubicBezTo>
                      <a:pt x="98" y="102"/>
                      <a:pt x="98" y="102"/>
                      <a:pt x="98" y="102"/>
                    </a:cubicBezTo>
                    <a:cubicBezTo>
                      <a:pt x="98" y="102"/>
                      <a:pt x="98" y="103"/>
                      <a:pt x="98" y="103"/>
                    </a:cubicBezTo>
                    <a:cubicBezTo>
                      <a:pt x="98" y="104"/>
                      <a:pt x="98" y="104"/>
                      <a:pt x="98" y="104"/>
                    </a:cubicBezTo>
                    <a:cubicBezTo>
                      <a:pt x="98" y="104"/>
                      <a:pt x="98" y="104"/>
                      <a:pt x="98" y="105"/>
                    </a:cubicBezTo>
                    <a:cubicBezTo>
                      <a:pt x="98" y="105"/>
                      <a:pt x="98" y="105"/>
                      <a:pt x="98" y="105"/>
                    </a:cubicBezTo>
                    <a:cubicBezTo>
                      <a:pt x="98" y="105"/>
                      <a:pt x="98" y="106"/>
                      <a:pt x="98" y="106"/>
                    </a:cubicBezTo>
                    <a:cubicBezTo>
                      <a:pt x="98" y="106"/>
                      <a:pt x="98" y="106"/>
                      <a:pt x="98" y="106"/>
                    </a:cubicBezTo>
                    <a:cubicBezTo>
                      <a:pt x="98" y="106"/>
                      <a:pt x="99" y="106"/>
                      <a:pt x="99" y="106"/>
                    </a:cubicBezTo>
                    <a:cubicBezTo>
                      <a:pt x="99" y="107"/>
                      <a:pt x="98" y="106"/>
                      <a:pt x="98" y="107"/>
                    </a:cubicBezTo>
                    <a:cubicBezTo>
                      <a:pt x="98" y="107"/>
                      <a:pt x="98" y="107"/>
                      <a:pt x="98" y="107"/>
                    </a:cubicBezTo>
                    <a:cubicBezTo>
                      <a:pt x="98" y="107"/>
                      <a:pt x="98" y="107"/>
                      <a:pt x="98" y="107"/>
                    </a:cubicBezTo>
                    <a:moveTo>
                      <a:pt x="105" y="100"/>
                    </a:moveTo>
                    <a:cubicBezTo>
                      <a:pt x="104" y="100"/>
                      <a:pt x="105" y="100"/>
                      <a:pt x="105" y="99"/>
                    </a:cubicBezTo>
                    <a:cubicBezTo>
                      <a:pt x="105" y="99"/>
                      <a:pt x="105" y="99"/>
                      <a:pt x="105" y="99"/>
                    </a:cubicBezTo>
                    <a:cubicBezTo>
                      <a:pt x="105" y="100"/>
                      <a:pt x="105" y="100"/>
                      <a:pt x="105" y="100"/>
                    </a:cubicBezTo>
                    <a:moveTo>
                      <a:pt x="106" y="99"/>
                    </a:moveTo>
                    <a:cubicBezTo>
                      <a:pt x="105" y="99"/>
                      <a:pt x="106" y="99"/>
                      <a:pt x="105" y="99"/>
                    </a:cubicBezTo>
                    <a:cubicBezTo>
                      <a:pt x="105" y="99"/>
                      <a:pt x="105" y="99"/>
                      <a:pt x="105" y="99"/>
                    </a:cubicBezTo>
                    <a:cubicBezTo>
                      <a:pt x="106" y="99"/>
                      <a:pt x="106" y="99"/>
                      <a:pt x="106" y="99"/>
                    </a:cubicBezTo>
                    <a:cubicBezTo>
                      <a:pt x="106" y="99"/>
                      <a:pt x="106" y="99"/>
                      <a:pt x="106" y="99"/>
                    </a:cubicBezTo>
                    <a:moveTo>
                      <a:pt x="118" y="102"/>
                    </a:moveTo>
                    <a:cubicBezTo>
                      <a:pt x="118" y="101"/>
                      <a:pt x="119" y="101"/>
                      <a:pt x="119" y="101"/>
                    </a:cubicBezTo>
                    <a:cubicBezTo>
                      <a:pt x="119" y="99"/>
                      <a:pt x="116" y="100"/>
                      <a:pt x="116" y="98"/>
                    </a:cubicBezTo>
                    <a:cubicBezTo>
                      <a:pt x="117" y="99"/>
                      <a:pt x="119" y="100"/>
                      <a:pt x="120" y="100"/>
                    </a:cubicBezTo>
                    <a:cubicBezTo>
                      <a:pt x="119" y="103"/>
                      <a:pt x="122" y="103"/>
                      <a:pt x="121" y="106"/>
                    </a:cubicBezTo>
                    <a:cubicBezTo>
                      <a:pt x="121" y="106"/>
                      <a:pt x="121" y="106"/>
                      <a:pt x="121" y="107"/>
                    </a:cubicBezTo>
                    <a:cubicBezTo>
                      <a:pt x="119" y="107"/>
                      <a:pt x="118" y="107"/>
                      <a:pt x="118" y="105"/>
                    </a:cubicBezTo>
                    <a:cubicBezTo>
                      <a:pt x="118" y="105"/>
                      <a:pt x="118" y="105"/>
                      <a:pt x="118" y="105"/>
                    </a:cubicBezTo>
                    <a:cubicBezTo>
                      <a:pt x="119" y="105"/>
                      <a:pt x="119" y="106"/>
                      <a:pt x="120" y="106"/>
                    </a:cubicBezTo>
                    <a:cubicBezTo>
                      <a:pt x="120" y="105"/>
                      <a:pt x="119" y="104"/>
                      <a:pt x="118" y="104"/>
                    </a:cubicBezTo>
                    <a:cubicBezTo>
                      <a:pt x="117" y="103"/>
                      <a:pt x="117" y="102"/>
                      <a:pt x="116" y="102"/>
                    </a:cubicBezTo>
                    <a:cubicBezTo>
                      <a:pt x="117" y="102"/>
                      <a:pt x="117" y="102"/>
                      <a:pt x="117" y="102"/>
                    </a:cubicBezTo>
                    <a:cubicBezTo>
                      <a:pt x="117" y="101"/>
                      <a:pt x="116" y="101"/>
                      <a:pt x="116" y="100"/>
                    </a:cubicBezTo>
                    <a:cubicBezTo>
                      <a:pt x="116" y="100"/>
                      <a:pt x="116" y="100"/>
                      <a:pt x="116" y="100"/>
                    </a:cubicBezTo>
                    <a:cubicBezTo>
                      <a:pt x="117" y="100"/>
                      <a:pt x="117" y="101"/>
                      <a:pt x="118" y="102"/>
                    </a:cubicBezTo>
                    <a:moveTo>
                      <a:pt x="73" y="100"/>
                    </a:moveTo>
                    <a:cubicBezTo>
                      <a:pt x="73" y="99"/>
                      <a:pt x="72" y="99"/>
                      <a:pt x="72" y="99"/>
                    </a:cubicBezTo>
                    <a:cubicBezTo>
                      <a:pt x="72" y="98"/>
                      <a:pt x="72" y="98"/>
                      <a:pt x="72" y="98"/>
                    </a:cubicBezTo>
                    <a:cubicBezTo>
                      <a:pt x="73" y="98"/>
                      <a:pt x="73" y="98"/>
                      <a:pt x="74" y="99"/>
                    </a:cubicBezTo>
                    <a:cubicBezTo>
                      <a:pt x="73" y="99"/>
                      <a:pt x="73" y="100"/>
                      <a:pt x="74" y="100"/>
                    </a:cubicBezTo>
                    <a:cubicBezTo>
                      <a:pt x="74" y="100"/>
                      <a:pt x="74" y="100"/>
                      <a:pt x="74" y="100"/>
                    </a:cubicBezTo>
                    <a:cubicBezTo>
                      <a:pt x="74" y="100"/>
                      <a:pt x="74" y="100"/>
                      <a:pt x="74" y="101"/>
                    </a:cubicBezTo>
                    <a:cubicBezTo>
                      <a:pt x="73" y="101"/>
                      <a:pt x="73" y="100"/>
                      <a:pt x="73" y="100"/>
                    </a:cubicBezTo>
                    <a:cubicBezTo>
                      <a:pt x="73" y="100"/>
                      <a:pt x="73" y="100"/>
                      <a:pt x="73" y="100"/>
                    </a:cubicBezTo>
                    <a:moveTo>
                      <a:pt x="108" y="99"/>
                    </a:moveTo>
                    <a:cubicBezTo>
                      <a:pt x="108" y="99"/>
                      <a:pt x="108" y="99"/>
                      <a:pt x="108" y="99"/>
                    </a:cubicBezTo>
                    <a:cubicBezTo>
                      <a:pt x="108" y="99"/>
                      <a:pt x="108" y="99"/>
                      <a:pt x="108" y="98"/>
                    </a:cubicBezTo>
                    <a:cubicBezTo>
                      <a:pt x="108" y="98"/>
                      <a:pt x="108" y="98"/>
                      <a:pt x="108" y="98"/>
                    </a:cubicBezTo>
                    <a:cubicBezTo>
                      <a:pt x="109" y="98"/>
                      <a:pt x="109" y="98"/>
                      <a:pt x="108" y="99"/>
                    </a:cubicBezTo>
                    <a:cubicBezTo>
                      <a:pt x="108" y="99"/>
                      <a:pt x="108" y="99"/>
                      <a:pt x="108" y="99"/>
                    </a:cubicBezTo>
                    <a:moveTo>
                      <a:pt x="98" y="101"/>
                    </a:moveTo>
                    <a:cubicBezTo>
                      <a:pt x="98" y="100"/>
                      <a:pt x="97" y="98"/>
                      <a:pt x="97" y="98"/>
                    </a:cubicBezTo>
                    <a:cubicBezTo>
                      <a:pt x="98" y="98"/>
                      <a:pt x="98" y="100"/>
                      <a:pt x="100" y="100"/>
                    </a:cubicBezTo>
                    <a:cubicBezTo>
                      <a:pt x="100" y="100"/>
                      <a:pt x="100" y="100"/>
                      <a:pt x="100" y="100"/>
                    </a:cubicBezTo>
                    <a:cubicBezTo>
                      <a:pt x="100" y="100"/>
                      <a:pt x="100" y="100"/>
                      <a:pt x="100" y="101"/>
                    </a:cubicBezTo>
                    <a:cubicBezTo>
                      <a:pt x="100" y="101"/>
                      <a:pt x="99" y="101"/>
                      <a:pt x="99" y="101"/>
                    </a:cubicBezTo>
                    <a:cubicBezTo>
                      <a:pt x="99" y="100"/>
                      <a:pt x="99" y="100"/>
                      <a:pt x="99" y="100"/>
                    </a:cubicBezTo>
                    <a:cubicBezTo>
                      <a:pt x="99" y="100"/>
                      <a:pt x="99" y="100"/>
                      <a:pt x="99" y="100"/>
                    </a:cubicBezTo>
                    <a:cubicBezTo>
                      <a:pt x="98" y="100"/>
                      <a:pt x="98" y="100"/>
                      <a:pt x="98" y="100"/>
                    </a:cubicBezTo>
                    <a:cubicBezTo>
                      <a:pt x="98" y="100"/>
                      <a:pt x="98" y="100"/>
                      <a:pt x="98" y="100"/>
                    </a:cubicBezTo>
                    <a:cubicBezTo>
                      <a:pt x="98" y="100"/>
                      <a:pt x="98" y="100"/>
                      <a:pt x="98" y="100"/>
                    </a:cubicBezTo>
                    <a:cubicBezTo>
                      <a:pt x="98" y="100"/>
                      <a:pt x="98" y="101"/>
                      <a:pt x="98" y="101"/>
                    </a:cubicBezTo>
                    <a:moveTo>
                      <a:pt x="112" y="99"/>
                    </a:moveTo>
                    <a:cubicBezTo>
                      <a:pt x="112" y="99"/>
                      <a:pt x="111" y="98"/>
                      <a:pt x="111" y="98"/>
                    </a:cubicBezTo>
                    <a:cubicBezTo>
                      <a:pt x="112" y="98"/>
                      <a:pt x="112" y="98"/>
                      <a:pt x="112" y="99"/>
                    </a:cubicBezTo>
                    <a:cubicBezTo>
                      <a:pt x="112" y="99"/>
                      <a:pt x="112" y="99"/>
                      <a:pt x="112" y="99"/>
                    </a:cubicBezTo>
                    <a:moveTo>
                      <a:pt x="96" y="100"/>
                    </a:moveTo>
                    <a:cubicBezTo>
                      <a:pt x="96" y="100"/>
                      <a:pt x="96" y="98"/>
                      <a:pt x="96" y="98"/>
                    </a:cubicBezTo>
                    <a:cubicBezTo>
                      <a:pt x="97" y="98"/>
                      <a:pt x="96" y="99"/>
                      <a:pt x="97" y="100"/>
                    </a:cubicBezTo>
                    <a:cubicBezTo>
                      <a:pt x="96" y="100"/>
                      <a:pt x="96" y="100"/>
                      <a:pt x="96" y="100"/>
                    </a:cubicBezTo>
                    <a:moveTo>
                      <a:pt x="99" y="98"/>
                    </a:moveTo>
                    <a:cubicBezTo>
                      <a:pt x="99" y="97"/>
                      <a:pt x="99" y="97"/>
                      <a:pt x="99" y="97"/>
                    </a:cubicBezTo>
                    <a:cubicBezTo>
                      <a:pt x="99" y="97"/>
                      <a:pt x="99" y="98"/>
                      <a:pt x="100" y="98"/>
                    </a:cubicBezTo>
                    <a:cubicBezTo>
                      <a:pt x="100" y="99"/>
                      <a:pt x="99" y="99"/>
                      <a:pt x="99" y="99"/>
                    </a:cubicBezTo>
                    <a:cubicBezTo>
                      <a:pt x="99" y="99"/>
                      <a:pt x="99" y="98"/>
                      <a:pt x="98" y="98"/>
                    </a:cubicBezTo>
                    <a:cubicBezTo>
                      <a:pt x="99" y="98"/>
                      <a:pt x="99" y="98"/>
                      <a:pt x="99" y="98"/>
                    </a:cubicBezTo>
                    <a:moveTo>
                      <a:pt x="98" y="98"/>
                    </a:moveTo>
                    <a:cubicBezTo>
                      <a:pt x="98" y="98"/>
                      <a:pt x="96" y="97"/>
                      <a:pt x="96" y="97"/>
                    </a:cubicBezTo>
                    <a:cubicBezTo>
                      <a:pt x="96" y="97"/>
                      <a:pt x="97" y="97"/>
                      <a:pt x="97" y="97"/>
                    </a:cubicBezTo>
                    <a:cubicBezTo>
                      <a:pt x="97" y="97"/>
                      <a:pt x="97" y="97"/>
                      <a:pt x="97" y="97"/>
                    </a:cubicBezTo>
                    <a:cubicBezTo>
                      <a:pt x="98" y="98"/>
                      <a:pt x="98" y="98"/>
                      <a:pt x="98" y="98"/>
                    </a:cubicBezTo>
                    <a:moveTo>
                      <a:pt x="103" y="105"/>
                    </a:moveTo>
                    <a:cubicBezTo>
                      <a:pt x="103" y="104"/>
                      <a:pt x="104" y="104"/>
                      <a:pt x="104" y="104"/>
                    </a:cubicBezTo>
                    <a:cubicBezTo>
                      <a:pt x="104" y="102"/>
                      <a:pt x="103" y="103"/>
                      <a:pt x="102" y="102"/>
                    </a:cubicBezTo>
                    <a:cubicBezTo>
                      <a:pt x="102" y="100"/>
                      <a:pt x="102" y="99"/>
                      <a:pt x="101" y="98"/>
                    </a:cubicBezTo>
                    <a:cubicBezTo>
                      <a:pt x="101" y="98"/>
                      <a:pt x="100" y="97"/>
                      <a:pt x="100" y="97"/>
                    </a:cubicBezTo>
                    <a:cubicBezTo>
                      <a:pt x="100" y="97"/>
                      <a:pt x="100" y="97"/>
                      <a:pt x="100" y="97"/>
                    </a:cubicBezTo>
                    <a:cubicBezTo>
                      <a:pt x="101" y="97"/>
                      <a:pt x="100" y="98"/>
                      <a:pt x="101" y="99"/>
                    </a:cubicBezTo>
                    <a:cubicBezTo>
                      <a:pt x="101" y="99"/>
                      <a:pt x="101" y="99"/>
                      <a:pt x="101" y="99"/>
                    </a:cubicBezTo>
                    <a:cubicBezTo>
                      <a:pt x="101" y="99"/>
                      <a:pt x="101" y="99"/>
                      <a:pt x="102" y="99"/>
                    </a:cubicBezTo>
                    <a:cubicBezTo>
                      <a:pt x="102" y="98"/>
                      <a:pt x="102" y="98"/>
                      <a:pt x="102" y="98"/>
                    </a:cubicBezTo>
                    <a:cubicBezTo>
                      <a:pt x="102" y="98"/>
                      <a:pt x="102" y="98"/>
                      <a:pt x="103" y="99"/>
                    </a:cubicBezTo>
                    <a:cubicBezTo>
                      <a:pt x="103" y="98"/>
                      <a:pt x="102" y="98"/>
                      <a:pt x="102" y="97"/>
                    </a:cubicBezTo>
                    <a:cubicBezTo>
                      <a:pt x="102" y="98"/>
                      <a:pt x="103" y="98"/>
                      <a:pt x="103" y="99"/>
                    </a:cubicBezTo>
                    <a:cubicBezTo>
                      <a:pt x="102" y="99"/>
                      <a:pt x="102" y="99"/>
                      <a:pt x="102" y="99"/>
                    </a:cubicBezTo>
                    <a:cubicBezTo>
                      <a:pt x="102" y="100"/>
                      <a:pt x="102" y="100"/>
                      <a:pt x="102" y="100"/>
                    </a:cubicBezTo>
                    <a:cubicBezTo>
                      <a:pt x="103" y="100"/>
                      <a:pt x="103" y="100"/>
                      <a:pt x="104" y="100"/>
                    </a:cubicBezTo>
                    <a:cubicBezTo>
                      <a:pt x="104" y="100"/>
                      <a:pt x="104" y="100"/>
                      <a:pt x="104" y="100"/>
                    </a:cubicBezTo>
                    <a:cubicBezTo>
                      <a:pt x="104" y="100"/>
                      <a:pt x="104" y="100"/>
                      <a:pt x="103" y="100"/>
                    </a:cubicBezTo>
                    <a:cubicBezTo>
                      <a:pt x="104" y="100"/>
                      <a:pt x="104" y="99"/>
                      <a:pt x="104" y="99"/>
                    </a:cubicBezTo>
                    <a:cubicBezTo>
                      <a:pt x="104" y="99"/>
                      <a:pt x="104" y="99"/>
                      <a:pt x="104" y="99"/>
                    </a:cubicBezTo>
                    <a:cubicBezTo>
                      <a:pt x="104" y="100"/>
                      <a:pt x="104" y="100"/>
                      <a:pt x="104" y="101"/>
                    </a:cubicBezTo>
                    <a:cubicBezTo>
                      <a:pt x="104" y="101"/>
                      <a:pt x="104" y="101"/>
                      <a:pt x="104" y="101"/>
                    </a:cubicBezTo>
                    <a:cubicBezTo>
                      <a:pt x="104" y="101"/>
                      <a:pt x="104" y="101"/>
                      <a:pt x="104" y="101"/>
                    </a:cubicBezTo>
                    <a:cubicBezTo>
                      <a:pt x="104" y="101"/>
                      <a:pt x="104" y="101"/>
                      <a:pt x="104" y="101"/>
                    </a:cubicBezTo>
                    <a:cubicBezTo>
                      <a:pt x="103" y="101"/>
                      <a:pt x="103" y="101"/>
                      <a:pt x="103" y="101"/>
                    </a:cubicBezTo>
                    <a:cubicBezTo>
                      <a:pt x="102" y="100"/>
                      <a:pt x="102" y="100"/>
                      <a:pt x="102" y="100"/>
                    </a:cubicBezTo>
                    <a:cubicBezTo>
                      <a:pt x="102" y="100"/>
                      <a:pt x="103" y="101"/>
                      <a:pt x="103" y="102"/>
                    </a:cubicBezTo>
                    <a:cubicBezTo>
                      <a:pt x="103" y="102"/>
                      <a:pt x="103" y="102"/>
                      <a:pt x="103" y="102"/>
                    </a:cubicBezTo>
                    <a:cubicBezTo>
                      <a:pt x="104" y="102"/>
                      <a:pt x="104" y="101"/>
                      <a:pt x="104" y="101"/>
                    </a:cubicBezTo>
                    <a:cubicBezTo>
                      <a:pt x="104" y="101"/>
                      <a:pt x="105" y="102"/>
                      <a:pt x="104" y="102"/>
                    </a:cubicBezTo>
                    <a:cubicBezTo>
                      <a:pt x="104" y="102"/>
                      <a:pt x="104" y="102"/>
                      <a:pt x="105" y="102"/>
                    </a:cubicBezTo>
                    <a:cubicBezTo>
                      <a:pt x="105" y="102"/>
                      <a:pt x="105" y="102"/>
                      <a:pt x="105" y="102"/>
                    </a:cubicBezTo>
                    <a:cubicBezTo>
                      <a:pt x="105" y="102"/>
                      <a:pt x="105" y="102"/>
                      <a:pt x="105" y="102"/>
                    </a:cubicBezTo>
                    <a:cubicBezTo>
                      <a:pt x="105" y="102"/>
                      <a:pt x="105" y="102"/>
                      <a:pt x="105" y="102"/>
                    </a:cubicBezTo>
                    <a:cubicBezTo>
                      <a:pt x="106" y="102"/>
                      <a:pt x="105" y="101"/>
                      <a:pt x="105" y="100"/>
                    </a:cubicBezTo>
                    <a:cubicBezTo>
                      <a:pt x="105" y="100"/>
                      <a:pt x="106" y="101"/>
                      <a:pt x="106" y="101"/>
                    </a:cubicBezTo>
                    <a:cubicBezTo>
                      <a:pt x="106" y="101"/>
                      <a:pt x="106" y="100"/>
                      <a:pt x="106" y="100"/>
                    </a:cubicBezTo>
                    <a:cubicBezTo>
                      <a:pt x="107" y="101"/>
                      <a:pt x="107" y="101"/>
                      <a:pt x="107" y="101"/>
                    </a:cubicBezTo>
                    <a:cubicBezTo>
                      <a:pt x="107" y="102"/>
                      <a:pt x="106" y="102"/>
                      <a:pt x="107" y="102"/>
                    </a:cubicBezTo>
                    <a:cubicBezTo>
                      <a:pt x="106" y="102"/>
                      <a:pt x="106" y="102"/>
                      <a:pt x="106" y="102"/>
                    </a:cubicBezTo>
                    <a:cubicBezTo>
                      <a:pt x="106" y="102"/>
                      <a:pt x="106" y="102"/>
                      <a:pt x="106" y="102"/>
                    </a:cubicBezTo>
                    <a:cubicBezTo>
                      <a:pt x="105" y="102"/>
                      <a:pt x="105" y="102"/>
                      <a:pt x="105" y="102"/>
                    </a:cubicBezTo>
                    <a:cubicBezTo>
                      <a:pt x="105" y="102"/>
                      <a:pt x="104" y="102"/>
                      <a:pt x="104" y="102"/>
                    </a:cubicBezTo>
                    <a:cubicBezTo>
                      <a:pt x="105" y="103"/>
                      <a:pt x="105" y="104"/>
                      <a:pt x="106" y="104"/>
                    </a:cubicBezTo>
                    <a:cubicBezTo>
                      <a:pt x="106" y="104"/>
                      <a:pt x="106" y="104"/>
                      <a:pt x="106" y="104"/>
                    </a:cubicBezTo>
                    <a:cubicBezTo>
                      <a:pt x="106" y="105"/>
                      <a:pt x="106" y="105"/>
                      <a:pt x="105" y="105"/>
                    </a:cubicBezTo>
                    <a:cubicBezTo>
                      <a:pt x="105" y="105"/>
                      <a:pt x="105" y="105"/>
                      <a:pt x="105" y="105"/>
                    </a:cubicBezTo>
                    <a:cubicBezTo>
                      <a:pt x="105" y="105"/>
                      <a:pt x="105" y="105"/>
                      <a:pt x="105" y="105"/>
                    </a:cubicBezTo>
                    <a:cubicBezTo>
                      <a:pt x="104" y="105"/>
                      <a:pt x="104" y="105"/>
                      <a:pt x="104" y="105"/>
                    </a:cubicBezTo>
                    <a:cubicBezTo>
                      <a:pt x="104" y="105"/>
                      <a:pt x="104" y="106"/>
                      <a:pt x="105" y="106"/>
                    </a:cubicBezTo>
                    <a:cubicBezTo>
                      <a:pt x="105" y="106"/>
                      <a:pt x="105" y="106"/>
                      <a:pt x="105" y="106"/>
                    </a:cubicBezTo>
                    <a:cubicBezTo>
                      <a:pt x="105" y="107"/>
                      <a:pt x="104" y="107"/>
                      <a:pt x="103" y="107"/>
                    </a:cubicBezTo>
                    <a:cubicBezTo>
                      <a:pt x="103" y="107"/>
                      <a:pt x="104" y="107"/>
                      <a:pt x="104" y="106"/>
                    </a:cubicBezTo>
                    <a:cubicBezTo>
                      <a:pt x="104" y="106"/>
                      <a:pt x="104" y="106"/>
                      <a:pt x="104" y="106"/>
                    </a:cubicBezTo>
                    <a:cubicBezTo>
                      <a:pt x="103" y="106"/>
                      <a:pt x="103" y="106"/>
                      <a:pt x="103" y="106"/>
                    </a:cubicBezTo>
                    <a:cubicBezTo>
                      <a:pt x="103" y="106"/>
                      <a:pt x="103" y="106"/>
                      <a:pt x="102" y="106"/>
                    </a:cubicBezTo>
                    <a:cubicBezTo>
                      <a:pt x="102" y="106"/>
                      <a:pt x="102" y="106"/>
                      <a:pt x="102" y="106"/>
                    </a:cubicBezTo>
                    <a:cubicBezTo>
                      <a:pt x="102" y="106"/>
                      <a:pt x="102" y="106"/>
                      <a:pt x="102" y="106"/>
                    </a:cubicBezTo>
                    <a:cubicBezTo>
                      <a:pt x="102" y="106"/>
                      <a:pt x="102" y="105"/>
                      <a:pt x="103" y="105"/>
                    </a:cubicBezTo>
                    <a:cubicBezTo>
                      <a:pt x="103" y="105"/>
                      <a:pt x="103" y="105"/>
                      <a:pt x="103" y="105"/>
                    </a:cubicBezTo>
                    <a:cubicBezTo>
                      <a:pt x="103" y="105"/>
                      <a:pt x="102" y="105"/>
                      <a:pt x="102" y="105"/>
                    </a:cubicBezTo>
                    <a:cubicBezTo>
                      <a:pt x="103" y="104"/>
                      <a:pt x="103" y="104"/>
                      <a:pt x="103" y="104"/>
                    </a:cubicBezTo>
                    <a:cubicBezTo>
                      <a:pt x="103" y="105"/>
                      <a:pt x="103" y="105"/>
                      <a:pt x="103" y="105"/>
                    </a:cubicBezTo>
                    <a:moveTo>
                      <a:pt x="107" y="99"/>
                    </a:moveTo>
                    <a:cubicBezTo>
                      <a:pt x="106" y="98"/>
                      <a:pt x="104" y="98"/>
                      <a:pt x="104" y="96"/>
                    </a:cubicBezTo>
                    <a:cubicBezTo>
                      <a:pt x="105" y="96"/>
                      <a:pt x="105" y="97"/>
                      <a:pt x="106" y="97"/>
                    </a:cubicBezTo>
                    <a:cubicBezTo>
                      <a:pt x="106" y="97"/>
                      <a:pt x="106" y="97"/>
                      <a:pt x="106" y="97"/>
                    </a:cubicBezTo>
                    <a:cubicBezTo>
                      <a:pt x="107" y="98"/>
                      <a:pt x="107" y="98"/>
                      <a:pt x="107" y="99"/>
                    </a:cubicBezTo>
                    <a:moveTo>
                      <a:pt x="114" y="97"/>
                    </a:moveTo>
                    <a:cubicBezTo>
                      <a:pt x="114" y="97"/>
                      <a:pt x="114" y="97"/>
                      <a:pt x="114" y="97"/>
                    </a:cubicBezTo>
                    <a:cubicBezTo>
                      <a:pt x="114" y="97"/>
                      <a:pt x="113" y="97"/>
                      <a:pt x="113" y="96"/>
                    </a:cubicBezTo>
                    <a:cubicBezTo>
                      <a:pt x="114" y="96"/>
                      <a:pt x="114" y="96"/>
                      <a:pt x="114" y="96"/>
                    </a:cubicBezTo>
                    <a:cubicBezTo>
                      <a:pt x="114" y="96"/>
                      <a:pt x="115" y="96"/>
                      <a:pt x="115" y="97"/>
                    </a:cubicBezTo>
                    <a:cubicBezTo>
                      <a:pt x="115" y="97"/>
                      <a:pt x="114" y="97"/>
                      <a:pt x="114" y="97"/>
                    </a:cubicBezTo>
                    <a:moveTo>
                      <a:pt x="75" y="94"/>
                    </a:moveTo>
                    <a:cubicBezTo>
                      <a:pt x="75" y="94"/>
                      <a:pt x="75" y="94"/>
                      <a:pt x="75" y="94"/>
                    </a:cubicBezTo>
                    <a:cubicBezTo>
                      <a:pt x="76" y="94"/>
                      <a:pt x="76" y="94"/>
                      <a:pt x="76" y="95"/>
                    </a:cubicBezTo>
                    <a:cubicBezTo>
                      <a:pt x="76" y="95"/>
                      <a:pt x="76" y="95"/>
                      <a:pt x="76" y="95"/>
                    </a:cubicBezTo>
                    <a:cubicBezTo>
                      <a:pt x="76" y="95"/>
                      <a:pt x="76" y="95"/>
                      <a:pt x="75" y="95"/>
                    </a:cubicBezTo>
                    <a:cubicBezTo>
                      <a:pt x="75" y="94"/>
                      <a:pt x="75" y="94"/>
                      <a:pt x="75" y="94"/>
                    </a:cubicBezTo>
                    <a:cubicBezTo>
                      <a:pt x="75" y="94"/>
                      <a:pt x="75" y="94"/>
                      <a:pt x="75" y="94"/>
                    </a:cubicBezTo>
                    <a:moveTo>
                      <a:pt x="117" y="97"/>
                    </a:moveTo>
                    <a:cubicBezTo>
                      <a:pt x="116" y="96"/>
                      <a:pt x="116" y="95"/>
                      <a:pt x="115" y="95"/>
                    </a:cubicBezTo>
                    <a:cubicBezTo>
                      <a:pt x="115" y="94"/>
                      <a:pt x="115" y="94"/>
                      <a:pt x="116" y="94"/>
                    </a:cubicBezTo>
                    <a:cubicBezTo>
                      <a:pt x="116" y="94"/>
                      <a:pt x="117" y="95"/>
                      <a:pt x="117" y="95"/>
                    </a:cubicBezTo>
                    <a:cubicBezTo>
                      <a:pt x="117" y="96"/>
                      <a:pt x="118" y="96"/>
                      <a:pt x="118" y="96"/>
                    </a:cubicBezTo>
                    <a:cubicBezTo>
                      <a:pt x="118" y="96"/>
                      <a:pt x="118" y="96"/>
                      <a:pt x="118" y="96"/>
                    </a:cubicBezTo>
                    <a:cubicBezTo>
                      <a:pt x="117" y="96"/>
                      <a:pt x="117" y="96"/>
                      <a:pt x="117" y="96"/>
                    </a:cubicBezTo>
                    <a:cubicBezTo>
                      <a:pt x="117" y="96"/>
                      <a:pt x="118" y="96"/>
                      <a:pt x="117" y="97"/>
                    </a:cubicBezTo>
                    <a:moveTo>
                      <a:pt x="104" y="94"/>
                    </a:moveTo>
                    <a:cubicBezTo>
                      <a:pt x="104" y="94"/>
                      <a:pt x="105" y="93"/>
                      <a:pt x="105" y="92"/>
                    </a:cubicBezTo>
                    <a:cubicBezTo>
                      <a:pt x="105" y="92"/>
                      <a:pt x="105" y="92"/>
                      <a:pt x="105" y="92"/>
                    </a:cubicBezTo>
                    <a:cubicBezTo>
                      <a:pt x="105" y="92"/>
                      <a:pt x="105" y="92"/>
                      <a:pt x="105" y="93"/>
                    </a:cubicBezTo>
                    <a:cubicBezTo>
                      <a:pt x="105" y="93"/>
                      <a:pt x="105" y="93"/>
                      <a:pt x="105" y="93"/>
                    </a:cubicBezTo>
                    <a:cubicBezTo>
                      <a:pt x="105" y="93"/>
                      <a:pt x="106" y="93"/>
                      <a:pt x="106" y="93"/>
                    </a:cubicBezTo>
                    <a:cubicBezTo>
                      <a:pt x="106" y="94"/>
                      <a:pt x="105" y="94"/>
                      <a:pt x="106" y="94"/>
                    </a:cubicBezTo>
                    <a:cubicBezTo>
                      <a:pt x="106" y="94"/>
                      <a:pt x="106" y="94"/>
                      <a:pt x="106" y="94"/>
                    </a:cubicBezTo>
                    <a:cubicBezTo>
                      <a:pt x="106" y="94"/>
                      <a:pt x="105" y="94"/>
                      <a:pt x="105" y="94"/>
                    </a:cubicBezTo>
                    <a:cubicBezTo>
                      <a:pt x="105" y="94"/>
                      <a:pt x="104" y="94"/>
                      <a:pt x="104" y="94"/>
                    </a:cubicBezTo>
                    <a:cubicBezTo>
                      <a:pt x="104" y="94"/>
                      <a:pt x="104" y="94"/>
                      <a:pt x="104" y="94"/>
                    </a:cubicBezTo>
                    <a:moveTo>
                      <a:pt x="99" y="92"/>
                    </a:moveTo>
                    <a:cubicBezTo>
                      <a:pt x="99" y="92"/>
                      <a:pt x="99" y="92"/>
                      <a:pt x="99" y="92"/>
                    </a:cubicBezTo>
                    <a:cubicBezTo>
                      <a:pt x="100" y="92"/>
                      <a:pt x="100" y="92"/>
                      <a:pt x="100" y="92"/>
                    </a:cubicBezTo>
                    <a:cubicBezTo>
                      <a:pt x="100" y="92"/>
                      <a:pt x="100" y="92"/>
                      <a:pt x="100" y="92"/>
                    </a:cubicBezTo>
                    <a:cubicBezTo>
                      <a:pt x="100" y="93"/>
                      <a:pt x="100" y="93"/>
                      <a:pt x="100" y="93"/>
                    </a:cubicBezTo>
                    <a:cubicBezTo>
                      <a:pt x="100" y="93"/>
                      <a:pt x="101" y="93"/>
                      <a:pt x="101" y="93"/>
                    </a:cubicBezTo>
                    <a:cubicBezTo>
                      <a:pt x="101" y="93"/>
                      <a:pt x="101" y="93"/>
                      <a:pt x="101" y="93"/>
                    </a:cubicBezTo>
                    <a:cubicBezTo>
                      <a:pt x="101" y="92"/>
                      <a:pt x="101" y="92"/>
                      <a:pt x="101" y="92"/>
                    </a:cubicBezTo>
                    <a:cubicBezTo>
                      <a:pt x="101" y="92"/>
                      <a:pt x="101" y="92"/>
                      <a:pt x="101" y="92"/>
                    </a:cubicBezTo>
                    <a:cubicBezTo>
                      <a:pt x="101" y="93"/>
                      <a:pt x="102" y="93"/>
                      <a:pt x="102" y="94"/>
                    </a:cubicBezTo>
                    <a:cubicBezTo>
                      <a:pt x="102" y="94"/>
                      <a:pt x="102" y="94"/>
                      <a:pt x="102" y="94"/>
                    </a:cubicBezTo>
                    <a:cubicBezTo>
                      <a:pt x="102" y="94"/>
                      <a:pt x="102" y="94"/>
                      <a:pt x="101" y="94"/>
                    </a:cubicBezTo>
                    <a:cubicBezTo>
                      <a:pt x="101" y="94"/>
                      <a:pt x="101" y="94"/>
                      <a:pt x="101" y="94"/>
                    </a:cubicBezTo>
                    <a:cubicBezTo>
                      <a:pt x="100" y="94"/>
                      <a:pt x="100" y="94"/>
                      <a:pt x="100" y="94"/>
                    </a:cubicBezTo>
                    <a:cubicBezTo>
                      <a:pt x="100" y="93"/>
                      <a:pt x="99" y="93"/>
                      <a:pt x="99" y="92"/>
                    </a:cubicBezTo>
                    <a:cubicBezTo>
                      <a:pt x="99" y="92"/>
                      <a:pt x="99" y="92"/>
                      <a:pt x="99" y="92"/>
                    </a:cubicBezTo>
                    <a:moveTo>
                      <a:pt x="77" y="93"/>
                    </a:moveTo>
                    <a:cubicBezTo>
                      <a:pt x="76" y="92"/>
                      <a:pt x="76" y="92"/>
                      <a:pt x="75" y="91"/>
                    </a:cubicBezTo>
                    <a:cubicBezTo>
                      <a:pt x="76" y="91"/>
                      <a:pt x="77" y="92"/>
                      <a:pt x="77" y="93"/>
                    </a:cubicBezTo>
                    <a:moveTo>
                      <a:pt x="78" y="90"/>
                    </a:moveTo>
                    <a:cubicBezTo>
                      <a:pt x="77" y="90"/>
                      <a:pt x="77" y="89"/>
                      <a:pt x="76" y="89"/>
                    </a:cubicBezTo>
                    <a:cubicBezTo>
                      <a:pt x="76" y="89"/>
                      <a:pt x="76" y="89"/>
                      <a:pt x="76" y="89"/>
                    </a:cubicBezTo>
                    <a:cubicBezTo>
                      <a:pt x="76" y="89"/>
                      <a:pt x="78" y="89"/>
                      <a:pt x="78" y="90"/>
                    </a:cubicBezTo>
                    <a:moveTo>
                      <a:pt x="78" y="88"/>
                    </a:moveTo>
                    <a:cubicBezTo>
                      <a:pt x="78" y="88"/>
                      <a:pt x="77" y="87"/>
                      <a:pt x="77" y="87"/>
                    </a:cubicBezTo>
                    <a:cubicBezTo>
                      <a:pt x="77" y="87"/>
                      <a:pt x="77" y="87"/>
                      <a:pt x="77" y="87"/>
                    </a:cubicBezTo>
                    <a:cubicBezTo>
                      <a:pt x="77" y="87"/>
                      <a:pt x="78" y="88"/>
                      <a:pt x="78" y="88"/>
                    </a:cubicBezTo>
                    <a:cubicBezTo>
                      <a:pt x="78" y="88"/>
                      <a:pt x="78" y="88"/>
                      <a:pt x="78" y="88"/>
                    </a:cubicBezTo>
                    <a:moveTo>
                      <a:pt x="71" y="88"/>
                    </a:moveTo>
                    <a:cubicBezTo>
                      <a:pt x="71" y="88"/>
                      <a:pt x="71" y="87"/>
                      <a:pt x="71" y="87"/>
                    </a:cubicBezTo>
                    <a:cubicBezTo>
                      <a:pt x="72" y="87"/>
                      <a:pt x="72" y="87"/>
                      <a:pt x="72" y="87"/>
                    </a:cubicBezTo>
                    <a:cubicBezTo>
                      <a:pt x="72" y="87"/>
                      <a:pt x="71" y="88"/>
                      <a:pt x="71" y="88"/>
                    </a:cubicBezTo>
                    <a:moveTo>
                      <a:pt x="108" y="86"/>
                    </a:moveTo>
                    <a:cubicBezTo>
                      <a:pt x="108" y="86"/>
                      <a:pt x="109" y="86"/>
                      <a:pt x="109" y="86"/>
                    </a:cubicBezTo>
                    <a:cubicBezTo>
                      <a:pt x="109" y="86"/>
                      <a:pt x="110" y="87"/>
                      <a:pt x="110" y="88"/>
                    </a:cubicBezTo>
                    <a:cubicBezTo>
                      <a:pt x="109" y="87"/>
                      <a:pt x="109" y="87"/>
                      <a:pt x="108" y="86"/>
                    </a:cubicBezTo>
                    <a:cubicBezTo>
                      <a:pt x="108" y="86"/>
                      <a:pt x="108" y="86"/>
                      <a:pt x="108" y="86"/>
                    </a:cubicBezTo>
                    <a:cubicBezTo>
                      <a:pt x="108" y="86"/>
                      <a:pt x="108" y="86"/>
                      <a:pt x="108" y="86"/>
                    </a:cubicBezTo>
                    <a:moveTo>
                      <a:pt x="77" y="85"/>
                    </a:moveTo>
                    <a:cubicBezTo>
                      <a:pt x="77" y="85"/>
                      <a:pt x="77" y="85"/>
                      <a:pt x="77" y="85"/>
                    </a:cubicBezTo>
                    <a:cubicBezTo>
                      <a:pt x="78" y="85"/>
                      <a:pt x="79" y="86"/>
                      <a:pt x="80" y="86"/>
                    </a:cubicBezTo>
                    <a:cubicBezTo>
                      <a:pt x="80" y="86"/>
                      <a:pt x="80" y="86"/>
                      <a:pt x="80" y="86"/>
                    </a:cubicBezTo>
                    <a:cubicBezTo>
                      <a:pt x="80" y="86"/>
                      <a:pt x="80" y="86"/>
                      <a:pt x="80" y="86"/>
                    </a:cubicBezTo>
                    <a:cubicBezTo>
                      <a:pt x="80" y="86"/>
                      <a:pt x="79" y="86"/>
                      <a:pt x="79" y="86"/>
                    </a:cubicBezTo>
                    <a:cubicBezTo>
                      <a:pt x="79" y="86"/>
                      <a:pt x="79" y="86"/>
                      <a:pt x="79" y="86"/>
                    </a:cubicBezTo>
                    <a:cubicBezTo>
                      <a:pt x="79" y="87"/>
                      <a:pt x="79" y="87"/>
                      <a:pt x="80" y="87"/>
                    </a:cubicBezTo>
                    <a:cubicBezTo>
                      <a:pt x="80" y="87"/>
                      <a:pt x="80" y="87"/>
                      <a:pt x="80" y="87"/>
                    </a:cubicBezTo>
                    <a:cubicBezTo>
                      <a:pt x="81" y="87"/>
                      <a:pt x="81" y="87"/>
                      <a:pt x="81" y="87"/>
                    </a:cubicBezTo>
                    <a:cubicBezTo>
                      <a:pt x="80" y="88"/>
                      <a:pt x="80" y="88"/>
                      <a:pt x="80" y="88"/>
                    </a:cubicBezTo>
                    <a:cubicBezTo>
                      <a:pt x="79" y="87"/>
                      <a:pt x="79" y="87"/>
                      <a:pt x="78" y="86"/>
                    </a:cubicBezTo>
                    <a:cubicBezTo>
                      <a:pt x="79" y="86"/>
                      <a:pt x="79" y="86"/>
                      <a:pt x="79" y="86"/>
                    </a:cubicBezTo>
                    <a:cubicBezTo>
                      <a:pt x="78" y="85"/>
                      <a:pt x="78" y="85"/>
                      <a:pt x="77" y="85"/>
                    </a:cubicBezTo>
                    <a:cubicBezTo>
                      <a:pt x="77" y="85"/>
                      <a:pt x="77" y="85"/>
                      <a:pt x="77" y="85"/>
                    </a:cubicBezTo>
                    <a:moveTo>
                      <a:pt x="108" y="86"/>
                    </a:moveTo>
                    <a:cubicBezTo>
                      <a:pt x="107" y="85"/>
                      <a:pt x="106" y="85"/>
                      <a:pt x="106" y="85"/>
                    </a:cubicBezTo>
                    <a:cubicBezTo>
                      <a:pt x="106" y="84"/>
                      <a:pt x="106" y="84"/>
                      <a:pt x="106" y="84"/>
                    </a:cubicBezTo>
                    <a:cubicBezTo>
                      <a:pt x="107" y="84"/>
                      <a:pt x="107" y="85"/>
                      <a:pt x="108" y="86"/>
                    </a:cubicBezTo>
                    <a:moveTo>
                      <a:pt x="81" y="83"/>
                    </a:moveTo>
                    <a:cubicBezTo>
                      <a:pt x="81" y="83"/>
                      <a:pt x="81" y="83"/>
                      <a:pt x="81" y="83"/>
                    </a:cubicBezTo>
                    <a:cubicBezTo>
                      <a:pt x="81" y="83"/>
                      <a:pt x="82" y="83"/>
                      <a:pt x="82" y="83"/>
                    </a:cubicBezTo>
                    <a:cubicBezTo>
                      <a:pt x="82" y="83"/>
                      <a:pt x="82" y="83"/>
                      <a:pt x="82" y="83"/>
                    </a:cubicBezTo>
                    <a:cubicBezTo>
                      <a:pt x="82" y="83"/>
                      <a:pt x="81" y="83"/>
                      <a:pt x="81" y="83"/>
                    </a:cubicBezTo>
                    <a:cubicBezTo>
                      <a:pt x="81" y="83"/>
                      <a:pt x="81" y="83"/>
                      <a:pt x="81" y="83"/>
                    </a:cubicBezTo>
                    <a:cubicBezTo>
                      <a:pt x="81" y="83"/>
                      <a:pt x="81" y="83"/>
                      <a:pt x="81" y="83"/>
                    </a:cubicBezTo>
                    <a:moveTo>
                      <a:pt x="82" y="81"/>
                    </a:moveTo>
                    <a:cubicBezTo>
                      <a:pt x="81" y="80"/>
                      <a:pt x="79" y="79"/>
                      <a:pt x="77" y="79"/>
                    </a:cubicBezTo>
                    <a:cubicBezTo>
                      <a:pt x="79" y="79"/>
                      <a:pt x="79" y="79"/>
                      <a:pt x="79" y="79"/>
                    </a:cubicBezTo>
                    <a:cubicBezTo>
                      <a:pt x="80" y="79"/>
                      <a:pt x="82" y="80"/>
                      <a:pt x="82" y="81"/>
                    </a:cubicBezTo>
                    <a:moveTo>
                      <a:pt x="113" y="78"/>
                    </a:moveTo>
                    <a:cubicBezTo>
                      <a:pt x="112" y="77"/>
                      <a:pt x="112" y="77"/>
                      <a:pt x="112" y="76"/>
                    </a:cubicBezTo>
                    <a:cubicBezTo>
                      <a:pt x="112" y="76"/>
                      <a:pt x="113" y="77"/>
                      <a:pt x="113" y="77"/>
                    </a:cubicBezTo>
                    <a:cubicBezTo>
                      <a:pt x="113" y="77"/>
                      <a:pt x="113" y="77"/>
                      <a:pt x="113" y="78"/>
                    </a:cubicBezTo>
                    <a:moveTo>
                      <a:pt x="108" y="78"/>
                    </a:moveTo>
                    <a:cubicBezTo>
                      <a:pt x="108" y="78"/>
                      <a:pt x="108" y="78"/>
                      <a:pt x="108" y="78"/>
                    </a:cubicBezTo>
                    <a:cubicBezTo>
                      <a:pt x="110" y="78"/>
                      <a:pt x="109" y="76"/>
                      <a:pt x="110" y="75"/>
                    </a:cubicBezTo>
                    <a:cubicBezTo>
                      <a:pt x="111" y="76"/>
                      <a:pt x="110" y="77"/>
                      <a:pt x="110" y="78"/>
                    </a:cubicBezTo>
                    <a:cubicBezTo>
                      <a:pt x="110" y="78"/>
                      <a:pt x="110" y="78"/>
                      <a:pt x="110" y="78"/>
                    </a:cubicBezTo>
                    <a:cubicBezTo>
                      <a:pt x="109" y="78"/>
                      <a:pt x="109" y="78"/>
                      <a:pt x="109" y="79"/>
                    </a:cubicBezTo>
                    <a:cubicBezTo>
                      <a:pt x="109" y="78"/>
                      <a:pt x="109" y="78"/>
                      <a:pt x="109" y="78"/>
                    </a:cubicBezTo>
                    <a:cubicBezTo>
                      <a:pt x="109" y="78"/>
                      <a:pt x="109" y="78"/>
                      <a:pt x="108" y="78"/>
                    </a:cubicBezTo>
                    <a:cubicBezTo>
                      <a:pt x="108" y="78"/>
                      <a:pt x="108" y="78"/>
                      <a:pt x="108" y="78"/>
                    </a:cubicBezTo>
                    <a:moveTo>
                      <a:pt x="83" y="76"/>
                    </a:moveTo>
                    <a:cubicBezTo>
                      <a:pt x="82" y="76"/>
                      <a:pt x="81" y="76"/>
                      <a:pt x="80" y="75"/>
                    </a:cubicBezTo>
                    <a:cubicBezTo>
                      <a:pt x="81" y="75"/>
                      <a:pt x="83" y="75"/>
                      <a:pt x="83" y="76"/>
                    </a:cubicBezTo>
                    <a:moveTo>
                      <a:pt x="81" y="74"/>
                    </a:moveTo>
                    <a:cubicBezTo>
                      <a:pt x="81" y="74"/>
                      <a:pt x="81" y="74"/>
                      <a:pt x="81" y="74"/>
                    </a:cubicBezTo>
                    <a:cubicBezTo>
                      <a:pt x="81" y="74"/>
                      <a:pt x="81" y="74"/>
                      <a:pt x="81" y="74"/>
                    </a:cubicBezTo>
                    <a:cubicBezTo>
                      <a:pt x="81" y="74"/>
                      <a:pt x="81" y="74"/>
                      <a:pt x="81" y="74"/>
                    </a:cubicBezTo>
                    <a:moveTo>
                      <a:pt x="81" y="74"/>
                    </a:moveTo>
                    <a:cubicBezTo>
                      <a:pt x="80" y="74"/>
                      <a:pt x="80" y="74"/>
                      <a:pt x="80" y="74"/>
                    </a:cubicBezTo>
                    <a:cubicBezTo>
                      <a:pt x="81" y="74"/>
                      <a:pt x="81" y="74"/>
                      <a:pt x="81" y="74"/>
                    </a:cubicBezTo>
                    <a:moveTo>
                      <a:pt x="97" y="72"/>
                    </a:moveTo>
                    <a:cubicBezTo>
                      <a:pt x="97" y="72"/>
                      <a:pt x="97" y="72"/>
                      <a:pt x="97" y="72"/>
                    </a:cubicBezTo>
                    <a:cubicBezTo>
                      <a:pt x="98" y="72"/>
                      <a:pt x="98" y="71"/>
                      <a:pt x="98" y="70"/>
                    </a:cubicBezTo>
                    <a:cubicBezTo>
                      <a:pt x="98" y="70"/>
                      <a:pt x="98" y="70"/>
                      <a:pt x="99" y="70"/>
                    </a:cubicBezTo>
                    <a:cubicBezTo>
                      <a:pt x="99" y="70"/>
                      <a:pt x="99" y="70"/>
                      <a:pt x="99" y="70"/>
                    </a:cubicBezTo>
                    <a:cubicBezTo>
                      <a:pt x="99" y="71"/>
                      <a:pt x="99" y="71"/>
                      <a:pt x="98" y="71"/>
                    </a:cubicBezTo>
                    <a:cubicBezTo>
                      <a:pt x="98" y="72"/>
                      <a:pt x="99" y="72"/>
                      <a:pt x="99" y="72"/>
                    </a:cubicBezTo>
                    <a:cubicBezTo>
                      <a:pt x="99" y="72"/>
                      <a:pt x="98" y="72"/>
                      <a:pt x="98" y="73"/>
                    </a:cubicBezTo>
                    <a:cubicBezTo>
                      <a:pt x="98" y="73"/>
                      <a:pt x="98" y="73"/>
                      <a:pt x="98" y="73"/>
                    </a:cubicBezTo>
                    <a:cubicBezTo>
                      <a:pt x="97" y="72"/>
                      <a:pt x="98" y="72"/>
                      <a:pt x="97" y="72"/>
                    </a:cubicBezTo>
                    <a:cubicBezTo>
                      <a:pt x="97" y="72"/>
                      <a:pt x="97" y="72"/>
                      <a:pt x="97" y="72"/>
                    </a:cubicBezTo>
                    <a:cubicBezTo>
                      <a:pt x="97" y="72"/>
                      <a:pt x="97" y="72"/>
                      <a:pt x="97" y="72"/>
                    </a:cubicBezTo>
                    <a:moveTo>
                      <a:pt x="93" y="70"/>
                    </a:moveTo>
                    <a:cubicBezTo>
                      <a:pt x="93" y="69"/>
                      <a:pt x="93" y="69"/>
                      <a:pt x="93" y="69"/>
                    </a:cubicBezTo>
                    <a:cubicBezTo>
                      <a:pt x="93" y="69"/>
                      <a:pt x="93" y="69"/>
                      <a:pt x="93" y="69"/>
                    </a:cubicBezTo>
                    <a:cubicBezTo>
                      <a:pt x="94" y="69"/>
                      <a:pt x="94" y="69"/>
                      <a:pt x="94" y="69"/>
                    </a:cubicBezTo>
                    <a:cubicBezTo>
                      <a:pt x="94" y="69"/>
                      <a:pt x="94" y="70"/>
                      <a:pt x="93" y="70"/>
                    </a:cubicBezTo>
                    <a:moveTo>
                      <a:pt x="96" y="67"/>
                    </a:moveTo>
                    <a:cubicBezTo>
                      <a:pt x="96" y="67"/>
                      <a:pt x="97" y="67"/>
                      <a:pt x="97" y="66"/>
                    </a:cubicBezTo>
                    <a:cubicBezTo>
                      <a:pt x="97" y="66"/>
                      <a:pt x="97" y="66"/>
                      <a:pt x="97" y="66"/>
                    </a:cubicBezTo>
                    <a:cubicBezTo>
                      <a:pt x="97" y="67"/>
                      <a:pt x="97" y="67"/>
                      <a:pt x="97" y="67"/>
                    </a:cubicBezTo>
                    <a:cubicBezTo>
                      <a:pt x="98" y="67"/>
                      <a:pt x="98" y="67"/>
                      <a:pt x="98" y="67"/>
                    </a:cubicBezTo>
                    <a:cubicBezTo>
                      <a:pt x="98" y="68"/>
                      <a:pt x="98" y="68"/>
                      <a:pt x="98" y="68"/>
                    </a:cubicBezTo>
                    <a:cubicBezTo>
                      <a:pt x="97" y="68"/>
                      <a:pt x="96" y="67"/>
                      <a:pt x="96" y="67"/>
                    </a:cubicBezTo>
                    <a:cubicBezTo>
                      <a:pt x="96" y="67"/>
                      <a:pt x="96" y="67"/>
                      <a:pt x="96" y="67"/>
                    </a:cubicBezTo>
                    <a:moveTo>
                      <a:pt x="96" y="61"/>
                    </a:moveTo>
                    <a:cubicBezTo>
                      <a:pt x="96" y="61"/>
                      <a:pt x="96" y="61"/>
                      <a:pt x="96" y="61"/>
                    </a:cubicBezTo>
                    <a:cubicBezTo>
                      <a:pt x="95" y="61"/>
                      <a:pt x="96" y="62"/>
                      <a:pt x="95" y="62"/>
                    </a:cubicBezTo>
                    <a:cubicBezTo>
                      <a:pt x="95" y="62"/>
                      <a:pt x="95" y="62"/>
                      <a:pt x="95" y="62"/>
                    </a:cubicBezTo>
                    <a:cubicBezTo>
                      <a:pt x="95" y="62"/>
                      <a:pt x="95" y="61"/>
                      <a:pt x="95" y="61"/>
                    </a:cubicBezTo>
                    <a:cubicBezTo>
                      <a:pt x="94" y="62"/>
                      <a:pt x="95" y="62"/>
                      <a:pt x="95" y="63"/>
                    </a:cubicBezTo>
                    <a:cubicBezTo>
                      <a:pt x="94" y="63"/>
                      <a:pt x="95" y="64"/>
                      <a:pt x="94" y="64"/>
                    </a:cubicBezTo>
                    <a:cubicBezTo>
                      <a:pt x="94" y="64"/>
                      <a:pt x="94" y="64"/>
                      <a:pt x="94" y="64"/>
                    </a:cubicBezTo>
                    <a:cubicBezTo>
                      <a:pt x="94" y="64"/>
                      <a:pt x="94" y="64"/>
                      <a:pt x="94" y="64"/>
                    </a:cubicBezTo>
                    <a:cubicBezTo>
                      <a:pt x="94" y="65"/>
                      <a:pt x="94" y="65"/>
                      <a:pt x="94" y="65"/>
                    </a:cubicBezTo>
                    <a:cubicBezTo>
                      <a:pt x="94" y="65"/>
                      <a:pt x="94" y="65"/>
                      <a:pt x="93" y="65"/>
                    </a:cubicBezTo>
                    <a:cubicBezTo>
                      <a:pt x="94" y="63"/>
                      <a:pt x="94" y="63"/>
                      <a:pt x="94" y="62"/>
                    </a:cubicBezTo>
                    <a:cubicBezTo>
                      <a:pt x="93" y="63"/>
                      <a:pt x="92" y="64"/>
                      <a:pt x="92" y="66"/>
                    </a:cubicBezTo>
                    <a:cubicBezTo>
                      <a:pt x="92" y="66"/>
                      <a:pt x="91" y="66"/>
                      <a:pt x="91" y="67"/>
                    </a:cubicBezTo>
                    <a:cubicBezTo>
                      <a:pt x="91" y="65"/>
                      <a:pt x="92" y="64"/>
                      <a:pt x="92" y="62"/>
                    </a:cubicBezTo>
                    <a:cubicBezTo>
                      <a:pt x="92" y="62"/>
                      <a:pt x="92" y="62"/>
                      <a:pt x="91" y="62"/>
                    </a:cubicBezTo>
                    <a:cubicBezTo>
                      <a:pt x="91" y="63"/>
                      <a:pt x="91" y="63"/>
                      <a:pt x="91" y="63"/>
                    </a:cubicBezTo>
                    <a:cubicBezTo>
                      <a:pt x="91" y="62"/>
                      <a:pt x="91" y="62"/>
                      <a:pt x="90" y="62"/>
                    </a:cubicBezTo>
                    <a:cubicBezTo>
                      <a:pt x="90" y="62"/>
                      <a:pt x="90" y="62"/>
                      <a:pt x="90" y="62"/>
                    </a:cubicBezTo>
                    <a:cubicBezTo>
                      <a:pt x="90" y="62"/>
                      <a:pt x="90" y="62"/>
                      <a:pt x="90" y="63"/>
                    </a:cubicBezTo>
                    <a:cubicBezTo>
                      <a:pt x="90" y="63"/>
                      <a:pt x="89" y="63"/>
                      <a:pt x="89" y="63"/>
                    </a:cubicBezTo>
                    <a:cubicBezTo>
                      <a:pt x="89" y="63"/>
                      <a:pt x="89" y="63"/>
                      <a:pt x="89" y="63"/>
                    </a:cubicBezTo>
                    <a:cubicBezTo>
                      <a:pt x="89" y="63"/>
                      <a:pt x="90" y="63"/>
                      <a:pt x="90" y="64"/>
                    </a:cubicBezTo>
                    <a:cubicBezTo>
                      <a:pt x="90" y="64"/>
                      <a:pt x="89" y="64"/>
                      <a:pt x="89" y="64"/>
                    </a:cubicBezTo>
                    <a:cubicBezTo>
                      <a:pt x="89" y="64"/>
                      <a:pt x="89" y="64"/>
                      <a:pt x="89" y="64"/>
                    </a:cubicBezTo>
                    <a:cubicBezTo>
                      <a:pt x="88" y="64"/>
                      <a:pt x="88" y="64"/>
                      <a:pt x="88" y="64"/>
                    </a:cubicBezTo>
                    <a:cubicBezTo>
                      <a:pt x="88" y="65"/>
                      <a:pt x="88" y="65"/>
                      <a:pt x="87" y="66"/>
                    </a:cubicBezTo>
                    <a:cubicBezTo>
                      <a:pt x="88" y="66"/>
                      <a:pt x="87" y="67"/>
                      <a:pt x="88" y="67"/>
                    </a:cubicBezTo>
                    <a:cubicBezTo>
                      <a:pt x="88" y="67"/>
                      <a:pt x="88" y="67"/>
                      <a:pt x="87" y="67"/>
                    </a:cubicBezTo>
                    <a:cubicBezTo>
                      <a:pt x="87" y="67"/>
                      <a:pt x="87" y="67"/>
                      <a:pt x="87" y="67"/>
                    </a:cubicBezTo>
                    <a:cubicBezTo>
                      <a:pt x="87" y="66"/>
                      <a:pt x="87" y="66"/>
                      <a:pt x="87" y="66"/>
                    </a:cubicBezTo>
                    <a:cubicBezTo>
                      <a:pt x="85" y="66"/>
                      <a:pt x="85" y="65"/>
                      <a:pt x="84" y="65"/>
                    </a:cubicBezTo>
                    <a:cubicBezTo>
                      <a:pt x="84" y="65"/>
                      <a:pt x="84" y="65"/>
                      <a:pt x="83" y="66"/>
                    </a:cubicBezTo>
                    <a:cubicBezTo>
                      <a:pt x="83" y="67"/>
                      <a:pt x="84" y="67"/>
                      <a:pt x="85" y="67"/>
                    </a:cubicBezTo>
                    <a:cubicBezTo>
                      <a:pt x="84" y="68"/>
                      <a:pt x="86" y="68"/>
                      <a:pt x="85" y="69"/>
                    </a:cubicBezTo>
                    <a:cubicBezTo>
                      <a:pt x="85" y="68"/>
                      <a:pt x="84" y="68"/>
                      <a:pt x="84" y="67"/>
                    </a:cubicBezTo>
                    <a:cubicBezTo>
                      <a:pt x="83" y="68"/>
                      <a:pt x="83" y="68"/>
                      <a:pt x="83" y="68"/>
                    </a:cubicBezTo>
                    <a:cubicBezTo>
                      <a:pt x="83" y="68"/>
                      <a:pt x="83" y="68"/>
                      <a:pt x="83" y="68"/>
                    </a:cubicBezTo>
                    <a:cubicBezTo>
                      <a:pt x="83" y="68"/>
                      <a:pt x="82" y="68"/>
                      <a:pt x="82" y="69"/>
                    </a:cubicBezTo>
                    <a:cubicBezTo>
                      <a:pt x="82" y="69"/>
                      <a:pt x="83" y="69"/>
                      <a:pt x="83" y="69"/>
                    </a:cubicBezTo>
                    <a:cubicBezTo>
                      <a:pt x="83" y="69"/>
                      <a:pt x="83" y="69"/>
                      <a:pt x="83" y="69"/>
                    </a:cubicBezTo>
                    <a:cubicBezTo>
                      <a:pt x="82" y="69"/>
                      <a:pt x="82" y="70"/>
                      <a:pt x="81" y="70"/>
                    </a:cubicBezTo>
                    <a:cubicBezTo>
                      <a:pt x="82" y="70"/>
                      <a:pt x="82" y="69"/>
                      <a:pt x="82" y="68"/>
                    </a:cubicBezTo>
                    <a:cubicBezTo>
                      <a:pt x="81" y="68"/>
                      <a:pt x="81" y="69"/>
                      <a:pt x="81" y="70"/>
                    </a:cubicBezTo>
                    <a:cubicBezTo>
                      <a:pt x="81" y="69"/>
                      <a:pt x="81" y="69"/>
                      <a:pt x="81" y="68"/>
                    </a:cubicBezTo>
                    <a:cubicBezTo>
                      <a:pt x="78" y="69"/>
                      <a:pt x="80" y="70"/>
                      <a:pt x="80" y="71"/>
                    </a:cubicBezTo>
                    <a:cubicBezTo>
                      <a:pt x="80" y="71"/>
                      <a:pt x="79" y="70"/>
                      <a:pt x="79" y="70"/>
                    </a:cubicBezTo>
                    <a:cubicBezTo>
                      <a:pt x="78" y="70"/>
                      <a:pt x="78" y="70"/>
                      <a:pt x="78" y="70"/>
                    </a:cubicBezTo>
                    <a:cubicBezTo>
                      <a:pt x="78" y="71"/>
                      <a:pt x="79" y="71"/>
                      <a:pt x="79" y="71"/>
                    </a:cubicBezTo>
                    <a:cubicBezTo>
                      <a:pt x="79" y="71"/>
                      <a:pt x="79" y="71"/>
                      <a:pt x="79" y="71"/>
                    </a:cubicBezTo>
                    <a:cubicBezTo>
                      <a:pt x="78" y="71"/>
                      <a:pt x="79" y="71"/>
                      <a:pt x="79" y="71"/>
                    </a:cubicBezTo>
                    <a:cubicBezTo>
                      <a:pt x="78" y="71"/>
                      <a:pt x="78" y="70"/>
                      <a:pt x="78" y="70"/>
                    </a:cubicBezTo>
                    <a:cubicBezTo>
                      <a:pt x="77" y="71"/>
                      <a:pt x="78" y="71"/>
                      <a:pt x="78" y="72"/>
                    </a:cubicBezTo>
                    <a:cubicBezTo>
                      <a:pt x="78" y="72"/>
                      <a:pt x="77" y="72"/>
                      <a:pt x="77" y="72"/>
                    </a:cubicBezTo>
                    <a:cubicBezTo>
                      <a:pt x="77" y="72"/>
                      <a:pt x="77" y="72"/>
                      <a:pt x="76" y="72"/>
                    </a:cubicBezTo>
                    <a:cubicBezTo>
                      <a:pt x="76" y="72"/>
                      <a:pt x="77" y="72"/>
                      <a:pt x="77" y="72"/>
                    </a:cubicBezTo>
                    <a:cubicBezTo>
                      <a:pt x="77" y="72"/>
                      <a:pt x="77" y="72"/>
                      <a:pt x="77" y="72"/>
                    </a:cubicBezTo>
                    <a:cubicBezTo>
                      <a:pt x="77" y="72"/>
                      <a:pt x="77" y="72"/>
                      <a:pt x="77" y="72"/>
                    </a:cubicBezTo>
                    <a:cubicBezTo>
                      <a:pt x="77" y="72"/>
                      <a:pt x="77" y="72"/>
                      <a:pt x="77" y="73"/>
                    </a:cubicBezTo>
                    <a:cubicBezTo>
                      <a:pt x="77" y="73"/>
                      <a:pt x="76" y="74"/>
                      <a:pt x="76" y="74"/>
                    </a:cubicBezTo>
                    <a:cubicBezTo>
                      <a:pt x="76" y="74"/>
                      <a:pt x="76" y="74"/>
                      <a:pt x="76" y="74"/>
                    </a:cubicBezTo>
                    <a:cubicBezTo>
                      <a:pt x="76" y="74"/>
                      <a:pt x="76" y="74"/>
                      <a:pt x="75" y="74"/>
                    </a:cubicBezTo>
                    <a:cubicBezTo>
                      <a:pt x="75" y="75"/>
                      <a:pt x="74" y="74"/>
                      <a:pt x="74" y="75"/>
                    </a:cubicBezTo>
                    <a:cubicBezTo>
                      <a:pt x="74" y="75"/>
                      <a:pt x="75" y="75"/>
                      <a:pt x="75" y="75"/>
                    </a:cubicBezTo>
                    <a:cubicBezTo>
                      <a:pt x="75" y="75"/>
                      <a:pt x="75" y="75"/>
                      <a:pt x="76" y="75"/>
                    </a:cubicBezTo>
                    <a:cubicBezTo>
                      <a:pt x="76" y="75"/>
                      <a:pt x="76" y="75"/>
                      <a:pt x="76" y="75"/>
                    </a:cubicBezTo>
                    <a:cubicBezTo>
                      <a:pt x="77" y="75"/>
                      <a:pt x="77" y="75"/>
                      <a:pt x="77" y="75"/>
                    </a:cubicBezTo>
                    <a:cubicBezTo>
                      <a:pt x="76" y="76"/>
                      <a:pt x="76" y="76"/>
                      <a:pt x="76" y="76"/>
                    </a:cubicBezTo>
                    <a:cubicBezTo>
                      <a:pt x="76" y="75"/>
                      <a:pt x="76" y="76"/>
                      <a:pt x="75" y="75"/>
                    </a:cubicBezTo>
                    <a:cubicBezTo>
                      <a:pt x="75" y="76"/>
                      <a:pt x="75" y="76"/>
                      <a:pt x="75" y="76"/>
                    </a:cubicBezTo>
                    <a:cubicBezTo>
                      <a:pt x="75" y="76"/>
                      <a:pt x="75" y="76"/>
                      <a:pt x="75" y="76"/>
                    </a:cubicBezTo>
                    <a:cubicBezTo>
                      <a:pt x="75" y="76"/>
                      <a:pt x="75" y="76"/>
                      <a:pt x="75" y="76"/>
                    </a:cubicBezTo>
                    <a:cubicBezTo>
                      <a:pt x="75" y="76"/>
                      <a:pt x="75" y="76"/>
                      <a:pt x="75" y="76"/>
                    </a:cubicBezTo>
                    <a:cubicBezTo>
                      <a:pt x="75" y="76"/>
                      <a:pt x="74" y="77"/>
                      <a:pt x="74" y="77"/>
                    </a:cubicBezTo>
                    <a:cubicBezTo>
                      <a:pt x="74" y="77"/>
                      <a:pt x="74" y="77"/>
                      <a:pt x="74" y="77"/>
                    </a:cubicBezTo>
                    <a:cubicBezTo>
                      <a:pt x="74" y="77"/>
                      <a:pt x="74" y="77"/>
                      <a:pt x="74" y="77"/>
                    </a:cubicBezTo>
                    <a:cubicBezTo>
                      <a:pt x="74" y="77"/>
                      <a:pt x="74" y="77"/>
                      <a:pt x="74" y="76"/>
                    </a:cubicBezTo>
                    <a:cubicBezTo>
                      <a:pt x="74" y="76"/>
                      <a:pt x="74" y="77"/>
                      <a:pt x="73" y="77"/>
                    </a:cubicBezTo>
                    <a:cubicBezTo>
                      <a:pt x="73" y="77"/>
                      <a:pt x="73" y="76"/>
                      <a:pt x="73" y="76"/>
                    </a:cubicBezTo>
                    <a:cubicBezTo>
                      <a:pt x="72" y="77"/>
                      <a:pt x="73" y="77"/>
                      <a:pt x="74" y="77"/>
                    </a:cubicBezTo>
                    <a:cubicBezTo>
                      <a:pt x="74" y="78"/>
                      <a:pt x="73" y="78"/>
                      <a:pt x="73" y="78"/>
                    </a:cubicBezTo>
                    <a:cubicBezTo>
                      <a:pt x="73" y="78"/>
                      <a:pt x="73" y="78"/>
                      <a:pt x="73" y="78"/>
                    </a:cubicBezTo>
                    <a:cubicBezTo>
                      <a:pt x="73" y="78"/>
                      <a:pt x="72" y="78"/>
                      <a:pt x="72" y="78"/>
                    </a:cubicBezTo>
                    <a:cubicBezTo>
                      <a:pt x="72" y="78"/>
                      <a:pt x="72" y="78"/>
                      <a:pt x="72" y="78"/>
                    </a:cubicBezTo>
                    <a:cubicBezTo>
                      <a:pt x="72" y="78"/>
                      <a:pt x="72" y="78"/>
                      <a:pt x="72" y="79"/>
                    </a:cubicBezTo>
                    <a:cubicBezTo>
                      <a:pt x="72" y="79"/>
                      <a:pt x="72" y="79"/>
                      <a:pt x="72" y="79"/>
                    </a:cubicBezTo>
                    <a:cubicBezTo>
                      <a:pt x="72" y="79"/>
                      <a:pt x="72" y="79"/>
                      <a:pt x="72" y="78"/>
                    </a:cubicBezTo>
                    <a:cubicBezTo>
                      <a:pt x="73" y="78"/>
                      <a:pt x="73" y="78"/>
                      <a:pt x="73" y="78"/>
                    </a:cubicBezTo>
                    <a:cubicBezTo>
                      <a:pt x="73" y="78"/>
                      <a:pt x="73" y="78"/>
                      <a:pt x="73" y="78"/>
                    </a:cubicBezTo>
                    <a:cubicBezTo>
                      <a:pt x="73" y="79"/>
                      <a:pt x="73" y="78"/>
                      <a:pt x="73" y="79"/>
                    </a:cubicBezTo>
                    <a:cubicBezTo>
                      <a:pt x="73" y="79"/>
                      <a:pt x="73" y="79"/>
                      <a:pt x="73" y="80"/>
                    </a:cubicBezTo>
                    <a:cubicBezTo>
                      <a:pt x="73" y="80"/>
                      <a:pt x="73" y="79"/>
                      <a:pt x="72" y="79"/>
                    </a:cubicBezTo>
                    <a:cubicBezTo>
                      <a:pt x="72" y="79"/>
                      <a:pt x="72" y="79"/>
                      <a:pt x="72" y="79"/>
                    </a:cubicBezTo>
                    <a:cubicBezTo>
                      <a:pt x="72" y="80"/>
                      <a:pt x="71" y="80"/>
                      <a:pt x="71" y="81"/>
                    </a:cubicBezTo>
                    <a:cubicBezTo>
                      <a:pt x="72" y="81"/>
                      <a:pt x="73" y="81"/>
                      <a:pt x="73" y="81"/>
                    </a:cubicBezTo>
                    <a:cubicBezTo>
                      <a:pt x="73" y="81"/>
                      <a:pt x="73" y="81"/>
                      <a:pt x="72" y="81"/>
                    </a:cubicBezTo>
                    <a:cubicBezTo>
                      <a:pt x="72" y="81"/>
                      <a:pt x="71" y="81"/>
                      <a:pt x="71" y="82"/>
                    </a:cubicBezTo>
                    <a:cubicBezTo>
                      <a:pt x="70" y="82"/>
                      <a:pt x="70" y="82"/>
                      <a:pt x="70" y="82"/>
                    </a:cubicBezTo>
                    <a:cubicBezTo>
                      <a:pt x="69" y="82"/>
                      <a:pt x="69" y="82"/>
                      <a:pt x="69" y="82"/>
                    </a:cubicBezTo>
                    <a:cubicBezTo>
                      <a:pt x="69" y="83"/>
                      <a:pt x="70" y="83"/>
                      <a:pt x="70" y="83"/>
                    </a:cubicBezTo>
                    <a:cubicBezTo>
                      <a:pt x="70" y="83"/>
                      <a:pt x="70" y="83"/>
                      <a:pt x="70" y="83"/>
                    </a:cubicBezTo>
                    <a:cubicBezTo>
                      <a:pt x="69" y="83"/>
                      <a:pt x="70" y="83"/>
                      <a:pt x="70" y="84"/>
                    </a:cubicBezTo>
                    <a:cubicBezTo>
                      <a:pt x="70" y="84"/>
                      <a:pt x="70" y="84"/>
                      <a:pt x="69" y="84"/>
                    </a:cubicBezTo>
                    <a:cubicBezTo>
                      <a:pt x="69" y="84"/>
                      <a:pt x="69" y="84"/>
                      <a:pt x="69" y="84"/>
                    </a:cubicBezTo>
                    <a:cubicBezTo>
                      <a:pt x="69" y="83"/>
                      <a:pt x="69" y="83"/>
                      <a:pt x="69" y="83"/>
                    </a:cubicBezTo>
                    <a:cubicBezTo>
                      <a:pt x="69" y="83"/>
                      <a:pt x="69" y="83"/>
                      <a:pt x="69" y="84"/>
                    </a:cubicBezTo>
                    <a:cubicBezTo>
                      <a:pt x="70" y="84"/>
                      <a:pt x="69" y="84"/>
                      <a:pt x="69" y="85"/>
                    </a:cubicBezTo>
                    <a:cubicBezTo>
                      <a:pt x="69" y="84"/>
                      <a:pt x="69" y="84"/>
                      <a:pt x="69" y="84"/>
                    </a:cubicBezTo>
                    <a:cubicBezTo>
                      <a:pt x="69" y="84"/>
                      <a:pt x="69" y="85"/>
                      <a:pt x="69" y="85"/>
                    </a:cubicBezTo>
                    <a:cubicBezTo>
                      <a:pt x="69" y="85"/>
                      <a:pt x="70" y="85"/>
                      <a:pt x="70" y="86"/>
                    </a:cubicBezTo>
                    <a:cubicBezTo>
                      <a:pt x="70" y="86"/>
                      <a:pt x="69" y="86"/>
                      <a:pt x="69" y="86"/>
                    </a:cubicBezTo>
                    <a:cubicBezTo>
                      <a:pt x="69" y="86"/>
                      <a:pt x="68" y="86"/>
                      <a:pt x="68" y="86"/>
                    </a:cubicBezTo>
                    <a:cubicBezTo>
                      <a:pt x="68" y="86"/>
                      <a:pt x="68" y="86"/>
                      <a:pt x="68" y="86"/>
                    </a:cubicBezTo>
                    <a:cubicBezTo>
                      <a:pt x="69" y="86"/>
                      <a:pt x="69" y="87"/>
                      <a:pt x="69" y="87"/>
                    </a:cubicBezTo>
                    <a:cubicBezTo>
                      <a:pt x="68" y="87"/>
                      <a:pt x="68" y="87"/>
                      <a:pt x="68" y="87"/>
                    </a:cubicBezTo>
                    <a:cubicBezTo>
                      <a:pt x="68" y="88"/>
                      <a:pt x="68" y="88"/>
                      <a:pt x="68" y="88"/>
                    </a:cubicBezTo>
                    <a:cubicBezTo>
                      <a:pt x="68" y="88"/>
                      <a:pt x="68" y="88"/>
                      <a:pt x="68" y="88"/>
                    </a:cubicBezTo>
                    <a:cubicBezTo>
                      <a:pt x="68" y="88"/>
                      <a:pt x="68" y="88"/>
                      <a:pt x="68" y="88"/>
                    </a:cubicBezTo>
                    <a:cubicBezTo>
                      <a:pt x="68" y="88"/>
                      <a:pt x="68" y="88"/>
                      <a:pt x="68" y="88"/>
                    </a:cubicBezTo>
                    <a:cubicBezTo>
                      <a:pt x="68" y="88"/>
                      <a:pt x="68" y="88"/>
                      <a:pt x="68" y="88"/>
                    </a:cubicBezTo>
                    <a:cubicBezTo>
                      <a:pt x="68" y="89"/>
                      <a:pt x="69" y="89"/>
                      <a:pt x="68" y="89"/>
                    </a:cubicBezTo>
                    <a:cubicBezTo>
                      <a:pt x="68" y="89"/>
                      <a:pt x="68" y="89"/>
                      <a:pt x="68" y="89"/>
                    </a:cubicBezTo>
                    <a:cubicBezTo>
                      <a:pt x="68" y="89"/>
                      <a:pt x="68" y="89"/>
                      <a:pt x="68" y="89"/>
                    </a:cubicBezTo>
                    <a:cubicBezTo>
                      <a:pt x="67" y="90"/>
                      <a:pt x="68" y="90"/>
                      <a:pt x="68" y="90"/>
                    </a:cubicBezTo>
                    <a:cubicBezTo>
                      <a:pt x="68" y="90"/>
                      <a:pt x="68" y="90"/>
                      <a:pt x="68" y="90"/>
                    </a:cubicBezTo>
                    <a:cubicBezTo>
                      <a:pt x="68" y="90"/>
                      <a:pt x="68" y="90"/>
                      <a:pt x="68" y="90"/>
                    </a:cubicBezTo>
                    <a:cubicBezTo>
                      <a:pt x="68" y="90"/>
                      <a:pt x="68" y="90"/>
                      <a:pt x="68" y="90"/>
                    </a:cubicBezTo>
                    <a:cubicBezTo>
                      <a:pt x="68" y="90"/>
                      <a:pt x="68" y="90"/>
                      <a:pt x="69" y="90"/>
                    </a:cubicBezTo>
                    <a:cubicBezTo>
                      <a:pt x="68" y="91"/>
                      <a:pt x="67" y="91"/>
                      <a:pt x="66" y="92"/>
                    </a:cubicBezTo>
                    <a:cubicBezTo>
                      <a:pt x="66" y="92"/>
                      <a:pt x="66" y="92"/>
                      <a:pt x="66" y="92"/>
                    </a:cubicBezTo>
                    <a:cubicBezTo>
                      <a:pt x="66" y="92"/>
                      <a:pt x="66" y="92"/>
                      <a:pt x="66" y="92"/>
                    </a:cubicBezTo>
                    <a:cubicBezTo>
                      <a:pt x="66" y="92"/>
                      <a:pt x="65" y="93"/>
                      <a:pt x="65" y="93"/>
                    </a:cubicBezTo>
                    <a:cubicBezTo>
                      <a:pt x="66" y="93"/>
                      <a:pt x="66" y="93"/>
                      <a:pt x="66" y="93"/>
                    </a:cubicBezTo>
                    <a:cubicBezTo>
                      <a:pt x="66" y="93"/>
                      <a:pt x="65" y="94"/>
                      <a:pt x="65" y="94"/>
                    </a:cubicBezTo>
                    <a:cubicBezTo>
                      <a:pt x="65" y="94"/>
                      <a:pt x="65" y="93"/>
                      <a:pt x="65" y="93"/>
                    </a:cubicBezTo>
                    <a:cubicBezTo>
                      <a:pt x="65" y="93"/>
                      <a:pt x="65" y="93"/>
                      <a:pt x="65" y="93"/>
                    </a:cubicBezTo>
                    <a:cubicBezTo>
                      <a:pt x="64" y="94"/>
                      <a:pt x="64" y="95"/>
                      <a:pt x="63" y="95"/>
                    </a:cubicBezTo>
                    <a:cubicBezTo>
                      <a:pt x="63" y="96"/>
                      <a:pt x="62" y="96"/>
                      <a:pt x="62" y="97"/>
                    </a:cubicBezTo>
                    <a:cubicBezTo>
                      <a:pt x="62" y="97"/>
                      <a:pt x="63" y="97"/>
                      <a:pt x="63" y="97"/>
                    </a:cubicBezTo>
                    <a:cubicBezTo>
                      <a:pt x="63" y="97"/>
                      <a:pt x="63" y="97"/>
                      <a:pt x="63" y="97"/>
                    </a:cubicBezTo>
                    <a:cubicBezTo>
                      <a:pt x="63" y="97"/>
                      <a:pt x="63" y="98"/>
                      <a:pt x="63" y="98"/>
                    </a:cubicBezTo>
                    <a:cubicBezTo>
                      <a:pt x="64" y="98"/>
                      <a:pt x="64" y="98"/>
                      <a:pt x="65" y="97"/>
                    </a:cubicBezTo>
                    <a:cubicBezTo>
                      <a:pt x="64" y="96"/>
                      <a:pt x="65" y="95"/>
                      <a:pt x="65" y="95"/>
                    </a:cubicBezTo>
                    <a:cubicBezTo>
                      <a:pt x="66" y="95"/>
                      <a:pt x="66" y="95"/>
                      <a:pt x="66" y="96"/>
                    </a:cubicBezTo>
                    <a:cubicBezTo>
                      <a:pt x="66" y="96"/>
                      <a:pt x="65" y="96"/>
                      <a:pt x="65" y="96"/>
                    </a:cubicBezTo>
                    <a:cubicBezTo>
                      <a:pt x="66" y="97"/>
                      <a:pt x="66" y="97"/>
                      <a:pt x="66" y="97"/>
                    </a:cubicBezTo>
                    <a:cubicBezTo>
                      <a:pt x="65" y="97"/>
                      <a:pt x="65" y="98"/>
                      <a:pt x="65" y="98"/>
                    </a:cubicBezTo>
                    <a:cubicBezTo>
                      <a:pt x="65" y="98"/>
                      <a:pt x="65" y="98"/>
                      <a:pt x="65" y="98"/>
                    </a:cubicBezTo>
                    <a:cubicBezTo>
                      <a:pt x="64" y="98"/>
                      <a:pt x="64" y="98"/>
                      <a:pt x="64" y="98"/>
                    </a:cubicBezTo>
                    <a:cubicBezTo>
                      <a:pt x="64" y="98"/>
                      <a:pt x="64" y="98"/>
                      <a:pt x="64" y="98"/>
                    </a:cubicBezTo>
                    <a:cubicBezTo>
                      <a:pt x="64" y="98"/>
                      <a:pt x="64" y="98"/>
                      <a:pt x="64" y="98"/>
                    </a:cubicBezTo>
                    <a:cubicBezTo>
                      <a:pt x="63" y="98"/>
                      <a:pt x="63" y="99"/>
                      <a:pt x="63" y="99"/>
                    </a:cubicBezTo>
                    <a:cubicBezTo>
                      <a:pt x="63" y="98"/>
                      <a:pt x="63" y="97"/>
                      <a:pt x="62" y="97"/>
                    </a:cubicBezTo>
                    <a:cubicBezTo>
                      <a:pt x="62" y="97"/>
                      <a:pt x="61" y="98"/>
                      <a:pt x="61" y="98"/>
                    </a:cubicBezTo>
                    <a:cubicBezTo>
                      <a:pt x="62" y="98"/>
                      <a:pt x="62" y="98"/>
                      <a:pt x="62" y="98"/>
                    </a:cubicBezTo>
                    <a:cubicBezTo>
                      <a:pt x="61" y="99"/>
                      <a:pt x="60" y="98"/>
                      <a:pt x="60" y="99"/>
                    </a:cubicBezTo>
                    <a:cubicBezTo>
                      <a:pt x="61" y="99"/>
                      <a:pt x="61" y="99"/>
                      <a:pt x="61" y="99"/>
                    </a:cubicBezTo>
                    <a:cubicBezTo>
                      <a:pt x="60" y="99"/>
                      <a:pt x="60" y="100"/>
                      <a:pt x="60" y="100"/>
                    </a:cubicBezTo>
                    <a:cubicBezTo>
                      <a:pt x="60" y="100"/>
                      <a:pt x="59" y="100"/>
                      <a:pt x="59" y="99"/>
                    </a:cubicBezTo>
                    <a:cubicBezTo>
                      <a:pt x="59" y="100"/>
                      <a:pt x="60" y="100"/>
                      <a:pt x="60" y="100"/>
                    </a:cubicBezTo>
                    <a:cubicBezTo>
                      <a:pt x="60" y="100"/>
                      <a:pt x="61" y="101"/>
                      <a:pt x="60" y="101"/>
                    </a:cubicBezTo>
                    <a:cubicBezTo>
                      <a:pt x="60" y="100"/>
                      <a:pt x="59" y="100"/>
                      <a:pt x="59" y="100"/>
                    </a:cubicBezTo>
                    <a:cubicBezTo>
                      <a:pt x="59" y="101"/>
                      <a:pt x="60" y="101"/>
                      <a:pt x="60" y="101"/>
                    </a:cubicBezTo>
                    <a:cubicBezTo>
                      <a:pt x="59" y="101"/>
                      <a:pt x="58" y="100"/>
                      <a:pt x="57" y="100"/>
                    </a:cubicBezTo>
                    <a:cubicBezTo>
                      <a:pt x="57" y="100"/>
                      <a:pt x="56" y="100"/>
                      <a:pt x="57" y="101"/>
                    </a:cubicBezTo>
                    <a:cubicBezTo>
                      <a:pt x="57" y="101"/>
                      <a:pt x="57" y="101"/>
                      <a:pt x="58" y="101"/>
                    </a:cubicBezTo>
                    <a:cubicBezTo>
                      <a:pt x="58" y="101"/>
                      <a:pt x="58" y="101"/>
                      <a:pt x="58" y="101"/>
                    </a:cubicBezTo>
                    <a:cubicBezTo>
                      <a:pt x="58" y="101"/>
                      <a:pt x="58" y="101"/>
                      <a:pt x="58" y="101"/>
                    </a:cubicBezTo>
                    <a:cubicBezTo>
                      <a:pt x="58" y="101"/>
                      <a:pt x="58" y="101"/>
                      <a:pt x="58" y="101"/>
                    </a:cubicBezTo>
                    <a:cubicBezTo>
                      <a:pt x="58" y="101"/>
                      <a:pt x="58" y="101"/>
                      <a:pt x="58" y="101"/>
                    </a:cubicBezTo>
                    <a:cubicBezTo>
                      <a:pt x="59" y="101"/>
                      <a:pt x="59" y="101"/>
                      <a:pt x="59" y="101"/>
                    </a:cubicBezTo>
                    <a:cubicBezTo>
                      <a:pt x="58" y="101"/>
                      <a:pt x="58" y="102"/>
                      <a:pt x="57" y="102"/>
                    </a:cubicBezTo>
                    <a:cubicBezTo>
                      <a:pt x="57" y="102"/>
                      <a:pt x="56" y="101"/>
                      <a:pt x="56" y="101"/>
                    </a:cubicBezTo>
                    <a:cubicBezTo>
                      <a:pt x="55" y="101"/>
                      <a:pt x="55" y="101"/>
                      <a:pt x="55" y="102"/>
                    </a:cubicBezTo>
                    <a:cubicBezTo>
                      <a:pt x="56" y="102"/>
                      <a:pt x="56" y="102"/>
                      <a:pt x="57" y="103"/>
                    </a:cubicBezTo>
                    <a:cubicBezTo>
                      <a:pt x="56" y="103"/>
                      <a:pt x="57" y="104"/>
                      <a:pt x="56" y="104"/>
                    </a:cubicBezTo>
                    <a:cubicBezTo>
                      <a:pt x="56" y="104"/>
                      <a:pt x="56" y="104"/>
                      <a:pt x="56" y="104"/>
                    </a:cubicBezTo>
                    <a:cubicBezTo>
                      <a:pt x="56" y="103"/>
                      <a:pt x="56" y="103"/>
                      <a:pt x="56" y="103"/>
                    </a:cubicBezTo>
                    <a:cubicBezTo>
                      <a:pt x="55" y="103"/>
                      <a:pt x="55" y="103"/>
                      <a:pt x="55" y="103"/>
                    </a:cubicBezTo>
                    <a:cubicBezTo>
                      <a:pt x="56" y="103"/>
                      <a:pt x="56" y="103"/>
                      <a:pt x="56" y="103"/>
                    </a:cubicBezTo>
                    <a:cubicBezTo>
                      <a:pt x="55" y="103"/>
                      <a:pt x="55" y="103"/>
                      <a:pt x="55" y="103"/>
                    </a:cubicBezTo>
                    <a:cubicBezTo>
                      <a:pt x="54" y="104"/>
                      <a:pt x="55" y="103"/>
                      <a:pt x="55" y="104"/>
                    </a:cubicBezTo>
                    <a:cubicBezTo>
                      <a:pt x="54" y="104"/>
                      <a:pt x="54" y="104"/>
                      <a:pt x="54" y="104"/>
                    </a:cubicBezTo>
                    <a:cubicBezTo>
                      <a:pt x="54" y="103"/>
                      <a:pt x="54" y="103"/>
                      <a:pt x="54" y="103"/>
                    </a:cubicBezTo>
                    <a:cubicBezTo>
                      <a:pt x="54" y="103"/>
                      <a:pt x="54" y="103"/>
                      <a:pt x="54" y="103"/>
                    </a:cubicBezTo>
                    <a:cubicBezTo>
                      <a:pt x="53" y="103"/>
                      <a:pt x="54" y="104"/>
                      <a:pt x="53" y="104"/>
                    </a:cubicBezTo>
                    <a:cubicBezTo>
                      <a:pt x="53" y="103"/>
                      <a:pt x="53" y="103"/>
                      <a:pt x="53" y="103"/>
                    </a:cubicBezTo>
                    <a:cubicBezTo>
                      <a:pt x="53" y="104"/>
                      <a:pt x="53" y="104"/>
                      <a:pt x="53" y="104"/>
                    </a:cubicBezTo>
                    <a:cubicBezTo>
                      <a:pt x="53" y="104"/>
                      <a:pt x="54" y="104"/>
                      <a:pt x="54" y="104"/>
                    </a:cubicBezTo>
                    <a:cubicBezTo>
                      <a:pt x="54" y="104"/>
                      <a:pt x="54" y="104"/>
                      <a:pt x="55" y="105"/>
                    </a:cubicBezTo>
                    <a:cubicBezTo>
                      <a:pt x="55" y="105"/>
                      <a:pt x="55" y="105"/>
                      <a:pt x="56" y="105"/>
                    </a:cubicBezTo>
                    <a:cubicBezTo>
                      <a:pt x="56" y="105"/>
                      <a:pt x="56" y="105"/>
                      <a:pt x="56" y="105"/>
                    </a:cubicBezTo>
                    <a:cubicBezTo>
                      <a:pt x="56" y="105"/>
                      <a:pt x="55" y="105"/>
                      <a:pt x="55" y="105"/>
                    </a:cubicBezTo>
                    <a:cubicBezTo>
                      <a:pt x="55" y="105"/>
                      <a:pt x="55" y="105"/>
                      <a:pt x="54" y="105"/>
                    </a:cubicBezTo>
                    <a:cubicBezTo>
                      <a:pt x="54" y="105"/>
                      <a:pt x="54" y="105"/>
                      <a:pt x="53" y="105"/>
                    </a:cubicBezTo>
                    <a:cubicBezTo>
                      <a:pt x="53" y="105"/>
                      <a:pt x="53" y="105"/>
                      <a:pt x="52" y="105"/>
                    </a:cubicBezTo>
                    <a:cubicBezTo>
                      <a:pt x="53" y="106"/>
                      <a:pt x="53" y="105"/>
                      <a:pt x="53" y="106"/>
                    </a:cubicBezTo>
                    <a:cubicBezTo>
                      <a:pt x="53" y="106"/>
                      <a:pt x="53" y="106"/>
                      <a:pt x="53" y="106"/>
                    </a:cubicBezTo>
                    <a:cubicBezTo>
                      <a:pt x="53" y="106"/>
                      <a:pt x="53" y="106"/>
                      <a:pt x="53" y="106"/>
                    </a:cubicBezTo>
                    <a:cubicBezTo>
                      <a:pt x="54" y="106"/>
                      <a:pt x="54" y="106"/>
                      <a:pt x="54" y="106"/>
                    </a:cubicBezTo>
                    <a:cubicBezTo>
                      <a:pt x="54" y="106"/>
                      <a:pt x="54" y="106"/>
                      <a:pt x="54" y="106"/>
                    </a:cubicBezTo>
                    <a:cubicBezTo>
                      <a:pt x="54" y="106"/>
                      <a:pt x="53" y="106"/>
                      <a:pt x="53" y="107"/>
                    </a:cubicBezTo>
                    <a:cubicBezTo>
                      <a:pt x="54" y="107"/>
                      <a:pt x="53" y="107"/>
                      <a:pt x="53" y="107"/>
                    </a:cubicBezTo>
                    <a:cubicBezTo>
                      <a:pt x="53" y="107"/>
                      <a:pt x="53" y="108"/>
                      <a:pt x="53" y="108"/>
                    </a:cubicBezTo>
                    <a:cubicBezTo>
                      <a:pt x="54" y="108"/>
                      <a:pt x="54" y="107"/>
                      <a:pt x="54" y="107"/>
                    </a:cubicBezTo>
                    <a:cubicBezTo>
                      <a:pt x="54" y="107"/>
                      <a:pt x="55" y="107"/>
                      <a:pt x="55" y="107"/>
                    </a:cubicBezTo>
                    <a:cubicBezTo>
                      <a:pt x="55" y="107"/>
                      <a:pt x="55" y="107"/>
                      <a:pt x="56" y="108"/>
                    </a:cubicBezTo>
                    <a:cubicBezTo>
                      <a:pt x="56" y="107"/>
                      <a:pt x="56" y="107"/>
                      <a:pt x="56" y="107"/>
                    </a:cubicBezTo>
                    <a:cubicBezTo>
                      <a:pt x="56" y="107"/>
                      <a:pt x="56" y="107"/>
                      <a:pt x="56" y="107"/>
                    </a:cubicBezTo>
                    <a:cubicBezTo>
                      <a:pt x="56" y="107"/>
                      <a:pt x="56" y="107"/>
                      <a:pt x="56" y="107"/>
                    </a:cubicBezTo>
                    <a:cubicBezTo>
                      <a:pt x="57" y="107"/>
                      <a:pt x="57" y="107"/>
                      <a:pt x="57" y="107"/>
                    </a:cubicBezTo>
                    <a:cubicBezTo>
                      <a:pt x="57" y="107"/>
                      <a:pt x="57" y="107"/>
                      <a:pt x="57" y="107"/>
                    </a:cubicBezTo>
                    <a:cubicBezTo>
                      <a:pt x="57" y="107"/>
                      <a:pt x="57" y="107"/>
                      <a:pt x="57" y="107"/>
                    </a:cubicBezTo>
                    <a:cubicBezTo>
                      <a:pt x="57" y="107"/>
                      <a:pt x="57" y="107"/>
                      <a:pt x="57" y="107"/>
                    </a:cubicBezTo>
                    <a:cubicBezTo>
                      <a:pt x="57" y="107"/>
                      <a:pt x="57" y="107"/>
                      <a:pt x="57" y="107"/>
                    </a:cubicBezTo>
                    <a:cubicBezTo>
                      <a:pt x="58" y="107"/>
                      <a:pt x="57" y="107"/>
                      <a:pt x="58" y="107"/>
                    </a:cubicBezTo>
                    <a:cubicBezTo>
                      <a:pt x="58" y="107"/>
                      <a:pt x="58" y="107"/>
                      <a:pt x="58" y="107"/>
                    </a:cubicBezTo>
                    <a:cubicBezTo>
                      <a:pt x="57" y="107"/>
                      <a:pt x="57" y="109"/>
                      <a:pt x="56" y="109"/>
                    </a:cubicBezTo>
                    <a:cubicBezTo>
                      <a:pt x="56" y="109"/>
                      <a:pt x="56" y="109"/>
                      <a:pt x="56" y="109"/>
                    </a:cubicBezTo>
                    <a:cubicBezTo>
                      <a:pt x="57" y="108"/>
                      <a:pt x="57" y="108"/>
                      <a:pt x="57" y="108"/>
                    </a:cubicBezTo>
                    <a:cubicBezTo>
                      <a:pt x="56" y="108"/>
                      <a:pt x="56" y="108"/>
                      <a:pt x="56" y="108"/>
                    </a:cubicBezTo>
                    <a:cubicBezTo>
                      <a:pt x="56" y="108"/>
                      <a:pt x="56" y="108"/>
                      <a:pt x="55" y="108"/>
                    </a:cubicBezTo>
                    <a:cubicBezTo>
                      <a:pt x="55" y="108"/>
                      <a:pt x="55" y="108"/>
                      <a:pt x="55" y="108"/>
                    </a:cubicBezTo>
                    <a:cubicBezTo>
                      <a:pt x="54" y="108"/>
                      <a:pt x="54" y="108"/>
                      <a:pt x="54" y="108"/>
                    </a:cubicBezTo>
                    <a:cubicBezTo>
                      <a:pt x="54" y="108"/>
                      <a:pt x="53" y="108"/>
                      <a:pt x="53" y="108"/>
                    </a:cubicBezTo>
                    <a:cubicBezTo>
                      <a:pt x="53" y="108"/>
                      <a:pt x="53" y="108"/>
                      <a:pt x="52" y="108"/>
                    </a:cubicBezTo>
                    <a:cubicBezTo>
                      <a:pt x="53" y="108"/>
                      <a:pt x="52" y="109"/>
                      <a:pt x="53" y="109"/>
                    </a:cubicBezTo>
                    <a:cubicBezTo>
                      <a:pt x="53" y="109"/>
                      <a:pt x="53" y="109"/>
                      <a:pt x="53" y="109"/>
                    </a:cubicBezTo>
                    <a:cubicBezTo>
                      <a:pt x="53" y="109"/>
                      <a:pt x="53" y="109"/>
                      <a:pt x="53" y="109"/>
                    </a:cubicBezTo>
                    <a:cubicBezTo>
                      <a:pt x="53" y="109"/>
                      <a:pt x="53" y="109"/>
                      <a:pt x="53" y="109"/>
                    </a:cubicBezTo>
                    <a:cubicBezTo>
                      <a:pt x="53" y="109"/>
                      <a:pt x="53" y="109"/>
                      <a:pt x="53" y="109"/>
                    </a:cubicBezTo>
                    <a:cubicBezTo>
                      <a:pt x="53" y="109"/>
                      <a:pt x="53" y="109"/>
                      <a:pt x="53" y="110"/>
                    </a:cubicBezTo>
                    <a:cubicBezTo>
                      <a:pt x="53" y="110"/>
                      <a:pt x="53" y="110"/>
                      <a:pt x="53" y="110"/>
                    </a:cubicBezTo>
                    <a:cubicBezTo>
                      <a:pt x="53" y="110"/>
                      <a:pt x="53" y="110"/>
                      <a:pt x="53" y="110"/>
                    </a:cubicBezTo>
                    <a:cubicBezTo>
                      <a:pt x="53" y="110"/>
                      <a:pt x="53" y="110"/>
                      <a:pt x="54" y="110"/>
                    </a:cubicBezTo>
                    <a:cubicBezTo>
                      <a:pt x="54" y="109"/>
                      <a:pt x="54" y="109"/>
                      <a:pt x="54" y="109"/>
                    </a:cubicBezTo>
                    <a:cubicBezTo>
                      <a:pt x="54" y="109"/>
                      <a:pt x="54" y="109"/>
                      <a:pt x="54" y="109"/>
                    </a:cubicBezTo>
                    <a:cubicBezTo>
                      <a:pt x="55" y="110"/>
                      <a:pt x="54" y="110"/>
                      <a:pt x="54" y="111"/>
                    </a:cubicBezTo>
                    <a:cubicBezTo>
                      <a:pt x="54" y="111"/>
                      <a:pt x="54" y="111"/>
                      <a:pt x="54" y="112"/>
                    </a:cubicBezTo>
                    <a:cubicBezTo>
                      <a:pt x="55" y="111"/>
                      <a:pt x="55" y="110"/>
                      <a:pt x="56" y="110"/>
                    </a:cubicBezTo>
                    <a:cubicBezTo>
                      <a:pt x="56" y="110"/>
                      <a:pt x="57" y="110"/>
                      <a:pt x="57" y="110"/>
                    </a:cubicBezTo>
                    <a:cubicBezTo>
                      <a:pt x="56" y="110"/>
                      <a:pt x="56" y="111"/>
                      <a:pt x="56" y="111"/>
                    </a:cubicBezTo>
                    <a:cubicBezTo>
                      <a:pt x="56" y="111"/>
                      <a:pt x="56" y="111"/>
                      <a:pt x="55" y="111"/>
                    </a:cubicBezTo>
                    <a:cubicBezTo>
                      <a:pt x="55" y="111"/>
                      <a:pt x="55" y="111"/>
                      <a:pt x="55" y="111"/>
                    </a:cubicBezTo>
                    <a:cubicBezTo>
                      <a:pt x="55" y="112"/>
                      <a:pt x="55" y="112"/>
                      <a:pt x="54" y="113"/>
                    </a:cubicBezTo>
                    <a:cubicBezTo>
                      <a:pt x="54" y="113"/>
                      <a:pt x="55" y="113"/>
                      <a:pt x="55" y="113"/>
                    </a:cubicBezTo>
                    <a:cubicBezTo>
                      <a:pt x="55" y="113"/>
                      <a:pt x="55" y="113"/>
                      <a:pt x="55" y="113"/>
                    </a:cubicBezTo>
                    <a:cubicBezTo>
                      <a:pt x="55" y="113"/>
                      <a:pt x="55" y="113"/>
                      <a:pt x="55" y="113"/>
                    </a:cubicBezTo>
                    <a:cubicBezTo>
                      <a:pt x="55" y="113"/>
                      <a:pt x="56" y="113"/>
                      <a:pt x="56" y="113"/>
                    </a:cubicBezTo>
                    <a:cubicBezTo>
                      <a:pt x="55" y="113"/>
                      <a:pt x="55" y="113"/>
                      <a:pt x="55" y="113"/>
                    </a:cubicBezTo>
                    <a:cubicBezTo>
                      <a:pt x="55" y="113"/>
                      <a:pt x="55" y="113"/>
                      <a:pt x="55" y="114"/>
                    </a:cubicBezTo>
                    <a:cubicBezTo>
                      <a:pt x="55" y="113"/>
                      <a:pt x="54" y="113"/>
                      <a:pt x="54" y="113"/>
                    </a:cubicBezTo>
                    <a:cubicBezTo>
                      <a:pt x="54" y="113"/>
                      <a:pt x="53" y="114"/>
                      <a:pt x="53" y="114"/>
                    </a:cubicBezTo>
                    <a:cubicBezTo>
                      <a:pt x="53" y="115"/>
                      <a:pt x="54" y="115"/>
                      <a:pt x="54" y="115"/>
                    </a:cubicBezTo>
                    <a:cubicBezTo>
                      <a:pt x="55" y="115"/>
                      <a:pt x="55" y="114"/>
                      <a:pt x="55" y="114"/>
                    </a:cubicBezTo>
                    <a:cubicBezTo>
                      <a:pt x="56" y="115"/>
                      <a:pt x="55" y="115"/>
                      <a:pt x="55" y="116"/>
                    </a:cubicBezTo>
                    <a:cubicBezTo>
                      <a:pt x="55" y="116"/>
                      <a:pt x="55" y="116"/>
                      <a:pt x="55" y="116"/>
                    </a:cubicBezTo>
                    <a:cubicBezTo>
                      <a:pt x="55" y="116"/>
                      <a:pt x="55" y="116"/>
                      <a:pt x="56" y="116"/>
                    </a:cubicBezTo>
                    <a:cubicBezTo>
                      <a:pt x="56" y="116"/>
                      <a:pt x="56" y="116"/>
                      <a:pt x="56" y="116"/>
                    </a:cubicBezTo>
                    <a:cubicBezTo>
                      <a:pt x="56" y="116"/>
                      <a:pt x="56" y="116"/>
                      <a:pt x="56" y="116"/>
                    </a:cubicBezTo>
                    <a:cubicBezTo>
                      <a:pt x="56" y="116"/>
                      <a:pt x="56" y="116"/>
                      <a:pt x="56" y="116"/>
                    </a:cubicBezTo>
                    <a:cubicBezTo>
                      <a:pt x="55" y="116"/>
                      <a:pt x="56" y="117"/>
                      <a:pt x="56" y="117"/>
                    </a:cubicBezTo>
                    <a:cubicBezTo>
                      <a:pt x="55" y="116"/>
                      <a:pt x="55" y="117"/>
                      <a:pt x="54" y="116"/>
                    </a:cubicBezTo>
                    <a:cubicBezTo>
                      <a:pt x="53" y="118"/>
                      <a:pt x="56" y="119"/>
                      <a:pt x="57" y="120"/>
                    </a:cubicBezTo>
                    <a:cubicBezTo>
                      <a:pt x="57" y="120"/>
                      <a:pt x="57" y="120"/>
                      <a:pt x="57" y="120"/>
                    </a:cubicBezTo>
                    <a:cubicBezTo>
                      <a:pt x="57" y="120"/>
                      <a:pt x="57" y="120"/>
                      <a:pt x="57" y="120"/>
                    </a:cubicBezTo>
                    <a:cubicBezTo>
                      <a:pt x="57" y="119"/>
                      <a:pt x="57" y="119"/>
                      <a:pt x="57" y="119"/>
                    </a:cubicBezTo>
                    <a:cubicBezTo>
                      <a:pt x="57" y="119"/>
                      <a:pt x="57" y="119"/>
                      <a:pt x="57" y="119"/>
                    </a:cubicBezTo>
                    <a:cubicBezTo>
                      <a:pt x="58" y="120"/>
                      <a:pt x="58" y="120"/>
                      <a:pt x="58" y="120"/>
                    </a:cubicBezTo>
                    <a:cubicBezTo>
                      <a:pt x="59" y="120"/>
                      <a:pt x="59" y="120"/>
                      <a:pt x="60" y="119"/>
                    </a:cubicBezTo>
                    <a:cubicBezTo>
                      <a:pt x="60" y="119"/>
                      <a:pt x="60" y="120"/>
                      <a:pt x="60" y="120"/>
                    </a:cubicBezTo>
                    <a:cubicBezTo>
                      <a:pt x="60" y="120"/>
                      <a:pt x="60" y="120"/>
                      <a:pt x="60" y="120"/>
                    </a:cubicBezTo>
                    <a:cubicBezTo>
                      <a:pt x="61" y="119"/>
                      <a:pt x="62" y="119"/>
                      <a:pt x="61" y="118"/>
                    </a:cubicBezTo>
                    <a:cubicBezTo>
                      <a:pt x="61" y="118"/>
                      <a:pt x="61" y="118"/>
                      <a:pt x="61" y="118"/>
                    </a:cubicBezTo>
                    <a:cubicBezTo>
                      <a:pt x="62" y="118"/>
                      <a:pt x="62" y="118"/>
                      <a:pt x="62" y="117"/>
                    </a:cubicBezTo>
                    <a:cubicBezTo>
                      <a:pt x="62" y="117"/>
                      <a:pt x="63" y="117"/>
                      <a:pt x="63" y="117"/>
                    </a:cubicBezTo>
                    <a:cubicBezTo>
                      <a:pt x="63" y="116"/>
                      <a:pt x="62" y="115"/>
                      <a:pt x="62" y="114"/>
                    </a:cubicBezTo>
                    <a:cubicBezTo>
                      <a:pt x="63" y="115"/>
                      <a:pt x="63" y="116"/>
                      <a:pt x="64" y="116"/>
                    </a:cubicBezTo>
                    <a:cubicBezTo>
                      <a:pt x="64" y="116"/>
                      <a:pt x="63" y="116"/>
                      <a:pt x="64" y="116"/>
                    </a:cubicBezTo>
                    <a:cubicBezTo>
                      <a:pt x="64" y="116"/>
                      <a:pt x="64" y="116"/>
                      <a:pt x="64" y="116"/>
                    </a:cubicBezTo>
                    <a:cubicBezTo>
                      <a:pt x="65" y="116"/>
                      <a:pt x="65" y="115"/>
                      <a:pt x="65" y="115"/>
                    </a:cubicBezTo>
                    <a:cubicBezTo>
                      <a:pt x="65" y="115"/>
                      <a:pt x="65" y="114"/>
                      <a:pt x="64" y="114"/>
                    </a:cubicBezTo>
                    <a:cubicBezTo>
                      <a:pt x="65" y="114"/>
                      <a:pt x="64" y="113"/>
                      <a:pt x="65" y="112"/>
                    </a:cubicBezTo>
                    <a:cubicBezTo>
                      <a:pt x="65" y="114"/>
                      <a:pt x="65" y="116"/>
                      <a:pt x="67" y="116"/>
                    </a:cubicBezTo>
                    <a:cubicBezTo>
                      <a:pt x="66" y="117"/>
                      <a:pt x="67" y="119"/>
                      <a:pt x="68" y="119"/>
                    </a:cubicBezTo>
                    <a:cubicBezTo>
                      <a:pt x="68" y="119"/>
                      <a:pt x="67" y="119"/>
                      <a:pt x="68" y="118"/>
                    </a:cubicBezTo>
                    <a:cubicBezTo>
                      <a:pt x="68" y="119"/>
                      <a:pt x="68" y="119"/>
                      <a:pt x="68" y="119"/>
                    </a:cubicBezTo>
                    <a:cubicBezTo>
                      <a:pt x="68" y="119"/>
                      <a:pt x="68" y="121"/>
                      <a:pt x="68" y="121"/>
                    </a:cubicBezTo>
                    <a:cubicBezTo>
                      <a:pt x="68" y="122"/>
                      <a:pt x="69" y="122"/>
                      <a:pt x="69" y="124"/>
                    </a:cubicBezTo>
                    <a:cubicBezTo>
                      <a:pt x="79" y="124"/>
                      <a:pt x="79" y="124"/>
                      <a:pt x="79" y="124"/>
                    </a:cubicBezTo>
                    <a:cubicBezTo>
                      <a:pt x="79" y="123"/>
                      <a:pt x="79" y="122"/>
                      <a:pt x="79" y="121"/>
                    </a:cubicBezTo>
                    <a:cubicBezTo>
                      <a:pt x="78" y="121"/>
                      <a:pt x="79" y="120"/>
                      <a:pt x="78" y="120"/>
                    </a:cubicBezTo>
                    <a:cubicBezTo>
                      <a:pt x="78" y="120"/>
                      <a:pt x="79" y="120"/>
                      <a:pt x="79" y="120"/>
                    </a:cubicBezTo>
                    <a:cubicBezTo>
                      <a:pt x="79" y="120"/>
                      <a:pt x="79" y="120"/>
                      <a:pt x="79" y="120"/>
                    </a:cubicBezTo>
                    <a:cubicBezTo>
                      <a:pt x="79" y="120"/>
                      <a:pt x="79" y="119"/>
                      <a:pt x="79" y="119"/>
                    </a:cubicBezTo>
                    <a:cubicBezTo>
                      <a:pt x="79" y="118"/>
                      <a:pt x="79" y="118"/>
                      <a:pt x="79" y="118"/>
                    </a:cubicBezTo>
                    <a:cubicBezTo>
                      <a:pt x="79" y="118"/>
                      <a:pt x="79" y="118"/>
                      <a:pt x="79" y="118"/>
                    </a:cubicBezTo>
                    <a:cubicBezTo>
                      <a:pt x="79" y="118"/>
                      <a:pt x="79" y="118"/>
                      <a:pt x="79" y="117"/>
                    </a:cubicBezTo>
                    <a:cubicBezTo>
                      <a:pt x="79" y="117"/>
                      <a:pt x="79" y="117"/>
                      <a:pt x="79" y="117"/>
                    </a:cubicBezTo>
                    <a:cubicBezTo>
                      <a:pt x="79" y="117"/>
                      <a:pt x="79" y="117"/>
                      <a:pt x="79" y="117"/>
                    </a:cubicBezTo>
                    <a:cubicBezTo>
                      <a:pt x="79" y="117"/>
                      <a:pt x="79" y="117"/>
                      <a:pt x="80" y="117"/>
                    </a:cubicBezTo>
                    <a:cubicBezTo>
                      <a:pt x="80" y="117"/>
                      <a:pt x="80" y="117"/>
                      <a:pt x="80" y="117"/>
                    </a:cubicBezTo>
                    <a:cubicBezTo>
                      <a:pt x="80" y="116"/>
                      <a:pt x="81" y="116"/>
                      <a:pt x="81" y="116"/>
                    </a:cubicBezTo>
                    <a:cubicBezTo>
                      <a:pt x="81" y="116"/>
                      <a:pt x="80" y="116"/>
                      <a:pt x="81" y="116"/>
                    </a:cubicBezTo>
                    <a:cubicBezTo>
                      <a:pt x="81" y="116"/>
                      <a:pt x="81" y="116"/>
                      <a:pt x="81" y="116"/>
                    </a:cubicBezTo>
                    <a:cubicBezTo>
                      <a:pt x="81" y="116"/>
                      <a:pt x="82" y="116"/>
                      <a:pt x="82" y="115"/>
                    </a:cubicBezTo>
                    <a:cubicBezTo>
                      <a:pt x="82" y="115"/>
                      <a:pt x="82" y="115"/>
                      <a:pt x="81" y="115"/>
                    </a:cubicBezTo>
                    <a:cubicBezTo>
                      <a:pt x="81" y="115"/>
                      <a:pt x="80" y="115"/>
                      <a:pt x="80" y="115"/>
                    </a:cubicBezTo>
                    <a:cubicBezTo>
                      <a:pt x="80" y="114"/>
                      <a:pt x="78" y="115"/>
                      <a:pt x="77" y="114"/>
                    </a:cubicBezTo>
                    <a:cubicBezTo>
                      <a:pt x="78" y="114"/>
                      <a:pt x="79" y="114"/>
                      <a:pt x="79" y="113"/>
                    </a:cubicBezTo>
                    <a:cubicBezTo>
                      <a:pt x="80" y="113"/>
                      <a:pt x="81" y="114"/>
                      <a:pt x="82" y="114"/>
                    </a:cubicBezTo>
                    <a:cubicBezTo>
                      <a:pt x="82" y="113"/>
                      <a:pt x="83" y="113"/>
                      <a:pt x="83" y="112"/>
                    </a:cubicBezTo>
                    <a:cubicBezTo>
                      <a:pt x="82" y="111"/>
                      <a:pt x="81" y="110"/>
                      <a:pt x="81" y="109"/>
                    </a:cubicBezTo>
                    <a:cubicBezTo>
                      <a:pt x="81" y="109"/>
                      <a:pt x="81" y="109"/>
                      <a:pt x="81" y="109"/>
                    </a:cubicBezTo>
                    <a:cubicBezTo>
                      <a:pt x="81" y="109"/>
                      <a:pt x="80" y="109"/>
                      <a:pt x="80" y="109"/>
                    </a:cubicBezTo>
                    <a:cubicBezTo>
                      <a:pt x="80" y="109"/>
                      <a:pt x="80" y="110"/>
                      <a:pt x="80" y="110"/>
                    </a:cubicBezTo>
                    <a:cubicBezTo>
                      <a:pt x="80" y="110"/>
                      <a:pt x="80" y="110"/>
                      <a:pt x="80" y="109"/>
                    </a:cubicBezTo>
                    <a:cubicBezTo>
                      <a:pt x="78" y="108"/>
                      <a:pt x="79" y="107"/>
                      <a:pt x="79" y="105"/>
                    </a:cubicBezTo>
                    <a:cubicBezTo>
                      <a:pt x="79" y="105"/>
                      <a:pt x="79" y="105"/>
                      <a:pt x="79" y="105"/>
                    </a:cubicBezTo>
                    <a:cubicBezTo>
                      <a:pt x="79" y="104"/>
                      <a:pt x="79" y="102"/>
                      <a:pt x="79" y="102"/>
                    </a:cubicBezTo>
                    <a:cubicBezTo>
                      <a:pt x="79" y="102"/>
                      <a:pt x="79" y="102"/>
                      <a:pt x="79" y="102"/>
                    </a:cubicBezTo>
                    <a:cubicBezTo>
                      <a:pt x="79" y="102"/>
                      <a:pt x="79" y="102"/>
                      <a:pt x="79" y="102"/>
                    </a:cubicBezTo>
                    <a:cubicBezTo>
                      <a:pt x="79" y="102"/>
                      <a:pt x="79" y="102"/>
                      <a:pt x="79" y="102"/>
                    </a:cubicBezTo>
                    <a:cubicBezTo>
                      <a:pt x="79" y="102"/>
                      <a:pt x="80" y="101"/>
                      <a:pt x="80" y="101"/>
                    </a:cubicBezTo>
                    <a:cubicBezTo>
                      <a:pt x="80" y="101"/>
                      <a:pt x="80" y="101"/>
                      <a:pt x="80" y="100"/>
                    </a:cubicBezTo>
                    <a:cubicBezTo>
                      <a:pt x="80" y="100"/>
                      <a:pt x="80" y="100"/>
                      <a:pt x="80" y="100"/>
                    </a:cubicBezTo>
                    <a:cubicBezTo>
                      <a:pt x="81" y="100"/>
                      <a:pt x="81" y="100"/>
                      <a:pt x="81" y="100"/>
                    </a:cubicBezTo>
                    <a:cubicBezTo>
                      <a:pt x="81" y="99"/>
                      <a:pt x="81" y="99"/>
                      <a:pt x="81" y="99"/>
                    </a:cubicBezTo>
                    <a:cubicBezTo>
                      <a:pt x="81" y="99"/>
                      <a:pt x="82" y="98"/>
                      <a:pt x="82" y="98"/>
                    </a:cubicBezTo>
                    <a:cubicBezTo>
                      <a:pt x="82" y="98"/>
                      <a:pt x="82" y="98"/>
                      <a:pt x="82" y="99"/>
                    </a:cubicBezTo>
                    <a:cubicBezTo>
                      <a:pt x="83" y="98"/>
                      <a:pt x="83" y="97"/>
                      <a:pt x="83" y="97"/>
                    </a:cubicBezTo>
                    <a:cubicBezTo>
                      <a:pt x="83" y="97"/>
                      <a:pt x="83" y="98"/>
                      <a:pt x="84" y="98"/>
                    </a:cubicBezTo>
                    <a:cubicBezTo>
                      <a:pt x="84" y="98"/>
                      <a:pt x="84" y="98"/>
                      <a:pt x="84" y="98"/>
                    </a:cubicBezTo>
                    <a:cubicBezTo>
                      <a:pt x="84" y="97"/>
                      <a:pt x="85" y="97"/>
                      <a:pt x="84" y="96"/>
                    </a:cubicBezTo>
                    <a:cubicBezTo>
                      <a:pt x="85" y="96"/>
                      <a:pt x="85" y="96"/>
                      <a:pt x="85" y="96"/>
                    </a:cubicBezTo>
                    <a:cubicBezTo>
                      <a:pt x="86" y="96"/>
                      <a:pt x="86" y="93"/>
                      <a:pt x="87" y="93"/>
                    </a:cubicBezTo>
                    <a:cubicBezTo>
                      <a:pt x="87" y="93"/>
                      <a:pt x="87" y="93"/>
                      <a:pt x="87" y="93"/>
                    </a:cubicBezTo>
                    <a:cubicBezTo>
                      <a:pt x="87" y="93"/>
                      <a:pt x="87" y="92"/>
                      <a:pt x="87" y="92"/>
                    </a:cubicBezTo>
                    <a:cubicBezTo>
                      <a:pt x="86" y="92"/>
                      <a:pt x="86" y="92"/>
                      <a:pt x="86" y="92"/>
                    </a:cubicBezTo>
                    <a:cubicBezTo>
                      <a:pt x="86" y="92"/>
                      <a:pt x="86" y="92"/>
                      <a:pt x="86" y="92"/>
                    </a:cubicBezTo>
                    <a:cubicBezTo>
                      <a:pt x="87" y="92"/>
                      <a:pt x="86" y="90"/>
                      <a:pt x="87" y="90"/>
                    </a:cubicBezTo>
                    <a:cubicBezTo>
                      <a:pt x="87" y="89"/>
                      <a:pt x="86" y="90"/>
                      <a:pt x="86" y="89"/>
                    </a:cubicBezTo>
                    <a:cubicBezTo>
                      <a:pt x="86" y="89"/>
                      <a:pt x="86" y="89"/>
                      <a:pt x="86" y="89"/>
                    </a:cubicBezTo>
                    <a:cubicBezTo>
                      <a:pt x="86" y="89"/>
                      <a:pt x="86" y="89"/>
                      <a:pt x="86" y="89"/>
                    </a:cubicBezTo>
                    <a:cubicBezTo>
                      <a:pt x="87" y="89"/>
                      <a:pt x="87" y="89"/>
                      <a:pt x="87" y="89"/>
                    </a:cubicBezTo>
                    <a:cubicBezTo>
                      <a:pt x="87" y="89"/>
                      <a:pt x="87" y="89"/>
                      <a:pt x="87" y="89"/>
                    </a:cubicBezTo>
                    <a:cubicBezTo>
                      <a:pt x="86" y="89"/>
                      <a:pt x="86" y="89"/>
                      <a:pt x="86" y="89"/>
                    </a:cubicBezTo>
                    <a:cubicBezTo>
                      <a:pt x="87" y="88"/>
                      <a:pt x="87" y="88"/>
                      <a:pt x="87" y="88"/>
                    </a:cubicBezTo>
                    <a:cubicBezTo>
                      <a:pt x="88" y="88"/>
                      <a:pt x="87" y="88"/>
                      <a:pt x="87" y="87"/>
                    </a:cubicBezTo>
                    <a:cubicBezTo>
                      <a:pt x="87" y="87"/>
                      <a:pt x="87" y="88"/>
                      <a:pt x="88" y="88"/>
                    </a:cubicBezTo>
                    <a:cubicBezTo>
                      <a:pt x="88" y="88"/>
                      <a:pt x="88" y="88"/>
                      <a:pt x="88" y="88"/>
                    </a:cubicBezTo>
                    <a:cubicBezTo>
                      <a:pt x="88" y="87"/>
                      <a:pt x="88" y="87"/>
                      <a:pt x="88" y="87"/>
                    </a:cubicBezTo>
                    <a:cubicBezTo>
                      <a:pt x="88" y="87"/>
                      <a:pt x="89" y="87"/>
                      <a:pt x="89" y="87"/>
                    </a:cubicBezTo>
                    <a:cubicBezTo>
                      <a:pt x="89" y="87"/>
                      <a:pt x="89" y="87"/>
                      <a:pt x="89" y="87"/>
                    </a:cubicBezTo>
                    <a:cubicBezTo>
                      <a:pt x="90" y="87"/>
                      <a:pt x="90" y="87"/>
                      <a:pt x="90" y="87"/>
                    </a:cubicBezTo>
                    <a:cubicBezTo>
                      <a:pt x="90" y="87"/>
                      <a:pt x="90" y="87"/>
                      <a:pt x="91" y="87"/>
                    </a:cubicBezTo>
                    <a:cubicBezTo>
                      <a:pt x="92" y="87"/>
                      <a:pt x="93" y="87"/>
                      <a:pt x="94" y="87"/>
                    </a:cubicBezTo>
                    <a:cubicBezTo>
                      <a:pt x="95" y="88"/>
                      <a:pt x="94" y="90"/>
                      <a:pt x="95" y="90"/>
                    </a:cubicBezTo>
                    <a:cubicBezTo>
                      <a:pt x="95" y="90"/>
                      <a:pt x="95" y="90"/>
                      <a:pt x="95" y="90"/>
                    </a:cubicBezTo>
                    <a:cubicBezTo>
                      <a:pt x="95" y="91"/>
                      <a:pt x="95" y="91"/>
                      <a:pt x="95" y="91"/>
                    </a:cubicBezTo>
                    <a:cubicBezTo>
                      <a:pt x="95" y="91"/>
                      <a:pt x="94" y="91"/>
                      <a:pt x="94" y="91"/>
                    </a:cubicBezTo>
                    <a:cubicBezTo>
                      <a:pt x="94" y="91"/>
                      <a:pt x="94" y="91"/>
                      <a:pt x="94" y="91"/>
                    </a:cubicBezTo>
                    <a:cubicBezTo>
                      <a:pt x="93" y="92"/>
                      <a:pt x="92" y="93"/>
                      <a:pt x="92" y="94"/>
                    </a:cubicBezTo>
                    <a:cubicBezTo>
                      <a:pt x="91" y="94"/>
                      <a:pt x="91" y="94"/>
                      <a:pt x="91" y="94"/>
                    </a:cubicBezTo>
                    <a:cubicBezTo>
                      <a:pt x="91" y="95"/>
                      <a:pt x="91" y="95"/>
                      <a:pt x="91" y="95"/>
                    </a:cubicBezTo>
                    <a:cubicBezTo>
                      <a:pt x="90" y="95"/>
                      <a:pt x="90" y="95"/>
                      <a:pt x="90" y="95"/>
                    </a:cubicBezTo>
                    <a:cubicBezTo>
                      <a:pt x="90" y="96"/>
                      <a:pt x="90" y="96"/>
                      <a:pt x="90" y="96"/>
                    </a:cubicBezTo>
                    <a:cubicBezTo>
                      <a:pt x="90" y="96"/>
                      <a:pt x="90" y="96"/>
                      <a:pt x="90" y="96"/>
                    </a:cubicBezTo>
                    <a:cubicBezTo>
                      <a:pt x="89" y="97"/>
                      <a:pt x="89" y="98"/>
                      <a:pt x="88" y="98"/>
                    </a:cubicBezTo>
                    <a:cubicBezTo>
                      <a:pt x="88" y="98"/>
                      <a:pt x="88" y="98"/>
                      <a:pt x="87" y="98"/>
                    </a:cubicBezTo>
                    <a:cubicBezTo>
                      <a:pt x="87" y="99"/>
                      <a:pt x="87" y="100"/>
                      <a:pt x="87" y="100"/>
                    </a:cubicBezTo>
                    <a:cubicBezTo>
                      <a:pt x="87" y="101"/>
                      <a:pt x="87" y="101"/>
                      <a:pt x="87" y="102"/>
                    </a:cubicBezTo>
                    <a:cubicBezTo>
                      <a:pt x="87" y="102"/>
                      <a:pt x="87" y="102"/>
                      <a:pt x="87" y="102"/>
                    </a:cubicBezTo>
                    <a:cubicBezTo>
                      <a:pt x="87" y="102"/>
                      <a:pt x="88" y="102"/>
                      <a:pt x="88" y="102"/>
                    </a:cubicBezTo>
                    <a:cubicBezTo>
                      <a:pt x="87" y="103"/>
                      <a:pt x="88" y="105"/>
                      <a:pt x="88" y="106"/>
                    </a:cubicBezTo>
                    <a:cubicBezTo>
                      <a:pt x="88" y="107"/>
                      <a:pt x="88" y="108"/>
                      <a:pt x="88" y="109"/>
                    </a:cubicBezTo>
                    <a:cubicBezTo>
                      <a:pt x="88" y="109"/>
                      <a:pt x="88" y="109"/>
                      <a:pt x="89" y="109"/>
                    </a:cubicBezTo>
                    <a:cubicBezTo>
                      <a:pt x="89" y="109"/>
                      <a:pt x="89" y="109"/>
                      <a:pt x="90" y="109"/>
                    </a:cubicBezTo>
                    <a:cubicBezTo>
                      <a:pt x="90" y="109"/>
                      <a:pt x="91" y="109"/>
                      <a:pt x="91" y="109"/>
                    </a:cubicBezTo>
                    <a:cubicBezTo>
                      <a:pt x="91" y="109"/>
                      <a:pt x="91" y="109"/>
                      <a:pt x="91" y="109"/>
                    </a:cubicBezTo>
                    <a:cubicBezTo>
                      <a:pt x="91" y="110"/>
                      <a:pt x="91" y="110"/>
                      <a:pt x="91" y="110"/>
                    </a:cubicBezTo>
                    <a:cubicBezTo>
                      <a:pt x="91" y="110"/>
                      <a:pt x="91" y="110"/>
                      <a:pt x="91" y="110"/>
                    </a:cubicBezTo>
                    <a:cubicBezTo>
                      <a:pt x="92" y="110"/>
                      <a:pt x="92" y="110"/>
                      <a:pt x="92" y="110"/>
                    </a:cubicBezTo>
                    <a:cubicBezTo>
                      <a:pt x="92" y="110"/>
                      <a:pt x="92" y="110"/>
                      <a:pt x="92" y="110"/>
                    </a:cubicBezTo>
                    <a:cubicBezTo>
                      <a:pt x="92" y="110"/>
                      <a:pt x="92" y="110"/>
                      <a:pt x="92" y="110"/>
                    </a:cubicBezTo>
                    <a:cubicBezTo>
                      <a:pt x="91" y="110"/>
                      <a:pt x="93" y="111"/>
                      <a:pt x="93" y="112"/>
                    </a:cubicBezTo>
                    <a:cubicBezTo>
                      <a:pt x="93" y="111"/>
                      <a:pt x="96" y="111"/>
                      <a:pt x="97" y="110"/>
                    </a:cubicBezTo>
                    <a:cubicBezTo>
                      <a:pt x="97" y="110"/>
                      <a:pt x="97" y="110"/>
                      <a:pt x="97" y="110"/>
                    </a:cubicBezTo>
                    <a:cubicBezTo>
                      <a:pt x="97" y="110"/>
                      <a:pt x="98" y="110"/>
                      <a:pt x="98" y="109"/>
                    </a:cubicBezTo>
                    <a:cubicBezTo>
                      <a:pt x="98" y="110"/>
                      <a:pt x="98" y="110"/>
                      <a:pt x="98" y="110"/>
                    </a:cubicBezTo>
                    <a:cubicBezTo>
                      <a:pt x="99" y="110"/>
                      <a:pt x="98" y="109"/>
                      <a:pt x="99" y="109"/>
                    </a:cubicBezTo>
                    <a:cubicBezTo>
                      <a:pt x="99" y="109"/>
                      <a:pt x="99" y="109"/>
                      <a:pt x="99" y="109"/>
                    </a:cubicBezTo>
                    <a:cubicBezTo>
                      <a:pt x="100" y="109"/>
                      <a:pt x="100" y="109"/>
                      <a:pt x="100" y="109"/>
                    </a:cubicBezTo>
                    <a:cubicBezTo>
                      <a:pt x="101" y="109"/>
                      <a:pt x="101" y="109"/>
                      <a:pt x="101" y="109"/>
                    </a:cubicBezTo>
                    <a:cubicBezTo>
                      <a:pt x="101" y="109"/>
                      <a:pt x="102" y="109"/>
                      <a:pt x="102" y="109"/>
                    </a:cubicBezTo>
                    <a:cubicBezTo>
                      <a:pt x="102" y="109"/>
                      <a:pt x="102" y="109"/>
                      <a:pt x="103" y="109"/>
                    </a:cubicBezTo>
                    <a:cubicBezTo>
                      <a:pt x="103" y="109"/>
                      <a:pt x="103" y="109"/>
                      <a:pt x="103" y="109"/>
                    </a:cubicBezTo>
                    <a:cubicBezTo>
                      <a:pt x="103" y="109"/>
                      <a:pt x="103" y="109"/>
                      <a:pt x="103" y="109"/>
                    </a:cubicBezTo>
                    <a:cubicBezTo>
                      <a:pt x="104" y="109"/>
                      <a:pt x="104" y="108"/>
                      <a:pt x="105" y="108"/>
                    </a:cubicBezTo>
                    <a:cubicBezTo>
                      <a:pt x="105" y="109"/>
                      <a:pt x="105" y="108"/>
                      <a:pt x="105" y="109"/>
                    </a:cubicBezTo>
                    <a:cubicBezTo>
                      <a:pt x="104" y="109"/>
                      <a:pt x="104" y="109"/>
                      <a:pt x="104" y="109"/>
                    </a:cubicBezTo>
                    <a:cubicBezTo>
                      <a:pt x="104" y="110"/>
                      <a:pt x="107" y="109"/>
                      <a:pt x="107" y="111"/>
                    </a:cubicBezTo>
                    <a:cubicBezTo>
                      <a:pt x="107" y="111"/>
                      <a:pt x="107" y="111"/>
                      <a:pt x="107" y="111"/>
                    </a:cubicBezTo>
                    <a:cubicBezTo>
                      <a:pt x="107" y="111"/>
                      <a:pt x="107" y="111"/>
                      <a:pt x="107" y="111"/>
                    </a:cubicBezTo>
                    <a:cubicBezTo>
                      <a:pt x="106" y="111"/>
                      <a:pt x="106" y="111"/>
                      <a:pt x="106" y="111"/>
                    </a:cubicBezTo>
                    <a:cubicBezTo>
                      <a:pt x="106" y="111"/>
                      <a:pt x="106" y="111"/>
                      <a:pt x="106" y="111"/>
                    </a:cubicBezTo>
                    <a:cubicBezTo>
                      <a:pt x="106" y="112"/>
                      <a:pt x="106" y="112"/>
                      <a:pt x="105" y="112"/>
                    </a:cubicBezTo>
                    <a:cubicBezTo>
                      <a:pt x="105" y="112"/>
                      <a:pt x="105" y="112"/>
                      <a:pt x="105"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2"/>
                      <a:pt x="104" y="112"/>
                      <a:pt x="104" y="112"/>
                    </a:cubicBezTo>
                    <a:cubicBezTo>
                      <a:pt x="104" y="113"/>
                      <a:pt x="104" y="113"/>
                      <a:pt x="104" y="114"/>
                    </a:cubicBezTo>
                    <a:cubicBezTo>
                      <a:pt x="103" y="114"/>
                      <a:pt x="103" y="114"/>
                      <a:pt x="103" y="114"/>
                    </a:cubicBezTo>
                    <a:cubicBezTo>
                      <a:pt x="101" y="114"/>
                      <a:pt x="99" y="113"/>
                      <a:pt x="98" y="112"/>
                    </a:cubicBezTo>
                    <a:cubicBezTo>
                      <a:pt x="98" y="113"/>
                      <a:pt x="98" y="113"/>
                      <a:pt x="98" y="113"/>
                    </a:cubicBezTo>
                    <a:cubicBezTo>
                      <a:pt x="97" y="113"/>
                      <a:pt x="97" y="113"/>
                      <a:pt x="97" y="113"/>
                    </a:cubicBezTo>
                    <a:cubicBezTo>
                      <a:pt x="97" y="113"/>
                      <a:pt x="96" y="113"/>
                      <a:pt x="96" y="113"/>
                    </a:cubicBezTo>
                    <a:cubicBezTo>
                      <a:pt x="96" y="113"/>
                      <a:pt x="96" y="114"/>
                      <a:pt x="95" y="114"/>
                    </a:cubicBezTo>
                    <a:cubicBezTo>
                      <a:pt x="95" y="114"/>
                      <a:pt x="95" y="114"/>
                      <a:pt x="95" y="114"/>
                    </a:cubicBezTo>
                    <a:cubicBezTo>
                      <a:pt x="95" y="114"/>
                      <a:pt x="95" y="114"/>
                      <a:pt x="95" y="114"/>
                    </a:cubicBezTo>
                    <a:cubicBezTo>
                      <a:pt x="95" y="114"/>
                      <a:pt x="95" y="114"/>
                      <a:pt x="95" y="114"/>
                    </a:cubicBezTo>
                    <a:cubicBezTo>
                      <a:pt x="94" y="114"/>
                      <a:pt x="94" y="115"/>
                      <a:pt x="94" y="116"/>
                    </a:cubicBezTo>
                    <a:cubicBezTo>
                      <a:pt x="95" y="117"/>
                      <a:pt x="95" y="117"/>
                      <a:pt x="95" y="117"/>
                    </a:cubicBezTo>
                    <a:cubicBezTo>
                      <a:pt x="93" y="117"/>
                      <a:pt x="95" y="119"/>
                      <a:pt x="95" y="119"/>
                    </a:cubicBezTo>
                    <a:cubicBezTo>
                      <a:pt x="96" y="118"/>
                      <a:pt x="96" y="118"/>
                      <a:pt x="96" y="118"/>
                    </a:cubicBezTo>
                    <a:cubicBezTo>
                      <a:pt x="96" y="120"/>
                      <a:pt x="97" y="123"/>
                      <a:pt x="95" y="123"/>
                    </a:cubicBezTo>
                    <a:cubicBezTo>
                      <a:pt x="95" y="123"/>
                      <a:pt x="95" y="123"/>
                      <a:pt x="95" y="123"/>
                    </a:cubicBezTo>
                    <a:cubicBezTo>
                      <a:pt x="94" y="123"/>
                      <a:pt x="93" y="121"/>
                      <a:pt x="93" y="120"/>
                    </a:cubicBezTo>
                    <a:cubicBezTo>
                      <a:pt x="92" y="121"/>
                      <a:pt x="91" y="121"/>
                      <a:pt x="90" y="121"/>
                    </a:cubicBezTo>
                    <a:cubicBezTo>
                      <a:pt x="90" y="122"/>
                      <a:pt x="90" y="123"/>
                      <a:pt x="90" y="124"/>
                    </a:cubicBezTo>
                    <a:cubicBezTo>
                      <a:pt x="145" y="124"/>
                      <a:pt x="145" y="124"/>
                      <a:pt x="145" y="124"/>
                    </a:cubicBezTo>
                    <a:cubicBezTo>
                      <a:pt x="145" y="75"/>
                      <a:pt x="145" y="75"/>
                      <a:pt x="145" y="75"/>
                    </a:cubicBezTo>
                    <a:cubicBezTo>
                      <a:pt x="144" y="75"/>
                      <a:pt x="144" y="75"/>
                      <a:pt x="144" y="75"/>
                    </a:cubicBezTo>
                    <a:cubicBezTo>
                      <a:pt x="144" y="74"/>
                      <a:pt x="144" y="73"/>
                      <a:pt x="144" y="72"/>
                    </a:cubicBezTo>
                    <a:cubicBezTo>
                      <a:pt x="144" y="73"/>
                      <a:pt x="143" y="74"/>
                      <a:pt x="142" y="74"/>
                    </a:cubicBezTo>
                    <a:cubicBezTo>
                      <a:pt x="142" y="74"/>
                      <a:pt x="142" y="74"/>
                      <a:pt x="142" y="74"/>
                    </a:cubicBezTo>
                    <a:cubicBezTo>
                      <a:pt x="141" y="74"/>
                      <a:pt x="142" y="74"/>
                      <a:pt x="142" y="75"/>
                    </a:cubicBezTo>
                    <a:cubicBezTo>
                      <a:pt x="142" y="75"/>
                      <a:pt x="142" y="75"/>
                      <a:pt x="142" y="75"/>
                    </a:cubicBezTo>
                    <a:cubicBezTo>
                      <a:pt x="141" y="75"/>
                      <a:pt x="140" y="75"/>
                      <a:pt x="140" y="75"/>
                    </a:cubicBezTo>
                    <a:cubicBezTo>
                      <a:pt x="141" y="76"/>
                      <a:pt x="140" y="77"/>
                      <a:pt x="140" y="78"/>
                    </a:cubicBezTo>
                    <a:cubicBezTo>
                      <a:pt x="140" y="78"/>
                      <a:pt x="139" y="79"/>
                      <a:pt x="138" y="79"/>
                    </a:cubicBezTo>
                    <a:cubicBezTo>
                      <a:pt x="138" y="79"/>
                      <a:pt x="138" y="79"/>
                      <a:pt x="138" y="79"/>
                    </a:cubicBezTo>
                    <a:cubicBezTo>
                      <a:pt x="137" y="79"/>
                      <a:pt x="137" y="79"/>
                      <a:pt x="137" y="79"/>
                    </a:cubicBezTo>
                    <a:cubicBezTo>
                      <a:pt x="137" y="79"/>
                      <a:pt x="137" y="79"/>
                      <a:pt x="137" y="79"/>
                    </a:cubicBezTo>
                    <a:cubicBezTo>
                      <a:pt x="136" y="78"/>
                      <a:pt x="134" y="78"/>
                      <a:pt x="134" y="76"/>
                    </a:cubicBezTo>
                    <a:cubicBezTo>
                      <a:pt x="135" y="75"/>
                      <a:pt x="136" y="74"/>
                      <a:pt x="137" y="74"/>
                    </a:cubicBezTo>
                    <a:cubicBezTo>
                      <a:pt x="137" y="74"/>
                      <a:pt x="137" y="74"/>
                      <a:pt x="137" y="74"/>
                    </a:cubicBezTo>
                    <a:cubicBezTo>
                      <a:pt x="136" y="73"/>
                      <a:pt x="135" y="71"/>
                      <a:pt x="133" y="71"/>
                    </a:cubicBezTo>
                    <a:cubicBezTo>
                      <a:pt x="132" y="71"/>
                      <a:pt x="132" y="71"/>
                      <a:pt x="131" y="71"/>
                    </a:cubicBezTo>
                    <a:cubicBezTo>
                      <a:pt x="131" y="71"/>
                      <a:pt x="130" y="71"/>
                      <a:pt x="130" y="71"/>
                    </a:cubicBezTo>
                    <a:cubicBezTo>
                      <a:pt x="130" y="71"/>
                      <a:pt x="130" y="71"/>
                      <a:pt x="130" y="71"/>
                    </a:cubicBezTo>
                    <a:cubicBezTo>
                      <a:pt x="130" y="72"/>
                      <a:pt x="131" y="72"/>
                      <a:pt x="132" y="73"/>
                    </a:cubicBezTo>
                    <a:cubicBezTo>
                      <a:pt x="133" y="74"/>
                      <a:pt x="132" y="76"/>
                      <a:pt x="132" y="78"/>
                    </a:cubicBezTo>
                    <a:cubicBezTo>
                      <a:pt x="132" y="78"/>
                      <a:pt x="132" y="78"/>
                      <a:pt x="132" y="78"/>
                    </a:cubicBezTo>
                    <a:cubicBezTo>
                      <a:pt x="135" y="78"/>
                      <a:pt x="133" y="82"/>
                      <a:pt x="134" y="83"/>
                    </a:cubicBezTo>
                    <a:cubicBezTo>
                      <a:pt x="133" y="83"/>
                      <a:pt x="133" y="83"/>
                      <a:pt x="133" y="82"/>
                    </a:cubicBezTo>
                    <a:cubicBezTo>
                      <a:pt x="133" y="82"/>
                      <a:pt x="133" y="82"/>
                      <a:pt x="133" y="82"/>
                    </a:cubicBezTo>
                    <a:cubicBezTo>
                      <a:pt x="133" y="82"/>
                      <a:pt x="132" y="82"/>
                      <a:pt x="132" y="82"/>
                    </a:cubicBezTo>
                    <a:cubicBezTo>
                      <a:pt x="132" y="82"/>
                      <a:pt x="132" y="83"/>
                      <a:pt x="132" y="83"/>
                    </a:cubicBezTo>
                    <a:cubicBezTo>
                      <a:pt x="132" y="83"/>
                      <a:pt x="132" y="83"/>
                      <a:pt x="132" y="82"/>
                    </a:cubicBezTo>
                    <a:cubicBezTo>
                      <a:pt x="132" y="82"/>
                      <a:pt x="132" y="82"/>
                      <a:pt x="132" y="82"/>
                    </a:cubicBezTo>
                    <a:cubicBezTo>
                      <a:pt x="132" y="82"/>
                      <a:pt x="131" y="82"/>
                      <a:pt x="131" y="82"/>
                    </a:cubicBezTo>
                    <a:cubicBezTo>
                      <a:pt x="130" y="82"/>
                      <a:pt x="130" y="81"/>
                      <a:pt x="129" y="81"/>
                    </a:cubicBezTo>
                    <a:cubicBezTo>
                      <a:pt x="128" y="83"/>
                      <a:pt x="126" y="84"/>
                      <a:pt x="125" y="86"/>
                    </a:cubicBezTo>
                    <a:cubicBezTo>
                      <a:pt x="125" y="88"/>
                      <a:pt x="127" y="88"/>
                      <a:pt x="127" y="89"/>
                    </a:cubicBezTo>
                    <a:cubicBezTo>
                      <a:pt x="126" y="90"/>
                      <a:pt x="126" y="91"/>
                      <a:pt x="126" y="91"/>
                    </a:cubicBezTo>
                    <a:cubicBezTo>
                      <a:pt x="123" y="90"/>
                      <a:pt x="121" y="89"/>
                      <a:pt x="119" y="88"/>
                    </a:cubicBezTo>
                    <a:cubicBezTo>
                      <a:pt x="119" y="88"/>
                      <a:pt x="119" y="89"/>
                      <a:pt x="118" y="89"/>
                    </a:cubicBezTo>
                    <a:cubicBezTo>
                      <a:pt x="118" y="89"/>
                      <a:pt x="118" y="89"/>
                      <a:pt x="118" y="89"/>
                    </a:cubicBezTo>
                    <a:cubicBezTo>
                      <a:pt x="118" y="91"/>
                      <a:pt x="120" y="91"/>
                      <a:pt x="120" y="92"/>
                    </a:cubicBezTo>
                    <a:cubicBezTo>
                      <a:pt x="121" y="92"/>
                      <a:pt x="121" y="92"/>
                      <a:pt x="122" y="92"/>
                    </a:cubicBezTo>
                    <a:cubicBezTo>
                      <a:pt x="122" y="92"/>
                      <a:pt x="122" y="92"/>
                      <a:pt x="122" y="94"/>
                    </a:cubicBezTo>
                    <a:cubicBezTo>
                      <a:pt x="122" y="94"/>
                      <a:pt x="122" y="94"/>
                      <a:pt x="121" y="94"/>
                    </a:cubicBezTo>
                    <a:cubicBezTo>
                      <a:pt x="120" y="94"/>
                      <a:pt x="120" y="94"/>
                      <a:pt x="119" y="94"/>
                    </a:cubicBezTo>
                    <a:cubicBezTo>
                      <a:pt x="119" y="94"/>
                      <a:pt x="119" y="94"/>
                      <a:pt x="118" y="94"/>
                    </a:cubicBezTo>
                    <a:cubicBezTo>
                      <a:pt x="118" y="93"/>
                      <a:pt x="118" y="93"/>
                      <a:pt x="117" y="92"/>
                    </a:cubicBezTo>
                    <a:cubicBezTo>
                      <a:pt x="117" y="92"/>
                      <a:pt x="117" y="92"/>
                      <a:pt x="117" y="92"/>
                    </a:cubicBezTo>
                    <a:cubicBezTo>
                      <a:pt x="116" y="92"/>
                      <a:pt x="115" y="91"/>
                      <a:pt x="116" y="90"/>
                    </a:cubicBezTo>
                    <a:cubicBezTo>
                      <a:pt x="115" y="89"/>
                      <a:pt x="114" y="88"/>
                      <a:pt x="114" y="87"/>
                    </a:cubicBezTo>
                    <a:cubicBezTo>
                      <a:pt x="114" y="87"/>
                      <a:pt x="115" y="87"/>
                      <a:pt x="114" y="87"/>
                    </a:cubicBezTo>
                    <a:cubicBezTo>
                      <a:pt x="115" y="84"/>
                      <a:pt x="112" y="84"/>
                      <a:pt x="111" y="84"/>
                    </a:cubicBezTo>
                    <a:cubicBezTo>
                      <a:pt x="111" y="84"/>
                      <a:pt x="111" y="83"/>
                      <a:pt x="111" y="83"/>
                    </a:cubicBezTo>
                    <a:cubicBezTo>
                      <a:pt x="111" y="83"/>
                      <a:pt x="111" y="83"/>
                      <a:pt x="111" y="83"/>
                    </a:cubicBezTo>
                    <a:cubicBezTo>
                      <a:pt x="111" y="83"/>
                      <a:pt x="111" y="83"/>
                      <a:pt x="111" y="82"/>
                    </a:cubicBezTo>
                    <a:cubicBezTo>
                      <a:pt x="110" y="83"/>
                      <a:pt x="110" y="83"/>
                      <a:pt x="110" y="83"/>
                    </a:cubicBezTo>
                    <a:cubicBezTo>
                      <a:pt x="110" y="82"/>
                      <a:pt x="110" y="82"/>
                      <a:pt x="110" y="82"/>
                    </a:cubicBezTo>
                    <a:cubicBezTo>
                      <a:pt x="109" y="82"/>
                      <a:pt x="109" y="81"/>
                      <a:pt x="108" y="80"/>
                    </a:cubicBezTo>
                    <a:cubicBezTo>
                      <a:pt x="108" y="80"/>
                      <a:pt x="108" y="80"/>
                      <a:pt x="108" y="80"/>
                    </a:cubicBezTo>
                    <a:cubicBezTo>
                      <a:pt x="109" y="80"/>
                      <a:pt x="109" y="80"/>
                      <a:pt x="109" y="80"/>
                    </a:cubicBezTo>
                    <a:cubicBezTo>
                      <a:pt x="109" y="80"/>
                      <a:pt x="109" y="80"/>
                      <a:pt x="109" y="80"/>
                    </a:cubicBezTo>
                    <a:cubicBezTo>
                      <a:pt x="109" y="80"/>
                      <a:pt x="109" y="80"/>
                      <a:pt x="110" y="80"/>
                    </a:cubicBezTo>
                    <a:cubicBezTo>
                      <a:pt x="110" y="82"/>
                      <a:pt x="112" y="81"/>
                      <a:pt x="113" y="82"/>
                    </a:cubicBezTo>
                    <a:cubicBezTo>
                      <a:pt x="113" y="82"/>
                      <a:pt x="113" y="82"/>
                      <a:pt x="113" y="82"/>
                    </a:cubicBezTo>
                    <a:cubicBezTo>
                      <a:pt x="113" y="82"/>
                      <a:pt x="113" y="82"/>
                      <a:pt x="113" y="82"/>
                    </a:cubicBezTo>
                    <a:cubicBezTo>
                      <a:pt x="114" y="82"/>
                      <a:pt x="114" y="82"/>
                      <a:pt x="114" y="82"/>
                    </a:cubicBezTo>
                    <a:cubicBezTo>
                      <a:pt x="114" y="82"/>
                      <a:pt x="114" y="82"/>
                      <a:pt x="114" y="82"/>
                    </a:cubicBezTo>
                    <a:cubicBezTo>
                      <a:pt x="115" y="82"/>
                      <a:pt x="115" y="82"/>
                      <a:pt x="115" y="82"/>
                    </a:cubicBezTo>
                    <a:cubicBezTo>
                      <a:pt x="115" y="83"/>
                      <a:pt x="115" y="83"/>
                      <a:pt x="116" y="83"/>
                    </a:cubicBezTo>
                    <a:cubicBezTo>
                      <a:pt x="116" y="83"/>
                      <a:pt x="116" y="83"/>
                      <a:pt x="116" y="83"/>
                    </a:cubicBezTo>
                    <a:cubicBezTo>
                      <a:pt x="116" y="83"/>
                      <a:pt x="116" y="83"/>
                      <a:pt x="117" y="83"/>
                    </a:cubicBezTo>
                    <a:cubicBezTo>
                      <a:pt x="117" y="83"/>
                      <a:pt x="117" y="83"/>
                      <a:pt x="118" y="83"/>
                    </a:cubicBezTo>
                    <a:cubicBezTo>
                      <a:pt x="118" y="83"/>
                      <a:pt x="118" y="83"/>
                      <a:pt x="118" y="83"/>
                    </a:cubicBezTo>
                    <a:cubicBezTo>
                      <a:pt x="119" y="84"/>
                      <a:pt x="120" y="84"/>
                      <a:pt x="121" y="84"/>
                    </a:cubicBezTo>
                    <a:cubicBezTo>
                      <a:pt x="124" y="84"/>
                      <a:pt x="127" y="82"/>
                      <a:pt x="127" y="78"/>
                    </a:cubicBezTo>
                    <a:cubicBezTo>
                      <a:pt x="126" y="77"/>
                      <a:pt x="126" y="76"/>
                      <a:pt x="125" y="75"/>
                    </a:cubicBezTo>
                    <a:cubicBezTo>
                      <a:pt x="125" y="75"/>
                      <a:pt x="125" y="75"/>
                      <a:pt x="125" y="75"/>
                    </a:cubicBezTo>
                    <a:cubicBezTo>
                      <a:pt x="125" y="75"/>
                      <a:pt x="125" y="75"/>
                      <a:pt x="125" y="76"/>
                    </a:cubicBezTo>
                    <a:cubicBezTo>
                      <a:pt x="124" y="76"/>
                      <a:pt x="124" y="76"/>
                      <a:pt x="124" y="76"/>
                    </a:cubicBezTo>
                    <a:cubicBezTo>
                      <a:pt x="124" y="76"/>
                      <a:pt x="124" y="76"/>
                      <a:pt x="124" y="75"/>
                    </a:cubicBezTo>
                    <a:cubicBezTo>
                      <a:pt x="123" y="75"/>
                      <a:pt x="123" y="74"/>
                      <a:pt x="122" y="74"/>
                    </a:cubicBezTo>
                    <a:cubicBezTo>
                      <a:pt x="122" y="74"/>
                      <a:pt x="122" y="74"/>
                      <a:pt x="122" y="74"/>
                    </a:cubicBezTo>
                    <a:cubicBezTo>
                      <a:pt x="122" y="74"/>
                      <a:pt x="123" y="74"/>
                      <a:pt x="122" y="74"/>
                    </a:cubicBezTo>
                    <a:cubicBezTo>
                      <a:pt x="122" y="74"/>
                      <a:pt x="121" y="73"/>
                      <a:pt x="120" y="73"/>
                    </a:cubicBezTo>
                    <a:cubicBezTo>
                      <a:pt x="120" y="74"/>
                      <a:pt x="120" y="74"/>
                      <a:pt x="120" y="74"/>
                    </a:cubicBezTo>
                    <a:cubicBezTo>
                      <a:pt x="118" y="72"/>
                      <a:pt x="115" y="70"/>
                      <a:pt x="112" y="69"/>
                    </a:cubicBezTo>
                    <a:cubicBezTo>
                      <a:pt x="112" y="69"/>
                      <a:pt x="112" y="69"/>
                      <a:pt x="112" y="69"/>
                    </a:cubicBezTo>
                    <a:cubicBezTo>
                      <a:pt x="111" y="69"/>
                      <a:pt x="111" y="69"/>
                      <a:pt x="111" y="69"/>
                    </a:cubicBezTo>
                    <a:cubicBezTo>
                      <a:pt x="110" y="69"/>
                      <a:pt x="110" y="69"/>
                      <a:pt x="110" y="69"/>
                    </a:cubicBezTo>
                    <a:cubicBezTo>
                      <a:pt x="110" y="69"/>
                      <a:pt x="110" y="69"/>
                      <a:pt x="110" y="69"/>
                    </a:cubicBezTo>
                    <a:cubicBezTo>
                      <a:pt x="110" y="69"/>
                      <a:pt x="110" y="69"/>
                      <a:pt x="110" y="69"/>
                    </a:cubicBezTo>
                    <a:cubicBezTo>
                      <a:pt x="110" y="69"/>
                      <a:pt x="110" y="69"/>
                      <a:pt x="110" y="69"/>
                    </a:cubicBezTo>
                    <a:cubicBezTo>
                      <a:pt x="110" y="69"/>
                      <a:pt x="110" y="69"/>
                      <a:pt x="109" y="69"/>
                    </a:cubicBezTo>
                    <a:cubicBezTo>
                      <a:pt x="109" y="69"/>
                      <a:pt x="109" y="69"/>
                      <a:pt x="109" y="69"/>
                    </a:cubicBezTo>
                    <a:cubicBezTo>
                      <a:pt x="109" y="69"/>
                      <a:pt x="109" y="70"/>
                      <a:pt x="109" y="70"/>
                    </a:cubicBezTo>
                    <a:cubicBezTo>
                      <a:pt x="109" y="70"/>
                      <a:pt x="108" y="70"/>
                      <a:pt x="108" y="70"/>
                    </a:cubicBezTo>
                    <a:cubicBezTo>
                      <a:pt x="109" y="69"/>
                      <a:pt x="109" y="69"/>
                      <a:pt x="109" y="69"/>
                    </a:cubicBezTo>
                    <a:cubicBezTo>
                      <a:pt x="109" y="69"/>
                      <a:pt x="109" y="69"/>
                      <a:pt x="109" y="69"/>
                    </a:cubicBezTo>
                    <a:cubicBezTo>
                      <a:pt x="108" y="69"/>
                      <a:pt x="108" y="69"/>
                      <a:pt x="108" y="69"/>
                    </a:cubicBezTo>
                    <a:cubicBezTo>
                      <a:pt x="108" y="69"/>
                      <a:pt x="108" y="69"/>
                      <a:pt x="108" y="69"/>
                    </a:cubicBezTo>
                    <a:cubicBezTo>
                      <a:pt x="108" y="69"/>
                      <a:pt x="107" y="69"/>
                      <a:pt x="107" y="69"/>
                    </a:cubicBezTo>
                    <a:cubicBezTo>
                      <a:pt x="107" y="69"/>
                      <a:pt x="106" y="69"/>
                      <a:pt x="106" y="69"/>
                    </a:cubicBezTo>
                    <a:cubicBezTo>
                      <a:pt x="106" y="68"/>
                      <a:pt x="105" y="68"/>
                      <a:pt x="106" y="68"/>
                    </a:cubicBezTo>
                    <a:cubicBezTo>
                      <a:pt x="106" y="68"/>
                      <a:pt x="107" y="68"/>
                      <a:pt x="107" y="68"/>
                    </a:cubicBezTo>
                    <a:cubicBezTo>
                      <a:pt x="107" y="68"/>
                      <a:pt x="107" y="68"/>
                      <a:pt x="108" y="68"/>
                    </a:cubicBezTo>
                    <a:cubicBezTo>
                      <a:pt x="107" y="67"/>
                      <a:pt x="106" y="67"/>
                      <a:pt x="105" y="66"/>
                    </a:cubicBezTo>
                    <a:cubicBezTo>
                      <a:pt x="105" y="67"/>
                      <a:pt x="105" y="67"/>
                      <a:pt x="105" y="67"/>
                    </a:cubicBezTo>
                    <a:cubicBezTo>
                      <a:pt x="105" y="67"/>
                      <a:pt x="105" y="67"/>
                      <a:pt x="105" y="67"/>
                    </a:cubicBezTo>
                    <a:cubicBezTo>
                      <a:pt x="104" y="68"/>
                      <a:pt x="105" y="67"/>
                      <a:pt x="105" y="68"/>
                    </a:cubicBezTo>
                    <a:cubicBezTo>
                      <a:pt x="105" y="68"/>
                      <a:pt x="105" y="68"/>
                      <a:pt x="105" y="68"/>
                    </a:cubicBezTo>
                    <a:cubicBezTo>
                      <a:pt x="104" y="68"/>
                      <a:pt x="104" y="68"/>
                      <a:pt x="104" y="69"/>
                    </a:cubicBezTo>
                    <a:cubicBezTo>
                      <a:pt x="104" y="68"/>
                      <a:pt x="104" y="68"/>
                      <a:pt x="104" y="68"/>
                    </a:cubicBezTo>
                    <a:cubicBezTo>
                      <a:pt x="103" y="67"/>
                      <a:pt x="103" y="67"/>
                      <a:pt x="103" y="67"/>
                    </a:cubicBezTo>
                    <a:cubicBezTo>
                      <a:pt x="103" y="67"/>
                      <a:pt x="103" y="67"/>
                      <a:pt x="103" y="67"/>
                    </a:cubicBezTo>
                    <a:cubicBezTo>
                      <a:pt x="103" y="67"/>
                      <a:pt x="103" y="67"/>
                      <a:pt x="103" y="67"/>
                    </a:cubicBezTo>
                    <a:cubicBezTo>
                      <a:pt x="102" y="67"/>
                      <a:pt x="102" y="67"/>
                      <a:pt x="102" y="67"/>
                    </a:cubicBezTo>
                    <a:cubicBezTo>
                      <a:pt x="102" y="68"/>
                      <a:pt x="102" y="68"/>
                      <a:pt x="102" y="68"/>
                    </a:cubicBezTo>
                    <a:cubicBezTo>
                      <a:pt x="102" y="68"/>
                      <a:pt x="101" y="68"/>
                      <a:pt x="101" y="68"/>
                    </a:cubicBezTo>
                    <a:cubicBezTo>
                      <a:pt x="101" y="68"/>
                      <a:pt x="101" y="68"/>
                      <a:pt x="101" y="68"/>
                    </a:cubicBezTo>
                    <a:cubicBezTo>
                      <a:pt x="101" y="67"/>
                      <a:pt x="100" y="67"/>
                      <a:pt x="100" y="66"/>
                    </a:cubicBezTo>
                    <a:cubicBezTo>
                      <a:pt x="100" y="66"/>
                      <a:pt x="98" y="66"/>
                      <a:pt x="98" y="66"/>
                    </a:cubicBezTo>
                    <a:cubicBezTo>
                      <a:pt x="99" y="66"/>
                      <a:pt x="100" y="66"/>
                      <a:pt x="101" y="66"/>
                    </a:cubicBezTo>
                    <a:cubicBezTo>
                      <a:pt x="102" y="66"/>
                      <a:pt x="102" y="66"/>
                      <a:pt x="103" y="65"/>
                    </a:cubicBezTo>
                    <a:cubicBezTo>
                      <a:pt x="103" y="65"/>
                      <a:pt x="103" y="65"/>
                      <a:pt x="103" y="65"/>
                    </a:cubicBezTo>
                    <a:cubicBezTo>
                      <a:pt x="103" y="65"/>
                      <a:pt x="104" y="65"/>
                      <a:pt x="104" y="64"/>
                    </a:cubicBezTo>
                    <a:cubicBezTo>
                      <a:pt x="103" y="64"/>
                      <a:pt x="103" y="63"/>
                      <a:pt x="102" y="63"/>
                    </a:cubicBezTo>
                    <a:cubicBezTo>
                      <a:pt x="102" y="63"/>
                      <a:pt x="101" y="63"/>
                      <a:pt x="101" y="64"/>
                    </a:cubicBezTo>
                    <a:cubicBezTo>
                      <a:pt x="101" y="63"/>
                      <a:pt x="102" y="63"/>
                      <a:pt x="101" y="63"/>
                    </a:cubicBezTo>
                    <a:cubicBezTo>
                      <a:pt x="101" y="63"/>
                      <a:pt x="101" y="63"/>
                      <a:pt x="101" y="63"/>
                    </a:cubicBezTo>
                    <a:cubicBezTo>
                      <a:pt x="101" y="63"/>
                      <a:pt x="101" y="63"/>
                      <a:pt x="101" y="63"/>
                    </a:cubicBezTo>
                    <a:cubicBezTo>
                      <a:pt x="101" y="63"/>
                      <a:pt x="101" y="63"/>
                      <a:pt x="101" y="63"/>
                    </a:cubicBezTo>
                    <a:cubicBezTo>
                      <a:pt x="101" y="63"/>
                      <a:pt x="101" y="63"/>
                      <a:pt x="101" y="63"/>
                    </a:cubicBezTo>
                    <a:cubicBezTo>
                      <a:pt x="101" y="63"/>
                      <a:pt x="101" y="63"/>
                      <a:pt x="101" y="63"/>
                    </a:cubicBezTo>
                    <a:cubicBezTo>
                      <a:pt x="100" y="63"/>
                      <a:pt x="100" y="63"/>
                      <a:pt x="100" y="63"/>
                    </a:cubicBezTo>
                    <a:cubicBezTo>
                      <a:pt x="100" y="63"/>
                      <a:pt x="100" y="63"/>
                      <a:pt x="100" y="63"/>
                    </a:cubicBezTo>
                    <a:cubicBezTo>
                      <a:pt x="100" y="63"/>
                      <a:pt x="100" y="63"/>
                      <a:pt x="99" y="63"/>
                    </a:cubicBezTo>
                    <a:cubicBezTo>
                      <a:pt x="99" y="63"/>
                      <a:pt x="100" y="63"/>
                      <a:pt x="100" y="62"/>
                    </a:cubicBezTo>
                    <a:cubicBezTo>
                      <a:pt x="99" y="62"/>
                      <a:pt x="99" y="62"/>
                      <a:pt x="99" y="62"/>
                    </a:cubicBezTo>
                    <a:cubicBezTo>
                      <a:pt x="99" y="62"/>
                      <a:pt x="99" y="62"/>
                      <a:pt x="98" y="62"/>
                    </a:cubicBezTo>
                    <a:cubicBezTo>
                      <a:pt x="98" y="63"/>
                      <a:pt x="98" y="63"/>
                      <a:pt x="98" y="64"/>
                    </a:cubicBezTo>
                    <a:cubicBezTo>
                      <a:pt x="98" y="64"/>
                      <a:pt x="98" y="64"/>
                      <a:pt x="97" y="64"/>
                    </a:cubicBezTo>
                    <a:cubicBezTo>
                      <a:pt x="97" y="64"/>
                      <a:pt x="97" y="64"/>
                      <a:pt x="96" y="64"/>
                    </a:cubicBezTo>
                    <a:cubicBezTo>
                      <a:pt x="97" y="64"/>
                      <a:pt x="97" y="64"/>
                      <a:pt x="97" y="63"/>
                    </a:cubicBezTo>
                    <a:cubicBezTo>
                      <a:pt x="97" y="63"/>
                      <a:pt x="97" y="63"/>
                      <a:pt x="97" y="63"/>
                    </a:cubicBezTo>
                    <a:cubicBezTo>
                      <a:pt x="97" y="63"/>
                      <a:pt x="97" y="63"/>
                      <a:pt x="97" y="63"/>
                    </a:cubicBezTo>
                    <a:cubicBezTo>
                      <a:pt x="97" y="63"/>
                      <a:pt x="97" y="63"/>
                      <a:pt x="97" y="63"/>
                    </a:cubicBezTo>
                    <a:cubicBezTo>
                      <a:pt x="96" y="63"/>
                      <a:pt x="96" y="63"/>
                      <a:pt x="96" y="63"/>
                    </a:cubicBezTo>
                    <a:cubicBezTo>
                      <a:pt x="97" y="63"/>
                      <a:pt x="96" y="63"/>
                      <a:pt x="96" y="62"/>
                    </a:cubicBezTo>
                    <a:cubicBezTo>
                      <a:pt x="96" y="62"/>
                      <a:pt x="96" y="62"/>
                      <a:pt x="96" y="62"/>
                    </a:cubicBezTo>
                    <a:cubicBezTo>
                      <a:pt x="97" y="62"/>
                      <a:pt x="97" y="62"/>
                      <a:pt x="97" y="62"/>
                    </a:cubicBezTo>
                    <a:cubicBezTo>
                      <a:pt x="97" y="62"/>
                      <a:pt x="97" y="62"/>
                      <a:pt x="97" y="62"/>
                    </a:cubicBezTo>
                    <a:cubicBezTo>
                      <a:pt x="97" y="62"/>
                      <a:pt x="97" y="62"/>
                      <a:pt x="97" y="62"/>
                    </a:cubicBezTo>
                    <a:cubicBezTo>
                      <a:pt x="97" y="62"/>
                      <a:pt x="98" y="62"/>
                      <a:pt x="98" y="61"/>
                    </a:cubicBezTo>
                    <a:cubicBezTo>
                      <a:pt x="97" y="61"/>
                      <a:pt x="97" y="61"/>
                      <a:pt x="97" y="61"/>
                    </a:cubicBezTo>
                    <a:cubicBezTo>
                      <a:pt x="97" y="61"/>
                      <a:pt x="97" y="61"/>
                      <a:pt x="97" y="61"/>
                    </a:cubicBezTo>
                    <a:cubicBezTo>
                      <a:pt x="96" y="61"/>
                      <a:pt x="96" y="61"/>
                      <a:pt x="96" y="61"/>
                    </a:cubicBezTo>
                    <a:cubicBezTo>
                      <a:pt x="96" y="61"/>
                      <a:pt x="96" y="61"/>
                      <a:pt x="96" y="61"/>
                    </a:cubicBezTo>
                    <a:cubicBezTo>
                      <a:pt x="96" y="61"/>
                      <a:pt x="96" y="61"/>
                      <a:pt x="96" y="61"/>
                    </a:cubicBezTo>
                    <a:moveTo>
                      <a:pt x="291" y="17"/>
                    </a:moveTo>
                    <a:cubicBezTo>
                      <a:pt x="291" y="19"/>
                      <a:pt x="291" y="19"/>
                      <a:pt x="291" y="19"/>
                    </a:cubicBezTo>
                    <a:cubicBezTo>
                      <a:pt x="291" y="19"/>
                      <a:pt x="291" y="20"/>
                      <a:pt x="291" y="20"/>
                    </a:cubicBezTo>
                    <a:cubicBezTo>
                      <a:pt x="292" y="19"/>
                      <a:pt x="292" y="19"/>
                      <a:pt x="292" y="18"/>
                    </a:cubicBezTo>
                    <a:cubicBezTo>
                      <a:pt x="292" y="18"/>
                      <a:pt x="291" y="18"/>
                      <a:pt x="291" y="18"/>
                    </a:cubicBezTo>
                    <a:cubicBezTo>
                      <a:pt x="291" y="17"/>
                      <a:pt x="291" y="17"/>
                      <a:pt x="291" y="17"/>
                    </a:cubicBezTo>
                    <a:moveTo>
                      <a:pt x="364" y="122"/>
                    </a:moveTo>
                    <a:cubicBezTo>
                      <a:pt x="363" y="122"/>
                      <a:pt x="363" y="121"/>
                      <a:pt x="363" y="121"/>
                    </a:cubicBezTo>
                    <a:cubicBezTo>
                      <a:pt x="364" y="121"/>
                      <a:pt x="364" y="121"/>
                      <a:pt x="364" y="122"/>
                    </a:cubicBezTo>
                    <a:cubicBezTo>
                      <a:pt x="364" y="122"/>
                      <a:pt x="364" y="122"/>
                      <a:pt x="364" y="122"/>
                    </a:cubicBezTo>
                    <a:moveTo>
                      <a:pt x="363" y="119"/>
                    </a:moveTo>
                    <a:cubicBezTo>
                      <a:pt x="363" y="119"/>
                      <a:pt x="363" y="119"/>
                      <a:pt x="362" y="119"/>
                    </a:cubicBezTo>
                    <a:cubicBezTo>
                      <a:pt x="362" y="118"/>
                      <a:pt x="363" y="119"/>
                      <a:pt x="363" y="118"/>
                    </a:cubicBezTo>
                    <a:cubicBezTo>
                      <a:pt x="363" y="118"/>
                      <a:pt x="363" y="119"/>
                      <a:pt x="363" y="119"/>
                    </a:cubicBezTo>
                    <a:cubicBezTo>
                      <a:pt x="363" y="119"/>
                      <a:pt x="363" y="119"/>
                      <a:pt x="363" y="119"/>
                    </a:cubicBezTo>
                    <a:moveTo>
                      <a:pt x="370" y="118"/>
                    </a:moveTo>
                    <a:cubicBezTo>
                      <a:pt x="370" y="117"/>
                      <a:pt x="370" y="117"/>
                      <a:pt x="371" y="117"/>
                    </a:cubicBezTo>
                    <a:cubicBezTo>
                      <a:pt x="371" y="117"/>
                      <a:pt x="371" y="118"/>
                      <a:pt x="370" y="118"/>
                    </a:cubicBezTo>
                    <a:moveTo>
                      <a:pt x="365" y="115"/>
                    </a:moveTo>
                    <a:cubicBezTo>
                      <a:pt x="364" y="115"/>
                      <a:pt x="365" y="114"/>
                      <a:pt x="366" y="114"/>
                    </a:cubicBezTo>
                    <a:cubicBezTo>
                      <a:pt x="366" y="114"/>
                      <a:pt x="365" y="115"/>
                      <a:pt x="365" y="115"/>
                    </a:cubicBezTo>
                    <a:moveTo>
                      <a:pt x="364" y="112"/>
                    </a:moveTo>
                    <a:cubicBezTo>
                      <a:pt x="363" y="112"/>
                      <a:pt x="363" y="112"/>
                      <a:pt x="363" y="112"/>
                    </a:cubicBezTo>
                    <a:cubicBezTo>
                      <a:pt x="363" y="111"/>
                      <a:pt x="363" y="111"/>
                      <a:pt x="364" y="110"/>
                    </a:cubicBezTo>
                    <a:cubicBezTo>
                      <a:pt x="364" y="110"/>
                      <a:pt x="364" y="110"/>
                      <a:pt x="364" y="110"/>
                    </a:cubicBezTo>
                    <a:cubicBezTo>
                      <a:pt x="364" y="110"/>
                      <a:pt x="365" y="110"/>
                      <a:pt x="365" y="110"/>
                    </a:cubicBezTo>
                    <a:cubicBezTo>
                      <a:pt x="365" y="110"/>
                      <a:pt x="365" y="110"/>
                      <a:pt x="365" y="110"/>
                    </a:cubicBezTo>
                    <a:cubicBezTo>
                      <a:pt x="365" y="111"/>
                      <a:pt x="365" y="111"/>
                      <a:pt x="365" y="111"/>
                    </a:cubicBezTo>
                    <a:cubicBezTo>
                      <a:pt x="365" y="111"/>
                      <a:pt x="365" y="111"/>
                      <a:pt x="365" y="111"/>
                    </a:cubicBezTo>
                    <a:cubicBezTo>
                      <a:pt x="365" y="111"/>
                      <a:pt x="365" y="111"/>
                      <a:pt x="365" y="111"/>
                    </a:cubicBezTo>
                    <a:cubicBezTo>
                      <a:pt x="365" y="111"/>
                      <a:pt x="365" y="111"/>
                      <a:pt x="365" y="111"/>
                    </a:cubicBezTo>
                    <a:cubicBezTo>
                      <a:pt x="365" y="111"/>
                      <a:pt x="365" y="111"/>
                      <a:pt x="365" y="111"/>
                    </a:cubicBezTo>
                    <a:cubicBezTo>
                      <a:pt x="365" y="111"/>
                      <a:pt x="365" y="112"/>
                      <a:pt x="365" y="112"/>
                    </a:cubicBezTo>
                    <a:cubicBezTo>
                      <a:pt x="365" y="112"/>
                      <a:pt x="365" y="112"/>
                      <a:pt x="365" y="112"/>
                    </a:cubicBezTo>
                    <a:cubicBezTo>
                      <a:pt x="364" y="112"/>
                      <a:pt x="364" y="112"/>
                      <a:pt x="364" y="112"/>
                    </a:cubicBezTo>
                    <a:cubicBezTo>
                      <a:pt x="364" y="112"/>
                      <a:pt x="364" y="112"/>
                      <a:pt x="364" y="112"/>
                    </a:cubicBezTo>
                    <a:cubicBezTo>
                      <a:pt x="364" y="112"/>
                      <a:pt x="364" y="112"/>
                      <a:pt x="364" y="112"/>
                    </a:cubicBezTo>
                    <a:cubicBezTo>
                      <a:pt x="364" y="112"/>
                      <a:pt x="364" y="112"/>
                      <a:pt x="364" y="112"/>
                    </a:cubicBezTo>
                    <a:moveTo>
                      <a:pt x="338" y="111"/>
                    </a:moveTo>
                    <a:cubicBezTo>
                      <a:pt x="338" y="111"/>
                      <a:pt x="339" y="110"/>
                      <a:pt x="339" y="110"/>
                    </a:cubicBezTo>
                    <a:cubicBezTo>
                      <a:pt x="339" y="110"/>
                      <a:pt x="340" y="110"/>
                      <a:pt x="340" y="110"/>
                    </a:cubicBezTo>
                    <a:cubicBezTo>
                      <a:pt x="340" y="110"/>
                      <a:pt x="340" y="110"/>
                      <a:pt x="341" y="110"/>
                    </a:cubicBezTo>
                    <a:cubicBezTo>
                      <a:pt x="340" y="110"/>
                      <a:pt x="339" y="111"/>
                      <a:pt x="338" y="111"/>
                    </a:cubicBezTo>
                    <a:cubicBezTo>
                      <a:pt x="338" y="112"/>
                      <a:pt x="338" y="112"/>
                      <a:pt x="338" y="112"/>
                    </a:cubicBezTo>
                    <a:cubicBezTo>
                      <a:pt x="338" y="113"/>
                      <a:pt x="338" y="113"/>
                      <a:pt x="338" y="113"/>
                    </a:cubicBezTo>
                    <a:cubicBezTo>
                      <a:pt x="338" y="113"/>
                      <a:pt x="337" y="112"/>
                      <a:pt x="336" y="111"/>
                    </a:cubicBezTo>
                    <a:cubicBezTo>
                      <a:pt x="336" y="111"/>
                      <a:pt x="336" y="111"/>
                      <a:pt x="337" y="111"/>
                    </a:cubicBezTo>
                    <a:cubicBezTo>
                      <a:pt x="337" y="111"/>
                      <a:pt x="337" y="111"/>
                      <a:pt x="337" y="111"/>
                    </a:cubicBezTo>
                    <a:cubicBezTo>
                      <a:pt x="337" y="111"/>
                      <a:pt x="337" y="111"/>
                      <a:pt x="337" y="111"/>
                    </a:cubicBezTo>
                    <a:cubicBezTo>
                      <a:pt x="337" y="111"/>
                      <a:pt x="338" y="111"/>
                      <a:pt x="338" y="110"/>
                    </a:cubicBezTo>
                    <a:cubicBezTo>
                      <a:pt x="338" y="111"/>
                      <a:pt x="338" y="111"/>
                      <a:pt x="338" y="111"/>
                    </a:cubicBezTo>
                    <a:moveTo>
                      <a:pt x="391" y="0"/>
                    </a:moveTo>
                    <a:cubicBezTo>
                      <a:pt x="390" y="0"/>
                      <a:pt x="390" y="0"/>
                      <a:pt x="390" y="0"/>
                    </a:cubicBezTo>
                    <a:cubicBezTo>
                      <a:pt x="390" y="0"/>
                      <a:pt x="390" y="0"/>
                      <a:pt x="390" y="0"/>
                    </a:cubicBezTo>
                    <a:cubicBezTo>
                      <a:pt x="389" y="0"/>
                      <a:pt x="388" y="1"/>
                      <a:pt x="387" y="1"/>
                    </a:cubicBezTo>
                    <a:cubicBezTo>
                      <a:pt x="387" y="1"/>
                      <a:pt x="387" y="1"/>
                      <a:pt x="387" y="1"/>
                    </a:cubicBezTo>
                    <a:cubicBezTo>
                      <a:pt x="387" y="1"/>
                      <a:pt x="387" y="1"/>
                      <a:pt x="387" y="1"/>
                    </a:cubicBezTo>
                    <a:cubicBezTo>
                      <a:pt x="387" y="2"/>
                      <a:pt x="386" y="2"/>
                      <a:pt x="386" y="2"/>
                    </a:cubicBezTo>
                    <a:cubicBezTo>
                      <a:pt x="385" y="2"/>
                      <a:pt x="385" y="2"/>
                      <a:pt x="385" y="1"/>
                    </a:cubicBezTo>
                    <a:cubicBezTo>
                      <a:pt x="384" y="2"/>
                      <a:pt x="383" y="2"/>
                      <a:pt x="383" y="2"/>
                    </a:cubicBezTo>
                    <a:cubicBezTo>
                      <a:pt x="382" y="2"/>
                      <a:pt x="382" y="2"/>
                      <a:pt x="382" y="2"/>
                    </a:cubicBezTo>
                    <a:cubicBezTo>
                      <a:pt x="382" y="2"/>
                      <a:pt x="381" y="2"/>
                      <a:pt x="381" y="2"/>
                    </a:cubicBezTo>
                    <a:cubicBezTo>
                      <a:pt x="381" y="2"/>
                      <a:pt x="381" y="2"/>
                      <a:pt x="380" y="2"/>
                    </a:cubicBezTo>
                    <a:cubicBezTo>
                      <a:pt x="381" y="3"/>
                      <a:pt x="382" y="4"/>
                      <a:pt x="382" y="6"/>
                    </a:cubicBezTo>
                    <a:cubicBezTo>
                      <a:pt x="382" y="6"/>
                      <a:pt x="382" y="6"/>
                      <a:pt x="382" y="6"/>
                    </a:cubicBezTo>
                    <a:cubicBezTo>
                      <a:pt x="382" y="6"/>
                      <a:pt x="382" y="6"/>
                      <a:pt x="383" y="6"/>
                    </a:cubicBezTo>
                    <a:cubicBezTo>
                      <a:pt x="383" y="6"/>
                      <a:pt x="385" y="7"/>
                      <a:pt x="385" y="8"/>
                    </a:cubicBezTo>
                    <a:cubicBezTo>
                      <a:pt x="385" y="9"/>
                      <a:pt x="386" y="8"/>
                      <a:pt x="386" y="9"/>
                    </a:cubicBezTo>
                    <a:cubicBezTo>
                      <a:pt x="387" y="10"/>
                      <a:pt x="386" y="10"/>
                      <a:pt x="387" y="11"/>
                    </a:cubicBezTo>
                    <a:cubicBezTo>
                      <a:pt x="386" y="11"/>
                      <a:pt x="386" y="11"/>
                      <a:pt x="386" y="11"/>
                    </a:cubicBezTo>
                    <a:cubicBezTo>
                      <a:pt x="386" y="11"/>
                      <a:pt x="385" y="11"/>
                      <a:pt x="385" y="11"/>
                    </a:cubicBezTo>
                    <a:cubicBezTo>
                      <a:pt x="385" y="12"/>
                      <a:pt x="385" y="12"/>
                      <a:pt x="384" y="12"/>
                    </a:cubicBezTo>
                    <a:cubicBezTo>
                      <a:pt x="383" y="12"/>
                      <a:pt x="383" y="10"/>
                      <a:pt x="382" y="10"/>
                    </a:cubicBezTo>
                    <a:cubicBezTo>
                      <a:pt x="381" y="10"/>
                      <a:pt x="379" y="10"/>
                      <a:pt x="379" y="8"/>
                    </a:cubicBezTo>
                    <a:cubicBezTo>
                      <a:pt x="378" y="8"/>
                      <a:pt x="377" y="7"/>
                      <a:pt x="377" y="6"/>
                    </a:cubicBezTo>
                    <a:cubicBezTo>
                      <a:pt x="376" y="6"/>
                      <a:pt x="376" y="6"/>
                      <a:pt x="376" y="6"/>
                    </a:cubicBezTo>
                    <a:cubicBezTo>
                      <a:pt x="376" y="8"/>
                      <a:pt x="376" y="9"/>
                      <a:pt x="375" y="10"/>
                    </a:cubicBezTo>
                    <a:cubicBezTo>
                      <a:pt x="375" y="9"/>
                      <a:pt x="375" y="9"/>
                      <a:pt x="374" y="9"/>
                    </a:cubicBezTo>
                    <a:cubicBezTo>
                      <a:pt x="374" y="9"/>
                      <a:pt x="373" y="9"/>
                      <a:pt x="372" y="10"/>
                    </a:cubicBezTo>
                    <a:cubicBezTo>
                      <a:pt x="372" y="10"/>
                      <a:pt x="371" y="10"/>
                      <a:pt x="370" y="10"/>
                    </a:cubicBezTo>
                    <a:cubicBezTo>
                      <a:pt x="370" y="10"/>
                      <a:pt x="370" y="10"/>
                      <a:pt x="369" y="10"/>
                    </a:cubicBezTo>
                    <a:cubicBezTo>
                      <a:pt x="369" y="11"/>
                      <a:pt x="365" y="10"/>
                      <a:pt x="366" y="14"/>
                    </a:cubicBezTo>
                    <a:cubicBezTo>
                      <a:pt x="367" y="14"/>
                      <a:pt x="367" y="15"/>
                      <a:pt x="367" y="16"/>
                    </a:cubicBezTo>
                    <a:cubicBezTo>
                      <a:pt x="367" y="15"/>
                      <a:pt x="366" y="14"/>
                      <a:pt x="365" y="14"/>
                    </a:cubicBezTo>
                    <a:cubicBezTo>
                      <a:pt x="365" y="15"/>
                      <a:pt x="366" y="15"/>
                      <a:pt x="366" y="16"/>
                    </a:cubicBezTo>
                    <a:cubicBezTo>
                      <a:pt x="365" y="15"/>
                      <a:pt x="364" y="13"/>
                      <a:pt x="363" y="13"/>
                    </a:cubicBezTo>
                    <a:cubicBezTo>
                      <a:pt x="363" y="13"/>
                      <a:pt x="363" y="14"/>
                      <a:pt x="363" y="14"/>
                    </a:cubicBezTo>
                    <a:cubicBezTo>
                      <a:pt x="363" y="13"/>
                      <a:pt x="362" y="13"/>
                      <a:pt x="362" y="13"/>
                    </a:cubicBezTo>
                    <a:cubicBezTo>
                      <a:pt x="361" y="13"/>
                      <a:pt x="360" y="13"/>
                      <a:pt x="359" y="14"/>
                    </a:cubicBezTo>
                    <a:cubicBezTo>
                      <a:pt x="359" y="14"/>
                      <a:pt x="360" y="14"/>
                      <a:pt x="360" y="13"/>
                    </a:cubicBezTo>
                    <a:cubicBezTo>
                      <a:pt x="358" y="9"/>
                      <a:pt x="356" y="6"/>
                      <a:pt x="351" y="6"/>
                    </a:cubicBezTo>
                    <a:cubicBezTo>
                      <a:pt x="351" y="6"/>
                      <a:pt x="350" y="7"/>
                      <a:pt x="350" y="7"/>
                    </a:cubicBezTo>
                    <a:cubicBezTo>
                      <a:pt x="346" y="8"/>
                      <a:pt x="344" y="10"/>
                      <a:pt x="342" y="11"/>
                    </a:cubicBezTo>
                    <a:cubicBezTo>
                      <a:pt x="342" y="11"/>
                      <a:pt x="342" y="11"/>
                      <a:pt x="341" y="11"/>
                    </a:cubicBezTo>
                    <a:cubicBezTo>
                      <a:pt x="341" y="11"/>
                      <a:pt x="341" y="11"/>
                      <a:pt x="341" y="11"/>
                    </a:cubicBezTo>
                    <a:cubicBezTo>
                      <a:pt x="341" y="11"/>
                      <a:pt x="340" y="11"/>
                      <a:pt x="340" y="11"/>
                    </a:cubicBezTo>
                    <a:cubicBezTo>
                      <a:pt x="340" y="11"/>
                      <a:pt x="339" y="11"/>
                      <a:pt x="339" y="11"/>
                    </a:cubicBezTo>
                    <a:cubicBezTo>
                      <a:pt x="339" y="11"/>
                      <a:pt x="340" y="11"/>
                      <a:pt x="340" y="10"/>
                    </a:cubicBezTo>
                    <a:cubicBezTo>
                      <a:pt x="339" y="9"/>
                      <a:pt x="337" y="9"/>
                      <a:pt x="336" y="8"/>
                    </a:cubicBezTo>
                    <a:cubicBezTo>
                      <a:pt x="336" y="8"/>
                      <a:pt x="336" y="9"/>
                      <a:pt x="336" y="10"/>
                    </a:cubicBezTo>
                    <a:cubicBezTo>
                      <a:pt x="336" y="9"/>
                      <a:pt x="336" y="9"/>
                      <a:pt x="336" y="9"/>
                    </a:cubicBezTo>
                    <a:cubicBezTo>
                      <a:pt x="335" y="9"/>
                      <a:pt x="335" y="10"/>
                      <a:pt x="335" y="10"/>
                    </a:cubicBezTo>
                    <a:cubicBezTo>
                      <a:pt x="335" y="10"/>
                      <a:pt x="335" y="10"/>
                      <a:pt x="335" y="10"/>
                    </a:cubicBezTo>
                    <a:cubicBezTo>
                      <a:pt x="335" y="10"/>
                      <a:pt x="335" y="10"/>
                      <a:pt x="335" y="10"/>
                    </a:cubicBezTo>
                    <a:cubicBezTo>
                      <a:pt x="335" y="9"/>
                      <a:pt x="335" y="9"/>
                      <a:pt x="335" y="8"/>
                    </a:cubicBezTo>
                    <a:cubicBezTo>
                      <a:pt x="335" y="8"/>
                      <a:pt x="334" y="8"/>
                      <a:pt x="334" y="8"/>
                    </a:cubicBezTo>
                    <a:cubicBezTo>
                      <a:pt x="334" y="8"/>
                      <a:pt x="334" y="9"/>
                      <a:pt x="333" y="9"/>
                    </a:cubicBezTo>
                    <a:cubicBezTo>
                      <a:pt x="333" y="9"/>
                      <a:pt x="333" y="8"/>
                      <a:pt x="332" y="7"/>
                    </a:cubicBezTo>
                    <a:cubicBezTo>
                      <a:pt x="332" y="8"/>
                      <a:pt x="331" y="8"/>
                      <a:pt x="330" y="8"/>
                    </a:cubicBezTo>
                    <a:cubicBezTo>
                      <a:pt x="330" y="8"/>
                      <a:pt x="330" y="8"/>
                      <a:pt x="330" y="8"/>
                    </a:cubicBezTo>
                    <a:cubicBezTo>
                      <a:pt x="331" y="8"/>
                      <a:pt x="330" y="7"/>
                      <a:pt x="330" y="6"/>
                    </a:cubicBezTo>
                    <a:cubicBezTo>
                      <a:pt x="331" y="6"/>
                      <a:pt x="331" y="7"/>
                      <a:pt x="331" y="7"/>
                    </a:cubicBezTo>
                    <a:cubicBezTo>
                      <a:pt x="331" y="7"/>
                      <a:pt x="331" y="7"/>
                      <a:pt x="331" y="7"/>
                    </a:cubicBezTo>
                    <a:cubicBezTo>
                      <a:pt x="332" y="6"/>
                      <a:pt x="332" y="6"/>
                      <a:pt x="332" y="6"/>
                    </a:cubicBezTo>
                    <a:cubicBezTo>
                      <a:pt x="331" y="5"/>
                      <a:pt x="330" y="4"/>
                      <a:pt x="328" y="4"/>
                    </a:cubicBezTo>
                    <a:cubicBezTo>
                      <a:pt x="327" y="4"/>
                      <a:pt x="325" y="4"/>
                      <a:pt x="324" y="5"/>
                    </a:cubicBezTo>
                    <a:cubicBezTo>
                      <a:pt x="324" y="8"/>
                      <a:pt x="325" y="10"/>
                      <a:pt x="323" y="11"/>
                    </a:cubicBezTo>
                    <a:cubicBezTo>
                      <a:pt x="323" y="11"/>
                      <a:pt x="323" y="10"/>
                      <a:pt x="322" y="10"/>
                    </a:cubicBezTo>
                    <a:cubicBezTo>
                      <a:pt x="322" y="10"/>
                      <a:pt x="322" y="10"/>
                      <a:pt x="323" y="10"/>
                    </a:cubicBezTo>
                    <a:cubicBezTo>
                      <a:pt x="323" y="10"/>
                      <a:pt x="323" y="10"/>
                      <a:pt x="323" y="10"/>
                    </a:cubicBezTo>
                    <a:cubicBezTo>
                      <a:pt x="323" y="9"/>
                      <a:pt x="323" y="9"/>
                      <a:pt x="323" y="8"/>
                    </a:cubicBezTo>
                    <a:cubicBezTo>
                      <a:pt x="322" y="8"/>
                      <a:pt x="322" y="7"/>
                      <a:pt x="322" y="7"/>
                    </a:cubicBezTo>
                    <a:cubicBezTo>
                      <a:pt x="322" y="7"/>
                      <a:pt x="322" y="7"/>
                      <a:pt x="322" y="7"/>
                    </a:cubicBezTo>
                    <a:cubicBezTo>
                      <a:pt x="323" y="7"/>
                      <a:pt x="323" y="7"/>
                      <a:pt x="323" y="7"/>
                    </a:cubicBezTo>
                    <a:cubicBezTo>
                      <a:pt x="323" y="8"/>
                      <a:pt x="324" y="8"/>
                      <a:pt x="324" y="8"/>
                    </a:cubicBezTo>
                    <a:cubicBezTo>
                      <a:pt x="324" y="8"/>
                      <a:pt x="324" y="7"/>
                      <a:pt x="324" y="6"/>
                    </a:cubicBezTo>
                    <a:cubicBezTo>
                      <a:pt x="324" y="6"/>
                      <a:pt x="324" y="6"/>
                      <a:pt x="324" y="6"/>
                    </a:cubicBezTo>
                    <a:cubicBezTo>
                      <a:pt x="323" y="6"/>
                      <a:pt x="322" y="7"/>
                      <a:pt x="321" y="7"/>
                    </a:cubicBezTo>
                    <a:cubicBezTo>
                      <a:pt x="321" y="8"/>
                      <a:pt x="320" y="8"/>
                      <a:pt x="320" y="8"/>
                    </a:cubicBezTo>
                    <a:cubicBezTo>
                      <a:pt x="320" y="8"/>
                      <a:pt x="319" y="8"/>
                      <a:pt x="319" y="8"/>
                    </a:cubicBezTo>
                    <a:cubicBezTo>
                      <a:pt x="319" y="8"/>
                      <a:pt x="320" y="8"/>
                      <a:pt x="320" y="8"/>
                    </a:cubicBezTo>
                    <a:cubicBezTo>
                      <a:pt x="319" y="7"/>
                      <a:pt x="319" y="6"/>
                      <a:pt x="320" y="6"/>
                    </a:cubicBezTo>
                    <a:cubicBezTo>
                      <a:pt x="320" y="6"/>
                      <a:pt x="320" y="6"/>
                      <a:pt x="321" y="6"/>
                    </a:cubicBezTo>
                    <a:cubicBezTo>
                      <a:pt x="321" y="6"/>
                      <a:pt x="322" y="6"/>
                      <a:pt x="323" y="5"/>
                    </a:cubicBezTo>
                    <a:cubicBezTo>
                      <a:pt x="320" y="6"/>
                      <a:pt x="317" y="6"/>
                      <a:pt x="313" y="6"/>
                    </a:cubicBezTo>
                    <a:cubicBezTo>
                      <a:pt x="313" y="6"/>
                      <a:pt x="313" y="6"/>
                      <a:pt x="313" y="6"/>
                    </a:cubicBezTo>
                    <a:cubicBezTo>
                      <a:pt x="312" y="6"/>
                      <a:pt x="312" y="6"/>
                      <a:pt x="312" y="6"/>
                    </a:cubicBezTo>
                    <a:cubicBezTo>
                      <a:pt x="311" y="6"/>
                      <a:pt x="311" y="6"/>
                      <a:pt x="311" y="6"/>
                    </a:cubicBezTo>
                    <a:cubicBezTo>
                      <a:pt x="310" y="6"/>
                      <a:pt x="310" y="6"/>
                      <a:pt x="309" y="6"/>
                    </a:cubicBezTo>
                    <a:cubicBezTo>
                      <a:pt x="310" y="7"/>
                      <a:pt x="310" y="7"/>
                      <a:pt x="310" y="7"/>
                    </a:cubicBezTo>
                    <a:cubicBezTo>
                      <a:pt x="311" y="7"/>
                      <a:pt x="312" y="7"/>
                      <a:pt x="312" y="8"/>
                    </a:cubicBezTo>
                    <a:cubicBezTo>
                      <a:pt x="312" y="9"/>
                      <a:pt x="311" y="9"/>
                      <a:pt x="310" y="9"/>
                    </a:cubicBezTo>
                    <a:cubicBezTo>
                      <a:pt x="309" y="10"/>
                      <a:pt x="309" y="11"/>
                      <a:pt x="311" y="11"/>
                    </a:cubicBezTo>
                    <a:cubicBezTo>
                      <a:pt x="311" y="11"/>
                      <a:pt x="311" y="10"/>
                      <a:pt x="312" y="10"/>
                    </a:cubicBezTo>
                    <a:cubicBezTo>
                      <a:pt x="312" y="10"/>
                      <a:pt x="312" y="11"/>
                      <a:pt x="312" y="11"/>
                    </a:cubicBezTo>
                    <a:cubicBezTo>
                      <a:pt x="311" y="11"/>
                      <a:pt x="311" y="11"/>
                      <a:pt x="311" y="11"/>
                    </a:cubicBezTo>
                    <a:cubicBezTo>
                      <a:pt x="312" y="12"/>
                      <a:pt x="312" y="12"/>
                      <a:pt x="311" y="13"/>
                    </a:cubicBezTo>
                    <a:cubicBezTo>
                      <a:pt x="311" y="13"/>
                      <a:pt x="311" y="13"/>
                      <a:pt x="312" y="13"/>
                    </a:cubicBezTo>
                    <a:cubicBezTo>
                      <a:pt x="312" y="13"/>
                      <a:pt x="312" y="13"/>
                      <a:pt x="312" y="13"/>
                    </a:cubicBezTo>
                    <a:cubicBezTo>
                      <a:pt x="312" y="13"/>
                      <a:pt x="312" y="13"/>
                      <a:pt x="312" y="13"/>
                    </a:cubicBezTo>
                    <a:cubicBezTo>
                      <a:pt x="312" y="13"/>
                      <a:pt x="312" y="13"/>
                      <a:pt x="312" y="13"/>
                    </a:cubicBezTo>
                    <a:cubicBezTo>
                      <a:pt x="312" y="14"/>
                      <a:pt x="314" y="14"/>
                      <a:pt x="314" y="16"/>
                    </a:cubicBezTo>
                    <a:cubicBezTo>
                      <a:pt x="314" y="15"/>
                      <a:pt x="314" y="15"/>
                      <a:pt x="314" y="15"/>
                    </a:cubicBezTo>
                    <a:cubicBezTo>
                      <a:pt x="314" y="15"/>
                      <a:pt x="314" y="15"/>
                      <a:pt x="313" y="16"/>
                    </a:cubicBezTo>
                    <a:cubicBezTo>
                      <a:pt x="313" y="16"/>
                      <a:pt x="314" y="16"/>
                      <a:pt x="313" y="16"/>
                    </a:cubicBezTo>
                    <a:cubicBezTo>
                      <a:pt x="312" y="16"/>
                      <a:pt x="312" y="15"/>
                      <a:pt x="311" y="15"/>
                    </a:cubicBezTo>
                    <a:cubicBezTo>
                      <a:pt x="311" y="15"/>
                      <a:pt x="311" y="15"/>
                      <a:pt x="311" y="15"/>
                    </a:cubicBezTo>
                    <a:cubicBezTo>
                      <a:pt x="311" y="16"/>
                      <a:pt x="311" y="16"/>
                      <a:pt x="311" y="16"/>
                    </a:cubicBezTo>
                    <a:cubicBezTo>
                      <a:pt x="311" y="16"/>
                      <a:pt x="311" y="16"/>
                      <a:pt x="310" y="16"/>
                    </a:cubicBezTo>
                    <a:cubicBezTo>
                      <a:pt x="310" y="16"/>
                      <a:pt x="311" y="17"/>
                      <a:pt x="311" y="17"/>
                    </a:cubicBezTo>
                    <a:cubicBezTo>
                      <a:pt x="311" y="17"/>
                      <a:pt x="311" y="17"/>
                      <a:pt x="311" y="17"/>
                    </a:cubicBezTo>
                    <a:cubicBezTo>
                      <a:pt x="311" y="17"/>
                      <a:pt x="311" y="17"/>
                      <a:pt x="311" y="17"/>
                    </a:cubicBezTo>
                    <a:cubicBezTo>
                      <a:pt x="312" y="17"/>
                      <a:pt x="312" y="17"/>
                      <a:pt x="312" y="17"/>
                    </a:cubicBezTo>
                    <a:cubicBezTo>
                      <a:pt x="312" y="17"/>
                      <a:pt x="312" y="17"/>
                      <a:pt x="312" y="17"/>
                    </a:cubicBezTo>
                    <a:cubicBezTo>
                      <a:pt x="312" y="18"/>
                      <a:pt x="312" y="18"/>
                      <a:pt x="313" y="18"/>
                    </a:cubicBezTo>
                    <a:cubicBezTo>
                      <a:pt x="312" y="18"/>
                      <a:pt x="312" y="18"/>
                      <a:pt x="312" y="18"/>
                    </a:cubicBezTo>
                    <a:cubicBezTo>
                      <a:pt x="312" y="18"/>
                      <a:pt x="311" y="18"/>
                      <a:pt x="311" y="18"/>
                    </a:cubicBezTo>
                    <a:cubicBezTo>
                      <a:pt x="311" y="19"/>
                      <a:pt x="312" y="19"/>
                      <a:pt x="312" y="19"/>
                    </a:cubicBezTo>
                    <a:cubicBezTo>
                      <a:pt x="310" y="19"/>
                      <a:pt x="308" y="17"/>
                      <a:pt x="306" y="17"/>
                    </a:cubicBezTo>
                    <a:cubicBezTo>
                      <a:pt x="306" y="17"/>
                      <a:pt x="305" y="17"/>
                      <a:pt x="305" y="17"/>
                    </a:cubicBezTo>
                    <a:cubicBezTo>
                      <a:pt x="304" y="18"/>
                      <a:pt x="305" y="19"/>
                      <a:pt x="305" y="20"/>
                    </a:cubicBezTo>
                    <a:cubicBezTo>
                      <a:pt x="305" y="19"/>
                      <a:pt x="304" y="19"/>
                      <a:pt x="304" y="19"/>
                    </a:cubicBezTo>
                    <a:cubicBezTo>
                      <a:pt x="303" y="19"/>
                      <a:pt x="303" y="19"/>
                      <a:pt x="302" y="19"/>
                    </a:cubicBezTo>
                    <a:cubicBezTo>
                      <a:pt x="302" y="19"/>
                      <a:pt x="302" y="19"/>
                      <a:pt x="301" y="19"/>
                    </a:cubicBezTo>
                    <a:cubicBezTo>
                      <a:pt x="301" y="19"/>
                      <a:pt x="301" y="19"/>
                      <a:pt x="301" y="19"/>
                    </a:cubicBezTo>
                    <a:cubicBezTo>
                      <a:pt x="300" y="19"/>
                      <a:pt x="299" y="18"/>
                      <a:pt x="298" y="17"/>
                    </a:cubicBezTo>
                    <a:cubicBezTo>
                      <a:pt x="298" y="18"/>
                      <a:pt x="299" y="18"/>
                      <a:pt x="299" y="19"/>
                    </a:cubicBezTo>
                    <a:cubicBezTo>
                      <a:pt x="299" y="21"/>
                      <a:pt x="301" y="24"/>
                      <a:pt x="300" y="26"/>
                    </a:cubicBezTo>
                    <a:cubicBezTo>
                      <a:pt x="300" y="25"/>
                      <a:pt x="300" y="25"/>
                      <a:pt x="299" y="24"/>
                    </a:cubicBezTo>
                    <a:cubicBezTo>
                      <a:pt x="299" y="25"/>
                      <a:pt x="299" y="25"/>
                      <a:pt x="299" y="25"/>
                    </a:cubicBezTo>
                    <a:cubicBezTo>
                      <a:pt x="299" y="25"/>
                      <a:pt x="299" y="25"/>
                      <a:pt x="299" y="25"/>
                    </a:cubicBezTo>
                    <a:cubicBezTo>
                      <a:pt x="297" y="24"/>
                      <a:pt x="295" y="23"/>
                      <a:pt x="293" y="22"/>
                    </a:cubicBezTo>
                    <a:cubicBezTo>
                      <a:pt x="293" y="22"/>
                      <a:pt x="293" y="22"/>
                      <a:pt x="293" y="22"/>
                    </a:cubicBezTo>
                    <a:cubicBezTo>
                      <a:pt x="292" y="22"/>
                      <a:pt x="292" y="22"/>
                      <a:pt x="292" y="22"/>
                    </a:cubicBezTo>
                    <a:cubicBezTo>
                      <a:pt x="292" y="21"/>
                      <a:pt x="293" y="21"/>
                      <a:pt x="294" y="21"/>
                    </a:cubicBezTo>
                    <a:cubicBezTo>
                      <a:pt x="293" y="20"/>
                      <a:pt x="293" y="20"/>
                      <a:pt x="292" y="20"/>
                    </a:cubicBezTo>
                    <a:cubicBezTo>
                      <a:pt x="292" y="20"/>
                      <a:pt x="293" y="20"/>
                      <a:pt x="293" y="21"/>
                    </a:cubicBezTo>
                    <a:cubicBezTo>
                      <a:pt x="292" y="21"/>
                      <a:pt x="292" y="21"/>
                      <a:pt x="292" y="21"/>
                    </a:cubicBezTo>
                    <a:cubicBezTo>
                      <a:pt x="291" y="21"/>
                      <a:pt x="291" y="21"/>
                      <a:pt x="291" y="21"/>
                    </a:cubicBezTo>
                    <a:cubicBezTo>
                      <a:pt x="291" y="124"/>
                      <a:pt x="291" y="124"/>
                      <a:pt x="291" y="124"/>
                    </a:cubicBezTo>
                    <a:cubicBezTo>
                      <a:pt x="292" y="122"/>
                      <a:pt x="292" y="120"/>
                      <a:pt x="292" y="118"/>
                    </a:cubicBezTo>
                    <a:cubicBezTo>
                      <a:pt x="293" y="116"/>
                      <a:pt x="294" y="114"/>
                      <a:pt x="292" y="113"/>
                    </a:cubicBezTo>
                    <a:cubicBezTo>
                      <a:pt x="292" y="112"/>
                      <a:pt x="293" y="112"/>
                      <a:pt x="293" y="112"/>
                    </a:cubicBezTo>
                    <a:cubicBezTo>
                      <a:pt x="293" y="112"/>
                      <a:pt x="293" y="112"/>
                      <a:pt x="293" y="112"/>
                    </a:cubicBezTo>
                    <a:cubicBezTo>
                      <a:pt x="294" y="112"/>
                      <a:pt x="294" y="112"/>
                      <a:pt x="294" y="112"/>
                    </a:cubicBezTo>
                    <a:cubicBezTo>
                      <a:pt x="295" y="114"/>
                      <a:pt x="294" y="117"/>
                      <a:pt x="296" y="119"/>
                    </a:cubicBezTo>
                    <a:cubicBezTo>
                      <a:pt x="295" y="120"/>
                      <a:pt x="296" y="121"/>
                      <a:pt x="296" y="121"/>
                    </a:cubicBezTo>
                    <a:cubicBezTo>
                      <a:pt x="295" y="121"/>
                      <a:pt x="295" y="120"/>
                      <a:pt x="295" y="120"/>
                    </a:cubicBezTo>
                    <a:cubicBezTo>
                      <a:pt x="294" y="120"/>
                      <a:pt x="294" y="121"/>
                      <a:pt x="294" y="121"/>
                    </a:cubicBezTo>
                    <a:cubicBezTo>
                      <a:pt x="294" y="122"/>
                      <a:pt x="294" y="122"/>
                      <a:pt x="294" y="122"/>
                    </a:cubicBezTo>
                    <a:cubicBezTo>
                      <a:pt x="294" y="122"/>
                      <a:pt x="295" y="121"/>
                      <a:pt x="295" y="121"/>
                    </a:cubicBezTo>
                    <a:cubicBezTo>
                      <a:pt x="295" y="121"/>
                      <a:pt x="295" y="121"/>
                      <a:pt x="295" y="121"/>
                    </a:cubicBezTo>
                    <a:cubicBezTo>
                      <a:pt x="295" y="121"/>
                      <a:pt x="295" y="121"/>
                      <a:pt x="295" y="122"/>
                    </a:cubicBezTo>
                    <a:cubicBezTo>
                      <a:pt x="295" y="122"/>
                      <a:pt x="295" y="122"/>
                      <a:pt x="295" y="122"/>
                    </a:cubicBezTo>
                    <a:cubicBezTo>
                      <a:pt x="295" y="122"/>
                      <a:pt x="295" y="122"/>
                      <a:pt x="295" y="122"/>
                    </a:cubicBezTo>
                    <a:cubicBezTo>
                      <a:pt x="294" y="123"/>
                      <a:pt x="294" y="123"/>
                      <a:pt x="294" y="124"/>
                    </a:cubicBezTo>
                    <a:cubicBezTo>
                      <a:pt x="374" y="124"/>
                      <a:pt x="374" y="124"/>
                      <a:pt x="374" y="124"/>
                    </a:cubicBezTo>
                    <a:cubicBezTo>
                      <a:pt x="373" y="122"/>
                      <a:pt x="374" y="120"/>
                      <a:pt x="373" y="119"/>
                    </a:cubicBezTo>
                    <a:cubicBezTo>
                      <a:pt x="372" y="120"/>
                      <a:pt x="372" y="120"/>
                      <a:pt x="372" y="120"/>
                    </a:cubicBezTo>
                    <a:cubicBezTo>
                      <a:pt x="372" y="119"/>
                      <a:pt x="373" y="119"/>
                      <a:pt x="373" y="119"/>
                    </a:cubicBezTo>
                    <a:cubicBezTo>
                      <a:pt x="373" y="118"/>
                      <a:pt x="373" y="117"/>
                      <a:pt x="373" y="116"/>
                    </a:cubicBezTo>
                    <a:cubicBezTo>
                      <a:pt x="373" y="116"/>
                      <a:pt x="373" y="116"/>
                      <a:pt x="373" y="116"/>
                    </a:cubicBezTo>
                    <a:cubicBezTo>
                      <a:pt x="372" y="116"/>
                      <a:pt x="372" y="116"/>
                      <a:pt x="372" y="115"/>
                    </a:cubicBezTo>
                    <a:cubicBezTo>
                      <a:pt x="372" y="115"/>
                      <a:pt x="372" y="115"/>
                      <a:pt x="372" y="115"/>
                    </a:cubicBezTo>
                    <a:cubicBezTo>
                      <a:pt x="372" y="114"/>
                      <a:pt x="371" y="114"/>
                      <a:pt x="371" y="113"/>
                    </a:cubicBezTo>
                    <a:cubicBezTo>
                      <a:pt x="373" y="110"/>
                      <a:pt x="367" y="110"/>
                      <a:pt x="367" y="108"/>
                    </a:cubicBezTo>
                    <a:cubicBezTo>
                      <a:pt x="366" y="108"/>
                      <a:pt x="366" y="108"/>
                      <a:pt x="366" y="108"/>
                    </a:cubicBezTo>
                    <a:cubicBezTo>
                      <a:pt x="365" y="108"/>
                      <a:pt x="365" y="108"/>
                      <a:pt x="364" y="109"/>
                    </a:cubicBezTo>
                    <a:cubicBezTo>
                      <a:pt x="364" y="108"/>
                      <a:pt x="363" y="108"/>
                      <a:pt x="363" y="108"/>
                    </a:cubicBezTo>
                    <a:cubicBezTo>
                      <a:pt x="363" y="108"/>
                      <a:pt x="363" y="108"/>
                      <a:pt x="363" y="108"/>
                    </a:cubicBezTo>
                    <a:cubicBezTo>
                      <a:pt x="363" y="109"/>
                      <a:pt x="364" y="111"/>
                      <a:pt x="363" y="111"/>
                    </a:cubicBezTo>
                    <a:cubicBezTo>
                      <a:pt x="363" y="110"/>
                      <a:pt x="363" y="110"/>
                      <a:pt x="363" y="109"/>
                    </a:cubicBezTo>
                    <a:cubicBezTo>
                      <a:pt x="363" y="110"/>
                      <a:pt x="363" y="110"/>
                      <a:pt x="363" y="111"/>
                    </a:cubicBezTo>
                    <a:cubicBezTo>
                      <a:pt x="363" y="111"/>
                      <a:pt x="363" y="111"/>
                      <a:pt x="363" y="111"/>
                    </a:cubicBezTo>
                    <a:cubicBezTo>
                      <a:pt x="363" y="112"/>
                      <a:pt x="363" y="112"/>
                      <a:pt x="363" y="112"/>
                    </a:cubicBezTo>
                    <a:cubicBezTo>
                      <a:pt x="362" y="112"/>
                      <a:pt x="362" y="112"/>
                      <a:pt x="362" y="112"/>
                    </a:cubicBezTo>
                    <a:cubicBezTo>
                      <a:pt x="362" y="112"/>
                      <a:pt x="362" y="112"/>
                      <a:pt x="362" y="112"/>
                    </a:cubicBezTo>
                    <a:cubicBezTo>
                      <a:pt x="362" y="112"/>
                      <a:pt x="362" y="112"/>
                      <a:pt x="362" y="112"/>
                    </a:cubicBezTo>
                    <a:cubicBezTo>
                      <a:pt x="362" y="112"/>
                      <a:pt x="362" y="112"/>
                      <a:pt x="362" y="112"/>
                    </a:cubicBezTo>
                    <a:cubicBezTo>
                      <a:pt x="362" y="112"/>
                      <a:pt x="362" y="112"/>
                      <a:pt x="362" y="111"/>
                    </a:cubicBezTo>
                    <a:cubicBezTo>
                      <a:pt x="361" y="112"/>
                      <a:pt x="361" y="112"/>
                      <a:pt x="361" y="112"/>
                    </a:cubicBezTo>
                    <a:cubicBezTo>
                      <a:pt x="361" y="112"/>
                      <a:pt x="361" y="112"/>
                      <a:pt x="361" y="111"/>
                    </a:cubicBezTo>
                    <a:cubicBezTo>
                      <a:pt x="361" y="111"/>
                      <a:pt x="361" y="110"/>
                      <a:pt x="362" y="110"/>
                    </a:cubicBezTo>
                    <a:cubicBezTo>
                      <a:pt x="361" y="110"/>
                      <a:pt x="361" y="110"/>
                      <a:pt x="361" y="110"/>
                    </a:cubicBezTo>
                    <a:cubicBezTo>
                      <a:pt x="361" y="110"/>
                      <a:pt x="360" y="110"/>
                      <a:pt x="360" y="110"/>
                    </a:cubicBezTo>
                    <a:cubicBezTo>
                      <a:pt x="360" y="110"/>
                      <a:pt x="359" y="110"/>
                      <a:pt x="359" y="111"/>
                    </a:cubicBezTo>
                    <a:cubicBezTo>
                      <a:pt x="358" y="110"/>
                      <a:pt x="358" y="109"/>
                      <a:pt x="358" y="107"/>
                    </a:cubicBezTo>
                    <a:cubicBezTo>
                      <a:pt x="357" y="107"/>
                      <a:pt x="356" y="107"/>
                      <a:pt x="355" y="108"/>
                    </a:cubicBezTo>
                    <a:cubicBezTo>
                      <a:pt x="355" y="107"/>
                      <a:pt x="354" y="108"/>
                      <a:pt x="353" y="107"/>
                    </a:cubicBezTo>
                    <a:cubicBezTo>
                      <a:pt x="354" y="105"/>
                      <a:pt x="355" y="105"/>
                      <a:pt x="355" y="103"/>
                    </a:cubicBezTo>
                    <a:cubicBezTo>
                      <a:pt x="358" y="101"/>
                      <a:pt x="357" y="95"/>
                      <a:pt x="359" y="93"/>
                    </a:cubicBezTo>
                    <a:cubicBezTo>
                      <a:pt x="359" y="92"/>
                      <a:pt x="359" y="91"/>
                      <a:pt x="360" y="91"/>
                    </a:cubicBezTo>
                    <a:cubicBezTo>
                      <a:pt x="358" y="88"/>
                      <a:pt x="362" y="87"/>
                      <a:pt x="360" y="84"/>
                    </a:cubicBezTo>
                    <a:cubicBezTo>
                      <a:pt x="361" y="83"/>
                      <a:pt x="361" y="82"/>
                      <a:pt x="362" y="82"/>
                    </a:cubicBezTo>
                    <a:cubicBezTo>
                      <a:pt x="363" y="82"/>
                      <a:pt x="363" y="82"/>
                      <a:pt x="363" y="82"/>
                    </a:cubicBezTo>
                    <a:cubicBezTo>
                      <a:pt x="364" y="81"/>
                      <a:pt x="366" y="81"/>
                      <a:pt x="368" y="80"/>
                    </a:cubicBezTo>
                    <a:cubicBezTo>
                      <a:pt x="368" y="81"/>
                      <a:pt x="368" y="81"/>
                      <a:pt x="369" y="82"/>
                    </a:cubicBezTo>
                    <a:cubicBezTo>
                      <a:pt x="369" y="81"/>
                      <a:pt x="369" y="81"/>
                      <a:pt x="369" y="81"/>
                    </a:cubicBezTo>
                    <a:cubicBezTo>
                      <a:pt x="369" y="81"/>
                      <a:pt x="369" y="80"/>
                      <a:pt x="369" y="80"/>
                    </a:cubicBezTo>
                    <a:cubicBezTo>
                      <a:pt x="369" y="80"/>
                      <a:pt x="369" y="80"/>
                      <a:pt x="369" y="80"/>
                    </a:cubicBezTo>
                    <a:cubicBezTo>
                      <a:pt x="369" y="80"/>
                      <a:pt x="369" y="80"/>
                      <a:pt x="370" y="80"/>
                    </a:cubicBezTo>
                    <a:cubicBezTo>
                      <a:pt x="370" y="80"/>
                      <a:pt x="370" y="80"/>
                      <a:pt x="371" y="80"/>
                    </a:cubicBezTo>
                    <a:cubicBezTo>
                      <a:pt x="371" y="80"/>
                      <a:pt x="371" y="80"/>
                      <a:pt x="372" y="80"/>
                    </a:cubicBezTo>
                    <a:cubicBezTo>
                      <a:pt x="373" y="80"/>
                      <a:pt x="372" y="79"/>
                      <a:pt x="373" y="79"/>
                    </a:cubicBezTo>
                    <a:cubicBezTo>
                      <a:pt x="373" y="79"/>
                      <a:pt x="373" y="79"/>
                      <a:pt x="373" y="79"/>
                    </a:cubicBezTo>
                    <a:cubicBezTo>
                      <a:pt x="373" y="79"/>
                      <a:pt x="374" y="79"/>
                      <a:pt x="374" y="79"/>
                    </a:cubicBezTo>
                    <a:cubicBezTo>
                      <a:pt x="374" y="79"/>
                      <a:pt x="374" y="80"/>
                      <a:pt x="374" y="80"/>
                    </a:cubicBezTo>
                    <a:cubicBezTo>
                      <a:pt x="374" y="80"/>
                      <a:pt x="374" y="80"/>
                      <a:pt x="374" y="80"/>
                    </a:cubicBezTo>
                    <a:cubicBezTo>
                      <a:pt x="374" y="79"/>
                      <a:pt x="375" y="79"/>
                      <a:pt x="375" y="79"/>
                    </a:cubicBezTo>
                    <a:cubicBezTo>
                      <a:pt x="375" y="79"/>
                      <a:pt x="375" y="79"/>
                      <a:pt x="375" y="79"/>
                    </a:cubicBezTo>
                    <a:cubicBezTo>
                      <a:pt x="375" y="79"/>
                      <a:pt x="375" y="79"/>
                      <a:pt x="374" y="79"/>
                    </a:cubicBezTo>
                    <a:cubicBezTo>
                      <a:pt x="374" y="79"/>
                      <a:pt x="374" y="79"/>
                      <a:pt x="374" y="79"/>
                    </a:cubicBezTo>
                    <a:cubicBezTo>
                      <a:pt x="374" y="79"/>
                      <a:pt x="374" y="79"/>
                      <a:pt x="374" y="78"/>
                    </a:cubicBezTo>
                    <a:cubicBezTo>
                      <a:pt x="374" y="78"/>
                      <a:pt x="374" y="78"/>
                      <a:pt x="374" y="78"/>
                    </a:cubicBezTo>
                    <a:cubicBezTo>
                      <a:pt x="374" y="78"/>
                      <a:pt x="374" y="78"/>
                      <a:pt x="375" y="78"/>
                    </a:cubicBezTo>
                    <a:cubicBezTo>
                      <a:pt x="375" y="78"/>
                      <a:pt x="375" y="78"/>
                      <a:pt x="375" y="78"/>
                    </a:cubicBezTo>
                    <a:cubicBezTo>
                      <a:pt x="375" y="77"/>
                      <a:pt x="374" y="78"/>
                      <a:pt x="374" y="77"/>
                    </a:cubicBezTo>
                    <a:cubicBezTo>
                      <a:pt x="374" y="77"/>
                      <a:pt x="374" y="77"/>
                      <a:pt x="375" y="77"/>
                    </a:cubicBezTo>
                    <a:cubicBezTo>
                      <a:pt x="375" y="77"/>
                      <a:pt x="375" y="77"/>
                      <a:pt x="375" y="77"/>
                    </a:cubicBezTo>
                    <a:cubicBezTo>
                      <a:pt x="375" y="76"/>
                      <a:pt x="375" y="76"/>
                      <a:pt x="376" y="76"/>
                    </a:cubicBezTo>
                    <a:cubicBezTo>
                      <a:pt x="376" y="76"/>
                      <a:pt x="376" y="76"/>
                      <a:pt x="376" y="76"/>
                    </a:cubicBezTo>
                    <a:cubicBezTo>
                      <a:pt x="377" y="77"/>
                      <a:pt x="378" y="76"/>
                      <a:pt x="379" y="77"/>
                    </a:cubicBezTo>
                    <a:cubicBezTo>
                      <a:pt x="379" y="77"/>
                      <a:pt x="379" y="77"/>
                      <a:pt x="379" y="77"/>
                    </a:cubicBezTo>
                    <a:cubicBezTo>
                      <a:pt x="379" y="77"/>
                      <a:pt x="379" y="77"/>
                      <a:pt x="379" y="77"/>
                    </a:cubicBezTo>
                    <a:cubicBezTo>
                      <a:pt x="380" y="77"/>
                      <a:pt x="381" y="77"/>
                      <a:pt x="382" y="77"/>
                    </a:cubicBezTo>
                    <a:cubicBezTo>
                      <a:pt x="382" y="77"/>
                      <a:pt x="382" y="77"/>
                      <a:pt x="382" y="77"/>
                    </a:cubicBezTo>
                    <a:cubicBezTo>
                      <a:pt x="382" y="77"/>
                      <a:pt x="382" y="77"/>
                      <a:pt x="382" y="77"/>
                    </a:cubicBezTo>
                    <a:cubicBezTo>
                      <a:pt x="382" y="77"/>
                      <a:pt x="383" y="77"/>
                      <a:pt x="383" y="77"/>
                    </a:cubicBezTo>
                    <a:cubicBezTo>
                      <a:pt x="383" y="77"/>
                      <a:pt x="383" y="77"/>
                      <a:pt x="383" y="77"/>
                    </a:cubicBezTo>
                    <a:cubicBezTo>
                      <a:pt x="383" y="78"/>
                      <a:pt x="382" y="78"/>
                      <a:pt x="382" y="78"/>
                    </a:cubicBezTo>
                    <a:cubicBezTo>
                      <a:pt x="382" y="78"/>
                      <a:pt x="382" y="78"/>
                      <a:pt x="381" y="78"/>
                    </a:cubicBezTo>
                    <a:cubicBezTo>
                      <a:pt x="381" y="78"/>
                      <a:pt x="381" y="79"/>
                      <a:pt x="381" y="79"/>
                    </a:cubicBezTo>
                    <a:cubicBezTo>
                      <a:pt x="381" y="79"/>
                      <a:pt x="381" y="79"/>
                      <a:pt x="381" y="79"/>
                    </a:cubicBezTo>
                    <a:cubicBezTo>
                      <a:pt x="381" y="79"/>
                      <a:pt x="382" y="80"/>
                      <a:pt x="382" y="80"/>
                    </a:cubicBezTo>
                    <a:cubicBezTo>
                      <a:pt x="383" y="80"/>
                      <a:pt x="384" y="79"/>
                      <a:pt x="383" y="78"/>
                    </a:cubicBezTo>
                    <a:cubicBezTo>
                      <a:pt x="384" y="78"/>
                      <a:pt x="384" y="79"/>
                      <a:pt x="384" y="79"/>
                    </a:cubicBezTo>
                    <a:cubicBezTo>
                      <a:pt x="384" y="79"/>
                      <a:pt x="385" y="79"/>
                      <a:pt x="385" y="79"/>
                    </a:cubicBezTo>
                    <a:cubicBezTo>
                      <a:pt x="385" y="78"/>
                      <a:pt x="385" y="78"/>
                      <a:pt x="385" y="77"/>
                    </a:cubicBezTo>
                    <a:cubicBezTo>
                      <a:pt x="386" y="77"/>
                      <a:pt x="386" y="77"/>
                      <a:pt x="386" y="77"/>
                    </a:cubicBezTo>
                    <a:cubicBezTo>
                      <a:pt x="386" y="77"/>
                      <a:pt x="386" y="78"/>
                      <a:pt x="387" y="78"/>
                    </a:cubicBezTo>
                    <a:cubicBezTo>
                      <a:pt x="388" y="77"/>
                      <a:pt x="387" y="77"/>
                      <a:pt x="388" y="77"/>
                    </a:cubicBezTo>
                    <a:cubicBezTo>
                      <a:pt x="388" y="76"/>
                      <a:pt x="388" y="77"/>
                      <a:pt x="389" y="76"/>
                    </a:cubicBezTo>
                    <a:cubicBezTo>
                      <a:pt x="389" y="75"/>
                      <a:pt x="388" y="75"/>
                      <a:pt x="388" y="75"/>
                    </a:cubicBezTo>
                    <a:cubicBezTo>
                      <a:pt x="387" y="75"/>
                      <a:pt x="387" y="75"/>
                      <a:pt x="387" y="75"/>
                    </a:cubicBezTo>
                    <a:cubicBezTo>
                      <a:pt x="387" y="75"/>
                      <a:pt x="386" y="75"/>
                      <a:pt x="386" y="75"/>
                    </a:cubicBezTo>
                    <a:cubicBezTo>
                      <a:pt x="386" y="75"/>
                      <a:pt x="386" y="75"/>
                      <a:pt x="386" y="75"/>
                    </a:cubicBezTo>
                    <a:cubicBezTo>
                      <a:pt x="386" y="75"/>
                      <a:pt x="386" y="75"/>
                      <a:pt x="386" y="75"/>
                    </a:cubicBezTo>
                    <a:cubicBezTo>
                      <a:pt x="385" y="73"/>
                      <a:pt x="386" y="70"/>
                      <a:pt x="387" y="69"/>
                    </a:cubicBezTo>
                    <a:cubicBezTo>
                      <a:pt x="386" y="68"/>
                      <a:pt x="387" y="66"/>
                      <a:pt x="387" y="66"/>
                    </a:cubicBezTo>
                    <a:cubicBezTo>
                      <a:pt x="386" y="65"/>
                      <a:pt x="386" y="64"/>
                      <a:pt x="386" y="64"/>
                    </a:cubicBezTo>
                    <a:cubicBezTo>
                      <a:pt x="386" y="61"/>
                      <a:pt x="390" y="62"/>
                      <a:pt x="391" y="60"/>
                    </a:cubicBezTo>
                    <a:cubicBezTo>
                      <a:pt x="392" y="61"/>
                      <a:pt x="392" y="61"/>
                      <a:pt x="392" y="61"/>
                    </a:cubicBezTo>
                    <a:cubicBezTo>
                      <a:pt x="393" y="61"/>
                      <a:pt x="393" y="60"/>
                      <a:pt x="393" y="59"/>
                    </a:cubicBezTo>
                    <a:cubicBezTo>
                      <a:pt x="394" y="61"/>
                      <a:pt x="394" y="63"/>
                      <a:pt x="394" y="64"/>
                    </a:cubicBezTo>
                    <a:cubicBezTo>
                      <a:pt x="394" y="64"/>
                      <a:pt x="394" y="64"/>
                      <a:pt x="394" y="64"/>
                    </a:cubicBezTo>
                    <a:cubicBezTo>
                      <a:pt x="394" y="64"/>
                      <a:pt x="394" y="64"/>
                      <a:pt x="395" y="64"/>
                    </a:cubicBezTo>
                    <a:cubicBezTo>
                      <a:pt x="395" y="64"/>
                      <a:pt x="396" y="64"/>
                      <a:pt x="395" y="65"/>
                    </a:cubicBezTo>
                    <a:cubicBezTo>
                      <a:pt x="396" y="65"/>
                      <a:pt x="396" y="64"/>
                      <a:pt x="396" y="64"/>
                    </a:cubicBezTo>
                    <a:cubicBezTo>
                      <a:pt x="396" y="64"/>
                      <a:pt x="396" y="64"/>
                      <a:pt x="397" y="64"/>
                    </a:cubicBezTo>
                    <a:cubicBezTo>
                      <a:pt x="397" y="65"/>
                      <a:pt x="396" y="65"/>
                      <a:pt x="396" y="65"/>
                    </a:cubicBezTo>
                    <a:cubicBezTo>
                      <a:pt x="396" y="65"/>
                      <a:pt x="396" y="65"/>
                      <a:pt x="396" y="65"/>
                    </a:cubicBezTo>
                    <a:cubicBezTo>
                      <a:pt x="397" y="65"/>
                      <a:pt x="397" y="66"/>
                      <a:pt x="397" y="66"/>
                    </a:cubicBezTo>
                    <a:cubicBezTo>
                      <a:pt x="398" y="64"/>
                      <a:pt x="398" y="62"/>
                      <a:pt x="398" y="61"/>
                    </a:cubicBezTo>
                    <a:cubicBezTo>
                      <a:pt x="398" y="60"/>
                      <a:pt x="398" y="59"/>
                      <a:pt x="399" y="59"/>
                    </a:cubicBezTo>
                    <a:cubicBezTo>
                      <a:pt x="400" y="59"/>
                      <a:pt x="400" y="60"/>
                      <a:pt x="400" y="60"/>
                    </a:cubicBezTo>
                    <a:cubicBezTo>
                      <a:pt x="400" y="59"/>
                      <a:pt x="399" y="59"/>
                      <a:pt x="400" y="59"/>
                    </a:cubicBezTo>
                    <a:cubicBezTo>
                      <a:pt x="398" y="57"/>
                      <a:pt x="398" y="55"/>
                      <a:pt x="397" y="54"/>
                    </a:cubicBezTo>
                    <a:cubicBezTo>
                      <a:pt x="398" y="53"/>
                      <a:pt x="399" y="53"/>
                      <a:pt x="400" y="53"/>
                    </a:cubicBezTo>
                    <a:cubicBezTo>
                      <a:pt x="400" y="53"/>
                      <a:pt x="401" y="53"/>
                      <a:pt x="402" y="53"/>
                    </a:cubicBezTo>
                    <a:cubicBezTo>
                      <a:pt x="402" y="53"/>
                      <a:pt x="402" y="53"/>
                      <a:pt x="402" y="53"/>
                    </a:cubicBezTo>
                    <a:cubicBezTo>
                      <a:pt x="402" y="53"/>
                      <a:pt x="402" y="53"/>
                      <a:pt x="402" y="54"/>
                    </a:cubicBezTo>
                    <a:cubicBezTo>
                      <a:pt x="402" y="54"/>
                      <a:pt x="402" y="54"/>
                      <a:pt x="402" y="54"/>
                    </a:cubicBezTo>
                    <a:cubicBezTo>
                      <a:pt x="402" y="54"/>
                      <a:pt x="402" y="54"/>
                      <a:pt x="402" y="54"/>
                    </a:cubicBezTo>
                    <a:cubicBezTo>
                      <a:pt x="398" y="54"/>
                      <a:pt x="403" y="58"/>
                      <a:pt x="402" y="60"/>
                    </a:cubicBezTo>
                    <a:cubicBezTo>
                      <a:pt x="403" y="60"/>
                      <a:pt x="403" y="60"/>
                      <a:pt x="403" y="60"/>
                    </a:cubicBezTo>
                    <a:cubicBezTo>
                      <a:pt x="403" y="61"/>
                      <a:pt x="403" y="62"/>
                      <a:pt x="403" y="63"/>
                    </a:cubicBezTo>
                    <a:cubicBezTo>
                      <a:pt x="403" y="63"/>
                      <a:pt x="403" y="63"/>
                      <a:pt x="404" y="63"/>
                    </a:cubicBezTo>
                    <a:cubicBezTo>
                      <a:pt x="404" y="63"/>
                      <a:pt x="404" y="63"/>
                      <a:pt x="404" y="63"/>
                    </a:cubicBezTo>
                    <a:cubicBezTo>
                      <a:pt x="403" y="64"/>
                      <a:pt x="400" y="66"/>
                      <a:pt x="401" y="67"/>
                    </a:cubicBezTo>
                    <a:cubicBezTo>
                      <a:pt x="401" y="69"/>
                      <a:pt x="401" y="69"/>
                      <a:pt x="401" y="71"/>
                    </a:cubicBezTo>
                    <a:cubicBezTo>
                      <a:pt x="401" y="71"/>
                      <a:pt x="401" y="71"/>
                      <a:pt x="400" y="72"/>
                    </a:cubicBezTo>
                    <a:cubicBezTo>
                      <a:pt x="401" y="73"/>
                      <a:pt x="400" y="74"/>
                      <a:pt x="401" y="74"/>
                    </a:cubicBezTo>
                    <a:cubicBezTo>
                      <a:pt x="400" y="76"/>
                      <a:pt x="400" y="77"/>
                      <a:pt x="401" y="79"/>
                    </a:cubicBezTo>
                    <a:cubicBezTo>
                      <a:pt x="400" y="80"/>
                      <a:pt x="400" y="80"/>
                      <a:pt x="400" y="81"/>
                    </a:cubicBezTo>
                    <a:cubicBezTo>
                      <a:pt x="400" y="81"/>
                      <a:pt x="399" y="81"/>
                      <a:pt x="399" y="81"/>
                    </a:cubicBezTo>
                    <a:cubicBezTo>
                      <a:pt x="399" y="82"/>
                      <a:pt x="399" y="83"/>
                      <a:pt x="399" y="83"/>
                    </a:cubicBezTo>
                    <a:cubicBezTo>
                      <a:pt x="398" y="83"/>
                      <a:pt x="398" y="83"/>
                      <a:pt x="397" y="83"/>
                    </a:cubicBezTo>
                    <a:cubicBezTo>
                      <a:pt x="397" y="83"/>
                      <a:pt x="397" y="83"/>
                      <a:pt x="397" y="84"/>
                    </a:cubicBezTo>
                    <a:cubicBezTo>
                      <a:pt x="400" y="84"/>
                      <a:pt x="399" y="88"/>
                      <a:pt x="398" y="89"/>
                    </a:cubicBezTo>
                    <a:cubicBezTo>
                      <a:pt x="398" y="94"/>
                      <a:pt x="401" y="99"/>
                      <a:pt x="403" y="103"/>
                    </a:cubicBezTo>
                    <a:cubicBezTo>
                      <a:pt x="403" y="103"/>
                      <a:pt x="403" y="103"/>
                      <a:pt x="403" y="103"/>
                    </a:cubicBezTo>
                    <a:cubicBezTo>
                      <a:pt x="406" y="105"/>
                      <a:pt x="406" y="109"/>
                      <a:pt x="409" y="109"/>
                    </a:cubicBezTo>
                    <a:cubicBezTo>
                      <a:pt x="409" y="110"/>
                      <a:pt x="408" y="110"/>
                      <a:pt x="408" y="110"/>
                    </a:cubicBezTo>
                    <a:cubicBezTo>
                      <a:pt x="409" y="111"/>
                      <a:pt x="410" y="113"/>
                      <a:pt x="411" y="115"/>
                    </a:cubicBezTo>
                    <a:cubicBezTo>
                      <a:pt x="411" y="115"/>
                      <a:pt x="411" y="115"/>
                      <a:pt x="411" y="115"/>
                    </a:cubicBezTo>
                    <a:cubicBezTo>
                      <a:pt x="412" y="115"/>
                      <a:pt x="411" y="116"/>
                      <a:pt x="412" y="116"/>
                    </a:cubicBezTo>
                    <a:cubicBezTo>
                      <a:pt x="412" y="114"/>
                      <a:pt x="414" y="113"/>
                      <a:pt x="413" y="110"/>
                    </a:cubicBezTo>
                    <a:cubicBezTo>
                      <a:pt x="413" y="110"/>
                      <a:pt x="414" y="110"/>
                      <a:pt x="414" y="109"/>
                    </a:cubicBezTo>
                    <a:cubicBezTo>
                      <a:pt x="413" y="109"/>
                      <a:pt x="413" y="109"/>
                      <a:pt x="413" y="109"/>
                    </a:cubicBezTo>
                    <a:cubicBezTo>
                      <a:pt x="413" y="108"/>
                      <a:pt x="413" y="107"/>
                      <a:pt x="413" y="106"/>
                    </a:cubicBezTo>
                    <a:cubicBezTo>
                      <a:pt x="413" y="106"/>
                      <a:pt x="413" y="106"/>
                      <a:pt x="413" y="106"/>
                    </a:cubicBezTo>
                    <a:cubicBezTo>
                      <a:pt x="412" y="106"/>
                      <a:pt x="412" y="106"/>
                      <a:pt x="412" y="106"/>
                    </a:cubicBezTo>
                    <a:cubicBezTo>
                      <a:pt x="412" y="106"/>
                      <a:pt x="412" y="106"/>
                      <a:pt x="413" y="106"/>
                    </a:cubicBezTo>
                    <a:cubicBezTo>
                      <a:pt x="413" y="106"/>
                      <a:pt x="413" y="106"/>
                      <a:pt x="414" y="105"/>
                    </a:cubicBezTo>
                    <a:cubicBezTo>
                      <a:pt x="414" y="105"/>
                      <a:pt x="415" y="105"/>
                      <a:pt x="415" y="105"/>
                    </a:cubicBezTo>
                    <a:cubicBezTo>
                      <a:pt x="415" y="105"/>
                      <a:pt x="415" y="105"/>
                      <a:pt x="416" y="105"/>
                    </a:cubicBezTo>
                    <a:cubicBezTo>
                      <a:pt x="416" y="104"/>
                      <a:pt x="414" y="105"/>
                      <a:pt x="415" y="103"/>
                    </a:cubicBezTo>
                    <a:cubicBezTo>
                      <a:pt x="413" y="103"/>
                      <a:pt x="414" y="101"/>
                      <a:pt x="414" y="100"/>
                    </a:cubicBezTo>
                    <a:cubicBezTo>
                      <a:pt x="413" y="100"/>
                      <a:pt x="413" y="100"/>
                      <a:pt x="413" y="100"/>
                    </a:cubicBezTo>
                    <a:cubicBezTo>
                      <a:pt x="413" y="99"/>
                      <a:pt x="414" y="98"/>
                      <a:pt x="414" y="98"/>
                    </a:cubicBezTo>
                    <a:cubicBezTo>
                      <a:pt x="415" y="97"/>
                      <a:pt x="416" y="97"/>
                      <a:pt x="417" y="97"/>
                    </a:cubicBezTo>
                    <a:cubicBezTo>
                      <a:pt x="417" y="96"/>
                      <a:pt x="417" y="96"/>
                      <a:pt x="417" y="96"/>
                    </a:cubicBezTo>
                    <a:cubicBezTo>
                      <a:pt x="415" y="94"/>
                      <a:pt x="413" y="91"/>
                      <a:pt x="414" y="88"/>
                    </a:cubicBezTo>
                    <a:cubicBezTo>
                      <a:pt x="413" y="87"/>
                      <a:pt x="413" y="87"/>
                      <a:pt x="413" y="87"/>
                    </a:cubicBezTo>
                    <a:cubicBezTo>
                      <a:pt x="413" y="87"/>
                      <a:pt x="413" y="87"/>
                      <a:pt x="414" y="87"/>
                    </a:cubicBezTo>
                    <a:cubicBezTo>
                      <a:pt x="414" y="87"/>
                      <a:pt x="414" y="87"/>
                      <a:pt x="414" y="87"/>
                    </a:cubicBezTo>
                    <a:cubicBezTo>
                      <a:pt x="414" y="86"/>
                      <a:pt x="414" y="86"/>
                      <a:pt x="414" y="86"/>
                    </a:cubicBezTo>
                    <a:cubicBezTo>
                      <a:pt x="415" y="86"/>
                      <a:pt x="414" y="87"/>
                      <a:pt x="414" y="88"/>
                    </a:cubicBezTo>
                    <a:cubicBezTo>
                      <a:pt x="415" y="88"/>
                      <a:pt x="415" y="89"/>
                      <a:pt x="416" y="89"/>
                    </a:cubicBezTo>
                    <a:cubicBezTo>
                      <a:pt x="416" y="89"/>
                      <a:pt x="416" y="89"/>
                      <a:pt x="416" y="89"/>
                    </a:cubicBezTo>
                    <a:cubicBezTo>
                      <a:pt x="416" y="88"/>
                      <a:pt x="416" y="88"/>
                      <a:pt x="416" y="87"/>
                    </a:cubicBezTo>
                    <a:cubicBezTo>
                      <a:pt x="416" y="87"/>
                      <a:pt x="414" y="86"/>
                      <a:pt x="415" y="85"/>
                    </a:cubicBezTo>
                    <a:cubicBezTo>
                      <a:pt x="414" y="85"/>
                      <a:pt x="414" y="84"/>
                      <a:pt x="414" y="84"/>
                    </a:cubicBezTo>
                    <a:cubicBezTo>
                      <a:pt x="414" y="84"/>
                      <a:pt x="414" y="84"/>
                      <a:pt x="414" y="84"/>
                    </a:cubicBezTo>
                    <a:cubicBezTo>
                      <a:pt x="414" y="84"/>
                      <a:pt x="414" y="84"/>
                      <a:pt x="414" y="84"/>
                    </a:cubicBezTo>
                    <a:cubicBezTo>
                      <a:pt x="414" y="84"/>
                      <a:pt x="414" y="85"/>
                      <a:pt x="414" y="85"/>
                    </a:cubicBezTo>
                    <a:cubicBezTo>
                      <a:pt x="413" y="85"/>
                      <a:pt x="413" y="85"/>
                      <a:pt x="413" y="85"/>
                    </a:cubicBezTo>
                    <a:cubicBezTo>
                      <a:pt x="413" y="85"/>
                      <a:pt x="413" y="85"/>
                      <a:pt x="413" y="85"/>
                    </a:cubicBezTo>
                    <a:cubicBezTo>
                      <a:pt x="412" y="85"/>
                      <a:pt x="412" y="83"/>
                      <a:pt x="412" y="82"/>
                    </a:cubicBezTo>
                    <a:cubicBezTo>
                      <a:pt x="413" y="82"/>
                      <a:pt x="412" y="81"/>
                      <a:pt x="412" y="80"/>
                    </a:cubicBezTo>
                    <a:cubicBezTo>
                      <a:pt x="412" y="80"/>
                      <a:pt x="412" y="80"/>
                      <a:pt x="412" y="80"/>
                    </a:cubicBezTo>
                    <a:cubicBezTo>
                      <a:pt x="412" y="80"/>
                      <a:pt x="412" y="80"/>
                      <a:pt x="411" y="79"/>
                    </a:cubicBezTo>
                    <a:cubicBezTo>
                      <a:pt x="411" y="79"/>
                      <a:pt x="411" y="79"/>
                      <a:pt x="410" y="79"/>
                    </a:cubicBezTo>
                    <a:cubicBezTo>
                      <a:pt x="410" y="79"/>
                      <a:pt x="410" y="79"/>
                      <a:pt x="410" y="80"/>
                    </a:cubicBezTo>
                    <a:cubicBezTo>
                      <a:pt x="410" y="80"/>
                      <a:pt x="411" y="80"/>
                      <a:pt x="410" y="81"/>
                    </a:cubicBezTo>
                    <a:cubicBezTo>
                      <a:pt x="408" y="80"/>
                      <a:pt x="407" y="76"/>
                      <a:pt x="408" y="74"/>
                    </a:cubicBezTo>
                    <a:cubicBezTo>
                      <a:pt x="408" y="74"/>
                      <a:pt x="408" y="74"/>
                      <a:pt x="408" y="74"/>
                    </a:cubicBezTo>
                    <a:cubicBezTo>
                      <a:pt x="407" y="74"/>
                      <a:pt x="407" y="73"/>
                      <a:pt x="407" y="73"/>
                    </a:cubicBezTo>
                    <a:cubicBezTo>
                      <a:pt x="407" y="73"/>
                      <a:pt x="407" y="73"/>
                      <a:pt x="407" y="73"/>
                    </a:cubicBezTo>
                    <a:cubicBezTo>
                      <a:pt x="408" y="73"/>
                      <a:pt x="408" y="73"/>
                      <a:pt x="408" y="73"/>
                    </a:cubicBezTo>
                    <a:cubicBezTo>
                      <a:pt x="408" y="72"/>
                      <a:pt x="407" y="72"/>
                      <a:pt x="408" y="72"/>
                    </a:cubicBezTo>
                    <a:cubicBezTo>
                      <a:pt x="406" y="71"/>
                      <a:pt x="406" y="71"/>
                      <a:pt x="406" y="71"/>
                    </a:cubicBezTo>
                    <a:cubicBezTo>
                      <a:pt x="406" y="69"/>
                      <a:pt x="406" y="69"/>
                      <a:pt x="406" y="68"/>
                    </a:cubicBezTo>
                    <a:cubicBezTo>
                      <a:pt x="406" y="68"/>
                      <a:pt x="406" y="68"/>
                      <a:pt x="407" y="68"/>
                    </a:cubicBezTo>
                    <a:cubicBezTo>
                      <a:pt x="407" y="68"/>
                      <a:pt x="407" y="68"/>
                      <a:pt x="407" y="68"/>
                    </a:cubicBezTo>
                    <a:cubicBezTo>
                      <a:pt x="407" y="68"/>
                      <a:pt x="407" y="68"/>
                      <a:pt x="407" y="68"/>
                    </a:cubicBezTo>
                    <a:cubicBezTo>
                      <a:pt x="407" y="68"/>
                      <a:pt x="407" y="68"/>
                      <a:pt x="407" y="68"/>
                    </a:cubicBezTo>
                    <a:cubicBezTo>
                      <a:pt x="408" y="67"/>
                      <a:pt x="408" y="67"/>
                      <a:pt x="408" y="67"/>
                    </a:cubicBezTo>
                    <a:cubicBezTo>
                      <a:pt x="408" y="67"/>
                      <a:pt x="409" y="67"/>
                      <a:pt x="409" y="68"/>
                    </a:cubicBezTo>
                    <a:cubicBezTo>
                      <a:pt x="409" y="67"/>
                      <a:pt x="410" y="67"/>
                      <a:pt x="410" y="67"/>
                    </a:cubicBezTo>
                    <a:cubicBezTo>
                      <a:pt x="409" y="66"/>
                      <a:pt x="409" y="66"/>
                      <a:pt x="409" y="66"/>
                    </a:cubicBezTo>
                    <a:cubicBezTo>
                      <a:pt x="409" y="66"/>
                      <a:pt x="410" y="65"/>
                      <a:pt x="410" y="64"/>
                    </a:cubicBezTo>
                    <a:cubicBezTo>
                      <a:pt x="411" y="65"/>
                      <a:pt x="411" y="67"/>
                      <a:pt x="412" y="67"/>
                    </a:cubicBezTo>
                    <a:cubicBezTo>
                      <a:pt x="412" y="66"/>
                      <a:pt x="413" y="65"/>
                      <a:pt x="412" y="64"/>
                    </a:cubicBezTo>
                    <a:cubicBezTo>
                      <a:pt x="413" y="64"/>
                      <a:pt x="413" y="64"/>
                      <a:pt x="413" y="64"/>
                    </a:cubicBezTo>
                    <a:cubicBezTo>
                      <a:pt x="413" y="64"/>
                      <a:pt x="413" y="63"/>
                      <a:pt x="413" y="63"/>
                    </a:cubicBezTo>
                    <a:cubicBezTo>
                      <a:pt x="414" y="62"/>
                      <a:pt x="415" y="62"/>
                      <a:pt x="416" y="62"/>
                    </a:cubicBezTo>
                    <a:cubicBezTo>
                      <a:pt x="417" y="62"/>
                      <a:pt x="418" y="62"/>
                      <a:pt x="418" y="63"/>
                    </a:cubicBezTo>
                    <a:cubicBezTo>
                      <a:pt x="419" y="63"/>
                      <a:pt x="419" y="63"/>
                      <a:pt x="419" y="63"/>
                    </a:cubicBezTo>
                    <a:cubicBezTo>
                      <a:pt x="419" y="64"/>
                      <a:pt x="420" y="64"/>
                      <a:pt x="422" y="64"/>
                    </a:cubicBezTo>
                    <a:cubicBezTo>
                      <a:pt x="421" y="63"/>
                      <a:pt x="421" y="63"/>
                      <a:pt x="421" y="62"/>
                    </a:cubicBezTo>
                    <a:cubicBezTo>
                      <a:pt x="421" y="60"/>
                      <a:pt x="423" y="58"/>
                      <a:pt x="421" y="56"/>
                    </a:cubicBezTo>
                    <a:cubicBezTo>
                      <a:pt x="421" y="56"/>
                      <a:pt x="422" y="56"/>
                      <a:pt x="422" y="55"/>
                    </a:cubicBezTo>
                    <a:cubicBezTo>
                      <a:pt x="422" y="55"/>
                      <a:pt x="421" y="55"/>
                      <a:pt x="421" y="55"/>
                    </a:cubicBezTo>
                    <a:cubicBezTo>
                      <a:pt x="421" y="55"/>
                      <a:pt x="421" y="55"/>
                      <a:pt x="421" y="55"/>
                    </a:cubicBezTo>
                    <a:cubicBezTo>
                      <a:pt x="422" y="55"/>
                      <a:pt x="422" y="55"/>
                      <a:pt x="422" y="55"/>
                    </a:cubicBezTo>
                    <a:cubicBezTo>
                      <a:pt x="422" y="55"/>
                      <a:pt x="422" y="55"/>
                      <a:pt x="422" y="55"/>
                    </a:cubicBezTo>
                    <a:cubicBezTo>
                      <a:pt x="422" y="55"/>
                      <a:pt x="422" y="55"/>
                      <a:pt x="422" y="55"/>
                    </a:cubicBezTo>
                    <a:cubicBezTo>
                      <a:pt x="422" y="54"/>
                      <a:pt x="423" y="54"/>
                      <a:pt x="422" y="53"/>
                    </a:cubicBezTo>
                    <a:cubicBezTo>
                      <a:pt x="422" y="53"/>
                      <a:pt x="423" y="53"/>
                      <a:pt x="423" y="53"/>
                    </a:cubicBezTo>
                    <a:cubicBezTo>
                      <a:pt x="423" y="53"/>
                      <a:pt x="423" y="52"/>
                      <a:pt x="423" y="52"/>
                    </a:cubicBezTo>
                    <a:cubicBezTo>
                      <a:pt x="423" y="52"/>
                      <a:pt x="423" y="52"/>
                      <a:pt x="423" y="52"/>
                    </a:cubicBezTo>
                    <a:cubicBezTo>
                      <a:pt x="424" y="52"/>
                      <a:pt x="424" y="51"/>
                      <a:pt x="424" y="51"/>
                    </a:cubicBezTo>
                    <a:cubicBezTo>
                      <a:pt x="424" y="51"/>
                      <a:pt x="424" y="51"/>
                      <a:pt x="424" y="50"/>
                    </a:cubicBezTo>
                    <a:cubicBezTo>
                      <a:pt x="425" y="50"/>
                      <a:pt x="425" y="50"/>
                      <a:pt x="425" y="50"/>
                    </a:cubicBezTo>
                    <a:cubicBezTo>
                      <a:pt x="425" y="49"/>
                      <a:pt x="424" y="49"/>
                      <a:pt x="424" y="48"/>
                    </a:cubicBezTo>
                    <a:cubicBezTo>
                      <a:pt x="424" y="48"/>
                      <a:pt x="424" y="48"/>
                      <a:pt x="425" y="48"/>
                    </a:cubicBezTo>
                    <a:cubicBezTo>
                      <a:pt x="425" y="48"/>
                      <a:pt x="426" y="47"/>
                      <a:pt x="426" y="47"/>
                    </a:cubicBezTo>
                    <a:cubicBezTo>
                      <a:pt x="427" y="47"/>
                      <a:pt x="427" y="46"/>
                      <a:pt x="427" y="46"/>
                    </a:cubicBezTo>
                    <a:cubicBezTo>
                      <a:pt x="427" y="46"/>
                      <a:pt x="427" y="46"/>
                      <a:pt x="427" y="46"/>
                    </a:cubicBezTo>
                    <a:cubicBezTo>
                      <a:pt x="428" y="46"/>
                      <a:pt x="428" y="45"/>
                      <a:pt x="428" y="45"/>
                    </a:cubicBezTo>
                    <a:cubicBezTo>
                      <a:pt x="429" y="45"/>
                      <a:pt x="430" y="45"/>
                      <a:pt x="431" y="45"/>
                    </a:cubicBezTo>
                    <a:cubicBezTo>
                      <a:pt x="432" y="45"/>
                      <a:pt x="432" y="45"/>
                      <a:pt x="432" y="45"/>
                    </a:cubicBezTo>
                    <a:cubicBezTo>
                      <a:pt x="432" y="45"/>
                      <a:pt x="432" y="45"/>
                      <a:pt x="432" y="44"/>
                    </a:cubicBezTo>
                    <a:cubicBezTo>
                      <a:pt x="433" y="42"/>
                      <a:pt x="429" y="41"/>
                      <a:pt x="430" y="40"/>
                    </a:cubicBezTo>
                    <a:cubicBezTo>
                      <a:pt x="429" y="39"/>
                      <a:pt x="428" y="39"/>
                      <a:pt x="427" y="38"/>
                    </a:cubicBezTo>
                    <a:cubicBezTo>
                      <a:pt x="426" y="38"/>
                      <a:pt x="426" y="39"/>
                      <a:pt x="426" y="39"/>
                    </a:cubicBezTo>
                    <a:cubicBezTo>
                      <a:pt x="425" y="38"/>
                      <a:pt x="426" y="38"/>
                      <a:pt x="426" y="37"/>
                    </a:cubicBezTo>
                    <a:cubicBezTo>
                      <a:pt x="426" y="37"/>
                      <a:pt x="426" y="37"/>
                      <a:pt x="426" y="37"/>
                    </a:cubicBezTo>
                    <a:cubicBezTo>
                      <a:pt x="426" y="36"/>
                      <a:pt x="426" y="35"/>
                      <a:pt x="425" y="35"/>
                    </a:cubicBezTo>
                    <a:cubicBezTo>
                      <a:pt x="424" y="36"/>
                      <a:pt x="424" y="36"/>
                      <a:pt x="424" y="36"/>
                    </a:cubicBezTo>
                    <a:cubicBezTo>
                      <a:pt x="424" y="36"/>
                      <a:pt x="423" y="35"/>
                      <a:pt x="424" y="34"/>
                    </a:cubicBezTo>
                    <a:cubicBezTo>
                      <a:pt x="423" y="34"/>
                      <a:pt x="423" y="34"/>
                      <a:pt x="422" y="33"/>
                    </a:cubicBezTo>
                    <a:cubicBezTo>
                      <a:pt x="422" y="34"/>
                      <a:pt x="422" y="34"/>
                      <a:pt x="422" y="34"/>
                    </a:cubicBezTo>
                    <a:cubicBezTo>
                      <a:pt x="421" y="34"/>
                      <a:pt x="420" y="33"/>
                      <a:pt x="419" y="32"/>
                    </a:cubicBezTo>
                    <a:cubicBezTo>
                      <a:pt x="418" y="32"/>
                      <a:pt x="418" y="33"/>
                      <a:pt x="417" y="33"/>
                    </a:cubicBezTo>
                    <a:cubicBezTo>
                      <a:pt x="417" y="33"/>
                      <a:pt x="417" y="33"/>
                      <a:pt x="417" y="33"/>
                    </a:cubicBezTo>
                    <a:cubicBezTo>
                      <a:pt x="417" y="34"/>
                      <a:pt x="417" y="34"/>
                      <a:pt x="417" y="34"/>
                    </a:cubicBezTo>
                    <a:cubicBezTo>
                      <a:pt x="417" y="34"/>
                      <a:pt x="417" y="33"/>
                      <a:pt x="417" y="33"/>
                    </a:cubicBezTo>
                    <a:cubicBezTo>
                      <a:pt x="416" y="32"/>
                      <a:pt x="416" y="32"/>
                      <a:pt x="416" y="31"/>
                    </a:cubicBezTo>
                    <a:cubicBezTo>
                      <a:pt x="417" y="32"/>
                      <a:pt x="417" y="32"/>
                      <a:pt x="417" y="32"/>
                    </a:cubicBezTo>
                    <a:cubicBezTo>
                      <a:pt x="417" y="32"/>
                      <a:pt x="417" y="31"/>
                      <a:pt x="417" y="31"/>
                    </a:cubicBezTo>
                    <a:cubicBezTo>
                      <a:pt x="417" y="31"/>
                      <a:pt x="417" y="31"/>
                      <a:pt x="417" y="32"/>
                    </a:cubicBezTo>
                    <a:cubicBezTo>
                      <a:pt x="417" y="32"/>
                      <a:pt x="418" y="32"/>
                      <a:pt x="418" y="32"/>
                    </a:cubicBezTo>
                    <a:cubicBezTo>
                      <a:pt x="418" y="32"/>
                      <a:pt x="418" y="32"/>
                      <a:pt x="418" y="31"/>
                    </a:cubicBezTo>
                    <a:cubicBezTo>
                      <a:pt x="418" y="31"/>
                      <a:pt x="417" y="31"/>
                      <a:pt x="417" y="30"/>
                    </a:cubicBezTo>
                    <a:cubicBezTo>
                      <a:pt x="417" y="30"/>
                      <a:pt x="416" y="31"/>
                      <a:pt x="416" y="31"/>
                    </a:cubicBezTo>
                    <a:cubicBezTo>
                      <a:pt x="415" y="31"/>
                      <a:pt x="415" y="31"/>
                      <a:pt x="415" y="30"/>
                    </a:cubicBezTo>
                    <a:cubicBezTo>
                      <a:pt x="415" y="30"/>
                      <a:pt x="415" y="30"/>
                      <a:pt x="415" y="30"/>
                    </a:cubicBezTo>
                    <a:cubicBezTo>
                      <a:pt x="416" y="30"/>
                      <a:pt x="416" y="30"/>
                      <a:pt x="416" y="30"/>
                    </a:cubicBezTo>
                    <a:cubicBezTo>
                      <a:pt x="416" y="30"/>
                      <a:pt x="416" y="30"/>
                      <a:pt x="416" y="30"/>
                    </a:cubicBezTo>
                    <a:cubicBezTo>
                      <a:pt x="416" y="30"/>
                      <a:pt x="416" y="30"/>
                      <a:pt x="416" y="30"/>
                    </a:cubicBezTo>
                    <a:cubicBezTo>
                      <a:pt x="418" y="30"/>
                      <a:pt x="419" y="31"/>
                      <a:pt x="420" y="32"/>
                    </a:cubicBezTo>
                    <a:cubicBezTo>
                      <a:pt x="420" y="32"/>
                      <a:pt x="420" y="32"/>
                      <a:pt x="421" y="32"/>
                    </a:cubicBezTo>
                    <a:cubicBezTo>
                      <a:pt x="421" y="32"/>
                      <a:pt x="421" y="32"/>
                      <a:pt x="421" y="32"/>
                    </a:cubicBezTo>
                    <a:cubicBezTo>
                      <a:pt x="421" y="32"/>
                      <a:pt x="422" y="31"/>
                      <a:pt x="422" y="31"/>
                    </a:cubicBezTo>
                    <a:cubicBezTo>
                      <a:pt x="422" y="31"/>
                      <a:pt x="422" y="32"/>
                      <a:pt x="422" y="32"/>
                    </a:cubicBezTo>
                    <a:cubicBezTo>
                      <a:pt x="422" y="32"/>
                      <a:pt x="422" y="32"/>
                      <a:pt x="422" y="32"/>
                    </a:cubicBezTo>
                    <a:cubicBezTo>
                      <a:pt x="423" y="30"/>
                      <a:pt x="423" y="29"/>
                      <a:pt x="423" y="28"/>
                    </a:cubicBezTo>
                    <a:cubicBezTo>
                      <a:pt x="423" y="27"/>
                      <a:pt x="423" y="26"/>
                      <a:pt x="423" y="25"/>
                    </a:cubicBezTo>
                    <a:cubicBezTo>
                      <a:pt x="423" y="24"/>
                      <a:pt x="422" y="24"/>
                      <a:pt x="422" y="22"/>
                    </a:cubicBezTo>
                    <a:cubicBezTo>
                      <a:pt x="422" y="23"/>
                      <a:pt x="422" y="23"/>
                      <a:pt x="422" y="23"/>
                    </a:cubicBezTo>
                    <a:cubicBezTo>
                      <a:pt x="422" y="22"/>
                      <a:pt x="422" y="22"/>
                      <a:pt x="422" y="22"/>
                    </a:cubicBezTo>
                    <a:cubicBezTo>
                      <a:pt x="421" y="22"/>
                      <a:pt x="421" y="22"/>
                      <a:pt x="421" y="22"/>
                    </a:cubicBezTo>
                    <a:cubicBezTo>
                      <a:pt x="419" y="22"/>
                      <a:pt x="419" y="21"/>
                      <a:pt x="418" y="20"/>
                    </a:cubicBezTo>
                    <a:cubicBezTo>
                      <a:pt x="418" y="20"/>
                      <a:pt x="418" y="20"/>
                      <a:pt x="419" y="20"/>
                    </a:cubicBezTo>
                    <a:cubicBezTo>
                      <a:pt x="419" y="20"/>
                      <a:pt x="419" y="20"/>
                      <a:pt x="419" y="20"/>
                    </a:cubicBezTo>
                    <a:cubicBezTo>
                      <a:pt x="419" y="19"/>
                      <a:pt x="419" y="19"/>
                      <a:pt x="419" y="19"/>
                    </a:cubicBezTo>
                    <a:cubicBezTo>
                      <a:pt x="418" y="19"/>
                      <a:pt x="418" y="19"/>
                      <a:pt x="418" y="19"/>
                    </a:cubicBezTo>
                    <a:cubicBezTo>
                      <a:pt x="418" y="18"/>
                      <a:pt x="418" y="18"/>
                      <a:pt x="418" y="18"/>
                    </a:cubicBezTo>
                    <a:cubicBezTo>
                      <a:pt x="418" y="18"/>
                      <a:pt x="419" y="19"/>
                      <a:pt x="419" y="19"/>
                    </a:cubicBezTo>
                    <a:cubicBezTo>
                      <a:pt x="420" y="18"/>
                      <a:pt x="419" y="17"/>
                      <a:pt x="419" y="17"/>
                    </a:cubicBezTo>
                    <a:cubicBezTo>
                      <a:pt x="420" y="18"/>
                      <a:pt x="421" y="18"/>
                      <a:pt x="420" y="20"/>
                    </a:cubicBezTo>
                    <a:cubicBezTo>
                      <a:pt x="421" y="20"/>
                      <a:pt x="421" y="20"/>
                      <a:pt x="422" y="20"/>
                    </a:cubicBezTo>
                    <a:cubicBezTo>
                      <a:pt x="422" y="20"/>
                      <a:pt x="422" y="20"/>
                      <a:pt x="423" y="20"/>
                    </a:cubicBezTo>
                    <a:cubicBezTo>
                      <a:pt x="423" y="20"/>
                      <a:pt x="423" y="21"/>
                      <a:pt x="423" y="21"/>
                    </a:cubicBezTo>
                    <a:cubicBezTo>
                      <a:pt x="425" y="21"/>
                      <a:pt x="424" y="19"/>
                      <a:pt x="424" y="18"/>
                    </a:cubicBezTo>
                    <a:cubicBezTo>
                      <a:pt x="424" y="18"/>
                      <a:pt x="424" y="18"/>
                      <a:pt x="424" y="18"/>
                    </a:cubicBezTo>
                    <a:cubicBezTo>
                      <a:pt x="425" y="18"/>
                      <a:pt x="426" y="18"/>
                      <a:pt x="426" y="17"/>
                    </a:cubicBezTo>
                    <a:cubicBezTo>
                      <a:pt x="427" y="18"/>
                      <a:pt x="428" y="18"/>
                      <a:pt x="429" y="20"/>
                    </a:cubicBezTo>
                    <a:cubicBezTo>
                      <a:pt x="429" y="20"/>
                      <a:pt x="429" y="20"/>
                      <a:pt x="429" y="20"/>
                    </a:cubicBezTo>
                    <a:cubicBezTo>
                      <a:pt x="430" y="20"/>
                      <a:pt x="430" y="20"/>
                      <a:pt x="430" y="20"/>
                    </a:cubicBezTo>
                    <a:cubicBezTo>
                      <a:pt x="430" y="20"/>
                      <a:pt x="430" y="20"/>
                      <a:pt x="430" y="20"/>
                    </a:cubicBezTo>
                    <a:cubicBezTo>
                      <a:pt x="430" y="20"/>
                      <a:pt x="430" y="20"/>
                      <a:pt x="430" y="20"/>
                    </a:cubicBezTo>
                    <a:cubicBezTo>
                      <a:pt x="431" y="19"/>
                      <a:pt x="431" y="19"/>
                      <a:pt x="431" y="18"/>
                    </a:cubicBezTo>
                    <a:cubicBezTo>
                      <a:pt x="431" y="19"/>
                      <a:pt x="432" y="19"/>
                      <a:pt x="432" y="19"/>
                    </a:cubicBezTo>
                    <a:cubicBezTo>
                      <a:pt x="432" y="19"/>
                      <a:pt x="433" y="19"/>
                      <a:pt x="433" y="19"/>
                    </a:cubicBezTo>
                    <a:cubicBezTo>
                      <a:pt x="433" y="19"/>
                      <a:pt x="433" y="19"/>
                      <a:pt x="433" y="19"/>
                    </a:cubicBezTo>
                    <a:cubicBezTo>
                      <a:pt x="434" y="19"/>
                      <a:pt x="434" y="19"/>
                      <a:pt x="434" y="19"/>
                    </a:cubicBezTo>
                    <a:cubicBezTo>
                      <a:pt x="435" y="19"/>
                      <a:pt x="434" y="18"/>
                      <a:pt x="435" y="18"/>
                    </a:cubicBezTo>
                    <a:cubicBezTo>
                      <a:pt x="435" y="19"/>
                      <a:pt x="435" y="19"/>
                      <a:pt x="435" y="19"/>
                    </a:cubicBezTo>
                    <a:cubicBezTo>
                      <a:pt x="436" y="19"/>
                      <a:pt x="436" y="19"/>
                      <a:pt x="436" y="19"/>
                    </a:cubicBezTo>
                    <a:cubicBezTo>
                      <a:pt x="436" y="18"/>
                      <a:pt x="436" y="18"/>
                      <a:pt x="436" y="18"/>
                    </a:cubicBezTo>
                    <a:cubicBezTo>
                      <a:pt x="435" y="18"/>
                      <a:pt x="435" y="18"/>
                      <a:pt x="435" y="18"/>
                    </a:cubicBezTo>
                    <a:cubicBezTo>
                      <a:pt x="435" y="18"/>
                      <a:pt x="435" y="18"/>
                      <a:pt x="435" y="17"/>
                    </a:cubicBezTo>
                    <a:cubicBezTo>
                      <a:pt x="435" y="17"/>
                      <a:pt x="435" y="17"/>
                      <a:pt x="435" y="17"/>
                    </a:cubicBezTo>
                    <a:cubicBezTo>
                      <a:pt x="435" y="17"/>
                      <a:pt x="435" y="17"/>
                      <a:pt x="435" y="17"/>
                    </a:cubicBezTo>
                    <a:cubicBezTo>
                      <a:pt x="435" y="17"/>
                      <a:pt x="435" y="17"/>
                      <a:pt x="436" y="17"/>
                    </a:cubicBezTo>
                    <a:cubicBezTo>
                      <a:pt x="436" y="17"/>
                      <a:pt x="436" y="17"/>
                      <a:pt x="436" y="17"/>
                    </a:cubicBezTo>
                    <a:cubicBezTo>
                      <a:pt x="436" y="16"/>
                      <a:pt x="436" y="16"/>
                      <a:pt x="436" y="16"/>
                    </a:cubicBezTo>
                    <a:cubicBezTo>
                      <a:pt x="436" y="16"/>
                      <a:pt x="435" y="16"/>
                      <a:pt x="435" y="16"/>
                    </a:cubicBezTo>
                    <a:cubicBezTo>
                      <a:pt x="435" y="16"/>
                      <a:pt x="435" y="16"/>
                      <a:pt x="435" y="16"/>
                    </a:cubicBezTo>
                    <a:cubicBezTo>
                      <a:pt x="435" y="16"/>
                      <a:pt x="434" y="17"/>
                      <a:pt x="434" y="17"/>
                    </a:cubicBezTo>
                    <a:cubicBezTo>
                      <a:pt x="434" y="17"/>
                      <a:pt x="434" y="17"/>
                      <a:pt x="434" y="16"/>
                    </a:cubicBezTo>
                    <a:cubicBezTo>
                      <a:pt x="434" y="16"/>
                      <a:pt x="434" y="16"/>
                      <a:pt x="434" y="16"/>
                    </a:cubicBezTo>
                    <a:cubicBezTo>
                      <a:pt x="434" y="16"/>
                      <a:pt x="434" y="16"/>
                      <a:pt x="433" y="16"/>
                    </a:cubicBezTo>
                    <a:cubicBezTo>
                      <a:pt x="433" y="16"/>
                      <a:pt x="433" y="16"/>
                      <a:pt x="433" y="16"/>
                    </a:cubicBezTo>
                    <a:cubicBezTo>
                      <a:pt x="433" y="16"/>
                      <a:pt x="433" y="16"/>
                      <a:pt x="433" y="16"/>
                    </a:cubicBezTo>
                    <a:cubicBezTo>
                      <a:pt x="433" y="16"/>
                      <a:pt x="433" y="16"/>
                      <a:pt x="433" y="16"/>
                    </a:cubicBezTo>
                    <a:cubicBezTo>
                      <a:pt x="434" y="15"/>
                      <a:pt x="434" y="12"/>
                      <a:pt x="432" y="12"/>
                    </a:cubicBezTo>
                    <a:cubicBezTo>
                      <a:pt x="432" y="12"/>
                      <a:pt x="432" y="12"/>
                      <a:pt x="431" y="13"/>
                    </a:cubicBezTo>
                    <a:cubicBezTo>
                      <a:pt x="431" y="12"/>
                      <a:pt x="432" y="12"/>
                      <a:pt x="432" y="12"/>
                    </a:cubicBezTo>
                    <a:cubicBezTo>
                      <a:pt x="431" y="12"/>
                      <a:pt x="432" y="11"/>
                      <a:pt x="431" y="11"/>
                    </a:cubicBezTo>
                    <a:cubicBezTo>
                      <a:pt x="431" y="11"/>
                      <a:pt x="431" y="11"/>
                      <a:pt x="431" y="11"/>
                    </a:cubicBezTo>
                    <a:cubicBezTo>
                      <a:pt x="431" y="11"/>
                      <a:pt x="430" y="11"/>
                      <a:pt x="430" y="11"/>
                    </a:cubicBezTo>
                    <a:cubicBezTo>
                      <a:pt x="430" y="11"/>
                      <a:pt x="430" y="10"/>
                      <a:pt x="430" y="10"/>
                    </a:cubicBezTo>
                    <a:cubicBezTo>
                      <a:pt x="430" y="10"/>
                      <a:pt x="430" y="10"/>
                      <a:pt x="429" y="11"/>
                    </a:cubicBezTo>
                    <a:cubicBezTo>
                      <a:pt x="431" y="10"/>
                      <a:pt x="432" y="10"/>
                      <a:pt x="433" y="9"/>
                    </a:cubicBezTo>
                    <a:cubicBezTo>
                      <a:pt x="432" y="8"/>
                      <a:pt x="432" y="8"/>
                      <a:pt x="431" y="8"/>
                    </a:cubicBezTo>
                    <a:cubicBezTo>
                      <a:pt x="431" y="8"/>
                      <a:pt x="432" y="8"/>
                      <a:pt x="432" y="8"/>
                    </a:cubicBezTo>
                    <a:cubicBezTo>
                      <a:pt x="432" y="8"/>
                      <a:pt x="432" y="8"/>
                      <a:pt x="432" y="8"/>
                    </a:cubicBezTo>
                    <a:cubicBezTo>
                      <a:pt x="432" y="8"/>
                      <a:pt x="432" y="8"/>
                      <a:pt x="432" y="8"/>
                    </a:cubicBezTo>
                    <a:cubicBezTo>
                      <a:pt x="433" y="8"/>
                      <a:pt x="433" y="8"/>
                      <a:pt x="433" y="8"/>
                    </a:cubicBezTo>
                    <a:cubicBezTo>
                      <a:pt x="433" y="7"/>
                      <a:pt x="432" y="6"/>
                      <a:pt x="431" y="6"/>
                    </a:cubicBezTo>
                    <a:cubicBezTo>
                      <a:pt x="432" y="5"/>
                      <a:pt x="431" y="4"/>
                      <a:pt x="432" y="3"/>
                    </a:cubicBezTo>
                    <a:cubicBezTo>
                      <a:pt x="431" y="3"/>
                      <a:pt x="431" y="3"/>
                      <a:pt x="431" y="3"/>
                    </a:cubicBezTo>
                    <a:cubicBezTo>
                      <a:pt x="431" y="3"/>
                      <a:pt x="431" y="3"/>
                      <a:pt x="430" y="3"/>
                    </a:cubicBezTo>
                    <a:cubicBezTo>
                      <a:pt x="430" y="3"/>
                      <a:pt x="430" y="3"/>
                      <a:pt x="430" y="3"/>
                    </a:cubicBezTo>
                    <a:cubicBezTo>
                      <a:pt x="430" y="3"/>
                      <a:pt x="429" y="3"/>
                      <a:pt x="429" y="3"/>
                    </a:cubicBezTo>
                    <a:cubicBezTo>
                      <a:pt x="429" y="3"/>
                      <a:pt x="429" y="3"/>
                      <a:pt x="429" y="2"/>
                    </a:cubicBezTo>
                    <a:cubicBezTo>
                      <a:pt x="429" y="2"/>
                      <a:pt x="429" y="2"/>
                      <a:pt x="428" y="2"/>
                    </a:cubicBezTo>
                    <a:cubicBezTo>
                      <a:pt x="427" y="2"/>
                      <a:pt x="426" y="2"/>
                      <a:pt x="425" y="1"/>
                    </a:cubicBezTo>
                    <a:cubicBezTo>
                      <a:pt x="425" y="2"/>
                      <a:pt x="424" y="2"/>
                      <a:pt x="423" y="2"/>
                    </a:cubicBezTo>
                    <a:cubicBezTo>
                      <a:pt x="424" y="3"/>
                      <a:pt x="424" y="3"/>
                      <a:pt x="424" y="3"/>
                    </a:cubicBezTo>
                    <a:cubicBezTo>
                      <a:pt x="424" y="3"/>
                      <a:pt x="423" y="3"/>
                      <a:pt x="423" y="3"/>
                    </a:cubicBezTo>
                    <a:cubicBezTo>
                      <a:pt x="423" y="4"/>
                      <a:pt x="424" y="4"/>
                      <a:pt x="423" y="4"/>
                    </a:cubicBezTo>
                    <a:cubicBezTo>
                      <a:pt x="423" y="4"/>
                      <a:pt x="423" y="4"/>
                      <a:pt x="423" y="4"/>
                    </a:cubicBezTo>
                    <a:cubicBezTo>
                      <a:pt x="423" y="4"/>
                      <a:pt x="423" y="3"/>
                      <a:pt x="423" y="3"/>
                    </a:cubicBezTo>
                    <a:cubicBezTo>
                      <a:pt x="422" y="3"/>
                      <a:pt x="421" y="5"/>
                      <a:pt x="421" y="5"/>
                    </a:cubicBezTo>
                    <a:cubicBezTo>
                      <a:pt x="421" y="5"/>
                      <a:pt x="421" y="5"/>
                      <a:pt x="421" y="5"/>
                    </a:cubicBezTo>
                    <a:cubicBezTo>
                      <a:pt x="421" y="5"/>
                      <a:pt x="421" y="5"/>
                      <a:pt x="421" y="5"/>
                    </a:cubicBezTo>
                    <a:cubicBezTo>
                      <a:pt x="421" y="5"/>
                      <a:pt x="421" y="5"/>
                      <a:pt x="422" y="5"/>
                    </a:cubicBezTo>
                    <a:cubicBezTo>
                      <a:pt x="422" y="5"/>
                      <a:pt x="422" y="5"/>
                      <a:pt x="422" y="5"/>
                    </a:cubicBezTo>
                    <a:cubicBezTo>
                      <a:pt x="422" y="6"/>
                      <a:pt x="424" y="6"/>
                      <a:pt x="423" y="8"/>
                    </a:cubicBezTo>
                    <a:cubicBezTo>
                      <a:pt x="423" y="8"/>
                      <a:pt x="424" y="8"/>
                      <a:pt x="424" y="8"/>
                    </a:cubicBezTo>
                    <a:cubicBezTo>
                      <a:pt x="424" y="8"/>
                      <a:pt x="424" y="7"/>
                      <a:pt x="425" y="7"/>
                    </a:cubicBezTo>
                    <a:cubicBezTo>
                      <a:pt x="425" y="8"/>
                      <a:pt x="425" y="9"/>
                      <a:pt x="425" y="9"/>
                    </a:cubicBezTo>
                    <a:cubicBezTo>
                      <a:pt x="425" y="9"/>
                      <a:pt x="425" y="8"/>
                      <a:pt x="424" y="8"/>
                    </a:cubicBezTo>
                    <a:cubicBezTo>
                      <a:pt x="424" y="8"/>
                      <a:pt x="425" y="9"/>
                      <a:pt x="424" y="9"/>
                    </a:cubicBezTo>
                    <a:cubicBezTo>
                      <a:pt x="424" y="9"/>
                      <a:pt x="423" y="8"/>
                      <a:pt x="423" y="8"/>
                    </a:cubicBezTo>
                    <a:cubicBezTo>
                      <a:pt x="423" y="8"/>
                      <a:pt x="422" y="9"/>
                      <a:pt x="422" y="9"/>
                    </a:cubicBezTo>
                    <a:cubicBezTo>
                      <a:pt x="422" y="8"/>
                      <a:pt x="421" y="6"/>
                      <a:pt x="420" y="6"/>
                    </a:cubicBezTo>
                    <a:cubicBezTo>
                      <a:pt x="420" y="5"/>
                      <a:pt x="419" y="4"/>
                      <a:pt x="418" y="3"/>
                    </a:cubicBezTo>
                    <a:cubicBezTo>
                      <a:pt x="418" y="4"/>
                      <a:pt x="418" y="4"/>
                      <a:pt x="418" y="4"/>
                    </a:cubicBezTo>
                    <a:cubicBezTo>
                      <a:pt x="418" y="3"/>
                      <a:pt x="417" y="3"/>
                      <a:pt x="416" y="3"/>
                    </a:cubicBezTo>
                    <a:cubicBezTo>
                      <a:pt x="416" y="3"/>
                      <a:pt x="416" y="3"/>
                      <a:pt x="416" y="3"/>
                    </a:cubicBezTo>
                    <a:cubicBezTo>
                      <a:pt x="416" y="4"/>
                      <a:pt x="417" y="3"/>
                      <a:pt x="417" y="4"/>
                    </a:cubicBezTo>
                    <a:cubicBezTo>
                      <a:pt x="417" y="4"/>
                      <a:pt x="417" y="4"/>
                      <a:pt x="417" y="4"/>
                    </a:cubicBezTo>
                    <a:cubicBezTo>
                      <a:pt x="416" y="4"/>
                      <a:pt x="415" y="3"/>
                      <a:pt x="415" y="3"/>
                    </a:cubicBezTo>
                    <a:cubicBezTo>
                      <a:pt x="414" y="3"/>
                      <a:pt x="414" y="3"/>
                      <a:pt x="414" y="3"/>
                    </a:cubicBezTo>
                    <a:cubicBezTo>
                      <a:pt x="414" y="3"/>
                      <a:pt x="414" y="3"/>
                      <a:pt x="414" y="3"/>
                    </a:cubicBezTo>
                    <a:cubicBezTo>
                      <a:pt x="414" y="3"/>
                      <a:pt x="415" y="3"/>
                      <a:pt x="414" y="3"/>
                    </a:cubicBezTo>
                    <a:cubicBezTo>
                      <a:pt x="414" y="3"/>
                      <a:pt x="414" y="3"/>
                      <a:pt x="414" y="3"/>
                    </a:cubicBezTo>
                    <a:cubicBezTo>
                      <a:pt x="413" y="2"/>
                      <a:pt x="413" y="2"/>
                      <a:pt x="413" y="2"/>
                    </a:cubicBezTo>
                    <a:cubicBezTo>
                      <a:pt x="413" y="2"/>
                      <a:pt x="413" y="2"/>
                      <a:pt x="413" y="2"/>
                    </a:cubicBezTo>
                    <a:cubicBezTo>
                      <a:pt x="413" y="2"/>
                      <a:pt x="412" y="2"/>
                      <a:pt x="412" y="3"/>
                    </a:cubicBezTo>
                    <a:cubicBezTo>
                      <a:pt x="412" y="3"/>
                      <a:pt x="412" y="2"/>
                      <a:pt x="412" y="2"/>
                    </a:cubicBezTo>
                    <a:cubicBezTo>
                      <a:pt x="411" y="2"/>
                      <a:pt x="411" y="2"/>
                      <a:pt x="411" y="3"/>
                    </a:cubicBezTo>
                    <a:cubicBezTo>
                      <a:pt x="410" y="2"/>
                      <a:pt x="408" y="3"/>
                      <a:pt x="407" y="2"/>
                    </a:cubicBezTo>
                    <a:cubicBezTo>
                      <a:pt x="407" y="2"/>
                      <a:pt x="407" y="2"/>
                      <a:pt x="407" y="2"/>
                    </a:cubicBezTo>
                    <a:cubicBezTo>
                      <a:pt x="406" y="2"/>
                      <a:pt x="406" y="2"/>
                      <a:pt x="405" y="1"/>
                    </a:cubicBezTo>
                    <a:cubicBezTo>
                      <a:pt x="405" y="2"/>
                      <a:pt x="404" y="2"/>
                      <a:pt x="403" y="2"/>
                    </a:cubicBezTo>
                    <a:cubicBezTo>
                      <a:pt x="403" y="1"/>
                      <a:pt x="402" y="1"/>
                      <a:pt x="400" y="1"/>
                    </a:cubicBezTo>
                    <a:cubicBezTo>
                      <a:pt x="400" y="1"/>
                      <a:pt x="399" y="1"/>
                      <a:pt x="399" y="1"/>
                    </a:cubicBezTo>
                    <a:cubicBezTo>
                      <a:pt x="399" y="1"/>
                      <a:pt x="399" y="1"/>
                      <a:pt x="399" y="0"/>
                    </a:cubicBezTo>
                    <a:cubicBezTo>
                      <a:pt x="399" y="0"/>
                      <a:pt x="398" y="1"/>
                      <a:pt x="398" y="1"/>
                    </a:cubicBezTo>
                    <a:cubicBezTo>
                      <a:pt x="398" y="1"/>
                      <a:pt x="397" y="0"/>
                      <a:pt x="397" y="0"/>
                    </a:cubicBezTo>
                    <a:cubicBezTo>
                      <a:pt x="396" y="0"/>
                      <a:pt x="396" y="0"/>
                      <a:pt x="396" y="0"/>
                    </a:cubicBezTo>
                    <a:cubicBezTo>
                      <a:pt x="395" y="0"/>
                      <a:pt x="395" y="0"/>
                      <a:pt x="395" y="0"/>
                    </a:cubicBezTo>
                    <a:cubicBezTo>
                      <a:pt x="394" y="0"/>
                      <a:pt x="392" y="0"/>
                      <a:pt x="39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5" name="Freeform 61"/>
              <p:cNvSpPr>
                <a:spLocks noEditPoints="1"/>
              </p:cNvSpPr>
              <p:nvPr/>
            </p:nvSpPr>
            <p:spPr bwMode="auto">
              <a:xfrm>
                <a:off x="7754216" y="3498582"/>
                <a:ext cx="600543" cy="533218"/>
              </a:xfrm>
              <a:custGeom>
                <a:avLst/>
                <a:gdLst>
                  <a:gd name="T0" fmla="*/ 171 w 377"/>
                  <a:gd name="T1" fmla="*/ 264 h 335"/>
                  <a:gd name="T2" fmla="*/ 165 w 377"/>
                  <a:gd name="T3" fmla="*/ 259 h 335"/>
                  <a:gd name="T4" fmla="*/ 75 w 377"/>
                  <a:gd name="T5" fmla="*/ 134 h 335"/>
                  <a:gd name="T6" fmla="*/ 110 w 377"/>
                  <a:gd name="T7" fmla="*/ 190 h 335"/>
                  <a:gd name="T8" fmla="*/ 65 w 377"/>
                  <a:gd name="T9" fmla="*/ 161 h 335"/>
                  <a:gd name="T10" fmla="*/ 114 w 377"/>
                  <a:gd name="T11" fmla="*/ 150 h 335"/>
                  <a:gd name="T12" fmla="*/ 71 w 377"/>
                  <a:gd name="T13" fmla="*/ 140 h 335"/>
                  <a:gd name="T14" fmla="*/ 76 w 377"/>
                  <a:gd name="T15" fmla="*/ 141 h 335"/>
                  <a:gd name="T16" fmla="*/ 68 w 377"/>
                  <a:gd name="T17" fmla="*/ 131 h 335"/>
                  <a:gd name="T18" fmla="*/ 52 w 377"/>
                  <a:gd name="T19" fmla="*/ 147 h 335"/>
                  <a:gd name="T20" fmla="*/ 37 w 377"/>
                  <a:gd name="T21" fmla="*/ 158 h 335"/>
                  <a:gd name="T22" fmla="*/ 36 w 377"/>
                  <a:gd name="T23" fmla="*/ 174 h 335"/>
                  <a:gd name="T24" fmla="*/ 33 w 377"/>
                  <a:gd name="T25" fmla="*/ 196 h 335"/>
                  <a:gd name="T26" fmla="*/ 77 w 377"/>
                  <a:gd name="T27" fmla="*/ 181 h 335"/>
                  <a:gd name="T28" fmla="*/ 80 w 377"/>
                  <a:gd name="T29" fmla="*/ 172 h 335"/>
                  <a:gd name="T30" fmla="*/ 99 w 377"/>
                  <a:gd name="T31" fmla="*/ 192 h 335"/>
                  <a:gd name="T32" fmla="*/ 108 w 377"/>
                  <a:gd name="T33" fmla="*/ 183 h 335"/>
                  <a:gd name="T34" fmla="*/ 122 w 377"/>
                  <a:gd name="T35" fmla="*/ 165 h 335"/>
                  <a:gd name="T36" fmla="*/ 123 w 377"/>
                  <a:gd name="T37" fmla="*/ 165 h 335"/>
                  <a:gd name="T38" fmla="*/ 130 w 377"/>
                  <a:gd name="T39" fmla="*/ 179 h 335"/>
                  <a:gd name="T40" fmla="*/ 109 w 377"/>
                  <a:gd name="T41" fmla="*/ 189 h 335"/>
                  <a:gd name="T42" fmla="*/ 127 w 377"/>
                  <a:gd name="T43" fmla="*/ 196 h 335"/>
                  <a:gd name="T44" fmla="*/ 106 w 377"/>
                  <a:gd name="T45" fmla="*/ 210 h 335"/>
                  <a:gd name="T46" fmla="*/ 60 w 377"/>
                  <a:gd name="T47" fmla="*/ 195 h 335"/>
                  <a:gd name="T48" fmla="*/ 11 w 377"/>
                  <a:gd name="T49" fmla="*/ 223 h 335"/>
                  <a:gd name="T50" fmla="*/ 131 w 377"/>
                  <a:gd name="T51" fmla="*/ 227 h 335"/>
                  <a:gd name="T52" fmla="*/ 342 w 377"/>
                  <a:gd name="T53" fmla="*/ 213 h 335"/>
                  <a:gd name="T54" fmla="*/ 331 w 377"/>
                  <a:gd name="T55" fmla="*/ 209 h 335"/>
                  <a:gd name="T56" fmla="*/ 322 w 377"/>
                  <a:gd name="T57" fmla="*/ 202 h 335"/>
                  <a:gd name="T58" fmla="*/ 321 w 377"/>
                  <a:gd name="T59" fmla="*/ 143 h 335"/>
                  <a:gd name="T60" fmla="*/ 316 w 377"/>
                  <a:gd name="T61" fmla="*/ 237 h 335"/>
                  <a:gd name="T62" fmla="*/ 341 w 377"/>
                  <a:gd name="T63" fmla="*/ 229 h 335"/>
                  <a:gd name="T64" fmla="*/ 348 w 377"/>
                  <a:gd name="T65" fmla="*/ 218 h 335"/>
                  <a:gd name="T66" fmla="*/ 345 w 377"/>
                  <a:gd name="T67" fmla="*/ 202 h 335"/>
                  <a:gd name="T68" fmla="*/ 347 w 377"/>
                  <a:gd name="T69" fmla="*/ 184 h 335"/>
                  <a:gd name="T70" fmla="*/ 344 w 377"/>
                  <a:gd name="T71" fmla="*/ 178 h 335"/>
                  <a:gd name="T72" fmla="*/ 357 w 377"/>
                  <a:gd name="T73" fmla="*/ 189 h 335"/>
                  <a:gd name="T74" fmla="*/ 375 w 377"/>
                  <a:gd name="T75" fmla="*/ 131 h 335"/>
                  <a:gd name="T76" fmla="*/ 170 w 377"/>
                  <a:gd name="T77" fmla="*/ 121 h 335"/>
                  <a:gd name="T78" fmla="*/ 280 w 377"/>
                  <a:gd name="T79" fmla="*/ 82 h 335"/>
                  <a:gd name="T80" fmla="*/ 189 w 377"/>
                  <a:gd name="T81" fmla="*/ 73 h 335"/>
                  <a:gd name="T82" fmla="*/ 207 w 377"/>
                  <a:gd name="T83" fmla="*/ 39 h 335"/>
                  <a:gd name="T84" fmla="*/ 218 w 377"/>
                  <a:gd name="T85" fmla="*/ 18 h 335"/>
                  <a:gd name="T86" fmla="*/ 229 w 377"/>
                  <a:gd name="T87" fmla="*/ 25 h 335"/>
                  <a:gd name="T88" fmla="*/ 222 w 377"/>
                  <a:gd name="T89" fmla="*/ 11 h 335"/>
                  <a:gd name="T90" fmla="*/ 212 w 377"/>
                  <a:gd name="T91" fmla="*/ 18 h 335"/>
                  <a:gd name="T92" fmla="*/ 204 w 377"/>
                  <a:gd name="T93" fmla="*/ 32 h 335"/>
                  <a:gd name="T94" fmla="*/ 204 w 377"/>
                  <a:gd name="T95" fmla="*/ 35 h 335"/>
                  <a:gd name="T96" fmla="*/ 205 w 377"/>
                  <a:gd name="T97" fmla="*/ 54 h 335"/>
                  <a:gd name="T98" fmla="*/ 198 w 377"/>
                  <a:gd name="T99" fmla="*/ 51 h 335"/>
                  <a:gd name="T100" fmla="*/ 200 w 377"/>
                  <a:gd name="T101" fmla="*/ 66 h 335"/>
                  <a:gd name="T102" fmla="*/ 190 w 377"/>
                  <a:gd name="T103" fmla="*/ 79 h 335"/>
                  <a:gd name="T104" fmla="*/ 174 w 377"/>
                  <a:gd name="T105" fmla="*/ 57 h 335"/>
                  <a:gd name="T106" fmla="*/ 167 w 377"/>
                  <a:gd name="T107" fmla="*/ 73 h 335"/>
                  <a:gd name="T108" fmla="*/ 149 w 377"/>
                  <a:gd name="T109" fmla="*/ 75 h 335"/>
                  <a:gd name="T110" fmla="*/ 234 w 377"/>
                  <a:gd name="T111" fmla="*/ 127 h 335"/>
                  <a:gd name="T112" fmla="*/ 277 w 377"/>
                  <a:gd name="T113" fmla="*/ 110 h 335"/>
                  <a:gd name="T114" fmla="*/ 289 w 377"/>
                  <a:gd name="T115" fmla="*/ 20 h 335"/>
                  <a:gd name="T116" fmla="*/ 276 w 377"/>
                  <a:gd name="T117" fmla="*/ 17 h 335"/>
                  <a:gd name="T118" fmla="*/ 251 w 377"/>
                  <a:gd name="T119" fmla="*/ 23 h 335"/>
                  <a:gd name="T120" fmla="*/ 247 w 377"/>
                  <a:gd name="T121" fmla="*/ 10 h 335"/>
                  <a:gd name="T122" fmla="*/ 232 w 377"/>
                  <a:gd name="T123" fmla="*/ 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7" h="335">
                    <a:moveTo>
                      <a:pt x="146" y="320"/>
                    </a:moveTo>
                    <a:cubicBezTo>
                      <a:pt x="146" y="335"/>
                      <a:pt x="146" y="335"/>
                      <a:pt x="146" y="335"/>
                    </a:cubicBezTo>
                    <a:cubicBezTo>
                      <a:pt x="146" y="334"/>
                      <a:pt x="146" y="334"/>
                      <a:pt x="147" y="333"/>
                    </a:cubicBezTo>
                    <a:cubicBezTo>
                      <a:pt x="146" y="333"/>
                      <a:pt x="146" y="333"/>
                      <a:pt x="146" y="333"/>
                    </a:cubicBezTo>
                    <a:cubicBezTo>
                      <a:pt x="147" y="333"/>
                      <a:pt x="148" y="332"/>
                      <a:pt x="147" y="331"/>
                    </a:cubicBezTo>
                    <a:cubicBezTo>
                      <a:pt x="147" y="331"/>
                      <a:pt x="146" y="331"/>
                      <a:pt x="146" y="330"/>
                    </a:cubicBezTo>
                    <a:cubicBezTo>
                      <a:pt x="147" y="330"/>
                      <a:pt x="147" y="330"/>
                      <a:pt x="147" y="330"/>
                    </a:cubicBezTo>
                    <a:cubicBezTo>
                      <a:pt x="147" y="330"/>
                      <a:pt x="147" y="330"/>
                      <a:pt x="147" y="330"/>
                    </a:cubicBezTo>
                    <a:cubicBezTo>
                      <a:pt x="147" y="328"/>
                      <a:pt x="147" y="326"/>
                      <a:pt x="147" y="324"/>
                    </a:cubicBezTo>
                    <a:cubicBezTo>
                      <a:pt x="147" y="323"/>
                      <a:pt x="148" y="322"/>
                      <a:pt x="147" y="321"/>
                    </a:cubicBezTo>
                    <a:cubicBezTo>
                      <a:pt x="147" y="320"/>
                      <a:pt x="146" y="320"/>
                      <a:pt x="146" y="320"/>
                    </a:cubicBezTo>
                    <a:moveTo>
                      <a:pt x="151" y="257"/>
                    </a:moveTo>
                    <a:cubicBezTo>
                      <a:pt x="146" y="257"/>
                      <a:pt x="146" y="257"/>
                      <a:pt x="146" y="257"/>
                    </a:cubicBezTo>
                    <a:cubicBezTo>
                      <a:pt x="146" y="304"/>
                      <a:pt x="146" y="304"/>
                      <a:pt x="146" y="304"/>
                    </a:cubicBezTo>
                    <a:cubicBezTo>
                      <a:pt x="146" y="304"/>
                      <a:pt x="146" y="303"/>
                      <a:pt x="146" y="302"/>
                    </a:cubicBezTo>
                    <a:cubicBezTo>
                      <a:pt x="147" y="302"/>
                      <a:pt x="147" y="302"/>
                      <a:pt x="147" y="302"/>
                    </a:cubicBezTo>
                    <a:cubicBezTo>
                      <a:pt x="147" y="301"/>
                      <a:pt x="147" y="300"/>
                      <a:pt x="148" y="300"/>
                    </a:cubicBezTo>
                    <a:cubicBezTo>
                      <a:pt x="148" y="300"/>
                      <a:pt x="148" y="300"/>
                      <a:pt x="148" y="300"/>
                    </a:cubicBezTo>
                    <a:cubicBezTo>
                      <a:pt x="149" y="300"/>
                      <a:pt x="149" y="299"/>
                      <a:pt x="149" y="299"/>
                    </a:cubicBezTo>
                    <a:cubicBezTo>
                      <a:pt x="149" y="299"/>
                      <a:pt x="149" y="299"/>
                      <a:pt x="150" y="299"/>
                    </a:cubicBezTo>
                    <a:cubicBezTo>
                      <a:pt x="151" y="296"/>
                      <a:pt x="154" y="294"/>
                      <a:pt x="156" y="292"/>
                    </a:cubicBezTo>
                    <a:cubicBezTo>
                      <a:pt x="160" y="289"/>
                      <a:pt x="164" y="286"/>
                      <a:pt x="167" y="282"/>
                    </a:cubicBezTo>
                    <a:cubicBezTo>
                      <a:pt x="168" y="281"/>
                      <a:pt x="169" y="279"/>
                      <a:pt x="170" y="278"/>
                    </a:cubicBezTo>
                    <a:cubicBezTo>
                      <a:pt x="170" y="276"/>
                      <a:pt x="171" y="275"/>
                      <a:pt x="172" y="274"/>
                    </a:cubicBezTo>
                    <a:cubicBezTo>
                      <a:pt x="172" y="273"/>
                      <a:pt x="172" y="273"/>
                      <a:pt x="172" y="273"/>
                    </a:cubicBezTo>
                    <a:cubicBezTo>
                      <a:pt x="173" y="272"/>
                      <a:pt x="174" y="269"/>
                      <a:pt x="175" y="267"/>
                    </a:cubicBezTo>
                    <a:cubicBezTo>
                      <a:pt x="175" y="267"/>
                      <a:pt x="175" y="267"/>
                      <a:pt x="175" y="267"/>
                    </a:cubicBezTo>
                    <a:cubicBezTo>
                      <a:pt x="175" y="267"/>
                      <a:pt x="175" y="267"/>
                      <a:pt x="175" y="267"/>
                    </a:cubicBezTo>
                    <a:cubicBezTo>
                      <a:pt x="175" y="265"/>
                      <a:pt x="175" y="265"/>
                      <a:pt x="175" y="263"/>
                    </a:cubicBezTo>
                    <a:cubicBezTo>
                      <a:pt x="175" y="263"/>
                      <a:pt x="175" y="263"/>
                      <a:pt x="175" y="263"/>
                    </a:cubicBezTo>
                    <a:cubicBezTo>
                      <a:pt x="174" y="263"/>
                      <a:pt x="174" y="263"/>
                      <a:pt x="174" y="263"/>
                    </a:cubicBezTo>
                    <a:cubicBezTo>
                      <a:pt x="173" y="264"/>
                      <a:pt x="172" y="264"/>
                      <a:pt x="171" y="264"/>
                    </a:cubicBezTo>
                    <a:cubicBezTo>
                      <a:pt x="170" y="264"/>
                      <a:pt x="170" y="265"/>
                      <a:pt x="169" y="265"/>
                    </a:cubicBezTo>
                    <a:cubicBezTo>
                      <a:pt x="169" y="265"/>
                      <a:pt x="169" y="265"/>
                      <a:pt x="168" y="265"/>
                    </a:cubicBezTo>
                    <a:cubicBezTo>
                      <a:pt x="168" y="265"/>
                      <a:pt x="168" y="265"/>
                      <a:pt x="167" y="265"/>
                    </a:cubicBezTo>
                    <a:cubicBezTo>
                      <a:pt x="167" y="265"/>
                      <a:pt x="167" y="265"/>
                      <a:pt x="167" y="265"/>
                    </a:cubicBezTo>
                    <a:cubicBezTo>
                      <a:pt x="166" y="265"/>
                      <a:pt x="166" y="265"/>
                      <a:pt x="165" y="265"/>
                    </a:cubicBezTo>
                    <a:cubicBezTo>
                      <a:pt x="164" y="265"/>
                      <a:pt x="164" y="266"/>
                      <a:pt x="163" y="266"/>
                    </a:cubicBezTo>
                    <a:cubicBezTo>
                      <a:pt x="163" y="266"/>
                      <a:pt x="163" y="266"/>
                      <a:pt x="163" y="266"/>
                    </a:cubicBezTo>
                    <a:cubicBezTo>
                      <a:pt x="163" y="266"/>
                      <a:pt x="162" y="266"/>
                      <a:pt x="162" y="266"/>
                    </a:cubicBezTo>
                    <a:cubicBezTo>
                      <a:pt x="162" y="266"/>
                      <a:pt x="161" y="266"/>
                      <a:pt x="161" y="266"/>
                    </a:cubicBezTo>
                    <a:cubicBezTo>
                      <a:pt x="161" y="266"/>
                      <a:pt x="161" y="266"/>
                      <a:pt x="161" y="266"/>
                    </a:cubicBezTo>
                    <a:cubicBezTo>
                      <a:pt x="160" y="266"/>
                      <a:pt x="159" y="267"/>
                      <a:pt x="158" y="267"/>
                    </a:cubicBezTo>
                    <a:cubicBezTo>
                      <a:pt x="156" y="267"/>
                      <a:pt x="155" y="265"/>
                      <a:pt x="154" y="264"/>
                    </a:cubicBezTo>
                    <a:cubicBezTo>
                      <a:pt x="154" y="264"/>
                      <a:pt x="154" y="264"/>
                      <a:pt x="154" y="264"/>
                    </a:cubicBezTo>
                    <a:cubicBezTo>
                      <a:pt x="154" y="264"/>
                      <a:pt x="154" y="264"/>
                      <a:pt x="154" y="264"/>
                    </a:cubicBezTo>
                    <a:cubicBezTo>
                      <a:pt x="153" y="264"/>
                      <a:pt x="153" y="264"/>
                      <a:pt x="153" y="264"/>
                    </a:cubicBezTo>
                    <a:cubicBezTo>
                      <a:pt x="153" y="264"/>
                      <a:pt x="153" y="264"/>
                      <a:pt x="153" y="264"/>
                    </a:cubicBezTo>
                    <a:cubicBezTo>
                      <a:pt x="154" y="263"/>
                      <a:pt x="154" y="263"/>
                      <a:pt x="155" y="263"/>
                    </a:cubicBezTo>
                    <a:cubicBezTo>
                      <a:pt x="155" y="262"/>
                      <a:pt x="154" y="261"/>
                      <a:pt x="153" y="261"/>
                    </a:cubicBezTo>
                    <a:cubicBezTo>
                      <a:pt x="153" y="261"/>
                      <a:pt x="153" y="261"/>
                      <a:pt x="153" y="261"/>
                    </a:cubicBezTo>
                    <a:cubicBezTo>
                      <a:pt x="152" y="259"/>
                      <a:pt x="152" y="258"/>
                      <a:pt x="151" y="257"/>
                    </a:cubicBezTo>
                    <a:moveTo>
                      <a:pt x="166" y="257"/>
                    </a:moveTo>
                    <a:cubicBezTo>
                      <a:pt x="154" y="257"/>
                      <a:pt x="154" y="257"/>
                      <a:pt x="154" y="257"/>
                    </a:cubicBezTo>
                    <a:cubicBezTo>
                      <a:pt x="154" y="258"/>
                      <a:pt x="154" y="258"/>
                      <a:pt x="154" y="259"/>
                    </a:cubicBezTo>
                    <a:cubicBezTo>
                      <a:pt x="155" y="259"/>
                      <a:pt x="155" y="260"/>
                      <a:pt x="155" y="261"/>
                    </a:cubicBezTo>
                    <a:cubicBezTo>
                      <a:pt x="155" y="261"/>
                      <a:pt x="155" y="261"/>
                      <a:pt x="155" y="261"/>
                    </a:cubicBezTo>
                    <a:cubicBezTo>
                      <a:pt x="156" y="261"/>
                      <a:pt x="156" y="261"/>
                      <a:pt x="157" y="261"/>
                    </a:cubicBezTo>
                    <a:cubicBezTo>
                      <a:pt x="157" y="261"/>
                      <a:pt x="157" y="260"/>
                      <a:pt x="158" y="260"/>
                    </a:cubicBezTo>
                    <a:cubicBezTo>
                      <a:pt x="158" y="260"/>
                      <a:pt x="158" y="261"/>
                      <a:pt x="158" y="261"/>
                    </a:cubicBezTo>
                    <a:cubicBezTo>
                      <a:pt x="159" y="260"/>
                      <a:pt x="160" y="259"/>
                      <a:pt x="161" y="259"/>
                    </a:cubicBezTo>
                    <a:cubicBezTo>
                      <a:pt x="162" y="259"/>
                      <a:pt x="162" y="259"/>
                      <a:pt x="163" y="259"/>
                    </a:cubicBezTo>
                    <a:cubicBezTo>
                      <a:pt x="163" y="259"/>
                      <a:pt x="164" y="258"/>
                      <a:pt x="164" y="258"/>
                    </a:cubicBezTo>
                    <a:cubicBezTo>
                      <a:pt x="165" y="258"/>
                      <a:pt x="165" y="259"/>
                      <a:pt x="165" y="259"/>
                    </a:cubicBezTo>
                    <a:cubicBezTo>
                      <a:pt x="165" y="258"/>
                      <a:pt x="165" y="258"/>
                      <a:pt x="166" y="257"/>
                    </a:cubicBezTo>
                    <a:moveTo>
                      <a:pt x="249" y="257"/>
                    </a:moveTo>
                    <a:cubicBezTo>
                      <a:pt x="235" y="257"/>
                      <a:pt x="235" y="257"/>
                      <a:pt x="235" y="257"/>
                    </a:cubicBezTo>
                    <a:cubicBezTo>
                      <a:pt x="235" y="259"/>
                      <a:pt x="236" y="260"/>
                      <a:pt x="236" y="261"/>
                    </a:cubicBezTo>
                    <a:cubicBezTo>
                      <a:pt x="236" y="262"/>
                      <a:pt x="238" y="263"/>
                      <a:pt x="238" y="264"/>
                    </a:cubicBezTo>
                    <a:cubicBezTo>
                      <a:pt x="240" y="267"/>
                      <a:pt x="240" y="272"/>
                      <a:pt x="242" y="273"/>
                    </a:cubicBezTo>
                    <a:cubicBezTo>
                      <a:pt x="242" y="273"/>
                      <a:pt x="243" y="273"/>
                      <a:pt x="243" y="273"/>
                    </a:cubicBezTo>
                    <a:cubicBezTo>
                      <a:pt x="244" y="273"/>
                      <a:pt x="244" y="272"/>
                      <a:pt x="244" y="271"/>
                    </a:cubicBezTo>
                    <a:cubicBezTo>
                      <a:pt x="245" y="270"/>
                      <a:pt x="247" y="270"/>
                      <a:pt x="247" y="270"/>
                    </a:cubicBezTo>
                    <a:cubicBezTo>
                      <a:pt x="247" y="270"/>
                      <a:pt x="246" y="270"/>
                      <a:pt x="246" y="269"/>
                    </a:cubicBezTo>
                    <a:cubicBezTo>
                      <a:pt x="247" y="269"/>
                      <a:pt x="247" y="268"/>
                      <a:pt x="248" y="267"/>
                    </a:cubicBezTo>
                    <a:cubicBezTo>
                      <a:pt x="248" y="267"/>
                      <a:pt x="248" y="267"/>
                      <a:pt x="249" y="267"/>
                    </a:cubicBezTo>
                    <a:cubicBezTo>
                      <a:pt x="249" y="265"/>
                      <a:pt x="248" y="265"/>
                      <a:pt x="248" y="263"/>
                    </a:cubicBezTo>
                    <a:cubicBezTo>
                      <a:pt x="249" y="262"/>
                      <a:pt x="250" y="260"/>
                      <a:pt x="250" y="259"/>
                    </a:cubicBezTo>
                    <a:cubicBezTo>
                      <a:pt x="249" y="259"/>
                      <a:pt x="249" y="259"/>
                      <a:pt x="249" y="259"/>
                    </a:cubicBezTo>
                    <a:cubicBezTo>
                      <a:pt x="249" y="259"/>
                      <a:pt x="249" y="259"/>
                      <a:pt x="249" y="258"/>
                    </a:cubicBezTo>
                    <a:cubicBezTo>
                      <a:pt x="249" y="258"/>
                      <a:pt x="249" y="258"/>
                      <a:pt x="249" y="257"/>
                    </a:cubicBezTo>
                    <a:moveTo>
                      <a:pt x="292" y="129"/>
                    </a:moveTo>
                    <a:cubicBezTo>
                      <a:pt x="292" y="130"/>
                      <a:pt x="292" y="130"/>
                      <a:pt x="292" y="130"/>
                    </a:cubicBezTo>
                    <a:cubicBezTo>
                      <a:pt x="292" y="130"/>
                      <a:pt x="292" y="130"/>
                      <a:pt x="292" y="129"/>
                    </a:cubicBezTo>
                    <a:cubicBezTo>
                      <a:pt x="292" y="129"/>
                      <a:pt x="292" y="129"/>
                      <a:pt x="292" y="129"/>
                    </a:cubicBezTo>
                    <a:moveTo>
                      <a:pt x="80" y="129"/>
                    </a:moveTo>
                    <a:cubicBezTo>
                      <a:pt x="70" y="129"/>
                      <a:pt x="70" y="129"/>
                      <a:pt x="70" y="129"/>
                    </a:cubicBezTo>
                    <a:cubicBezTo>
                      <a:pt x="70" y="129"/>
                      <a:pt x="70" y="129"/>
                      <a:pt x="70" y="129"/>
                    </a:cubicBezTo>
                    <a:cubicBezTo>
                      <a:pt x="71" y="129"/>
                      <a:pt x="71" y="130"/>
                      <a:pt x="72" y="130"/>
                    </a:cubicBezTo>
                    <a:cubicBezTo>
                      <a:pt x="72" y="130"/>
                      <a:pt x="72" y="130"/>
                      <a:pt x="72" y="130"/>
                    </a:cubicBezTo>
                    <a:cubicBezTo>
                      <a:pt x="72" y="131"/>
                      <a:pt x="72" y="131"/>
                      <a:pt x="71" y="132"/>
                    </a:cubicBezTo>
                    <a:cubicBezTo>
                      <a:pt x="71" y="132"/>
                      <a:pt x="71" y="132"/>
                      <a:pt x="71" y="132"/>
                    </a:cubicBezTo>
                    <a:cubicBezTo>
                      <a:pt x="71" y="132"/>
                      <a:pt x="71" y="132"/>
                      <a:pt x="72" y="132"/>
                    </a:cubicBezTo>
                    <a:cubicBezTo>
                      <a:pt x="72" y="132"/>
                      <a:pt x="71" y="132"/>
                      <a:pt x="71" y="132"/>
                    </a:cubicBezTo>
                    <a:cubicBezTo>
                      <a:pt x="72" y="133"/>
                      <a:pt x="72" y="133"/>
                      <a:pt x="72" y="134"/>
                    </a:cubicBezTo>
                    <a:cubicBezTo>
                      <a:pt x="73" y="134"/>
                      <a:pt x="74" y="134"/>
                      <a:pt x="75" y="134"/>
                    </a:cubicBezTo>
                    <a:cubicBezTo>
                      <a:pt x="74" y="133"/>
                      <a:pt x="76" y="132"/>
                      <a:pt x="76" y="132"/>
                    </a:cubicBezTo>
                    <a:cubicBezTo>
                      <a:pt x="76" y="132"/>
                      <a:pt x="77" y="132"/>
                      <a:pt x="77" y="132"/>
                    </a:cubicBezTo>
                    <a:cubicBezTo>
                      <a:pt x="77" y="132"/>
                      <a:pt x="77" y="132"/>
                      <a:pt x="77" y="132"/>
                    </a:cubicBezTo>
                    <a:cubicBezTo>
                      <a:pt x="78" y="132"/>
                      <a:pt x="78" y="132"/>
                      <a:pt x="78" y="132"/>
                    </a:cubicBezTo>
                    <a:cubicBezTo>
                      <a:pt x="78" y="132"/>
                      <a:pt x="78" y="132"/>
                      <a:pt x="79" y="132"/>
                    </a:cubicBezTo>
                    <a:cubicBezTo>
                      <a:pt x="79" y="131"/>
                      <a:pt x="80" y="130"/>
                      <a:pt x="80" y="129"/>
                    </a:cubicBezTo>
                    <a:moveTo>
                      <a:pt x="15" y="223"/>
                    </a:moveTo>
                    <a:cubicBezTo>
                      <a:pt x="15" y="223"/>
                      <a:pt x="15" y="223"/>
                      <a:pt x="15" y="223"/>
                    </a:cubicBezTo>
                    <a:cubicBezTo>
                      <a:pt x="16" y="223"/>
                      <a:pt x="16" y="223"/>
                      <a:pt x="16" y="223"/>
                    </a:cubicBezTo>
                    <a:cubicBezTo>
                      <a:pt x="16" y="223"/>
                      <a:pt x="15" y="223"/>
                      <a:pt x="15" y="223"/>
                    </a:cubicBezTo>
                    <a:moveTo>
                      <a:pt x="132" y="211"/>
                    </a:moveTo>
                    <a:cubicBezTo>
                      <a:pt x="132" y="211"/>
                      <a:pt x="132" y="210"/>
                      <a:pt x="132" y="209"/>
                    </a:cubicBezTo>
                    <a:cubicBezTo>
                      <a:pt x="133" y="209"/>
                      <a:pt x="132" y="210"/>
                      <a:pt x="132" y="211"/>
                    </a:cubicBezTo>
                    <a:moveTo>
                      <a:pt x="112" y="194"/>
                    </a:moveTo>
                    <a:cubicBezTo>
                      <a:pt x="111" y="193"/>
                      <a:pt x="112" y="193"/>
                      <a:pt x="113" y="193"/>
                    </a:cubicBezTo>
                    <a:cubicBezTo>
                      <a:pt x="113" y="193"/>
                      <a:pt x="113" y="193"/>
                      <a:pt x="113" y="193"/>
                    </a:cubicBezTo>
                    <a:cubicBezTo>
                      <a:pt x="113" y="193"/>
                      <a:pt x="113" y="193"/>
                      <a:pt x="113" y="194"/>
                    </a:cubicBezTo>
                    <a:cubicBezTo>
                      <a:pt x="112" y="194"/>
                      <a:pt x="112" y="194"/>
                      <a:pt x="112" y="194"/>
                    </a:cubicBezTo>
                    <a:cubicBezTo>
                      <a:pt x="112" y="193"/>
                      <a:pt x="113" y="194"/>
                      <a:pt x="112" y="193"/>
                    </a:cubicBezTo>
                    <a:cubicBezTo>
                      <a:pt x="112" y="193"/>
                      <a:pt x="112" y="193"/>
                      <a:pt x="112" y="193"/>
                    </a:cubicBezTo>
                    <a:cubicBezTo>
                      <a:pt x="112" y="193"/>
                      <a:pt x="112" y="194"/>
                      <a:pt x="112" y="194"/>
                    </a:cubicBezTo>
                    <a:moveTo>
                      <a:pt x="97" y="193"/>
                    </a:moveTo>
                    <a:cubicBezTo>
                      <a:pt x="96" y="192"/>
                      <a:pt x="96" y="192"/>
                      <a:pt x="96" y="191"/>
                    </a:cubicBezTo>
                    <a:cubicBezTo>
                      <a:pt x="96" y="191"/>
                      <a:pt x="96" y="191"/>
                      <a:pt x="96" y="191"/>
                    </a:cubicBezTo>
                    <a:cubicBezTo>
                      <a:pt x="96" y="192"/>
                      <a:pt x="97" y="192"/>
                      <a:pt x="97" y="193"/>
                    </a:cubicBezTo>
                    <a:moveTo>
                      <a:pt x="138" y="192"/>
                    </a:moveTo>
                    <a:cubicBezTo>
                      <a:pt x="138" y="192"/>
                      <a:pt x="139" y="191"/>
                      <a:pt x="139" y="191"/>
                    </a:cubicBezTo>
                    <a:cubicBezTo>
                      <a:pt x="140" y="192"/>
                      <a:pt x="138" y="193"/>
                      <a:pt x="138" y="193"/>
                    </a:cubicBezTo>
                    <a:cubicBezTo>
                      <a:pt x="138" y="193"/>
                      <a:pt x="137" y="193"/>
                      <a:pt x="137" y="192"/>
                    </a:cubicBezTo>
                    <a:cubicBezTo>
                      <a:pt x="137" y="192"/>
                      <a:pt x="138" y="192"/>
                      <a:pt x="138" y="192"/>
                    </a:cubicBezTo>
                    <a:moveTo>
                      <a:pt x="110" y="190"/>
                    </a:moveTo>
                    <a:cubicBezTo>
                      <a:pt x="110" y="190"/>
                      <a:pt x="110" y="190"/>
                      <a:pt x="110" y="190"/>
                    </a:cubicBezTo>
                    <a:cubicBezTo>
                      <a:pt x="110" y="191"/>
                      <a:pt x="110" y="191"/>
                      <a:pt x="110" y="191"/>
                    </a:cubicBezTo>
                    <a:cubicBezTo>
                      <a:pt x="109" y="191"/>
                      <a:pt x="109" y="191"/>
                      <a:pt x="109" y="191"/>
                    </a:cubicBezTo>
                    <a:cubicBezTo>
                      <a:pt x="109" y="191"/>
                      <a:pt x="109" y="191"/>
                      <a:pt x="109" y="190"/>
                    </a:cubicBezTo>
                    <a:cubicBezTo>
                      <a:pt x="109" y="190"/>
                      <a:pt x="109" y="190"/>
                      <a:pt x="110" y="190"/>
                    </a:cubicBezTo>
                    <a:cubicBezTo>
                      <a:pt x="110" y="190"/>
                      <a:pt x="110" y="190"/>
                      <a:pt x="110" y="190"/>
                    </a:cubicBezTo>
                    <a:moveTo>
                      <a:pt x="111" y="190"/>
                    </a:moveTo>
                    <a:cubicBezTo>
                      <a:pt x="111" y="190"/>
                      <a:pt x="111" y="190"/>
                      <a:pt x="111" y="190"/>
                    </a:cubicBezTo>
                    <a:cubicBezTo>
                      <a:pt x="111" y="189"/>
                      <a:pt x="111" y="190"/>
                      <a:pt x="111" y="189"/>
                    </a:cubicBezTo>
                    <a:cubicBezTo>
                      <a:pt x="112" y="190"/>
                      <a:pt x="111" y="190"/>
                      <a:pt x="111" y="190"/>
                    </a:cubicBezTo>
                    <a:moveTo>
                      <a:pt x="139" y="190"/>
                    </a:moveTo>
                    <a:cubicBezTo>
                      <a:pt x="139" y="190"/>
                      <a:pt x="138" y="190"/>
                      <a:pt x="138" y="189"/>
                    </a:cubicBezTo>
                    <a:cubicBezTo>
                      <a:pt x="138" y="189"/>
                      <a:pt x="138" y="189"/>
                      <a:pt x="138" y="189"/>
                    </a:cubicBezTo>
                    <a:cubicBezTo>
                      <a:pt x="139" y="189"/>
                      <a:pt x="139" y="189"/>
                      <a:pt x="139" y="190"/>
                    </a:cubicBezTo>
                    <a:cubicBezTo>
                      <a:pt x="139" y="190"/>
                      <a:pt x="139" y="190"/>
                      <a:pt x="140" y="190"/>
                    </a:cubicBezTo>
                    <a:cubicBezTo>
                      <a:pt x="140" y="190"/>
                      <a:pt x="140" y="190"/>
                      <a:pt x="140" y="190"/>
                    </a:cubicBezTo>
                    <a:cubicBezTo>
                      <a:pt x="140" y="190"/>
                      <a:pt x="139" y="190"/>
                      <a:pt x="139" y="190"/>
                    </a:cubicBezTo>
                    <a:moveTo>
                      <a:pt x="141" y="189"/>
                    </a:moveTo>
                    <a:cubicBezTo>
                      <a:pt x="140" y="188"/>
                      <a:pt x="139" y="188"/>
                      <a:pt x="139" y="188"/>
                    </a:cubicBezTo>
                    <a:cubicBezTo>
                      <a:pt x="139" y="188"/>
                      <a:pt x="139" y="188"/>
                      <a:pt x="139" y="188"/>
                    </a:cubicBezTo>
                    <a:cubicBezTo>
                      <a:pt x="139" y="188"/>
                      <a:pt x="139" y="188"/>
                      <a:pt x="140" y="188"/>
                    </a:cubicBezTo>
                    <a:cubicBezTo>
                      <a:pt x="140" y="188"/>
                      <a:pt x="140" y="188"/>
                      <a:pt x="140" y="188"/>
                    </a:cubicBezTo>
                    <a:cubicBezTo>
                      <a:pt x="140" y="188"/>
                      <a:pt x="140" y="188"/>
                      <a:pt x="140" y="188"/>
                    </a:cubicBezTo>
                    <a:cubicBezTo>
                      <a:pt x="140" y="188"/>
                      <a:pt x="141" y="189"/>
                      <a:pt x="141" y="189"/>
                    </a:cubicBezTo>
                    <a:moveTo>
                      <a:pt x="137" y="168"/>
                    </a:moveTo>
                    <a:cubicBezTo>
                      <a:pt x="137" y="168"/>
                      <a:pt x="138" y="168"/>
                      <a:pt x="139" y="167"/>
                    </a:cubicBezTo>
                    <a:cubicBezTo>
                      <a:pt x="139" y="168"/>
                      <a:pt x="138" y="168"/>
                      <a:pt x="138" y="169"/>
                    </a:cubicBezTo>
                    <a:cubicBezTo>
                      <a:pt x="138" y="169"/>
                      <a:pt x="137" y="169"/>
                      <a:pt x="137" y="169"/>
                    </a:cubicBezTo>
                    <a:cubicBezTo>
                      <a:pt x="137" y="169"/>
                      <a:pt x="137" y="168"/>
                      <a:pt x="137" y="168"/>
                    </a:cubicBezTo>
                    <a:cubicBezTo>
                      <a:pt x="137" y="168"/>
                      <a:pt x="137" y="168"/>
                      <a:pt x="137" y="168"/>
                    </a:cubicBezTo>
                    <a:cubicBezTo>
                      <a:pt x="137" y="168"/>
                      <a:pt x="137" y="168"/>
                      <a:pt x="137" y="168"/>
                    </a:cubicBezTo>
                    <a:moveTo>
                      <a:pt x="66" y="162"/>
                    </a:moveTo>
                    <a:cubicBezTo>
                      <a:pt x="66" y="162"/>
                      <a:pt x="65" y="161"/>
                      <a:pt x="65" y="161"/>
                    </a:cubicBezTo>
                    <a:cubicBezTo>
                      <a:pt x="65" y="161"/>
                      <a:pt x="65" y="161"/>
                      <a:pt x="65" y="161"/>
                    </a:cubicBezTo>
                    <a:cubicBezTo>
                      <a:pt x="66" y="161"/>
                      <a:pt x="66" y="161"/>
                      <a:pt x="66" y="162"/>
                    </a:cubicBezTo>
                    <a:moveTo>
                      <a:pt x="123" y="162"/>
                    </a:moveTo>
                    <a:cubicBezTo>
                      <a:pt x="123" y="162"/>
                      <a:pt x="124" y="161"/>
                      <a:pt x="124" y="160"/>
                    </a:cubicBezTo>
                    <a:cubicBezTo>
                      <a:pt x="125" y="160"/>
                      <a:pt x="127" y="160"/>
                      <a:pt x="126" y="158"/>
                    </a:cubicBezTo>
                    <a:cubicBezTo>
                      <a:pt x="127" y="158"/>
                      <a:pt x="126" y="160"/>
                      <a:pt x="127" y="160"/>
                    </a:cubicBezTo>
                    <a:cubicBezTo>
                      <a:pt x="127" y="160"/>
                      <a:pt x="127" y="160"/>
                      <a:pt x="126" y="161"/>
                    </a:cubicBezTo>
                    <a:cubicBezTo>
                      <a:pt x="126" y="161"/>
                      <a:pt x="126" y="161"/>
                      <a:pt x="126" y="161"/>
                    </a:cubicBezTo>
                    <a:cubicBezTo>
                      <a:pt x="126" y="161"/>
                      <a:pt x="126" y="161"/>
                      <a:pt x="126" y="160"/>
                    </a:cubicBezTo>
                    <a:cubicBezTo>
                      <a:pt x="126" y="160"/>
                      <a:pt x="126" y="160"/>
                      <a:pt x="125" y="160"/>
                    </a:cubicBezTo>
                    <a:cubicBezTo>
                      <a:pt x="125" y="160"/>
                      <a:pt x="125" y="160"/>
                      <a:pt x="125" y="160"/>
                    </a:cubicBezTo>
                    <a:cubicBezTo>
                      <a:pt x="124" y="160"/>
                      <a:pt x="124" y="162"/>
                      <a:pt x="123" y="162"/>
                    </a:cubicBezTo>
                    <a:moveTo>
                      <a:pt x="46" y="157"/>
                    </a:moveTo>
                    <a:cubicBezTo>
                      <a:pt x="46" y="157"/>
                      <a:pt x="46" y="157"/>
                      <a:pt x="45" y="157"/>
                    </a:cubicBezTo>
                    <a:cubicBezTo>
                      <a:pt x="45" y="157"/>
                      <a:pt x="46" y="157"/>
                      <a:pt x="46" y="157"/>
                    </a:cubicBezTo>
                    <a:cubicBezTo>
                      <a:pt x="46" y="157"/>
                      <a:pt x="46" y="157"/>
                      <a:pt x="46" y="157"/>
                    </a:cubicBezTo>
                    <a:cubicBezTo>
                      <a:pt x="46" y="157"/>
                      <a:pt x="46" y="157"/>
                      <a:pt x="46" y="157"/>
                    </a:cubicBezTo>
                    <a:moveTo>
                      <a:pt x="120" y="155"/>
                    </a:moveTo>
                    <a:cubicBezTo>
                      <a:pt x="120" y="154"/>
                      <a:pt x="120" y="154"/>
                      <a:pt x="120" y="153"/>
                    </a:cubicBezTo>
                    <a:cubicBezTo>
                      <a:pt x="120" y="156"/>
                      <a:pt x="123" y="155"/>
                      <a:pt x="125" y="157"/>
                    </a:cubicBezTo>
                    <a:cubicBezTo>
                      <a:pt x="125" y="157"/>
                      <a:pt x="125" y="157"/>
                      <a:pt x="125" y="157"/>
                    </a:cubicBezTo>
                    <a:cubicBezTo>
                      <a:pt x="124" y="157"/>
                      <a:pt x="122" y="156"/>
                      <a:pt x="121" y="155"/>
                    </a:cubicBezTo>
                    <a:cubicBezTo>
                      <a:pt x="121" y="155"/>
                      <a:pt x="121" y="155"/>
                      <a:pt x="121" y="155"/>
                    </a:cubicBezTo>
                    <a:cubicBezTo>
                      <a:pt x="121" y="155"/>
                      <a:pt x="121" y="155"/>
                      <a:pt x="121" y="156"/>
                    </a:cubicBezTo>
                    <a:cubicBezTo>
                      <a:pt x="120" y="155"/>
                      <a:pt x="118" y="155"/>
                      <a:pt x="117" y="154"/>
                    </a:cubicBezTo>
                    <a:cubicBezTo>
                      <a:pt x="117" y="154"/>
                      <a:pt x="117" y="154"/>
                      <a:pt x="117" y="154"/>
                    </a:cubicBezTo>
                    <a:cubicBezTo>
                      <a:pt x="118" y="154"/>
                      <a:pt x="119" y="154"/>
                      <a:pt x="120" y="155"/>
                    </a:cubicBezTo>
                    <a:moveTo>
                      <a:pt x="114" y="148"/>
                    </a:moveTo>
                    <a:cubicBezTo>
                      <a:pt x="114" y="148"/>
                      <a:pt x="114" y="148"/>
                      <a:pt x="115" y="148"/>
                    </a:cubicBezTo>
                    <a:cubicBezTo>
                      <a:pt x="114" y="149"/>
                      <a:pt x="114" y="150"/>
                      <a:pt x="115" y="151"/>
                    </a:cubicBezTo>
                    <a:cubicBezTo>
                      <a:pt x="114" y="151"/>
                      <a:pt x="114" y="150"/>
                      <a:pt x="114" y="150"/>
                    </a:cubicBezTo>
                    <a:cubicBezTo>
                      <a:pt x="114" y="150"/>
                      <a:pt x="114" y="150"/>
                      <a:pt x="114" y="150"/>
                    </a:cubicBezTo>
                    <a:cubicBezTo>
                      <a:pt x="114" y="150"/>
                      <a:pt x="114" y="149"/>
                      <a:pt x="114" y="149"/>
                    </a:cubicBezTo>
                    <a:cubicBezTo>
                      <a:pt x="114" y="149"/>
                      <a:pt x="114" y="148"/>
                      <a:pt x="113" y="148"/>
                    </a:cubicBezTo>
                    <a:cubicBezTo>
                      <a:pt x="113" y="148"/>
                      <a:pt x="113" y="148"/>
                      <a:pt x="114" y="148"/>
                    </a:cubicBezTo>
                    <a:cubicBezTo>
                      <a:pt x="114" y="148"/>
                      <a:pt x="114" y="148"/>
                      <a:pt x="114" y="148"/>
                    </a:cubicBezTo>
                    <a:cubicBezTo>
                      <a:pt x="114" y="148"/>
                      <a:pt x="114" y="148"/>
                      <a:pt x="114" y="148"/>
                    </a:cubicBezTo>
                    <a:moveTo>
                      <a:pt x="78" y="144"/>
                    </a:moveTo>
                    <a:cubicBezTo>
                      <a:pt x="77" y="144"/>
                      <a:pt x="77" y="144"/>
                      <a:pt x="77" y="144"/>
                    </a:cubicBezTo>
                    <a:cubicBezTo>
                      <a:pt x="78" y="143"/>
                      <a:pt x="78" y="143"/>
                      <a:pt x="78" y="143"/>
                    </a:cubicBezTo>
                    <a:cubicBezTo>
                      <a:pt x="78" y="143"/>
                      <a:pt x="78" y="143"/>
                      <a:pt x="79" y="143"/>
                    </a:cubicBezTo>
                    <a:cubicBezTo>
                      <a:pt x="79" y="143"/>
                      <a:pt x="79" y="143"/>
                      <a:pt x="79" y="143"/>
                    </a:cubicBezTo>
                    <a:cubicBezTo>
                      <a:pt x="79" y="144"/>
                      <a:pt x="78" y="144"/>
                      <a:pt x="78" y="144"/>
                    </a:cubicBezTo>
                    <a:moveTo>
                      <a:pt x="74" y="143"/>
                    </a:moveTo>
                    <a:cubicBezTo>
                      <a:pt x="73" y="143"/>
                      <a:pt x="73" y="143"/>
                      <a:pt x="73" y="143"/>
                    </a:cubicBezTo>
                    <a:cubicBezTo>
                      <a:pt x="73" y="142"/>
                      <a:pt x="73" y="142"/>
                      <a:pt x="73" y="142"/>
                    </a:cubicBezTo>
                    <a:cubicBezTo>
                      <a:pt x="73" y="142"/>
                      <a:pt x="73" y="142"/>
                      <a:pt x="73" y="142"/>
                    </a:cubicBezTo>
                    <a:cubicBezTo>
                      <a:pt x="74" y="142"/>
                      <a:pt x="73" y="142"/>
                      <a:pt x="74" y="142"/>
                    </a:cubicBezTo>
                    <a:cubicBezTo>
                      <a:pt x="74" y="142"/>
                      <a:pt x="74" y="142"/>
                      <a:pt x="75" y="142"/>
                    </a:cubicBezTo>
                    <a:cubicBezTo>
                      <a:pt x="75" y="142"/>
                      <a:pt x="75" y="142"/>
                      <a:pt x="75" y="142"/>
                    </a:cubicBezTo>
                    <a:cubicBezTo>
                      <a:pt x="75" y="142"/>
                      <a:pt x="75" y="143"/>
                      <a:pt x="75" y="143"/>
                    </a:cubicBezTo>
                    <a:cubicBezTo>
                      <a:pt x="75" y="143"/>
                      <a:pt x="75" y="143"/>
                      <a:pt x="74" y="143"/>
                    </a:cubicBezTo>
                    <a:cubicBezTo>
                      <a:pt x="74" y="143"/>
                      <a:pt x="74" y="143"/>
                      <a:pt x="74" y="143"/>
                    </a:cubicBezTo>
                    <a:cubicBezTo>
                      <a:pt x="74" y="143"/>
                      <a:pt x="74" y="143"/>
                      <a:pt x="74" y="143"/>
                    </a:cubicBezTo>
                    <a:moveTo>
                      <a:pt x="72" y="142"/>
                    </a:moveTo>
                    <a:cubicBezTo>
                      <a:pt x="72" y="142"/>
                      <a:pt x="72" y="142"/>
                      <a:pt x="72" y="141"/>
                    </a:cubicBezTo>
                    <a:cubicBezTo>
                      <a:pt x="73" y="141"/>
                      <a:pt x="73" y="141"/>
                      <a:pt x="73" y="141"/>
                    </a:cubicBezTo>
                    <a:cubicBezTo>
                      <a:pt x="72" y="142"/>
                      <a:pt x="72" y="142"/>
                      <a:pt x="72" y="142"/>
                    </a:cubicBezTo>
                    <a:moveTo>
                      <a:pt x="82" y="142"/>
                    </a:moveTo>
                    <a:cubicBezTo>
                      <a:pt x="81" y="142"/>
                      <a:pt x="81" y="141"/>
                      <a:pt x="81" y="140"/>
                    </a:cubicBezTo>
                    <a:cubicBezTo>
                      <a:pt x="82" y="141"/>
                      <a:pt x="82" y="141"/>
                      <a:pt x="82" y="142"/>
                    </a:cubicBezTo>
                    <a:moveTo>
                      <a:pt x="71" y="142"/>
                    </a:moveTo>
                    <a:cubicBezTo>
                      <a:pt x="71" y="142"/>
                      <a:pt x="70" y="141"/>
                      <a:pt x="70" y="141"/>
                    </a:cubicBezTo>
                    <a:cubicBezTo>
                      <a:pt x="70" y="140"/>
                      <a:pt x="70" y="140"/>
                      <a:pt x="71" y="140"/>
                    </a:cubicBezTo>
                    <a:cubicBezTo>
                      <a:pt x="71" y="140"/>
                      <a:pt x="71" y="140"/>
                      <a:pt x="72" y="140"/>
                    </a:cubicBezTo>
                    <a:cubicBezTo>
                      <a:pt x="72" y="141"/>
                      <a:pt x="72" y="141"/>
                      <a:pt x="72" y="142"/>
                    </a:cubicBezTo>
                    <a:cubicBezTo>
                      <a:pt x="72" y="142"/>
                      <a:pt x="72" y="142"/>
                      <a:pt x="71" y="142"/>
                    </a:cubicBezTo>
                    <a:moveTo>
                      <a:pt x="146" y="129"/>
                    </a:moveTo>
                    <a:cubicBezTo>
                      <a:pt x="91" y="129"/>
                      <a:pt x="91" y="129"/>
                      <a:pt x="91" y="129"/>
                    </a:cubicBezTo>
                    <a:cubicBezTo>
                      <a:pt x="90" y="129"/>
                      <a:pt x="90" y="130"/>
                      <a:pt x="90" y="131"/>
                    </a:cubicBezTo>
                    <a:cubicBezTo>
                      <a:pt x="90" y="131"/>
                      <a:pt x="90" y="131"/>
                      <a:pt x="90" y="131"/>
                    </a:cubicBezTo>
                    <a:cubicBezTo>
                      <a:pt x="90" y="131"/>
                      <a:pt x="90" y="131"/>
                      <a:pt x="90" y="131"/>
                    </a:cubicBezTo>
                    <a:cubicBezTo>
                      <a:pt x="90" y="131"/>
                      <a:pt x="90" y="131"/>
                      <a:pt x="90" y="131"/>
                    </a:cubicBezTo>
                    <a:cubicBezTo>
                      <a:pt x="90" y="132"/>
                      <a:pt x="91" y="132"/>
                      <a:pt x="91" y="132"/>
                    </a:cubicBezTo>
                    <a:cubicBezTo>
                      <a:pt x="91" y="134"/>
                      <a:pt x="91" y="135"/>
                      <a:pt x="91" y="136"/>
                    </a:cubicBezTo>
                    <a:cubicBezTo>
                      <a:pt x="90" y="136"/>
                      <a:pt x="90" y="135"/>
                      <a:pt x="90" y="135"/>
                    </a:cubicBezTo>
                    <a:cubicBezTo>
                      <a:pt x="90" y="137"/>
                      <a:pt x="88" y="135"/>
                      <a:pt x="88" y="137"/>
                    </a:cubicBezTo>
                    <a:cubicBezTo>
                      <a:pt x="88" y="137"/>
                      <a:pt x="88" y="137"/>
                      <a:pt x="88" y="137"/>
                    </a:cubicBezTo>
                    <a:cubicBezTo>
                      <a:pt x="88" y="137"/>
                      <a:pt x="88" y="137"/>
                      <a:pt x="88" y="137"/>
                    </a:cubicBezTo>
                    <a:cubicBezTo>
                      <a:pt x="89" y="137"/>
                      <a:pt x="89" y="137"/>
                      <a:pt x="89" y="137"/>
                    </a:cubicBezTo>
                    <a:cubicBezTo>
                      <a:pt x="89" y="137"/>
                      <a:pt x="89" y="137"/>
                      <a:pt x="89" y="137"/>
                    </a:cubicBezTo>
                    <a:cubicBezTo>
                      <a:pt x="88" y="137"/>
                      <a:pt x="88" y="138"/>
                      <a:pt x="87" y="138"/>
                    </a:cubicBezTo>
                    <a:cubicBezTo>
                      <a:pt x="87" y="138"/>
                      <a:pt x="87" y="138"/>
                      <a:pt x="87" y="138"/>
                    </a:cubicBezTo>
                    <a:cubicBezTo>
                      <a:pt x="87" y="138"/>
                      <a:pt x="87" y="138"/>
                      <a:pt x="87" y="137"/>
                    </a:cubicBezTo>
                    <a:cubicBezTo>
                      <a:pt x="87" y="138"/>
                      <a:pt x="86" y="138"/>
                      <a:pt x="86" y="138"/>
                    </a:cubicBezTo>
                    <a:cubicBezTo>
                      <a:pt x="85" y="138"/>
                      <a:pt x="85" y="137"/>
                      <a:pt x="85" y="137"/>
                    </a:cubicBezTo>
                    <a:cubicBezTo>
                      <a:pt x="85" y="137"/>
                      <a:pt x="85" y="136"/>
                      <a:pt x="85" y="136"/>
                    </a:cubicBezTo>
                    <a:cubicBezTo>
                      <a:pt x="85" y="136"/>
                      <a:pt x="84" y="136"/>
                      <a:pt x="84" y="136"/>
                    </a:cubicBezTo>
                    <a:cubicBezTo>
                      <a:pt x="82" y="136"/>
                      <a:pt x="80" y="137"/>
                      <a:pt x="79" y="138"/>
                    </a:cubicBezTo>
                    <a:cubicBezTo>
                      <a:pt x="79" y="138"/>
                      <a:pt x="79" y="138"/>
                      <a:pt x="79" y="138"/>
                    </a:cubicBezTo>
                    <a:cubicBezTo>
                      <a:pt x="79" y="138"/>
                      <a:pt x="78" y="138"/>
                      <a:pt x="78" y="139"/>
                    </a:cubicBezTo>
                    <a:cubicBezTo>
                      <a:pt x="78" y="139"/>
                      <a:pt x="78" y="139"/>
                      <a:pt x="77" y="139"/>
                    </a:cubicBezTo>
                    <a:cubicBezTo>
                      <a:pt x="77" y="139"/>
                      <a:pt x="77" y="139"/>
                      <a:pt x="77" y="139"/>
                    </a:cubicBezTo>
                    <a:cubicBezTo>
                      <a:pt x="77" y="140"/>
                      <a:pt x="76" y="140"/>
                      <a:pt x="76" y="141"/>
                    </a:cubicBezTo>
                    <a:cubicBezTo>
                      <a:pt x="76" y="141"/>
                      <a:pt x="76" y="141"/>
                      <a:pt x="76" y="141"/>
                    </a:cubicBezTo>
                    <a:cubicBezTo>
                      <a:pt x="76" y="141"/>
                      <a:pt x="76" y="141"/>
                      <a:pt x="76" y="141"/>
                    </a:cubicBezTo>
                    <a:cubicBezTo>
                      <a:pt x="76" y="141"/>
                      <a:pt x="76" y="141"/>
                      <a:pt x="76" y="141"/>
                    </a:cubicBezTo>
                    <a:cubicBezTo>
                      <a:pt x="75" y="141"/>
                      <a:pt x="75" y="141"/>
                      <a:pt x="75" y="141"/>
                    </a:cubicBezTo>
                    <a:cubicBezTo>
                      <a:pt x="75" y="141"/>
                      <a:pt x="75" y="142"/>
                      <a:pt x="75" y="142"/>
                    </a:cubicBezTo>
                    <a:cubicBezTo>
                      <a:pt x="75" y="142"/>
                      <a:pt x="75" y="142"/>
                      <a:pt x="75" y="142"/>
                    </a:cubicBezTo>
                    <a:cubicBezTo>
                      <a:pt x="75" y="141"/>
                      <a:pt x="74" y="141"/>
                      <a:pt x="73" y="140"/>
                    </a:cubicBezTo>
                    <a:cubicBezTo>
                      <a:pt x="73" y="140"/>
                      <a:pt x="73" y="139"/>
                      <a:pt x="73" y="139"/>
                    </a:cubicBezTo>
                    <a:cubicBezTo>
                      <a:pt x="73" y="139"/>
                      <a:pt x="72" y="138"/>
                      <a:pt x="72" y="138"/>
                    </a:cubicBezTo>
                    <a:cubicBezTo>
                      <a:pt x="72" y="138"/>
                      <a:pt x="71" y="138"/>
                      <a:pt x="71" y="139"/>
                    </a:cubicBezTo>
                    <a:cubicBezTo>
                      <a:pt x="71" y="138"/>
                      <a:pt x="72" y="138"/>
                      <a:pt x="72" y="138"/>
                    </a:cubicBezTo>
                    <a:cubicBezTo>
                      <a:pt x="71" y="138"/>
                      <a:pt x="69" y="139"/>
                      <a:pt x="69" y="140"/>
                    </a:cubicBezTo>
                    <a:cubicBezTo>
                      <a:pt x="69" y="140"/>
                      <a:pt x="68" y="140"/>
                      <a:pt x="68" y="140"/>
                    </a:cubicBezTo>
                    <a:cubicBezTo>
                      <a:pt x="68" y="140"/>
                      <a:pt x="68" y="140"/>
                      <a:pt x="68" y="140"/>
                    </a:cubicBezTo>
                    <a:cubicBezTo>
                      <a:pt x="68" y="140"/>
                      <a:pt x="68" y="140"/>
                      <a:pt x="68" y="140"/>
                    </a:cubicBezTo>
                    <a:cubicBezTo>
                      <a:pt x="67" y="140"/>
                      <a:pt x="67" y="139"/>
                      <a:pt x="67" y="139"/>
                    </a:cubicBezTo>
                    <a:cubicBezTo>
                      <a:pt x="68" y="139"/>
                      <a:pt x="68" y="139"/>
                      <a:pt x="68" y="138"/>
                    </a:cubicBezTo>
                    <a:cubicBezTo>
                      <a:pt x="68" y="138"/>
                      <a:pt x="68" y="138"/>
                      <a:pt x="68" y="138"/>
                    </a:cubicBezTo>
                    <a:cubicBezTo>
                      <a:pt x="68" y="138"/>
                      <a:pt x="68" y="139"/>
                      <a:pt x="67" y="139"/>
                    </a:cubicBezTo>
                    <a:cubicBezTo>
                      <a:pt x="67" y="138"/>
                      <a:pt x="67" y="138"/>
                      <a:pt x="66" y="138"/>
                    </a:cubicBezTo>
                    <a:cubicBezTo>
                      <a:pt x="66" y="139"/>
                      <a:pt x="66" y="139"/>
                      <a:pt x="66" y="139"/>
                    </a:cubicBezTo>
                    <a:cubicBezTo>
                      <a:pt x="66" y="138"/>
                      <a:pt x="65" y="138"/>
                      <a:pt x="65" y="138"/>
                    </a:cubicBezTo>
                    <a:cubicBezTo>
                      <a:pt x="65" y="138"/>
                      <a:pt x="66" y="137"/>
                      <a:pt x="65" y="137"/>
                    </a:cubicBezTo>
                    <a:cubicBezTo>
                      <a:pt x="64" y="137"/>
                      <a:pt x="65" y="136"/>
                      <a:pt x="64" y="136"/>
                    </a:cubicBezTo>
                    <a:cubicBezTo>
                      <a:pt x="64" y="135"/>
                      <a:pt x="64" y="135"/>
                      <a:pt x="64" y="134"/>
                    </a:cubicBezTo>
                    <a:cubicBezTo>
                      <a:pt x="65" y="134"/>
                      <a:pt x="65" y="133"/>
                      <a:pt x="66" y="133"/>
                    </a:cubicBezTo>
                    <a:cubicBezTo>
                      <a:pt x="66" y="133"/>
                      <a:pt x="66" y="133"/>
                      <a:pt x="66" y="133"/>
                    </a:cubicBezTo>
                    <a:cubicBezTo>
                      <a:pt x="66" y="133"/>
                      <a:pt x="66" y="132"/>
                      <a:pt x="66" y="132"/>
                    </a:cubicBezTo>
                    <a:cubicBezTo>
                      <a:pt x="66" y="132"/>
                      <a:pt x="66" y="132"/>
                      <a:pt x="66" y="132"/>
                    </a:cubicBezTo>
                    <a:cubicBezTo>
                      <a:pt x="66" y="132"/>
                      <a:pt x="66" y="132"/>
                      <a:pt x="66" y="132"/>
                    </a:cubicBezTo>
                    <a:cubicBezTo>
                      <a:pt x="67" y="132"/>
                      <a:pt x="67" y="132"/>
                      <a:pt x="67" y="132"/>
                    </a:cubicBezTo>
                    <a:cubicBezTo>
                      <a:pt x="67" y="132"/>
                      <a:pt x="67" y="132"/>
                      <a:pt x="67" y="132"/>
                    </a:cubicBezTo>
                    <a:cubicBezTo>
                      <a:pt x="67" y="132"/>
                      <a:pt x="67" y="132"/>
                      <a:pt x="67" y="132"/>
                    </a:cubicBezTo>
                    <a:cubicBezTo>
                      <a:pt x="67" y="131"/>
                      <a:pt x="68" y="131"/>
                      <a:pt x="68" y="131"/>
                    </a:cubicBezTo>
                    <a:cubicBezTo>
                      <a:pt x="67" y="131"/>
                      <a:pt x="65" y="131"/>
                      <a:pt x="66" y="129"/>
                    </a:cubicBezTo>
                    <a:cubicBezTo>
                      <a:pt x="66" y="129"/>
                      <a:pt x="65" y="129"/>
                      <a:pt x="65" y="129"/>
                    </a:cubicBezTo>
                    <a:cubicBezTo>
                      <a:pt x="64" y="129"/>
                      <a:pt x="64" y="129"/>
                      <a:pt x="64" y="129"/>
                    </a:cubicBezTo>
                    <a:cubicBezTo>
                      <a:pt x="64" y="130"/>
                      <a:pt x="64" y="130"/>
                      <a:pt x="64" y="131"/>
                    </a:cubicBezTo>
                    <a:cubicBezTo>
                      <a:pt x="63" y="131"/>
                      <a:pt x="63" y="131"/>
                      <a:pt x="63" y="131"/>
                    </a:cubicBezTo>
                    <a:cubicBezTo>
                      <a:pt x="63" y="130"/>
                      <a:pt x="64" y="130"/>
                      <a:pt x="63" y="130"/>
                    </a:cubicBezTo>
                    <a:cubicBezTo>
                      <a:pt x="63" y="130"/>
                      <a:pt x="63" y="130"/>
                      <a:pt x="63" y="130"/>
                    </a:cubicBezTo>
                    <a:cubicBezTo>
                      <a:pt x="63" y="130"/>
                      <a:pt x="63" y="131"/>
                      <a:pt x="63" y="131"/>
                    </a:cubicBezTo>
                    <a:cubicBezTo>
                      <a:pt x="61" y="131"/>
                      <a:pt x="61" y="131"/>
                      <a:pt x="61" y="131"/>
                    </a:cubicBezTo>
                    <a:cubicBezTo>
                      <a:pt x="61" y="131"/>
                      <a:pt x="62" y="131"/>
                      <a:pt x="62" y="132"/>
                    </a:cubicBezTo>
                    <a:cubicBezTo>
                      <a:pt x="61" y="132"/>
                      <a:pt x="61" y="132"/>
                      <a:pt x="61" y="132"/>
                    </a:cubicBezTo>
                    <a:cubicBezTo>
                      <a:pt x="61" y="132"/>
                      <a:pt x="62" y="133"/>
                      <a:pt x="62" y="133"/>
                    </a:cubicBezTo>
                    <a:cubicBezTo>
                      <a:pt x="61" y="133"/>
                      <a:pt x="61" y="134"/>
                      <a:pt x="61" y="134"/>
                    </a:cubicBezTo>
                    <a:cubicBezTo>
                      <a:pt x="61" y="134"/>
                      <a:pt x="61" y="134"/>
                      <a:pt x="62" y="134"/>
                    </a:cubicBezTo>
                    <a:cubicBezTo>
                      <a:pt x="62" y="134"/>
                      <a:pt x="62" y="134"/>
                      <a:pt x="62" y="135"/>
                    </a:cubicBezTo>
                    <a:cubicBezTo>
                      <a:pt x="62" y="136"/>
                      <a:pt x="63" y="137"/>
                      <a:pt x="63" y="138"/>
                    </a:cubicBezTo>
                    <a:cubicBezTo>
                      <a:pt x="62" y="138"/>
                      <a:pt x="62" y="138"/>
                      <a:pt x="62" y="138"/>
                    </a:cubicBezTo>
                    <a:cubicBezTo>
                      <a:pt x="63" y="138"/>
                      <a:pt x="63" y="139"/>
                      <a:pt x="63" y="140"/>
                    </a:cubicBezTo>
                    <a:cubicBezTo>
                      <a:pt x="64" y="140"/>
                      <a:pt x="64" y="141"/>
                      <a:pt x="65" y="141"/>
                    </a:cubicBezTo>
                    <a:cubicBezTo>
                      <a:pt x="65" y="141"/>
                      <a:pt x="64" y="140"/>
                      <a:pt x="63" y="140"/>
                    </a:cubicBezTo>
                    <a:cubicBezTo>
                      <a:pt x="63" y="140"/>
                      <a:pt x="63" y="140"/>
                      <a:pt x="62" y="141"/>
                    </a:cubicBezTo>
                    <a:cubicBezTo>
                      <a:pt x="62" y="141"/>
                      <a:pt x="63" y="142"/>
                      <a:pt x="62" y="142"/>
                    </a:cubicBezTo>
                    <a:cubicBezTo>
                      <a:pt x="62" y="142"/>
                      <a:pt x="62" y="141"/>
                      <a:pt x="61" y="141"/>
                    </a:cubicBezTo>
                    <a:cubicBezTo>
                      <a:pt x="61" y="141"/>
                      <a:pt x="61" y="141"/>
                      <a:pt x="61" y="141"/>
                    </a:cubicBezTo>
                    <a:cubicBezTo>
                      <a:pt x="61" y="141"/>
                      <a:pt x="62" y="142"/>
                      <a:pt x="61" y="142"/>
                    </a:cubicBezTo>
                    <a:cubicBezTo>
                      <a:pt x="61" y="142"/>
                      <a:pt x="61" y="141"/>
                      <a:pt x="61" y="141"/>
                    </a:cubicBezTo>
                    <a:cubicBezTo>
                      <a:pt x="60" y="141"/>
                      <a:pt x="59" y="141"/>
                      <a:pt x="59" y="141"/>
                    </a:cubicBezTo>
                    <a:cubicBezTo>
                      <a:pt x="59" y="142"/>
                      <a:pt x="59" y="142"/>
                      <a:pt x="59" y="142"/>
                    </a:cubicBezTo>
                    <a:cubicBezTo>
                      <a:pt x="59" y="142"/>
                      <a:pt x="60" y="142"/>
                      <a:pt x="60" y="143"/>
                    </a:cubicBezTo>
                    <a:cubicBezTo>
                      <a:pt x="59" y="142"/>
                      <a:pt x="59" y="142"/>
                      <a:pt x="58" y="142"/>
                    </a:cubicBezTo>
                    <a:cubicBezTo>
                      <a:pt x="56" y="142"/>
                      <a:pt x="55" y="143"/>
                      <a:pt x="53" y="143"/>
                    </a:cubicBezTo>
                    <a:cubicBezTo>
                      <a:pt x="53" y="144"/>
                      <a:pt x="53" y="146"/>
                      <a:pt x="52" y="147"/>
                    </a:cubicBezTo>
                    <a:cubicBezTo>
                      <a:pt x="52" y="147"/>
                      <a:pt x="53" y="147"/>
                      <a:pt x="53" y="148"/>
                    </a:cubicBezTo>
                    <a:cubicBezTo>
                      <a:pt x="53" y="148"/>
                      <a:pt x="53" y="148"/>
                      <a:pt x="53" y="148"/>
                    </a:cubicBezTo>
                    <a:cubicBezTo>
                      <a:pt x="52" y="148"/>
                      <a:pt x="52" y="148"/>
                      <a:pt x="53" y="149"/>
                    </a:cubicBezTo>
                    <a:cubicBezTo>
                      <a:pt x="52" y="149"/>
                      <a:pt x="52" y="148"/>
                      <a:pt x="51" y="148"/>
                    </a:cubicBezTo>
                    <a:cubicBezTo>
                      <a:pt x="51" y="148"/>
                      <a:pt x="51" y="148"/>
                      <a:pt x="51" y="148"/>
                    </a:cubicBezTo>
                    <a:cubicBezTo>
                      <a:pt x="51" y="148"/>
                      <a:pt x="51" y="148"/>
                      <a:pt x="51" y="148"/>
                    </a:cubicBezTo>
                    <a:cubicBezTo>
                      <a:pt x="51" y="148"/>
                      <a:pt x="52" y="149"/>
                      <a:pt x="52" y="149"/>
                    </a:cubicBezTo>
                    <a:cubicBezTo>
                      <a:pt x="53" y="150"/>
                      <a:pt x="53" y="152"/>
                      <a:pt x="52" y="152"/>
                    </a:cubicBezTo>
                    <a:cubicBezTo>
                      <a:pt x="51" y="152"/>
                      <a:pt x="52" y="152"/>
                      <a:pt x="52" y="153"/>
                    </a:cubicBezTo>
                    <a:cubicBezTo>
                      <a:pt x="51" y="153"/>
                      <a:pt x="51" y="153"/>
                      <a:pt x="51" y="153"/>
                    </a:cubicBezTo>
                    <a:cubicBezTo>
                      <a:pt x="51" y="153"/>
                      <a:pt x="51" y="153"/>
                      <a:pt x="51" y="153"/>
                    </a:cubicBezTo>
                    <a:cubicBezTo>
                      <a:pt x="51" y="154"/>
                      <a:pt x="51" y="154"/>
                      <a:pt x="50" y="154"/>
                    </a:cubicBezTo>
                    <a:cubicBezTo>
                      <a:pt x="50" y="154"/>
                      <a:pt x="50" y="154"/>
                      <a:pt x="50" y="154"/>
                    </a:cubicBezTo>
                    <a:cubicBezTo>
                      <a:pt x="50" y="154"/>
                      <a:pt x="51" y="154"/>
                      <a:pt x="51" y="154"/>
                    </a:cubicBezTo>
                    <a:cubicBezTo>
                      <a:pt x="51" y="154"/>
                      <a:pt x="51" y="154"/>
                      <a:pt x="51" y="154"/>
                    </a:cubicBezTo>
                    <a:cubicBezTo>
                      <a:pt x="51" y="154"/>
                      <a:pt x="51" y="154"/>
                      <a:pt x="51" y="154"/>
                    </a:cubicBezTo>
                    <a:cubicBezTo>
                      <a:pt x="52" y="154"/>
                      <a:pt x="52" y="154"/>
                      <a:pt x="52" y="154"/>
                    </a:cubicBezTo>
                    <a:cubicBezTo>
                      <a:pt x="52" y="154"/>
                      <a:pt x="52" y="154"/>
                      <a:pt x="52" y="154"/>
                    </a:cubicBezTo>
                    <a:cubicBezTo>
                      <a:pt x="52" y="155"/>
                      <a:pt x="52" y="155"/>
                      <a:pt x="52" y="155"/>
                    </a:cubicBezTo>
                    <a:cubicBezTo>
                      <a:pt x="51" y="156"/>
                      <a:pt x="50" y="156"/>
                      <a:pt x="50" y="157"/>
                    </a:cubicBezTo>
                    <a:cubicBezTo>
                      <a:pt x="49" y="157"/>
                      <a:pt x="48" y="156"/>
                      <a:pt x="47" y="156"/>
                    </a:cubicBezTo>
                    <a:cubicBezTo>
                      <a:pt x="46" y="156"/>
                      <a:pt x="45" y="157"/>
                      <a:pt x="44" y="157"/>
                    </a:cubicBezTo>
                    <a:cubicBezTo>
                      <a:pt x="44" y="157"/>
                      <a:pt x="44" y="157"/>
                      <a:pt x="44" y="157"/>
                    </a:cubicBezTo>
                    <a:cubicBezTo>
                      <a:pt x="44" y="157"/>
                      <a:pt x="43" y="157"/>
                      <a:pt x="43" y="157"/>
                    </a:cubicBezTo>
                    <a:cubicBezTo>
                      <a:pt x="43" y="157"/>
                      <a:pt x="42" y="157"/>
                      <a:pt x="42" y="157"/>
                    </a:cubicBezTo>
                    <a:cubicBezTo>
                      <a:pt x="41" y="157"/>
                      <a:pt x="41" y="157"/>
                      <a:pt x="41" y="157"/>
                    </a:cubicBezTo>
                    <a:cubicBezTo>
                      <a:pt x="41" y="158"/>
                      <a:pt x="40" y="158"/>
                      <a:pt x="40" y="159"/>
                    </a:cubicBezTo>
                    <a:cubicBezTo>
                      <a:pt x="40" y="158"/>
                      <a:pt x="39" y="158"/>
                      <a:pt x="39" y="158"/>
                    </a:cubicBezTo>
                    <a:cubicBezTo>
                      <a:pt x="38" y="158"/>
                      <a:pt x="37" y="159"/>
                      <a:pt x="37" y="160"/>
                    </a:cubicBezTo>
                    <a:cubicBezTo>
                      <a:pt x="36" y="159"/>
                      <a:pt x="36" y="159"/>
                      <a:pt x="36" y="159"/>
                    </a:cubicBezTo>
                    <a:cubicBezTo>
                      <a:pt x="36" y="159"/>
                      <a:pt x="36" y="159"/>
                      <a:pt x="35" y="159"/>
                    </a:cubicBezTo>
                    <a:cubicBezTo>
                      <a:pt x="36" y="159"/>
                      <a:pt x="37" y="158"/>
                      <a:pt x="37" y="158"/>
                    </a:cubicBezTo>
                    <a:cubicBezTo>
                      <a:pt x="37" y="157"/>
                      <a:pt x="37" y="157"/>
                      <a:pt x="36" y="157"/>
                    </a:cubicBezTo>
                    <a:cubicBezTo>
                      <a:pt x="36" y="158"/>
                      <a:pt x="33" y="157"/>
                      <a:pt x="33" y="159"/>
                    </a:cubicBezTo>
                    <a:cubicBezTo>
                      <a:pt x="33" y="159"/>
                      <a:pt x="33" y="159"/>
                      <a:pt x="33" y="159"/>
                    </a:cubicBezTo>
                    <a:cubicBezTo>
                      <a:pt x="33" y="159"/>
                      <a:pt x="33" y="159"/>
                      <a:pt x="33" y="159"/>
                    </a:cubicBezTo>
                    <a:cubicBezTo>
                      <a:pt x="33" y="159"/>
                      <a:pt x="33" y="159"/>
                      <a:pt x="34" y="159"/>
                    </a:cubicBezTo>
                    <a:cubicBezTo>
                      <a:pt x="34" y="159"/>
                      <a:pt x="34" y="159"/>
                      <a:pt x="34" y="159"/>
                    </a:cubicBezTo>
                    <a:cubicBezTo>
                      <a:pt x="34" y="159"/>
                      <a:pt x="34" y="159"/>
                      <a:pt x="34" y="159"/>
                    </a:cubicBezTo>
                    <a:cubicBezTo>
                      <a:pt x="33" y="160"/>
                      <a:pt x="33" y="160"/>
                      <a:pt x="33" y="160"/>
                    </a:cubicBezTo>
                    <a:cubicBezTo>
                      <a:pt x="33" y="160"/>
                      <a:pt x="33" y="160"/>
                      <a:pt x="33" y="160"/>
                    </a:cubicBezTo>
                    <a:cubicBezTo>
                      <a:pt x="34" y="160"/>
                      <a:pt x="34" y="160"/>
                      <a:pt x="34" y="160"/>
                    </a:cubicBezTo>
                    <a:cubicBezTo>
                      <a:pt x="34" y="160"/>
                      <a:pt x="34" y="160"/>
                      <a:pt x="35" y="160"/>
                    </a:cubicBezTo>
                    <a:cubicBezTo>
                      <a:pt x="35" y="160"/>
                      <a:pt x="35" y="161"/>
                      <a:pt x="36" y="161"/>
                    </a:cubicBezTo>
                    <a:cubicBezTo>
                      <a:pt x="36" y="161"/>
                      <a:pt x="37" y="161"/>
                      <a:pt x="37" y="161"/>
                    </a:cubicBezTo>
                    <a:cubicBezTo>
                      <a:pt x="37" y="161"/>
                      <a:pt x="37" y="161"/>
                      <a:pt x="37" y="161"/>
                    </a:cubicBezTo>
                    <a:cubicBezTo>
                      <a:pt x="37" y="161"/>
                      <a:pt x="37" y="161"/>
                      <a:pt x="38" y="161"/>
                    </a:cubicBezTo>
                    <a:cubicBezTo>
                      <a:pt x="38" y="161"/>
                      <a:pt x="38" y="161"/>
                      <a:pt x="38" y="161"/>
                    </a:cubicBezTo>
                    <a:cubicBezTo>
                      <a:pt x="38" y="161"/>
                      <a:pt x="38" y="161"/>
                      <a:pt x="38" y="161"/>
                    </a:cubicBezTo>
                    <a:cubicBezTo>
                      <a:pt x="38" y="161"/>
                      <a:pt x="38" y="161"/>
                      <a:pt x="38" y="161"/>
                    </a:cubicBezTo>
                    <a:cubicBezTo>
                      <a:pt x="38" y="162"/>
                      <a:pt x="38" y="162"/>
                      <a:pt x="38" y="162"/>
                    </a:cubicBezTo>
                    <a:cubicBezTo>
                      <a:pt x="38" y="162"/>
                      <a:pt x="38" y="162"/>
                      <a:pt x="38" y="162"/>
                    </a:cubicBezTo>
                    <a:cubicBezTo>
                      <a:pt x="38" y="162"/>
                      <a:pt x="39" y="162"/>
                      <a:pt x="39" y="162"/>
                    </a:cubicBezTo>
                    <a:cubicBezTo>
                      <a:pt x="39" y="162"/>
                      <a:pt x="39" y="162"/>
                      <a:pt x="39" y="162"/>
                    </a:cubicBezTo>
                    <a:cubicBezTo>
                      <a:pt x="40" y="162"/>
                      <a:pt x="40" y="162"/>
                      <a:pt x="40" y="162"/>
                    </a:cubicBezTo>
                    <a:cubicBezTo>
                      <a:pt x="39" y="162"/>
                      <a:pt x="39" y="162"/>
                      <a:pt x="39" y="162"/>
                    </a:cubicBezTo>
                    <a:cubicBezTo>
                      <a:pt x="39" y="163"/>
                      <a:pt x="39" y="163"/>
                      <a:pt x="39" y="164"/>
                    </a:cubicBezTo>
                    <a:cubicBezTo>
                      <a:pt x="40" y="164"/>
                      <a:pt x="40" y="165"/>
                      <a:pt x="41" y="165"/>
                    </a:cubicBezTo>
                    <a:cubicBezTo>
                      <a:pt x="41" y="166"/>
                      <a:pt x="41" y="166"/>
                      <a:pt x="41" y="167"/>
                    </a:cubicBezTo>
                    <a:cubicBezTo>
                      <a:pt x="42" y="167"/>
                      <a:pt x="42" y="168"/>
                      <a:pt x="43" y="169"/>
                    </a:cubicBezTo>
                    <a:cubicBezTo>
                      <a:pt x="42" y="169"/>
                      <a:pt x="42" y="168"/>
                      <a:pt x="41" y="168"/>
                    </a:cubicBezTo>
                    <a:cubicBezTo>
                      <a:pt x="41" y="170"/>
                      <a:pt x="42" y="174"/>
                      <a:pt x="39" y="175"/>
                    </a:cubicBezTo>
                    <a:cubicBezTo>
                      <a:pt x="38" y="175"/>
                      <a:pt x="38" y="174"/>
                      <a:pt x="37" y="174"/>
                    </a:cubicBezTo>
                    <a:cubicBezTo>
                      <a:pt x="37" y="174"/>
                      <a:pt x="37" y="174"/>
                      <a:pt x="36" y="174"/>
                    </a:cubicBezTo>
                    <a:cubicBezTo>
                      <a:pt x="36" y="174"/>
                      <a:pt x="36" y="174"/>
                      <a:pt x="36" y="174"/>
                    </a:cubicBezTo>
                    <a:cubicBezTo>
                      <a:pt x="35" y="174"/>
                      <a:pt x="34" y="174"/>
                      <a:pt x="33" y="174"/>
                    </a:cubicBezTo>
                    <a:cubicBezTo>
                      <a:pt x="32" y="174"/>
                      <a:pt x="31" y="174"/>
                      <a:pt x="30" y="173"/>
                    </a:cubicBezTo>
                    <a:cubicBezTo>
                      <a:pt x="30" y="173"/>
                      <a:pt x="29" y="174"/>
                      <a:pt x="29" y="174"/>
                    </a:cubicBezTo>
                    <a:cubicBezTo>
                      <a:pt x="28" y="174"/>
                      <a:pt x="27" y="174"/>
                      <a:pt x="27" y="174"/>
                    </a:cubicBezTo>
                    <a:cubicBezTo>
                      <a:pt x="27" y="174"/>
                      <a:pt x="27" y="174"/>
                      <a:pt x="27" y="174"/>
                    </a:cubicBezTo>
                    <a:cubicBezTo>
                      <a:pt x="27" y="174"/>
                      <a:pt x="27" y="173"/>
                      <a:pt x="26" y="173"/>
                    </a:cubicBezTo>
                    <a:cubicBezTo>
                      <a:pt x="26" y="173"/>
                      <a:pt x="26" y="173"/>
                      <a:pt x="26" y="173"/>
                    </a:cubicBezTo>
                    <a:cubicBezTo>
                      <a:pt x="25" y="173"/>
                      <a:pt x="25" y="174"/>
                      <a:pt x="24" y="174"/>
                    </a:cubicBezTo>
                    <a:cubicBezTo>
                      <a:pt x="24" y="174"/>
                      <a:pt x="25" y="174"/>
                      <a:pt x="24" y="175"/>
                    </a:cubicBezTo>
                    <a:cubicBezTo>
                      <a:pt x="23" y="175"/>
                      <a:pt x="22" y="174"/>
                      <a:pt x="22" y="176"/>
                    </a:cubicBezTo>
                    <a:cubicBezTo>
                      <a:pt x="22" y="176"/>
                      <a:pt x="23" y="176"/>
                      <a:pt x="23" y="177"/>
                    </a:cubicBezTo>
                    <a:cubicBezTo>
                      <a:pt x="23" y="177"/>
                      <a:pt x="23" y="177"/>
                      <a:pt x="23" y="177"/>
                    </a:cubicBezTo>
                    <a:cubicBezTo>
                      <a:pt x="23" y="178"/>
                      <a:pt x="23" y="181"/>
                      <a:pt x="23" y="183"/>
                    </a:cubicBezTo>
                    <a:cubicBezTo>
                      <a:pt x="23" y="185"/>
                      <a:pt x="21" y="187"/>
                      <a:pt x="21" y="189"/>
                    </a:cubicBezTo>
                    <a:cubicBezTo>
                      <a:pt x="21" y="189"/>
                      <a:pt x="21" y="189"/>
                      <a:pt x="21" y="189"/>
                    </a:cubicBezTo>
                    <a:cubicBezTo>
                      <a:pt x="22" y="189"/>
                      <a:pt x="22" y="189"/>
                      <a:pt x="22" y="189"/>
                    </a:cubicBezTo>
                    <a:cubicBezTo>
                      <a:pt x="22" y="188"/>
                      <a:pt x="22" y="188"/>
                      <a:pt x="22" y="188"/>
                    </a:cubicBezTo>
                    <a:cubicBezTo>
                      <a:pt x="22" y="188"/>
                      <a:pt x="22" y="188"/>
                      <a:pt x="22" y="188"/>
                    </a:cubicBezTo>
                    <a:cubicBezTo>
                      <a:pt x="22" y="189"/>
                      <a:pt x="21" y="189"/>
                      <a:pt x="22" y="190"/>
                    </a:cubicBezTo>
                    <a:cubicBezTo>
                      <a:pt x="22" y="190"/>
                      <a:pt x="22" y="190"/>
                      <a:pt x="22" y="190"/>
                    </a:cubicBezTo>
                    <a:cubicBezTo>
                      <a:pt x="22" y="190"/>
                      <a:pt x="22" y="190"/>
                      <a:pt x="22" y="190"/>
                    </a:cubicBezTo>
                    <a:cubicBezTo>
                      <a:pt x="22" y="190"/>
                      <a:pt x="22" y="189"/>
                      <a:pt x="23" y="189"/>
                    </a:cubicBezTo>
                    <a:cubicBezTo>
                      <a:pt x="23" y="189"/>
                      <a:pt x="23" y="189"/>
                      <a:pt x="23" y="190"/>
                    </a:cubicBezTo>
                    <a:cubicBezTo>
                      <a:pt x="23" y="191"/>
                      <a:pt x="23" y="192"/>
                      <a:pt x="22" y="194"/>
                    </a:cubicBezTo>
                    <a:cubicBezTo>
                      <a:pt x="23" y="194"/>
                      <a:pt x="23" y="194"/>
                      <a:pt x="23" y="194"/>
                    </a:cubicBezTo>
                    <a:cubicBezTo>
                      <a:pt x="24" y="194"/>
                      <a:pt x="24" y="194"/>
                      <a:pt x="25" y="194"/>
                    </a:cubicBezTo>
                    <a:cubicBezTo>
                      <a:pt x="25" y="194"/>
                      <a:pt x="26" y="193"/>
                      <a:pt x="26" y="193"/>
                    </a:cubicBezTo>
                    <a:cubicBezTo>
                      <a:pt x="27" y="193"/>
                      <a:pt x="28" y="194"/>
                      <a:pt x="28" y="195"/>
                    </a:cubicBezTo>
                    <a:cubicBezTo>
                      <a:pt x="29" y="196"/>
                      <a:pt x="30" y="197"/>
                      <a:pt x="30" y="197"/>
                    </a:cubicBezTo>
                    <a:cubicBezTo>
                      <a:pt x="31" y="197"/>
                      <a:pt x="31" y="197"/>
                      <a:pt x="32" y="196"/>
                    </a:cubicBezTo>
                    <a:cubicBezTo>
                      <a:pt x="33" y="196"/>
                      <a:pt x="33" y="196"/>
                      <a:pt x="33" y="196"/>
                    </a:cubicBezTo>
                    <a:cubicBezTo>
                      <a:pt x="33" y="195"/>
                      <a:pt x="34" y="195"/>
                      <a:pt x="35" y="195"/>
                    </a:cubicBezTo>
                    <a:cubicBezTo>
                      <a:pt x="35" y="195"/>
                      <a:pt x="35" y="195"/>
                      <a:pt x="35" y="195"/>
                    </a:cubicBezTo>
                    <a:cubicBezTo>
                      <a:pt x="36" y="195"/>
                      <a:pt x="36" y="195"/>
                      <a:pt x="36" y="195"/>
                    </a:cubicBezTo>
                    <a:cubicBezTo>
                      <a:pt x="36" y="195"/>
                      <a:pt x="37" y="195"/>
                      <a:pt x="37" y="195"/>
                    </a:cubicBezTo>
                    <a:cubicBezTo>
                      <a:pt x="37" y="195"/>
                      <a:pt x="37" y="195"/>
                      <a:pt x="37" y="195"/>
                    </a:cubicBezTo>
                    <a:cubicBezTo>
                      <a:pt x="38" y="195"/>
                      <a:pt x="38" y="195"/>
                      <a:pt x="38" y="195"/>
                    </a:cubicBezTo>
                    <a:cubicBezTo>
                      <a:pt x="38" y="195"/>
                      <a:pt x="38" y="195"/>
                      <a:pt x="38" y="194"/>
                    </a:cubicBezTo>
                    <a:cubicBezTo>
                      <a:pt x="39" y="195"/>
                      <a:pt x="39" y="195"/>
                      <a:pt x="39" y="195"/>
                    </a:cubicBezTo>
                    <a:cubicBezTo>
                      <a:pt x="39" y="194"/>
                      <a:pt x="40" y="194"/>
                      <a:pt x="40" y="193"/>
                    </a:cubicBezTo>
                    <a:cubicBezTo>
                      <a:pt x="41" y="193"/>
                      <a:pt x="41" y="193"/>
                      <a:pt x="42" y="193"/>
                    </a:cubicBezTo>
                    <a:cubicBezTo>
                      <a:pt x="42" y="193"/>
                      <a:pt x="42" y="193"/>
                      <a:pt x="42" y="193"/>
                    </a:cubicBezTo>
                    <a:cubicBezTo>
                      <a:pt x="42" y="191"/>
                      <a:pt x="43" y="191"/>
                      <a:pt x="43" y="190"/>
                    </a:cubicBezTo>
                    <a:cubicBezTo>
                      <a:pt x="44" y="190"/>
                      <a:pt x="44" y="189"/>
                      <a:pt x="45" y="189"/>
                    </a:cubicBezTo>
                    <a:cubicBezTo>
                      <a:pt x="44" y="188"/>
                      <a:pt x="43" y="187"/>
                      <a:pt x="43" y="187"/>
                    </a:cubicBezTo>
                    <a:cubicBezTo>
                      <a:pt x="44" y="185"/>
                      <a:pt x="45" y="183"/>
                      <a:pt x="46" y="183"/>
                    </a:cubicBezTo>
                    <a:cubicBezTo>
                      <a:pt x="46" y="183"/>
                      <a:pt x="46" y="182"/>
                      <a:pt x="46" y="182"/>
                    </a:cubicBezTo>
                    <a:cubicBezTo>
                      <a:pt x="49" y="181"/>
                      <a:pt x="51" y="181"/>
                      <a:pt x="51" y="178"/>
                    </a:cubicBezTo>
                    <a:cubicBezTo>
                      <a:pt x="51" y="176"/>
                      <a:pt x="51" y="175"/>
                      <a:pt x="53" y="174"/>
                    </a:cubicBezTo>
                    <a:cubicBezTo>
                      <a:pt x="53" y="174"/>
                      <a:pt x="54" y="174"/>
                      <a:pt x="54" y="175"/>
                    </a:cubicBezTo>
                    <a:cubicBezTo>
                      <a:pt x="55" y="175"/>
                      <a:pt x="55" y="174"/>
                      <a:pt x="55" y="174"/>
                    </a:cubicBezTo>
                    <a:cubicBezTo>
                      <a:pt x="56" y="175"/>
                      <a:pt x="57" y="176"/>
                      <a:pt x="58" y="176"/>
                    </a:cubicBezTo>
                    <a:cubicBezTo>
                      <a:pt x="58" y="176"/>
                      <a:pt x="59" y="176"/>
                      <a:pt x="59" y="176"/>
                    </a:cubicBezTo>
                    <a:cubicBezTo>
                      <a:pt x="59" y="174"/>
                      <a:pt x="60" y="173"/>
                      <a:pt x="62" y="173"/>
                    </a:cubicBezTo>
                    <a:cubicBezTo>
                      <a:pt x="63" y="172"/>
                      <a:pt x="63" y="171"/>
                      <a:pt x="64" y="171"/>
                    </a:cubicBezTo>
                    <a:cubicBezTo>
                      <a:pt x="65" y="171"/>
                      <a:pt x="66" y="172"/>
                      <a:pt x="67" y="172"/>
                    </a:cubicBezTo>
                    <a:cubicBezTo>
                      <a:pt x="68" y="174"/>
                      <a:pt x="69" y="176"/>
                      <a:pt x="70" y="177"/>
                    </a:cubicBezTo>
                    <a:cubicBezTo>
                      <a:pt x="71" y="177"/>
                      <a:pt x="71" y="177"/>
                      <a:pt x="71" y="177"/>
                    </a:cubicBezTo>
                    <a:cubicBezTo>
                      <a:pt x="72" y="179"/>
                      <a:pt x="74" y="180"/>
                      <a:pt x="75" y="181"/>
                    </a:cubicBezTo>
                    <a:cubicBezTo>
                      <a:pt x="75" y="181"/>
                      <a:pt x="75" y="181"/>
                      <a:pt x="76" y="181"/>
                    </a:cubicBezTo>
                    <a:cubicBezTo>
                      <a:pt x="76" y="181"/>
                      <a:pt x="76" y="181"/>
                      <a:pt x="76" y="181"/>
                    </a:cubicBezTo>
                    <a:cubicBezTo>
                      <a:pt x="76" y="181"/>
                      <a:pt x="76" y="181"/>
                      <a:pt x="76" y="181"/>
                    </a:cubicBezTo>
                    <a:cubicBezTo>
                      <a:pt x="77" y="181"/>
                      <a:pt x="77" y="181"/>
                      <a:pt x="77" y="181"/>
                    </a:cubicBezTo>
                    <a:cubicBezTo>
                      <a:pt x="77" y="183"/>
                      <a:pt x="80" y="182"/>
                      <a:pt x="79" y="184"/>
                    </a:cubicBezTo>
                    <a:cubicBezTo>
                      <a:pt x="80" y="184"/>
                      <a:pt x="81" y="185"/>
                      <a:pt x="81" y="185"/>
                    </a:cubicBezTo>
                    <a:cubicBezTo>
                      <a:pt x="81" y="185"/>
                      <a:pt x="82" y="185"/>
                      <a:pt x="82" y="185"/>
                    </a:cubicBezTo>
                    <a:cubicBezTo>
                      <a:pt x="82" y="187"/>
                      <a:pt x="83" y="187"/>
                      <a:pt x="83" y="189"/>
                    </a:cubicBezTo>
                    <a:cubicBezTo>
                      <a:pt x="82" y="189"/>
                      <a:pt x="82" y="191"/>
                      <a:pt x="81" y="191"/>
                    </a:cubicBezTo>
                    <a:cubicBezTo>
                      <a:pt x="82" y="191"/>
                      <a:pt x="82" y="192"/>
                      <a:pt x="82" y="192"/>
                    </a:cubicBezTo>
                    <a:cubicBezTo>
                      <a:pt x="82" y="192"/>
                      <a:pt x="83" y="192"/>
                      <a:pt x="83" y="192"/>
                    </a:cubicBezTo>
                    <a:cubicBezTo>
                      <a:pt x="84" y="191"/>
                      <a:pt x="84" y="189"/>
                      <a:pt x="85" y="188"/>
                    </a:cubicBezTo>
                    <a:cubicBezTo>
                      <a:pt x="85" y="187"/>
                      <a:pt x="84" y="186"/>
                      <a:pt x="83" y="186"/>
                    </a:cubicBezTo>
                    <a:cubicBezTo>
                      <a:pt x="84" y="185"/>
                      <a:pt x="84" y="184"/>
                      <a:pt x="85" y="183"/>
                    </a:cubicBezTo>
                    <a:cubicBezTo>
                      <a:pt x="85" y="184"/>
                      <a:pt x="86" y="184"/>
                      <a:pt x="86" y="184"/>
                    </a:cubicBezTo>
                    <a:cubicBezTo>
                      <a:pt x="86" y="184"/>
                      <a:pt x="86" y="184"/>
                      <a:pt x="86" y="184"/>
                    </a:cubicBezTo>
                    <a:cubicBezTo>
                      <a:pt x="87" y="184"/>
                      <a:pt x="87" y="185"/>
                      <a:pt x="88" y="185"/>
                    </a:cubicBezTo>
                    <a:cubicBezTo>
                      <a:pt x="88" y="185"/>
                      <a:pt x="88" y="185"/>
                      <a:pt x="88" y="185"/>
                    </a:cubicBezTo>
                    <a:cubicBezTo>
                      <a:pt x="87" y="185"/>
                      <a:pt x="88" y="185"/>
                      <a:pt x="88" y="184"/>
                    </a:cubicBezTo>
                    <a:cubicBezTo>
                      <a:pt x="86" y="182"/>
                      <a:pt x="84" y="181"/>
                      <a:pt x="82" y="180"/>
                    </a:cubicBezTo>
                    <a:cubicBezTo>
                      <a:pt x="81" y="180"/>
                      <a:pt x="82" y="180"/>
                      <a:pt x="82" y="179"/>
                    </a:cubicBezTo>
                    <a:cubicBezTo>
                      <a:pt x="82" y="179"/>
                      <a:pt x="82" y="179"/>
                      <a:pt x="81" y="179"/>
                    </a:cubicBezTo>
                    <a:cubicBezTo>
                      <a:pt x="81" y="179"/>
                      <a:pt x="81" y="179"/>
                      <a:pt x="81" y="179"/>
                    </a:cubicBezTo>
                    <a:cubicBezTo>
                      <a:pt x="80" y="179"/>
                      <a:pt x="80" y="179"/>
                      <a:pt x="80" y="179"/>
                    </a:cubicBezTo>
                    <a:cubicBezTo>
                      <a:pt x="80" y="179"/>
                      <a:pt x="80" y="179"/>
                      <a:pt x="80" y="179"/>
                    </a:cubicBezTo>
                    <a:cubicBezTo>
                      <a:pt x="77" y="178"/>
                      <a:pt x="77" y="175"/>
                      <a:pt x="74" y="173"/>
                    </a:cubicBezTo>
                    <a:cubicBezTo>
                      <a:pt x="73" y="172"/>
                      <a:pt x="72" y="172"/>
                      <a:pt x="72" y="170"/>
                    </a:cubicBezTo>
                    <a:cubicBezTo>
                      <a:pt x="73" y="169"/>
                      <a:pt x="73" y="169"/>
                      <a:pt x="73" y="169"/>
                    </a:cubicBezTo>
                    <a:cubicBezTo>
                      <a:pt x="72" y="169"/>
                      <a:pt x="72" y="169"/>
                      <a:pt x="72" y="168"/>
                    </a:cubicBezTo>
                    <a:cubicBezTo>
                      <a:pt x="73" y="168"/>
                      <a:pt x="74" y="167"/>
                      <a:pt x="75" y="167"/>
                    </a:cubicBezTo>
                    <a:cubicBezTo>
                      <a:pt x="75" y="167"/>
                      <a:pt x="76" y="167"/>
                      <a:pt x="76" y="168"/>
                    </a:cubicBezTo>
                    <a:cubicBezTo>
                      <a:pt x="75" y="168"/>
                      <a:pt x="76" y="170"/>
                      <a:pt x="76" y="170"/>
                    </a:cubicBezTo>
                    <a:cubicBezTo>
                      <a:pt x="77" y="170"/>
                      <a:pt x="77" y="168"/>
                      <a:pt x="78" y="168"/>
                    </a:cubicBezTo>
                    <a:cubicBezTo>
                      <a:pt x="78" y="168"/>
                      <a:pt x="78" y="168"/>
                      <a:pt x="78" y="168"/>
                    </a:cubicBezTo>
                    <a:cubicBezTo>
                      <a:pt x="79" y="169"/>
                      <a:pt x="79" y="171"/>
                      <a:pt x="80" y="172"/>
                    </a:cubicBezTo>
                    <a:cubicBezTo>
                      <a:pt x="80" y="172"/>
                      <a:pt x="80" y="172"/>
                      <a:pt x="80" y="172"/>
                    </a:cubicBezTo>
                    <a:cubicBezTo>
                      <a:pt x="80" y="172"/>
                      <a:pt x="79" y="172"/>
                      <a:pt x="80" y="173"/>
                    </a:cubicBezTo>
                    <a:cubicBezTo>
                      <a:pt x="81" y="173"/>
                      <a:pt x="81" y="174"/>
                      <a:pt x="82" y="174"/>
                    </a:cubicBezTo>
                    <a:cubicBezTo>
                      <a:pt x="82" y="174"/>
                      <a:pt x="83" y="174"/>
                      <a:pt x="83" y="174"/>
                    </a:cubicBezTo>
                    <a:cubicBezTo>
                      <a:pt x="84" y="174"/>
                      <a:pt x="85" y="175"/>
                      <a:pt x="85" y="176"/>
                    </a:cubicBezTo>
                    <a:cubicBezTo>
                      <a:pt x="85" y="176"/>
                      <a:pt x="85" y="176"/>
                      <a:pt x="85" y="176"/>
                    </a:cubicBezTo>
                    <a:cubicBezTo>
                      <a:pt x="85" y="176"/>
                      <a:pt x="85" y="176"/>
                      <a:pt x="85" y="176"/>
                    </a:cubicBezTo>
                    <a:cubicBezTo>
                      <a:pt x="85" y="176"/>
                      <a:pt x="85" y="176"/>
                      <a:pt x="85" y="176"/>
                    </a:cubicBezTo>
                    <a:cubicBezTo>
                      <a:pt x="85" y="176"/>
                      <a:pt x="85" y="176"/>
                      <a:pt x="85" y="176"/>
                    </a:cubicBezTo>
                    <a:cubicBezTo>
                      <a:pt x="85" y="176"/>
                      <a:pt x="86" y="176"/>
                      <a:pt x="87" y="176"/>
                    </a:cubicBezTo>
                    <a:cubicBezTo>
                      <a:pt x="87" y="176"/>
                      <a:pt x="87" y="176"/>
                      <a:pt x="87" y="176"/>
                    </a:cubicBezTo>
                    <a:cubicBezTo>
                      <a:pt x="88" y="177"/>
                      <a:pt x="89" y="179"/>
                      <a:pt x="90" y="180"/>
                    </a:cubicBezTo>
                    <a:cubicBezTo>
                      <a:pt x="90" y="181"/>
                      <a:pt x="90" y="183"/>
                      <a:pt x="90" y="184"/>
                    </a:cubicBezTo>
                    <a:cubicBezTo>
                      <a:pt x="90" y="184"/>
                      <a:pt x="90" y="184"/>
                      <a:pt x="91" y="184"/>
                    </a:cubicBezTo>
                    <a:cubicBezTo>
                      <a:pt x="91" y="184"/>
                      <a:pt x="91" y="184"/>
                      <a:pt x="91" y="184"/>
                    </a:cubicBezTo>
                    <a:cubicBezTo>
                      <a:pt x="92" y="187"/>
                      <a:pt x="94" y="188"/>
                      <a:pt x="95" y="190"/>
                    </a:cubicBezTo>
                    <a:cubicBezTo>
                      <a:pt x="95" y="190"/>
                      <a:pt x="96" y="190"/>
                      <a:pt x="96" y="190"/>
                    </a:cubicBezTo>
                    <a:cubicBezTo>
                      <a:pt x="98" y="190"/>
                      <a:pt x="99" y="190"/>
                      <a:pt x="99" y="191"/>
                    </a:cubicBezTo>
                    <a:cubicBezTo>
                      <a:pt x="99" y="191"/>
                      <a:pt x="99" y="191"/>
                      <a:pt x="99" y="191"/>
                    </a:cubicBezTo>
                    <a:cubicBezTo>
                      <a:pt x="98" y="191"/>
                      <a:pt x="97" y="191"/>
                      <a:pt x="97" y="190"/>
                    </a:cubicBezTo>
                    <a:cubicBezTo>
                      <a:pt x="96" y="191"/>
                      <a:pt x="95" y="190"/>
                      <a:pt x="95" y="192"/>
                    </a:cubicBezTo>
                    <a:cubicBezTo>
                      <a:pt x="95" y="192"/>
                      <a:pt x="96" y="192"/>
                      <a:pt x="97" y="193"/>
                    </a:cubicBezTo>
                    <a:cubicBezTo>
                      <a:pt x="96" y="194"/>
                      <a:pt x="97" y="195"/>
                      <a:pt x="97" y="195"/>
                    </a:cubicBezTo>
                    <a:cubicBezTo>
                      <a:pt x="97" y="194"/>
                      <a:pt x="97" y="194"/>
                      <a:pt x="97" y="194"/>
                    </a:cubicBezTo>
                    <a:cubicBezTo>
                      <a:pt x="98" y="195"/>
                      <a:pt x="99" y="196"/>
                      <a:pt x="99" y="196"/>
                    </a:cubicBezTo>
                    <a:cubicBezTo>
                      <a:pt x="99" y="196"/>
                      <a:pt x="99" y="196"/>
                      <a:pt x="99" y="195"/>
                    </a:cubicBezTo>
                    <a:cubicBezTo>
                      <a:pt x="99" y="195"/>
                      <a:pt x="99" y="195"/>
                      <a:pt x="99" y="195"/>
                    </a:cubicBezTo>
                    <a:cubicBezTo>
                      <a:pt x="99" y="195"/>
                      <a:pt x="99" y="195"/>
                      <a:pt x="99" y="195"/>
                    </a:cubicBezTo>
                    <a:cubicBezTo>
                      <a:pt x="99" y="195"/>
                      <a:pt x="99" y="195"/>
                      <a:pt x="99" y="195"/>
                    </a:cubicBezTo>
                    <a:cubicBezTo>
                      <a:pt x="100" y="195"/>
                      <a:pt x="100" y="195"/>
                      <a:pt x="100" y="195"/>
                    </a:cubicBezTo>
                    <a:cubicBezTo>
                      <a:pt x="100" y="194"/>
                      <a:pt x="99" y="194"/>
                      <a:pt x="99" y="193"/>
                    </a:cubicBezTo>
                    <a:cubicBezTo>
                      <a:pt x="100" y="193"/>
                      <a:pt x="100" y="193"/>
                      <a:pt x="101" y="193"/>
                    </a:cubicBezTo>
                    <a:cubicBezTo>
                      <a:pt x="101" y="193"/>
                      <a:pt x="100" y="192"/>
                      <a:pt x="99" y="192"/>
                    </a:cubicBezTo>
                    <a:cubicBezTo>
                      <a:pt x="100" y="192"/>
                      <a:pt x="100" y="192"/>
                      <a:pt x="100" y="192"/>
                    </a:cubicBezTo>
                    <a:cubicBezTo>
                      <a:pt x="101" y="192"/>
                      <a:pt x="101" y="192"/>
                      <a:pt x="102" y="192"/>
                    </a:cubicBezTo>
                    <a:cubicBezTo>
                      <a:pt x="102" y="190"/>
                      <a:pt x="100" y="189"/>
                      <a:pt x="98" y="189"/>
                    </a:cubicBezTo>
                    <a:cubicBezTo>
                      <a:pt x="99" y="188"/>
                      <a:pt x="99" y="188"/>
                      <a:pt x="99" y="188"/>
                    </a:cubicBezTo>
                    <a:cubicBezTo>
                      <a:pt x="99" y="188"/>
                      <a:pt x="99" y="188"/>
                      <a:pt x="99" y="188"/>
                    </a:cubicBezTo>
                    <a:cubicBezTo>
                      <a:pt x="99" y="187"/>
                      <a:pt x="99" y="187"/>
                      <a:pt x="99" y="187"/>
                    </a:cubicBezTo>
                    <a:cubicBezTo>
                      <a:pt x="99" y="187"/>
                      <a:pt x="99" y="187"/>
                      <a:pt x="99" y="187"/>
                    </a:cubicBezTo>
                    <a:cubicBezTo>
                      <a:pt x="99" y="187"/>
                      <a:pt x="99" y="187"/>
                      <a:pt x="99" y="187"/>
                    </a:cubicBezTo>
                    <a:cubicBezTo>
                      <a:pt x="99" y="187"/>
                      <a:pt x="99" y="187"/>
                      <a:pt x="99" y="187"/>
                    </a:cubicBezTo>
                    <a:cubicBezTo>
                      <a:pt x="99" y="188"/>
                      <a:pt x="99" y="188"/>
                      <a:pt x="100" y="188"/>
                    </a:cubicBezTo>
                    <a:cubicBezTo>
                      <a:pt x="100" y="188"/>
                      <a:pt x="100" y="188"/>
                      <a:pt x="100" y="188"/>
                    </a:cubicBezTo>
                    <a:cubicBezTo>
                      <a:pt x="100" y="187"/>
                      <a:pt x="98" y="186"/>
                      <a:pt x="98" y="185"/>
                    </a:cubicBezTo>
                    <a:cubicBezTo>
                      <a:pt x="98" y="184"/>
                      <a:pt x="98" y="183"/>
                      <a:pt x="99" y="183"/>
                    </a:cubicBezTo>
                    <a:cubicBezTo>
                      <a:pt x="99" y="183"/>
                      <a:pt x="99" y="183"/>
                      <a:pt x="99" y="183"/>
                    </a:cubicBezTo>
                    <a:cubicBezTo>
                      <a:pt x="99" y="183"/>
                      <a:pt x="99" y="183"/>
                      <a:pt x="99" y="184"/>
                    </a:cubicBezTo>
                    <a:cubicBezTo>
                      <a:pt x="100" y="184"/>
                      <a:pt x="99" y="185"/>
                      <a:pt x="100" y="185"/>
                    </a:cubicBezTo>
                    <a:cubicBezTo>
                      <a:pt x="100" y="185"/>
                      <a:pt x="100" y="185"/>
                      <a:pt x="100" y="185"/>
                    </a:cubicBezTo>
                    <a:cubicBezTo>
                      <a:pt x="100" y="185"/>
                      <a:pt x="100" y="185"/>
                      <a:pt x="100" y="184"/>
                    </a:cubicBezTo>
                    <a:cubicBezTo>
                      <a:pt x="101" y="184"/>
                      <a:pt x="101" y="185"/>
                      <a:pt x="101" y="185"/>
                    </a:cubicBezTo>
                    <a:cubicBezTo>
                      <a:pt x="101" y="185"/>
                      <a:pt x="101" y="185"/>
                      <a:pt x="101" y="185"/>
                    </a:cubicBezTo>
                    <a:cubicBezTo>
                      <a:pt x="102" y="184"/>
                      <a:pt x="101" y="184"/>
                      <a:pt x="101" y="184"/>
                    </a:cubicBezTo>
                    <a:cubicBezTo>
                      <a:pt x="101" y="184"/>
                      <a:pt x="101" y="184"/>
                      <a:pt x="101" y="184"/>
                    </a:cubicBezTo>
                    <a:cubicBezTo>
                      <a:pt x="101" y="184"/>
                      <a:pt x="102" y="184"/>
                      <a:pt x="102" y="184"/>
                    </a:cubicBezTo>
                    <a:cubicBezTo>
                      <a:pt x="102" y="184"/>
                      <a:pt x="102" y="184"/>
                      <a:pt x="102" y="184"/>
                    </a:cubicBezTo>
                    <a:cubicBezTo>
                      <a:pt x="102" y="184"/>
                      <a:pt x="102" y="184"/>
                      <a:pt x="102" y="184"/>
                    </a:cubicBezTo>
                    <a:cubicBezTo>
                      <a:pt x="102" y="183"/>
                      <a:pt x="101" y="184"/>
                      <a:pt x="101" y="183"/>
                    </a:cubicBezTo>
                    <a:cubicBezTo>
                      <a:pt x="102" y="183"/>
                      <a:pt x="102" y="182"/>
                      <a:pt x="102" y="182"/>
                    </a:cubicBezTo>
                    <a:cubicBezTo>
                      <a:pt x="103" y="182"/>
                      <a:pt x="103" y="182"/>
                      <a:pt x="103" y="182"/>
                    </a:cubicBezTo>
                    <a:cubicBezTo>
                      <a:pt x="103" y="182"/>
                      <a:pt x="103" y="182"/>
                      <a:pt x="103" y="182"/>
                    </a:cubicBezTo>
                    <a:cubicBezTo>
                      <a:pt x="104" y="182"/>
                      <a:pt x="104" y="182"/>
                      <a:pt x="104" y="182"/>
                    </a:cubicBezTo>
                    <a:cubicBezTo>
                      <a:pt x="105" y="182"/>
                      <a:pt x="107" y="182"/>
                      <a:pt x="108" y="183"/>
                    </a:cubicBezTo>
                    <a:cubicBezTo>
                      <a:pt x="108" y="183"/>
                      <a:pt x="108" y="183"/>
                      <a:pt x="108" y="183"/>
                    </a:cubicBezTo>
                    <a:cubicBezTo>
                      <a:pt x="107" y="183"/>
                      <a:pt x="107" y="184"/>
                      <a:pt x="107" y="184"/>
                    </a:cubicBezTo>
                    <a:cubicBezTo>
                      <a:pt x="108" y="184"/>
                      <a:pt x="109" y="182"/>
                      <a:pt x="110" y="182"/>
                    </a:cubicBezTo>
                    <a:cubicBezTo>
                      <a:pt x="110" y="182"/>
                      <a:pt x="110" y="182"/>
                      <a:pt x="111" y="182"/>
                    </a:cubicBezTo>
                    <a:cubicBezTo>
                      <a:pt x="111" y="182"/>
                      <a:pt x="111" y="182"/>
                      <a:pt x="112" y="182"/>
                    </a:cubicBezTo>
                    <a:cubicBezTo>
                      <a:pt x="112" y="182"/>
                      <a:pt x="112" y="182"/>
                      <a:pt x="112" y="182"/>
                    </a:cubicBezTo>
                    <a:cubicBezTo>
                      <a:pt x="113" y="182"/>
                      <a:pt x="113" y="182"/>
                      <a:pt x="113" y="181"/>
                    </a:cubicBezTo>
                    <a:cubicBezTo>
                      <a:pt x="111" y="180"/>
                      <a:pt x="111" y="178"/>
                      <a:pt x="110" y="177"/>
                    </a:cubicBezTo>
                    <a:cubicBezTo>
                      <a:pt x="110" y="176"/>
                      <a:pt x="111" y="175"/>
                      <a:pt x="110" y="175"/>
                    </a:cubicBezTo>
                    <a:cubicBezTo>
                      <a:pt x="111" y="174"/>
                      <a:pt x="111" y="174"/>
                      <a:pt x="112" y="174"/>
                    </a:cubicBezTo>
                    <a:cubicBezTo>
                      <a:pt x="112" y="172"/>
                      <a:pt x="112" y="170"/>
                      <a:pt x="112" y="169"/>
                    </a:cubicBezTo>
                    <a:cubicBezTo>
                      <a:pt x="113" y="169"/>
                      <a:pt x="113" y="169"/>
                      <a:pt x="113" y="169"/>
                    </a:cubicBezTo>
                    <a:cubicBezTo>
                      <a:pt x="113" y="169"/>
                      <a:pt x="113" y="169"/>
                      <a:pt x="114" y="169"/>
                    </a:cubicBezTo>
                    <a:cubicBezTo>
                      <a:pt x="114" y="168"/>
                      <a:pt x="114" y="168"/>
                      <a:pt x="114" y="166"/>
                    </a:cubicBezTo>
                    <a:cubicBezTo>
                      <a:pt x="114" y="166"/>
                      <a:pt x="114" y="166"/>
                      <a:pt x="114" y="166"/>
                    </a:cubicBezTo>
                    <a:cubicBezTo>
                      <a:pt x="115" y="166"/>
                      <a:pt x="116" y="165"/>
                      <a:pt x="116" y="164"/>
                    </a:cubicBezTo>
                    <a:cubicBezTo>
                      <a:pt x="117" y="164"/>
                      <a:pt x="117" y="163"/>
                      <a:pt x="118" y="163"/>
                    </a:cubicBezTo>
                    <a:cubicBezTo>
                      <a:pt x="118" y="163"/>
                      <a:pt x="118" y="163"/>
                      <a:pt x="118" y="163"/>
                    </a:cubicBezTo>
                    <a:cubicBezTo>
                      <a:pt x="118" y="163"/>
                      <a:pt x="118" y="163"/>
                      <a:pt x="119" y="163"/>
                    </a:cubicBezTo>
                    <a:cubicBezTo>
                      <a:pt x="119" y="163"/>
                      <a:pt x="119" y="163"/>
                      <a:pt x="119" y="163"/>
                    </a:cubicBezTo>
                    <a:cubicBezTo>
                      <a:pt x="119" y="163"/>
                      <a:pt x="119" y="163"/>
                      <a:pt x="119" y="163"/>
                    </a:cubicBezTo>
                    <a:cubicBezTo>
                      <a:pt x="119" y="163"/>
                      <a:pt x="120" y="163"/>
                      <a:pt x="120" y="163"/>
                    </a:cubicBezTo>
                    <a:cubicBezTo>
                      <a:pt x="120" y="163"/>
                      <a:pt x="120" y="163"/>
                      <a:pt x="120" y="163"/>
                    </a:cubicBezTo>
                    <a:cubicBezTo>
                      <a:pt x="120" y="164"/>
                      <a:pt x="120" y="164"/>
                      <a:pt x="119" y="164"/>
                    </a:cubicBezTo>
                    <a:cubicBezTo>
                      <a:pt x="119" y="164"/>
                      <a:pt x="119" y="164"/>
                      <a:pt x="119" y="164"/>
                    </a:cubicBezTo>
                    <a:cubicBezTo>
                      <a:pt x="119" y="164"/>
                      <a:pt x="119" y="164"/>
                      <a:pt x="118" y="164"/>
                    </a:cubicBezTo>
                    <a:cubicBezTo>
                      <a:pt x="118" y="164"/>
                      <a:pt x="118" y="164"/>
                      <a:pt x="118" y="164"/>
                    </a:cubicBezTo>
                    <a:cubicBezTo>
                      <a:pt x="118" y="164"/>
                      <a:pt x="118" y="164"/>
                      <a:pt x="118" y="164"/>
                    </a:cubicBezTo>
                    <a:cubicBezTo>
                      <a:pt x="119" y="164"/>
                      <a:pt x="119" y="164"/>
                      <a:pt x="119" y="164"/>
                    </a:cubicBezTo>
                    <a:cubicBezTo>
                      <a:pt x="119" y="165"/>
                      <a:pt x="119" y="165"/>
                      <a:pt x="119" y="165"/>
                    </a:cubicBezTo>
                    <a:cubicBezTo>
                      <a:pt x="120" y="165"/>
                      <a:pt x="120" y="165"/>
                      <a:pt x="121" y="165"/>
                    </a:cubicBezTo>
                    <a:cubicBezTo>
                      <a:pt x="121" y="165"/>
                      <a:pt x="121" y="165"/>
                      <a:pt x="121" y="165"/>
                    </a:cubicBezTo>
                    <a:cubicBezTo>
                      <a:pt x="122" y="165"/>
                      <a:pt x="122" y="165"/>
                      <a:pt x="122" y="165"/>
                    </a:cubicBezTo>
                    <a:cubicBezTo>
                      <a:pt x="122" y="165"/>
                      <a:pt x="123" y="165"/>
                      <a:pt x="123" y="165"/>
                    </a:cubicBezTo>
                    <a:cubicBezTo>
                      <a:pt x="123" y="166"/>
                      <a:pt x="123" y="166"/>
                      <a:pt x="123" y="166"/>
                    </a:cubicBezTo>
                    <a:cubicBezTo>
                      <a:pt x="123" y="166"/>
                      <a:pt x="123" y="166"/>
                      <a:pt x="123" y="166"/>
                    </a:cubicBezTo>
                    <a:cubicBezTo>
                      <a:pt x="122" y="166"/>
                      <a:pt x="121" y="167"/>
                      <a:pt x="121" y="168"/>
                    </a:cubicBezTo>
                    <a:cubicBezTo>
                      <a:pt x="121" y="168"/>
                      <a:pt x="121" y="168"/>
                      <a:pt x="122" y="168"/>
                    </a:cubicBezTo>
                    <a:cubicBezTo>
                      <a:pt x="122" y="168"/>
                      <a:pt x="123" y="168"/>
                      <a:pt x="123" y="169"/>
                    </a:cubicBezTo>
                    <a:cubicBezTo>
                      <a:pt x="123" y="169"/>
                      <a:pt x="123" y="169"/>
                      <a:pt x="123" y="170"/>
                    </a:cubicBezTo>
                    <a:cubicBezTo>
                      <a:pt x="123" y="170"/>
                      <a:pt x="124" y="170"/>
                      <a:pt x="124" y="170"/>
                    </a:cubicBezTo>
                    <a:cubicBezTo>
                      <a:pt x="125" y="170"/>
                      <a:pt x="126" y="169"/>
                      <a:pt x="126" y="169"/>
                    </a:cubicBezTo>
                    <a:cubicBezTo>
                      <a:pt x="127" y="169"/>
                      <a:pt x="127" y="169"/>
                      <a:pt x="127" y="169"/>
                    </a:cubicBezTo>
                    <a:cubicBezTo>
                      <a:pt x="128" y="169"/>
                      <a:pt x="128" y="168"/>
                      <a:pt x="128" y="168"/>
                    </a:cubicBezTo>
                    <a:cubicBezTo>
                      <a:pt x="128" y="168"/>
                      <a:pt x="128" y="168"/>
                      <a:pt x="128" y="168"/>
                    </a:cubicBezTo>
                    <a:cubicBezTo>
                      <a:pt x="129" y="168"/>
                      <a:pt x="129" y="168"/>
                      <a:pt x="129" y="168"/>
                    </a:cubicBezTo>
                    <a:cubicBezTo>
                      <a:pt x="129" y="168"/>
                      <a:pt x="129" y="168"/>
                      <a:pt x="130" y="168"/>
                    </a:cubicBezTo>
                    <a:cubicBezTo>
                      <a:pt x="130" y="168"/>
                      <a:pt x="130" y="168"/>
                      <a:pt x="130" y="168"/>
                    </a:cubicBezTo>
                    <a:cubicBezTo>
                      <a:pt x="130" y="167"/>
                      <a:pt x="130" y="167"/>
                      <a:pt x="130" y="167"/>
                    </a:cubicBezTo>
                    <a:cubicBezTo>
                      <a:pt x="130" y="167"/>
                      <a:pt x="129" y="167"/>
                      <a:pt x="129" y="167"/>
                    </a:cubicBezTo>
                    <a:cubicBezTo>
                      <a:pt x="129" y="167"/>
                      <a:pt x="129" y="167"/>
                      <a:pt x="129" y="167"/>
                    </a:cubicBezTo>
                    <a:cubicBezTo>
                      <a:pt x="129" y="167"/>
                      <a:pt x="128" y="167"/>
                      <a:pt x="128" y="167"/>
                    </a:cubicBezTo>
                    <a:cubicBezTo>
                      <a:pt x="128" y="167"/>
                      <a:pt x="128" y="167"/>
                      <a:pt x="128" y="167"/>
                    </a:cubicBezTo>
                    <a:cubicBezTo>
                      <a:pt x="128" y="167"/>
                      <a:pt x="128" y="167"/>
                      <a:pt x="128" y="167"/>
                    </a:cubicBezTo>
                    <a:cubicBezTo>
                      <a:pt x="127" y="167"/>
                      <a:pt x="126" y="166"/>
                      <a:pt x="125" y="165"/>
                    </a:cubicBezTo>
                    <a:cubicBezTo>
                      <a:pt x="126" y="166"/>
                      <a:pt x="127" y="167"/>
                      <a:pt x="127" y="168"/>
                    </a:cubicBezTo>
                    <a:cubicBezTo>
                      <a:pt x="127" y="168"/>
                      <a:pt x="127" y="168"/>
                      <a:pt x="127" y="168"/>
                    </a:cubicBezTo>
                    <a:cubicBezTo>
                      <a:pt x="126" y="168"/>
                      <a:pt x="126" y="167"/>
                      <a:pt x="126" y="166"/>
                    </a:cubicBezTo>
                    <a:cubicBezTo>
                      <a:pt x="126" y="167"/>
                      <a:pt x="126" y="167"/>
                      <a:pt x="126" y="167"/>
                    </a:cubicBezTo>
                    <a:cubicBezTo>
                      <a:pt x="126" y="167"/>
                      <a:pt x="126" y="167"/>
                      <a:pt x="126" y="166"/>
                    </a:cubicBezTo>
                    <a:cubicBezTo>
                      <a:pt x="126" y="166"/>
                      <a:pt x="125" y="166"/>
                      <a:pt x="125" y="166"/>
                    </a:cubicBezTo>
                    <a:cubicBezTo>
                      <a:pt x="125" y="166"/>
                      <a:pt x="125" y="166"/>
                      <a:pt x="125" y="166"/>
                    </a:cubicBezTo>
                    <a:cubicBezTo>
                      <a:pt x="125" y="166"/>
                      <a:pt x="125" y="166"/>
                      <a:pt x="125" y="166"/>
                    </a:cubicBezTo>
                    <a:cubicBezTo>
                      <a:pt x="125" y="166"/>
                      <a:pt x="125" y="166"/>
                      <a:pt x="125" y="166"/>
                    </a:cubicBezTo>
                    <a:cubicBezTo>
                      <a:pt x="125" y="166"/>
                      <a:pt x="124" y="165"/>
                      <a:pt x="123" y="165"/>
                    </a:cubicBezTo>
                    <a:cubicBezTo>
                      <a:pt x="124" y="165"/>
                      <a:pt x="124" y="165"/>
                      <a:pt x="124" y="165"/>
                    </a:cubicBezTo>
                    <a:cubicBezTo>
                      <a:pt x="124" y="165"/>
                      <a:pt x="125" y="165"/>
                      <a:pt x="125" y="165"/>
                    </a:cubicBezTo>
                    <a:cubicBezTo>
                      <a:pt x="126" y="164"/>
                      <a:pt x="126" y="164"/>
                      <a:pt x="127" y="163"/>
                    </a:cubicBezTo>
                    <a:cubicBezTo>
                      <a:pt x="127" y="164"/>
                      <a:pt x="126" y="164"/>
                      <a:pt x="126" y="165"/>
                    </a:cubicBezTo>
                    <a:cubicBezTo>
                      <a:pt x="127" y="164"/>
                      <a:pt x="127" y="163"/>
                      <a:pt x="127" y="163"/>
                    </a:cubicBezTo>
                    <a:cubicBezTo>
                      <a:pt x="127" y="163"/>
                      <a:pt x="127" y="163"/>
                      <a:pt x="127" y="163"/>
                    </a:cubicBezTo>
                    <a:cubicBezTo>
                      <a:pt x="127" y="163"/>
                      <a:pt x="127" y="163"/>
                      <a:pt x="128" y="163"/>
                    </a:cubicBezTo>
                    <a:cubicBezTo>
                      <a:pt x="129" y="163"/>
                      <a:pt x="131" y="163"/>
                      <a:pt x="132" y="161"/>
                    </a:cubicBezTo>
                    <a:cubicBezTo>
                      <a:pt x="133" y="161"/>
                      <a:pt x="134" y="161"/>
                      <a:pt x="135" y="161"/>
                    </a:cubicBezTo>
                    <a:cubicBezTo>
                      <a:pt x="136" y="161"/>
                      <a:pt x="136" y="161"/>
                      <a:pt x="136" y="161"/>
                    </a:cubicBezTo>
                    <a:cubicBezTo>
                      <a:pt x="135" y="162"/>
                      <a:pt x="134" y="162"/>
                      <a:pt x="134" y="163"/>
                    </a:cubicBezTo>
                    <a:cubicBezTo>
                      <a:pt x="134" y="163"/>
                      <a:pt x="134" y="163"/>
                      <a:pt x="133" y="163"/>
                    </a:cubicBezTo>
                    <a:cubicBezTo>
                      <a:pt x="133" y="163"/>
                      <a:pt x="133" y="163"/>
                      <a:pt x="133" y="163"/>
                    </a:cubicBezTo>
                    <a:cubicBezTo>
                      <a:pt x="133" y="164"/>
                      <a:pt x="134" y="164"/>
                      <a:pt x="134" y="165"/>
                    </a:cubicBezTo>
                    <a:cubicBezTo>
                      <a:pt x="133" y="165"/>
                      <a:pt x="133" y="166"/>
                      <a:pt x="133" y="167"/>
                    </a:cubicBezTo>
                    <a:cubicBezTo>
                      <a:pt x="133" y="167"/>
                      <a:pt x="133" y="167"/>
                      <a:pt x="133" y="167"/>
                    </a:cubicBezTo>
                    <a:cubicBezTo>
                      <a:pt x="132" y="167"/>
                      <a:pt x="132" y="167"/>
                      <a:pt x="131" y="167"/>
                    </a:cubicBezTo>
                    <a:cubicBezTo>
                      <a:pt x="132" y="168"/>
                      <a:pt x="131" y="167"/>
                      <a:pt x="131" y="168"/>
                    </a:cubicBezTo>
                    <a:cubicBezTo>
                      <a:pt x="131" y="168"/>
                      <a:pt x="131" y="168"/>
                      <a:pt x="131" y="168"/>
                    </a:cubicBezTo>
                    <a:cubicBezTo>
                      <a:pt x="132" y="168"/>
                      <a:pt x="132" y="169"/>
                      <a:pt x="133" y="170"/>
                    </a:cubicBezTo>
                    <a:cubicBezTo>
                      <a:pt x="133" y="170"/>
                      <a:pt x="133" y="170"/>
                      <a:pt x="133" y="170"/>
                    </a:cubicBezTo>
                    <a:cubicBezTo>
                      <a:pt x="137" y="170"/>
                      <a:pt x="138" y="174"/>
                      <a:pt x="141" y="174"/>
                    </a:cubicBezTo>
                    <a:cubicBezTo>
                      <a:pt x="144" y="176"/>
                      <a:pt x="145" y="180"/>
                      <a:pt x="141" y="181"/>
                    </a:cubicBezTo>
                    <a:cubicBezTo>
                      <a:pt x="141" y="181"/>
                      <a:pt x="141" y="181"/>
                      <a:pt x="141" y="181"/>
                    </a:cubicBezTo>
                    <a:cubicBezTo>
                      <a:pt x="140" y="181"/>
                      <a:pt x="140" y="181"/>
                      <a:pt x="139" y="181"/>
                    </a:cubicBezTo>
                    <a:cubicBezTo>
                      <a:pt x="139" y="181"/>
                      <a:pt x="138" y="181"/>
                      <a:pt x="138" y="181"/>
                    </a:cubicBezTo>
                    <a:cubicBezTo>
                      <a:pt x="138" y="181"/>
                      <a:pt x="138" y="181"/>
                      <a:pt x="137" y="181"/>
                    </a:cubicBezTo>
                    <a:cubicBezTo>
                      <a:pt x="137" y="181"/>
                      <a:pt x="137" y="181"/>
                      <a:pt x="136" y="181"/>
                    </a:cubicBezTo>
                    <a:cubicBezTo>
                      <a:pt x="136" y="181"/>
                      <a:pt x="136" y="181"/>
                      <a:pt x="136" y="181"/>
                    </a:cubicBezTo>
                    <a:cubicBezTo>
                      <a:pt x="134" y="181"/>
                      <a:pt x="133" y="180"/>
                      <a:pt x="132" y="180"/>
                    </a:cubicBezTo>
                    <a:cubicBezTo>
                      <a:pt x="131" y="180"/>
                      <a:pt x="131" y="180"/>
                      <a:pt x="131" y="180"/>
                    </a:cubicBezTo>
                    <a:cubicBezTo>
                      <a:pt x="131" y="180"/>
                      <a:pt x="131" y="179"/>
                      <a:pt x="130" y="179"/>
                    </a:cubicBezTo>
                    <a:cubicBezTo>
                      <a:pt x="130" y="179"/>
                      <a:pt x="130" y="179"/>
                      <a:pt x="130" y="179"/>
                    </a:cubicBezTo>
                    <a:cubicBezTo>
                      <a:pt x="130" y="179"/>
                      <a:pt x="129" y="179"/>
                      <a:pt x="129" y="179"/>
                    </a:cubicBezTo>
                    <a:cubicBezTo>
                      <a:pt x="129" y="179"/>
                      <a:pt x="128" y="179"/>
                      <a:pt x="128" y="178"/>
                    </a:cubicBezTo>
                    <a:cubicBezTo>
                      <a:pt x="124" y="178"/>
                      <a:pt x="120" y="178"/>
                      <a:pt x="119" y="181"/>
                    </a:cubicBezTo>
                    <a:cubicBezTo>
                      <a:pt x="118" y="181"/>
                      <a:pt x="117" y="181"/>
                      <a:pt x="116" y="181"/>
                    </a:cubicBezTo>
                    <a:cubicBezTo>
                      <a:pt x="115" y="181"/>
                      <a:pt x="114" y="181"/>
                      <a:pt x="114" y="181"/>
                    </a:cubicBezTo>
                    <a:cubicBezTo>
                      <a:pt x="114" y="182"/>
                      <a:pt x="114" y="182"/>
                      <a:pt x="114" y="182"/>
                    </a:cubicBezTo>
                    <a:cubicBezTo>
                      <a:pt x="114" y="182"/>
                      <a:pt x="114" y="182"/>
                      <a:pt x="114" y="182"/>
                    </a:cubicBezTo>
                    <a:cubicBezTo>
                      <a:pt x="114" y="182"/>
                      <a:pt x="114" y="182"/>
                      <a:pt x="115" y="182"/>
                    </a:cubicBezTo>
                    <a:cubicBezTo>
                      <a:pt x="115" y="182"/>
                      <a:pt x="115" y="182"/>
                      <a:pt x="115" y="182"/>
                    </a:cubicBezTo>
                    <a:cubicBezTo>
                      <a:pt x="115" y="182"/>
                      <a:pt x="115" y="182"/>
                      <a:pt x="115" y="183"/>
                    </a:cubicBezTo>
                    <a:cubicBezTo>
                      <a:pt x="115" y="183"/>
                      <a:pt x="115" y="183"/>
                      <a:pt x="115" y="183"/>
                    </a:cubicBezTo>
                    <a:cubicBezTo>
                      <a:pt x="114" y="183"/>
                      <a:pt x="113" y="183"/>
                      <a:pt x="113" y="183"/>
                    </a:cubicBezTo>
                    <a:cubicBezTo>
                      <a:pt x="113" y="183"/>
                      <a:pt x="113" y="183"/>
                      <a:pt x="113" y="183"/>
                    </a:cubicBezTo>
                    <a:cubicBezTo>
                      <a:pt x="113" y="183"/>
                      <a:pt x="113" y="183"/>
                      <a:pt x="113" y="183"/>
                    </a:cubicBezTo>
                    <a:cubicBezTo>
                      <a:pt x="113" y="183"/>
                      <a:pt x="113" y="183"/>
                      <a:pt x="114" y="183"/>
                    </a:cubicBezTo>
                    <a:cubicBezTo>
                      <a:pt x="114" y="183"/>
                      <a:pt x="114" y="183"/>
                      <a:pt x="114" y="184"/>
                    </a:cubicBezTo>
                    <a:cubicBezTo>
                      <a:pt x="113" y="184"/>
                      <a:pt x="113" y="184"/>
                      <a:pt x="112" y="184"/>
                    </a:cubicBezTo>
                    <a:cubicBezTo>
                      <a:pt x="112" y="184"/>
                      <a:pt x="111" y="184"/>
                      <a:pt x="111" y="183"/>
                    </a:cubicBezTo>
                    <a:cubicBezTo>
                      <a:pt x="110" y="184"/>
                      <a:pt x="110" y="184"/>
                      <a:pt x="110" y="184"/>
                    </a:cubicBezTo>
                    <a:cubicBezTo>
                      <a:pt x="110" y="184"/>
                      <a:pt x="109" y="183"/>
                      <a:pt x="109" y="183"/>
                    </a:cubicBezTo>
                    <a:cubicBezTo>
                      <a:pt x="107" y="184"/>
                      <a:pt x="107" y="185"/>
                      <a:pt x="107" y="186"/>
                    </a:cubicBezTo>
                    <a:cubicBezTo>
                      <a:pt x="107" y="186"/>
                      <a:pt x="107" y="187"/>
                      <a:pt x="107" y="187"/>
                    </a:cubicBezTo>
                    <a:cubicBezTo>
                      <a:pt x="107" y="187"/>
                      <a:pt x="108" y="186"/>
                      <a:pt x="108" y="186"/>
                    </a:cubicBezTo>
                    <a:cubicBezTo>
                      <a:pt x="108" y="186"/>
                      <a:pt x="108" y="186"/>
                      <a:pt x="109" y="186"/>
                    </a:cubicBezTo>
                    <a:cubicBezTo>
                      <a:pt x="109" y="186"/>
                      <a:pt x="109" y="186"/>
                      <a:pt x="109" y="186"/>
                    </a:cubicBezTo>
                    <a:cubicBezTo>
                      <a:pt x="108" y="187"/>
                      <a:pt x="109" y="187"/>
                      <a:pt x="109" y="188"/>
                    </a:cubicBezTo>
                    <a:cubicBezTo>
                      <a:pt x="109" y="188"/>
                      <a:pt x="109" y="188"/>
                      <a:pt x="109" y="188"/>
                    </a:cubicBezTo>
                    <a:cubicBezTo>
                      <a:pt x="109" y="188"/>
                      <a:pt x="109" y="188"/>
                      <a:pt x="109" y="188"/>
                    </a:cubicBezTo>
                    <a:cubicBezTo>
                      <a:pt x="109" y="188"/>
                      <a:pt x="109" y="188"/>
                      <a:pt x="109" y="188"/>
                    </a:cubicBezTo>
                    <a:cubicBezTo>
                      <a:pt x="109" y="188"/>
                      <a:pt x="109" y="188"/>
                      <a:pt x="109" y="188"/>
                    </a:cubicBezTo>
                    <a:cubicBezTo>
                      <a:pt x="109" y="188"/>
                      <a:pt x="109" y="189"/>
                      <a:pt x="109" y="189"/>
                    </a:cubicBezTo>
                    <a:cubicBezTo>
                      <a:pt x="109" y="189"/>
                      <a:pt x="109" y="190"/>
                      <a:pt x="108" y="190"/>
                    </a:cubicBezTo>
                    <a:cubicBezTo>
                      <a:pt x="108" y="190"/>
                      <a:pt x="108" y="189"/>
                      <a:pt x="108" y="189"/>
                    </a:cubicBezTo>
                    <a:cubicBezTo>
                      <a:pt x="108" y="189"/>
                      <a:pt x="108" y="189"/>
                      <a:pt x="108" y="189"/>
                    </a:cubicBezTo>
                    <a:cubicBezTo>
                      <a:pt x="108" y="190"/>
                      <a:pt x="108" y="190"/>
                      <a:pt x="108" y="191"/>
                    </a:cubicBezTo>
                    <a:cubicBezTo>
                      <a:pt x="108" y="191"/>
                      <a:pt x="109" y="191"/>
                      <a:pt x="110" y="191"/>
                    </a:cubicBezTo>
                    <a:cubicBezTo>
                      <a:pt x="110" y="192"/>
                      <a:pt x="110" y="192"/>
                      <a:pt x="110" y="193"/>
                    </a:cubicBezTo>
                    <a:cubicBezTo>
                      <a:pt x="110" y="193"/>
                      <a:pt x="111" y="193"/>
                      <a:pt x="111" y="194"/>
                    </a:cubicBezTo>
                    <a:cubicBezTo>
                      <a:pt x="110" y="194"/>
                      <a:pt x="110" y="194"/>
                      <a:pt x="110" y="194"/>
                    </a:cubicBezTo>
                    <a:cubicBezTo>
                      <a:pt x="110" y="194"/>
                      <a:pt x="110" y="194"/>
                      <a:pt x="110" y="194"/>
                    </a:cubicBezTo>
                    <a:cubicBezTo>
                      <a:pt x="111" y="194"/>
                      <a:pt x="111" y="194"/>
                      <a:pt x="111" y="194"/>
                    </a:cubicBezTo>
                    <a:cubicBezTo>
                      <a:pt x="111" y="194"/>
                      <a:pt x="111" y="194"/>
                      <a:pt x="112" y="194"/>
                    </a:cubicBezTo>
                    <a:cubicBezTo>
                      <a:pt x="112" y="194"/>
                      <a:pt x="112" y="194"/>
                      <a:pt x="112" y="194"/>
                    </a:cubicBezTo>
                    <a:cubicBezTo>
                      <a:pt x="112" y="195"/>
                      <a:pt x="111" y="195"/>
                      <a:pt x="110" y="195"/>
                    </a:cubicBezTo>
                    <a:cubicBezTo>
                      <a:pt x="110" y="195"/>
                      <a:pt x="110" y="195"/>
                      <a:pt x="111" y="195"/>
                    </a:cubicBezTo>
                    <a:cubicBezTo>
                      <a:pt x="111" y="195"/>
                      <a:pt x="111" y="195"/>
                      <a:pt x="111" y="195"/>
                    </a:cubicBezTo>
                    <a:cubicBezTo>
                      <a:pt x="111" y="195"/>
                      <a:pt x="111" y="195"/>
                      <a:pt x="111" y="195"/>
                    </a:cubicBezTo>
                    <a:cubicBezTo>
                      <a:pt x="112" y="195"/>
                      <a:pt x="112" y="195"/>
                      <a:pt x="112" y="195"/>
                    </a:cubicBezTo>
                    <a:cubicBezTo>
                      <a:pt x="112" y="195"/>
                      <a:pt x="112" y="195"/>
                      <a:pt x="112" y="195"/>
                    </a:cubicBezTo>
                    <a:cubicBezTo>
                      <a:pt x="112" y="195"/>
                      <a:pt x="112" y="195"/>
                      <a:pt x="112" y="195"/>
                    </a:cubicBezTo>
                    <a:cubicBezTo>
                      <a:pt x="112" y="195"/>
                      <a:pt x="113" y="195"/>
                      <a:pt x="113" y="195"/>
                    </a:cubicBezTo>
                    <a:cubicBezTo>
                      <a:pt x="113" y="195"/>
                      <a:pt x="113" y="195"/>
                      <a:pt x="113" y="195"/>
                    </a:cubicBezTo>
                    <a:cubicBezTo>
                      <a:pt x="113" y="195"/>
                      <a:pt x="114" y="195"/>
                      <a:pt x="114" y="195"/>
                    </a:cubicBezTo>
                    <a:cubicBezTo>
                      <a:pt x="114" y="195"/>
                      <a:pt x="114" y="195"/>
                      <a:pt x="115" y="195"/>
                    </a:cubicBezTo>
                    <a:cubicBezTo>
                      <a:pt x="115" y="195"/>
                      <a:pt x="115" y="196"/>
                      <a:pt x="115" y="196"/>
                    </a:cubicBezTo>
                    <a:cubicBezTo>
                      <a:pt x="115" y="196"/>
                      <a:pt x="115" y="197"/>
                      <a:pt x="116" y="197"/>
                    </a:cubicBezTo>
                    <a:cubicBezTo>
                      <a:pt x="116" y="197"/>
                      <a:pt x="117" y="196"/>
                      <a:pt x="117" y="196"/>
                    </a:cubicBezTo>
                    <a:cubicBezTo>
                      <a:pt x="117" y="196"/>
                      <a:pt x="118" y="196"/>
                      <a:pt x="118" y="196"/>
                    </a:cubicBezTo>
                    <a:cubicBezTo>
                      <a:pt x="118" y="196"/>
                      <a:pt x="118" y="196"/>
                      <a:pt x="118" y="196"/>
                    </a:cubicBezTo>
                    <a:cubicBezTo>
                      <a:pt x="118" y="195"/>
                      <a:pt x="119" y="195"/>
                      <a:pt x="118" y="195"/>
                    </a:cubicBezTo>
                    <a:cubicBezTo>
                      <a:pt x="119" y="195"/>
                      <a:pt x="119" y="195"/>
                      <a:pt x="120" y="195"/>
                    </a:cubicBezTo>
                    <a:cubicBezTo>
                      <a:pt x="121" y="195"/>
                      <a:pt x="123" y="196"/>
                      <a:pt x="124" y="197"/>
                    </a:cubicBezTo>
                    <a:cubicBezTo>
                      <a:pt x="125" y="197"/>
                      <a:pt x="126" y="196"/>
                      <a:pt x="127" y="196"/>
                    </a:cubicBezTo>
                    <a:cubicBezTo>
                      <a:pt x="128" y="195"/>
                      <a:pt x="128" y="195"/>
                      <a:pt x="129" y="194"/>
                    </a:cubicBezTo>
                    <a:cubicBezTo>
                      <a:pt x="130" y="194"/>
                      <a:pt x="130" y="195"/>
                      <a:pt x="131" y="195"/>
                    </a:cubicBezTo>
                    <a:cubicBezTo>
                      <a:pt x="131" y="195"/>
                      <a:pt x="131" y="194"/>
                      <a:pt x="132" y="194"/>
                    </a:cubicBezTo>
                    <a:cubicBezTo>
                      <a:pt x="132" y="194"/>
                      <a:pt x="132" y="194"/>
                      <a:pt x="132" y="194"/>
                    </a:cubicBezTo>
                    <a:cubicBezTo>
                      <a:pt x="132" y="195"/>
                      <a:pt x="132" y="195"/>
                      <a:pt x="132" y="195"/>
                    </a:cubicBezTo>
                    <a:cubicBezTo>
                      <a:pt x="132" y="195"/>
                      <a:pt x="132" y="195"/>
                      <a:pt x="132" y="196"/>
                    </a:cubicBezTo>
                    <a:cubicBezTo>
                      <a:pt x="132" y="197"/>
                      <a:pt x="132" y="197"/>
                      <a:pt x="132" y="197"/>
                    </a:cubicBezTo>
                    <a:cubicBezTo>
                      <a:pt x="132" y="197"/>
                      <a:pt x="132" y="197"/>
                      <a:pt x="132" y="197"/>
                    </a:cubicBezTo>
                    <a:cubicBezTo>
                      <a:pt x="133" y="199"/>
                      <a:pt x="132" y="201"/>
                      <a:pt x="132" y="203"/>
                    </a:cubicBezTo>
                    <a:cubicBezTo>
                      <a:pt x="130" y="205"/>
                      <a:pt x="130" y="210"/>
                      <a:pt x="127" y="211"/>
                    </a:cubicBezTo>
                    <a:cubicBezTo>
                      <a:pt x="127" y="211"/>
                      <a:pt x="127" y="211"/>
                      <a:pt x="127" y="211"/>
                    </a:cubicBezTo>
                    <a:cubicBezTo>
                      <a:pt x="127" y="211"/>
                      <a:pt x="126" y="211"/>
                      <a:pt x="126" y="211"/>
                    </a:cubicBezTo>
                    <a:cubicBezTo>
                      <a:pt x="126" y="211"/>
                      <a:pt x="126" y="210"/>
                      <a:pt x="125" y="210"/>
                    </a:cubicBezTo>
                    <a:cubicBezTo>
                      <a:pt x="125" y="210"/>
                      <a:pt x="125" y="211"/>
                      <a:pt x="124" y="211"/>
                    </a:cubicBezTo>
                    <a:cubicBezTo>
                      <a:pt x="124" y="211"/>
                      <a:pt x="124" y="210"/>
                      <a:pt x="123" y="210"/>
                    </a:cubicBezTo>
                    <a:cubicBezTo>
                      <a:pt x="123" y="211"/>
                      <a:pt x="124" y="211"/>
                      <a:pt x="124" y="211"/>
                    </a:cubicBezTo>
                    <a:cubicBezTo>
                      <a:pt x="123" y="211"/>
                      <a:pt x="122" y="211"/>
                      <a:pt x="123" y="210"/>
                    </a:cubicBezTo>
                    <a:cubicBezTo>
                      <a:pt x="123" y="210"/>
                      <a:pt x="123" y="210"/>
                      <a:pt x="123" y="210"/>
                    </a:cubicBezTo>
                    <a:cubicBezTo>
                      <a:pt x="123" y="210"/>
                      <a:pt x="122" y="210"/>
                      <a:pt x="122" y="210"/>
                    </a:cubicBezTo>
                    <a:cubicBezTo>
                      <a:pt x="122" y="210"/>
                      <a:pt x="121" y="210"/>
                      <a:pt x="121" y="210"/>
                    </a:cubicBezTo>
                    <a:cubicBezTo>
                      <a:pt x="121" y="210"/>
                      <a:pt x="121" y="210"/>
                      <a:pt x="121" y="210"/>
                    </a:cubicBezTo>
                    <a:cubicBezTo>
                      <a:pt x="121" y="210"/>
                      <a:pt x="121" y="210"/>
                      <a:pt x="121" y="210"/>
                    </a:cubicBezTo>
                    <a:cubicBezTo>
                      <a:pt x="121" y="210"/>
                      <a:pt x="121" y="210"/>
                      <a:pt x="120" y="210"/>
                    </a:cubicBezTo>
                    <a:cubicBezTo>
                      <a:pt x="120" y="210"/>
                      <a:pt x="120" y="210"/>
                      <a:pt x="120" y="210"/>
                    </a:cubicBezTo>
                    <a:cubicBezTo>
                      <a:pt x="120" y="210"/>
                      <a:pt x="119" y="210"/>
                      <a:pt x="119" y="210"/>
                    </a:cubicBezTo>
                    <a:cubicBezTo>
                      <a:pt x="118" y="210"/>
                      <a:pt x="117" y="211"/>
                      <a:pt x="116" y="211"/>
                    </a:cubicBezTo>
                    <a:cubicBezTo>
                      <a:pt x="116" y="211"/>
                      <a:pt x="116" y="211"/>
                      <a:pt x="116" y="211"/>
                    </a:cubicBezTo>
                    <a:cubicBezTo>
                      <a:pt x="116" y="211"/>
                      <a:pt x="115" y="211"/>
                      <a:pt x="115" y="211"/>
                    </a:cubicBezTo>
                    <a:cubicBezTo>
                      <a:pt x="115" y="211"/>
                      <a:pt x="114" y="211"/>
                      <a:pt x="114" y="211"/>
                    </a:cubicBezTo>
                    <a:cubicBezTo>
                      <a:pt x="114" y="211"/>
                      <a:pt x="114" y="211"/>
                      <a:pt x="113" y="211"/>
                    </a:cubicBezTo>
                    <a:cubicBezTo>
                      <a:pt x="112" y="210"/>
                      <a:pt x="109" y="210"/>
                      <a:pt x="107" y="210"/>
                    </a:cubicBezTo>
                    <a:cubicBezTo>
                      <a:pt x="107" y="210"/>
                      <a:pt x="106" y="210"/>
                      <a:pt x="106" y="210"/>
                    </a:cubicBezTo>
                    <a:cubicBezTo>
                      <a:pt x="106" y="209"/>
                      <a:pt x="106" y="209"/>
                      <a:pt x="105" y="208"/>
                    </a:cubicBezTo>
                    <a:cubicBezTo>
                      <a:pt x="105" y="208"/>
                      <a:pt x="105" y="208"/>
                      <a:pt x="105" y="208"/>
                    </a:cubicBezTo>
                    <a:cubicBezTo>
                      <a:pt x="104" y="208"/>
                      <a:pt x="102" y="208"/>
                      <a:pt x="101" y="207"/>
                    </a:cubicBezTo>
                    <a:cubicBezTo>
                      <a:pt x="101" y="207"/>
                      <a:pt x="101" y="207"/>
                      <a:pt x="101" y="207"/>
                    </a:cubicBezTo>
                    <a:cubicBezTo>
                      <a:pt x="100" y="206"/>
                      <a:pt x="98" y="206"/>
                      <a:pt x="97" y="206"/>
                    </a:cubicBezTo>
                    <a:cubicBezTo>
                      <a:pt x="95" y="207"/>
                      <a:pt x="92" y="207"/>
                      <a:pt x="93" y="210"/>
                    </a:cubicBezTo>
                    <a:cubicBezTo>
                      <a:pt x="94" y="211"/>
                      <a:pt x="92" y="214"/>
                      <a:pt x="91" y="214"/>
                    </a:cubicBezTo>
                    <a:cubicBezTo>
                      <a:pt x="91" y="214"/>
                      <a:pt x="91" y="214"/>
                      <a:pt x="91" y="214"/>
                    </a:cubicBezTo>
                    <a:cubicBezTo>
                      <a:pt x="89" y="214"/>
                      <a:pt x="88" y="211"/>
                      <a:pt x="85" y="211"/>
                    </a:cubicBezTo>
                    <a:cubicBezTo>
                      <a:pt x="85" y="211"/>
                      <a:pt x="85" y="211"/>
                      <a:pt x="84" y="211"/>
                    </a:cubicBezTo>
                    <a:cubicBezTo>
                      <a:pt x="84" y="211"/>
                      <a:pt x="84" y="211"/>
                      <a:pt x="84" y="211"/>
                    </a:cubicBezTo>
                    <a:cubicBezTo>
                      <a:pt x="83" y="211"/>
                      <a:pt x="83" y="211"/>
                      <a:pt x="83" y="211"/>
                    </a:cubicBezTo>
                    <a:cubicBezTo>
                      <a:pt x="83" y="211"/>
                      <a:pt x="82" y="211"/>
                      <a:pt x="82" y="210"/>
                    </a:cubicBezTo>
                    <a:cubicBezTo>
                      <a:pt x="82" y="209"/>
                      <a:pt x="82" y="208"/>
                      <a:pt x="81" y="207"/>
                    </a:cubicBezTo>
                    <a:cubicBezTo>
                      <a:pt x="81" y="207"/>
                      <a:pt x="81" y="207"/>
                      <a:pt x="81" y="207"/>
                    </a:cubicBezTo>
                    <a:cubicBezTo>
                      <a:pt x="80" y="207"/>
                      <a:pt x="79" y="207"/>
                      <a:pt x="78" y="206"/>
                    </a:cubicBezTo>
                    <a:cubicBezTo>
                      <a:pt x="75" y="206"/>
                      <a:pt x="72" y="207"/>
                      <a:pt x="71" y="204"/>
                    </a:cubicBezTo>
                    <a:cubicBezTo>
                      <a:pt x="71" y="204"/>
                      <a:pt x="71" y="204"/>
                      <a:pt x="71" y="204"/>
                    </a:cubicBezTo>
                    <a:cubicBezTo>
                      <a:pt x="70" y="204"/>
                      <a:pt x="70" y="204"/>
                      <a:pt x="70" y="204"/>
                    </a:cubicBezTo>
                    <a:cubicBezTo>
                      <a:pt x="70" y="204"/>
                      <a:pt x="70" y="205"/>
                      <a:pt x="70" y="205"/>
                    </a:cubicBezTo>
                    <a:cubicBezTo>
                      <a:pt x="70" y="205"/>
                      <a:pt x="70" y="205"/>
                      <a:pt x="70" y="205"/>
                    </a:cubicBezTo>
                    <a:cubicBezTo>
                      <a:pt x="69" y="204"/>
                      <a:pt x="68" y="204"/>
                      <a:pt x="68" y="203"/>
                    </a:cubicBezTo>
                    <a:cubicBezTo>
                      <a:pt x="69" y="201"/>
                      <a:pt x="71" y="201"/>
                      <a:pt x="70" y="198"/>
                    </a:cubicBezTo>
                    <a:cubicBezTo>
                      <a:pt x="69" y="198"/>
                      <a:pt x="69" y="198"/>
                      <a:pt x="69" y="196"/>
                    </a:cubicBezTo>
                    <a:cubicBezTo>
                      <a:pt x="70" y="196"/>
                      <a:pt x="70" y="195"/>
                      <a:pt x="70" y="194"/>
                    </a:cubicBezTo>
                    <a:cubicBezTo>
                      <a:pt x="70" y="194"/>
                      <a:pt x="70" y="194"/>
                      <a:pt x="70" y="194"/>
                    </a:cubicBezTo>
                    <a:cubicBezTo>
                      <a:pt x="69" y="194"/>
                      <a:pt x="69" y="195"/>
                      <a:pt x="69" y="195"/>
                    </a:cubicBezTo>
                    <a:cubicBezTo>
                      <a:pt x="68" y="195"/>
                      <a:pt x="68" y="194"/>
                      <a:pt x="68" y="194"/>
                    </a:cubicBezTo>
                    <a:cubicBezTo>
                      <a:pt x="68" y="194"/>
                      <a:pt x="68" y="194"/>
                      <a:pt x="68" y="194"/>
                    </a:cubicBezTo>
                    <a:cubicBezTo>
                      <a:pt x="66" y="194"/>
                      <a:pt x="64" y="195"/>
                      <a:pt x="62" y="195"/>
                    </a:cubicBezTo>
                    <a:cubicBezTo>
                      <a:pt x="62" y="195"/>
                      <a:pt x="62" y="194"/>
                      <a:pt x="61" y="194"/>
                    </a:cubicBezTo>
                    <a:cubicBezTo>
                      <a:pt x="61" y="195"/>
                      <a:pt x="61" y="195"/>
                      <a:pt x="60" y="195"/>
                    </a:cubicBezTo>
                    <a:cubicBezTo>
                      <a:pt x="60" y="195"/>
                      <a:pt x="59" y="195"/>
                      <a:pt x="59" y="194"/>
                    </a:cubicBezTo>
                    <a:cubicBezTo>
                      <a:pt x="58" y="195"/>
                      <a:pt x="58" y="195"/>
                      <a:pt x="57" y="195"/>
                    </a:cubicBezTo>
                    <a:cubicBezTo>
                      <a:pt x="55" y="195"/>
                      <a:pt x="54" y="195"/>
                      <a:pt x="52" y="195"/>
                    </a:cubicBezTo>
                    <a:cubicBezTo>
                      <a:pt x="52" y="195"/>
                      <a:pt x="52" y="195"/>
                      <a:pt x="52" y="195"/>
                    </a:cubicBezTo>
                    <a:cubicBezTo>
                      <a:pt x="52" y="195"/>
                      <a:pt x="52" y="195"/>
                      <a:pt x="52" y="195"/>
                    </a:cubicBezTo>
                    <a:cubicBezTo>
                      <a:pt x="52" y="195"/>
                      <a:pt x="51" y="195"/>
                      <a:pt x="51" y="195"/>
                    </a:cubicBezTo>
                    <a:cubicBezTo>
                      <a:pt x="51" y="195"/>
                      <a:pt x="51" y="196"/>
                      <a:pt x="50" y="196"/>
                    </a:cubicBezTo>
                    <a:cubicBezTo>
                      <a:pt x="50" y="196"/>
                      <a:pt x="49" y="196"/>
                      <a:pt x="49" y="196"/>
                    </a:cubicBezTo>
                    <a:cubicBezTo>
                      <a:pt x="47" y="196"/>
                      <a:pt x="45" y="196"/>
                      <a:pt x="44" y="198"/>
                    </a:cubicBezTo>
                    <a:cubicBezTo>
                      <a:pt x="44" y="198"/>
                      <a:pt x="44" y="198"/>
                      <a:pt x="44" y="198"/>
                    </a:cubicBezTo>
                    <a:cubicBezTo>
                      <a:pt x="43" y="198"/>
                      <a:pt x="42" y="198"/>
                      <a:pt x="41" y="199"/>
                    </a:cubicBezTo>
                    <a:cubicBezTo>
                      <a:pt x="40" y="199"/>
                      <a:pt x="40" y="200"/>
                      <a:pt x="39" y="200"/>
                    </a:cubicBezTo>
                    <a:cubicBezTo>
                      <a:pt x="38" y="200"/>
                      <a:pt x="38" y="200"/>
                      <a:pt x="37" y="200"/>
                    </a:cubicBezTo>
                    <a:cubicBezTo>
                      <a:pt x="37" y="200"/>
                      <a:pt x="37" y="199"/>
                      <a:pt x="37" y="199"/>
                    </a:cubicBezTo>
                    <a:cubicBezTo>
                      <a:pt x="37" y="199"/>
                      <a:pt x="37" y="199"/>
                      <a:pt x="37" y="199"/>
                    </a:cubicBezTo>
                    <a:cubicBezTo>
                      <a:pt x="36" y="199"/>
                      <a:pt x="36" y="199"/>
                      <a:pt x="36" y="199"/>
                    </a:cubicBezTo>
                    <a:cubicBezTo>
                      <a:pt x="35" y="199"/>
                      <a:pt x="35" y="199"/>
                      <a:pt x="34" y="199"/>
                    </a:cubicBezTo>
                    <a:cubicBezTo>
                      <a:pt x="34" y="200"/>
                      <a:pt x="33" y="200"/>
                      <a:pt x="33" y="200"/>
                    </a:cubicBezTo>
                    <a:cubicBezTo>
                      <a:pt x="32" y="200"/>
                      <a:pt x="31" y="199"/>
                      <a:pt x="31" y="198"/>
                    </a:cubicBezTo>
                    <a:cubicBezTo>
                      <a:pt x="31" y="198"/>
                      <a:pt x="31" y="198"/>
                      <a:pt x="31" y="198"/>
                    </a:cubicBezTo>
                    <a:cubicBezTo>
                      <a:pt x="31" y="198"/>
                      <a:pt x="30" y="198"/>
                      <a:pt x="30" y="198"/>
                    </a:cubicBezTo>
                    <a:cubicBezTo>
                      <a:pt x="30" y="199"/>
                      <a:pt x="29" y="199"/>
                      <a:pt x="30" y="200"/>
                    </a:cubicBezTo>
                    <a:cubicBezTo>
                      <a:pt x="29" y="200"/>
                      <a:pt x="29" y="200"/>
                      <a:pt x="29" y="201"/>
                    </a:cubicBezTo>
                    <a:cubicBezTo>
                      <a:pt x="28" y="204"/>
                      <a:pt x="24" y="205"/>
                      <a:pt x="21" y="207"/>
                    </a:cubicBezTo>
                    <a:cubicBezTo>
                      <a:pt x="21" y="208"/>
                      <a:pt x="22" y="208"/>
                      <a:pt x="22" y="208"/>
                    </a:cubicBezTo>
                    <a:cubicBezTo>
                      <a:pt x="21" y="209"/>
                      <a:pt x="20" y="210"/>
                      <a:pt x="20" y="211"/>
                    </a:cubicBezTo>
                    <a:cubicBezTo>
                      <a:pt x="21" y="212"/>
                      <a:pt x="20" y="213"/>
                      <a:pt x="20" y="213"/>
                    </a:cubicBezTo>
                    <a:cubicBezTo>
                      <a:pt x="21" y="214"/>
                      <a:pt x="21" y="214"/>
                      <a:pt x="21" y="214"/>
                    </a:cubicBezTo>
                    <a:cubicBezTo>
                      <a:pt x="21" y="215"/>
                      <a:pt x="18" y="217"/>
                      <a:pt x="18" y="218"/>
                    </a:cubicBezTo>
                    <a:cubicBezTo>
                      <a:pt x="16" y="218"/>
                      <a:pt x="15" y="220"/>
                      <a:pt x="13" y="220"/>
                    </a:cubicBezTo>
                    <a:cubicBezTo>
                      <a:pt x="13" y="220"/>
                      <a:pt x="13" y="220"/>
                      <a:pt x="13" y="220"/>
                    </a:cubicBezTo>
                    <a:cubicBezTo>
                      <a:pt x="12" y="221"/>
                      <a:pt x="11" y="221"/>
                      <a:pt x="11" y="223"/>
                    </a:cubicBezTo>
                    <a:cubicBezTo>
                      <a:pt x="10" y="223"/>
                      <a:pt x="9" y="224"/>
                      <a:pt x="8" y="225"/>
                    </a:cubicBezTo>
                    <a:cubicBezTo>
                      <a:pt x="8" y="225"/>
                      <a:pt x="8" y="225"/>
                      <a:pt x="8" y="226"/>
                    </a:cubicBezTo>
                    <a:cubicBezTo>
                      <a:pt x="8" y="227"/>
                      <a:pt x="7" y="227"/>
                      <a:pt x="7" y="229"/>
                    </a:cubicBezTo>
                    <a:cubicBezTo>
                      <a:pt x="4" y="230"/>
                      <a:pt x="4" y="234"/>
                      <a:pt x="2" y="236"/>
                    </a:cubicBezTo>
                    <a:cubicBezTo>
                      <a:pt x="2" y="237"/>
                      <a:pt x="1" y="238"/>
                      <a:pt x="1" y="239"/>
                    </a:cubicBezTo>
                    <a:cubicBezTo>
                      <a:pt x="1" y="239"/>
                      <a:pt x="1" y="239"/>
                      <a:pt x="1" y="239"/>
                    </a:cubicBezTo>
                    <a:cubicBezTo>
                      <a:pt x="2" y="239"/>
                      <a:pt x="2" y="239"/>
                      <a:pt x="2" y="239"/>
                    </a:cubicBezTo>
                    <a:cubicBezTo>
                      <a:pt x="2" y="239"/>
                      <a:pt x="2" y="239"/>
                      <a:pt x="2" y="239"/>
                    </a:cubicBezTo>
                    <a:cubicBezTo>
                      <a:pt x="2" y="239"/>
                      <a:pt x="2" y="239"/>
                      <a:pt x="2" y="239"/>
                    </a:cubicBezTo>
                    <a:cubicBezTo>
                      <a:pt x="2" y="240"/>
                      <a:pt x="2" y="240"/>
                      <a:pt x="2" y="240"/>
                    </a:cubicBezTo>
                    <a:cubicBezTo>
                      <a:pt x="2" y="240"/>
                      <a:pt x="2" y="240"/>
                      <a:pt x="2" y="240"/>
                    </a:cubicBezTo>
                    <a:cubicBezTo>
                      <a:pt x="4" y="240"/>
                      <a:pt x="4" y="242"/>
                      <a:pt x="2" y="242"/>
                    </a:cubicBezTo>
                    <a:cubicBezTo>
                      <a:pt x="4" y="244"/>
                      <a:pt x="4" y="246"/>
                      <a:pt x="4" y="248"/>
                    </a:cubicBezTo>
                    <a:cubicBezTo>
                      <a:pt x="2" y="250"/>
                      <a:pt x="2" y="254"/>
                      <a:pt x="0" y="255"/>
                    </a:cubicBezTo>
                    <a:cubicBezTo>
                      <a:pt x="1" y="255"/>
                      <a:pt x="1" y="257"/>
                      <a:pt x="2" y="257"/>
                    </a:cubicBezTo>
                    <a:cubicBezTo>
                      <a:pt x="2" y="257"/>
                      <a:pt x="2" y="257"/>
                      <a:pt x="2" y="257"/>
                    </a:cubicBezTo>
                    <a:cubicBezTo>
                      <a:pt x="146" y="257"/>
                      <a:pt x="146" y="257"/>
                      <a:pt x="146" y="257"/>
                    </a:cubicBezTo>
                    <a:cubicBezTo>
                      <a:pt x="146" y="253"/>
                      <a:pt x="146" y="253"/>
                      <a:pt x="146" y="253"/>
                    </a:cubicBezTo>
                    <a:cubicBezTo>
                      <a:pt x="145" y="253"/>
                      <a:pt x="145" y="253"/>
                      <a:pt x="145" y="253"/>
                    </a:cubicBezTo>
                    <a:cubicBezTo>
                      <a:pt x="145" y="253"/>
                      <a:pt x="146" y="254"/>
                      <a:pt x="145" y="254"/>
                    </a:cubicBezTo>
                    <a:cubicBezTo>
                      <a:pt x="143" y="252"/>
                      <a:pt x="144" y="247"/>
                      <a:pt x="141" y="246"/>
                    </a:cubicBezTo>
                    <a:cubicBezTo>
                      <a:pt x="141" y="245"/>
                      <a:pt x="139" y="245"/>
                      <a:pt x="139" y="244"/>
                    </a:cubicBezTo>
                    <a:cubicBezTo>
                      <a:pt x="138" y="243"/>
                      <a:pt x="138" y="240"/>
                      <a:pt x="138" y="238"/>
                    </a:cubicBezTo>
                    <a:cubicBezTo>
                      <a:pt x="138" y="239"/>
                      <a:pt x="138" y="239"/>
                      <a:pt x="138" y="239"/>
                    </a:cubicBezTo>
                    <a:cubicBezTo>
                      <a:pt x="138" y="238"/>
                      <a:pt x="137" y="237"/>
                      <a:pt x="137" y="236"/>
                    </a:cubicBezTo>
                    <a:cubicBezTo>
                      <a:pt x="136" y="235"/>
                      <a:pt x="136" y="235"/>
                      <a:pt x="135" y="234"/>
                    </a:cubicBezTo>
                    <a:cubicBezTo>
                      <a:pt x="135" y="234"/>
                      <a:pt x="135" y="234"/>
                      <a:pt x="135" y="234"/>
                    </a:cubicBezTo>
                    <a:cubicBezTo>
                      <a:pt x="133" y="234"/>
                      <a:pt x="133" y="232"/>
                      <a:pt x="133" y="231"/>
                    </a:cubicBezTo>
                    <a:cubicBezTo>
                      <a:pt x="133" y="231"/>
                      <a:pt x="134" y="231"/>
                      <a:pt x="134" y="231"/>
                    </a:cubicBezTo>
                    <a:cubicBezTo>
                      <a:pt x="134" y="231"/>
                      <a:pt x="134" y="231"/>
                      <a:pt x="134" y="231"/>
                    </a:cubicBezTo>
                    <a:cubicBezTo>
                      <a:pt x="133" y="231"/>
                      <a:pt x="133" y="230"/>
                      <a:pt x="133" y="230"/>
                    </a:cubicBezTo>
                    <a:cubicBezTo>
                      <a:pt x="132" y="228"/>
                      <a:pt x="132" y="228"/>
                      <a:pt x="131" y="227"/>
                    </a:cubicBezTo>
                    <a:cubicBezTo>
                      <a:pt x="130" y="225"/>
                      <a:pt x="129" y="222"/>
                      <a:pt x="128" y="221"/>
                    </a:cubicBezTo>
                    <a:cubicBezTo>
                      <a:pt x="128" y="220"/>
                      <a:pt x="128" y="220"/>
                      <a:pt x="128" y="220"/>
                    </a:cubicBezTo>
                    <a:cubicBezTo>
                      <a:pt x="126" y="218"/>
                      <a:pt x="125" y="217"/>
                      <a:pt x="125" y="215"/>
                    </a:cubicBezTo>
                    <a:cubicBezTo>
                      <a:pt x="125" y="216"/>
                      <a:pt x="127" y="216"/>
                      <a:pt x="127" y="218"/>
                    </a:cubicBezTo>
                    <a:cubicBezTo>
                      <a:pt x="128" y="218"/>
                      <a:pt x="128" y="220"/>
                      <a:pt x="130" y="220"/>
                    </a:cubicBezTo>
                    <a:cubicBezTo>
                      <a:pt x="130" y="219"/>
                      <a:pt x="130" y="217"/>
                      <a:pt x="131" y="215"/>
                    </a:cubicBezTo>
                    <a:cubicBezTo>
                      <a:pt x="131" y="217"/>
                      <a:pt x="131" y="218"/>
                      <a:pt x="131" y="219"/>
                    </a:cubicBezTo>
                    <a:cubicBezTo>
                      <a:pt x="131" y="219"/>
                      <a:pt x="131" y="219"/>
                      <a:pt x="131" y="219"/>
                    </a:cubicBezTo>
                    <a:cubicBezTo>
                      <a:pt x="131" y="219"/>
                      <a:pt x="131" y="219"/>
                      <a:pt x="131" y="219"/>
                    </a:cubicBezTo>
                    <a:cubicBezTo>
                      <a:pt x="131" y="219"/>
                      <a:pt x="131" y="219"/>
                      <a:pt x="131" y="219"/>
                    </a:cubicBezTo>
                    <a:cubicBezTo>
                      <a:pt x="132" y="219"/>
                      <a:pt x="132" y="219"/>
                      <a:pt x="132" y="219"/>
                    </a:cubicBezTo>
                    <a:cubicBezTo>
                      <a:pt x="133" y="222"/>
                      <a:pt x="136" y="225"/>
                      <a:pt x="138" y="228"/>
                    </a:cubicBezTo>
                    <a:cubicBezTo>
                      <a:pt x="138" y="228"/>
                      <a:pt x="137" y="228"/>
                      <a:pt x="137" y="229"/>
                    </a:cubicBezTo>
                    <a:cubicBezTo>
                      <a:pt x="138" y="229"/>
                      <a:pt x="138" y="230"/>
                      <a:pt x="138" y="230"/>
                    </a:cubicBezTo>
                    <a:cubicBezTo>
                      <a:pt x="139" y="230"/>
                      <a:pt x="139" y="230"/>
                      <a:pt x="139" y="230"/>
                    </a:cubicBezTo>
                    <a:cubicBezTo>
                      <a:pt x="142" y="231"/>
                      <a:pt x="142" y="235"/>
                      <a:pt x="143" y="238"/>
                    </a:cubicBezTo>
                    <a:cubicBezTo>
                      <a:pt x="143" y="239"/>
                      <a:pt x="145" y="240"/>
                      <a:pt x="146" y="241"/>
                    </a:cubicBezTo>
                    <a:cubicBezTo>
                      <a:pt x="146" y="156"/>
                      <a:pt x="146" y="156"/>
                      <a:pt x="146" y="156"/>
                    </a:cubicBezTo>
                    <a:cubicBezTo>
                      <a:pt x="145" y="157"/>
                      <a:pt x="145" y="158"/>
                      <a:pt x="145" y="159"/>
                    </a:cubicBezTo>
                    <a:cubicBezTo>
                      <a:pt x="145" y="159"/>
                      <a:pt x="143" y="159"/>
                      <a:pt x="143" y="160"/>
                    </a:cubicBezTo>
                    <a:cubicBezTo>
                      <a:pt x="143" y="159"/>
                      <a:pt x="143" y="158"/>
                      <a:pt x="143" y="158"/>
                    </a:cubicBezTo>
                    <a:cubicBezTo>
                      <a:pt x="144" y="158"/>
                      <a:pt x="143" y="159"/>
                      <a:pt x="144" y="159"/>
                    </a:cubicBezTo>
                    <a:cubicBezTo>
                      <a:pt x="144" y="158"/>
                      <a:pt x="145" y="157"/>
                      <a:pt x="145" y="156"/>
                    </a:cubicBezTo>
                    <a:cubicBezTo>
                      <a:pt x="145" y="156"/>
                      <a:pt x="145" y="156"/>
                      <a:pt x="145" y="156"/>
                    </a:cubicBezTo>
                    <a:cubicBezTo>
                      <a:pt x="145" y="155"/>
                      <a:pt x="145" y="155"/>
                      <a:pt x="146" y="155"/>
                    </a:cubicBezTo>
                    <a:cubicBezTo>
                      <a:pt x="146" y="130"/>
                      <a:pt x="146" y="130"/>
                      <a:pt x="146" y="130"/>
                    </a:cubicBezTo>
                    <a:cubicBezTo>
                      <a:pt x="145" y="130"/>
                      <a:pt x="145" y="130"/>
                      <a:pt x="145" y="130"/>
                    </a:cubicBezTo>
                    <a:cubicBezTo>
                      <a:pt x="144" y="130"/>
                      <a:pt x="144" y="130"/>
                      <a:pt x="143" y="129"/>
                    </a:cubicBezTo>
                    <a:cubicBezTo>
                      <a:pt x="143" y="129"/>
                      <a:pt x="144" y="129"/>
                      <a:pt x="144" y="129"/>
                    </a:cubicBezTo>
                    <a:cubicBezTo>
                      <a:pt x="144" y="129"/>
                      <a:pt x="145" y="129"/>
                      <a:pt x="146" y="129"/>
                    </a:cubicBezTo>
                    <a:cubicBezTo>
                      <a:pt x="146" y="129"/>
                      <a:pt x="146" y="129"/>
                      <a:pt x="146" y="129"/>
                    </a:cubicBezTo>
                    <a:moveTo>
                      <a:pt x="342" y="213"/>
                    </a:moveTo>
                    <a:cubicBezTo>
                      <a:pt x="343" y="212"/>
                      <a:pt x="343" y="212"/>
                      <a:pt x="343" y="212"/>
                    </a:cubicBezTo>
                    <a:cubicBezTo>
                      <a:pt x="344" y="212"/>
                      <a:pt x="344" y="212"/>
                      <a:pt x="344" y="212"/>
                    </a:cubicBezTo>
                    <a:cubicBezTo>
                      <a:pt x="344" y="213"/>
                      <a:pt x="343" y="213"/>
                      <a:pt x="342" y="213"/>
                    </a:cubicBezTo>
                    <a:moveTo>
                      <a:pt x="327" y="213"/>
                    </a:moveTo>
                    <a:cubicBezTo>
                      <a:pt x="327" y="213"/>
                      <a:pt x="327" y="212"/>
                      <a:pt x="327" y="211"/>
                    </a:cubicBezTo>
                    <a:cubicBezTo>
                      <a:pt x="327" y="211"/>
                      <a:pt x="328" y="211"/>
                      <a:pt x="328" y="211"/>
                    </a:cubicBezTo>
                    <a:cubicBezTo>
                      <a:pt x="328" y="211"/>
                      <a:pt x="328" y="212"/>
                      <a:pt x="328" y="212"/>
                    </a:cubicBezTo>
                    <a:cubicBezTo>
                      <a:pt x="328" y="212"/>
                      <a:pt x="329" y="214"/>
                      <a:pt x="328" y="214"/>
                    </a:cubicBezTo>
                    <a:cubicBezTo>
                      <a:pt x="328" y="214"/>
                      <a:pt x="327" y="214"/>
                      <a:pt x="327" y="214"/>
                    </a:cubicBezTo>
                    <a:cubicBezTo>
                      <a:pt x="327" y="214"/>
                      <a:pt x="327" y="214"/>
                      <a:pt x="326" y="214"/>
                    </a:cubicBezTo>
                    <a:cubicBezTo>
                      <a:pt x="326" y="213"/>
                      <a:pt x="326" y="213"/>
                      <a:pt x="325" y="212"/>
                    </a:cubicBezTo>
                    <a:cubicBezTo>
                      <a:pt x="326" y="212"/>
                      <a:pt x="326" y="212"/>
                      <a:pt x="326" y="212"/>
                    </a:cubicBezTo>
                    <a:cubicBezTo>
                      <a:pt x="326" y="212"/>
                      <a:pt x="327" y="213"/>
                      <a:pt x="327" y="213"/>
                    </a:cubicBezTo>
                    <a:moveTo>
                      <a:pt x="337" y="215"/>
                    </a:moveTo>
                    <a:cubicBezTo>
                      <a:pt x="336" y="214"/>
                      <a:pt x="337" y="212"/>
                      <a:pt x="336" y="212"/>
                    </a:cubicBezTo>
                    <a:cubicBezTo>
                      <a:pt x="336" y="212"/>
                      <a:pt x="336" y="211"/>
                      <a:pt x="336" y="211"/>
                    </a:cubicBezTo>
                    <a:cubicBezTo>
                      <a:pt x="336" y="211"/>
                      <a:pt x="336" y="211"/>
                      <a:pt x="336" y="212"/>
                    </a:cubicBezTo>
                    <a:cubicBezTo>
                      <a:pt x="336" y="212"/>
                      <a:pt x="336" y="212"/>
                      <a:pt x="337" y="212"/>
                    </a:cubicBezTo>
                    <a:cubicBezTo>
                      <a:pt x="337" y="212"/>
                      <a:pt x="337" y="212"/>
                      <a:pt x="337" y="212"/>
                    </a:cubicBezTo>
                    <a:cubicBezTo>
                      <a:pt x="337" y="211"/>
                      <a:pt x="338" y="211"/>
                      <a:pt x="338" y="211"/>
                    </a:cubicBezTo>
                    <a:cubicBezTo>
                      <a:pt x="338" y="211"/>
                      <a:pt x="338" y="211"/>
                      <a:pt x="338" y="211"/>
                    </a:cubicBezTo>
                    <a:cubicBezTo>
                      <a:pt x="337" y="212"/>
                      <a:pt x="337" y="213"/>
                      <a:pt x="337" y="215"/>
                    </a:cubicBezTo>
                    <a:moveTo>
                      <a:pt x="335" y="210"/>
                    </a:moveTo>
                    <a:cubicBezTo>
                      <a:pt x="335" y="209"/>
                      <a:pt x="336" y="209"/>
                      <a:pt x="336" y="209"/>
                    </a:cubicBezTo>
                    <a:cubicBezTo>
                      <a:pt x="337" y="208"/>
                      <a:pt x="337" y="208"/>
                      <a:pt x="337" y="208"/>
                    </a:cubicBezTo>
                    <a:cubicBezTo>
                      <a:pt x="337" y="209"/>
                      <a:pt x="336" y="210"/>
                      <a:pt x="335" y="210"/>
                    </a:cubicBezTo>
                    <a:moveTo>
                      <a:pt x="331" y="209"/>
                    </a:moveTo>
                    <a:cubicBezTo>
                      <a:pt x="331" y="209"/>
                      <a:pt x="331" y="209"/>
                      <a:pt x="331" y="209"/>
                    </a:cubicBezTo>
                    <a:cubicBezTo>
                      <a:pt x="331" y="209"/>
                      <a:pt x="331" y="208"/>
                      <a:pt x="331" y="208"/>
                    </a:cubicBezTo>
                    <a:cubicBezTo>
                      <a:pt x="331" y="208"/>
                      <a:pt x="331" y="208"/>
                      <a:pt x="331" y="208"/>
                    </a:cubicBezTo>
                    <a:cubicBezTo>
                      <a:pt x="331" y="209"/>
                      <a:pt x="331" y="209"/>
                      <a:pt x="331" y="209"/>
                    </a:cubicBezTo>
                    <a:cubicBezTo>
                      <a:pt x="331" y="209"/>
                      <a:pt x="331" y="209"/>
                      <a:pt x="331" y="209"/>
                    </a:cubicBezTo>
                    <a:moveTo>
                      <a:pt x="345" y="206"/>
                    </a:moveTo>
                    <a:cubicBezTo>
                      <a:pt x="345" y="206"/>
                      <a:pt x="344" y="205"/>
                      <a:pt x="345" y="204"/>
                    </a:cubicBezTo>
                    <a:cubicBezTo>
                      <a:pt x="345" y="204"/>
                      <a:pt x="345" y="204"/>
                      <a:pt x="345" y="204"/>
                    </a:cubicBezTo>
                    <a:cubicBezTo>
                      <a:pt x="345" y="204"/>
                      <a:pt x="345" y="205"/>
                      <a:pt x="346" y="205"/>
                    </a:cubicBezTo>
                    <a:cubicBezTo>
                      <a:pt x="346" y="205"/>
                      <a:pt x="346" y="205"/>
                      <a:pt x="346" y="206"/>
                    </a:cubicBezTo>
                    <a:cubicBezTo>
                      <a:pt x="346" y="206"/>
                      <a:pt x="346" y="206"/>
                      <a:pt x="346" y="206"/>
                    </a:cubicBezTo>
                    <a:cubicBezTo>
                      <a:pt x="346" y="206"/>
                      <a:pt x="346" y="205"/>
                      <a:pt x="346" y="205"/>
                    </a:cubicBezTo>
                    <a:cubicBezTo>
                      <a:pt x="347" y="205"/>
                      <a:pt x="346" y="206"/>
                      <a:pt x="346" y="206"/>
                    </a:cubicBezTo>
                    <a:cubicBezTo>
                      <a:pt x="346" y="206"/>
                      <a:pt x="346" y="206"/>
                      <a:pt x="346" y="206"/>
                    </a:cubicBezTo>
                    <a:cubicBezTo>
                      <a:pt x="346" y="206"/>
                      <a:pt x="346" y="206"/>
                      <a:pt x="346" y="206"/>
                    </a:cubicBezTo>
                    <a:cubicBezTo>
                      <a:pt x="345" y="206"/>
                      <a:pt x="345" y="206"/>
                      <a:pt x="345" y="206"/>
                    </a:cubicBezTo>
                    <a:cubicBezTo>
                      <a:pt x="345" y="206"/>
                      <a:pt x="345" y="206"/>
                      <a:pt x="345" y="206"/>
                    </a:cubicBezTo>
                    <a:moveTo>
                      <a:pt x="341" y="205"/>
                    </a:moveTo>
                    <a:cubicBezTo>
                      <a:pt x="341" y="204"/>
                      <a:pt x="341" y="204"/>
                      <a:pt x="341" y="204"/>
                    </a:cubicBezTo>
                    <a:cubicBezTo>
                      <a:pt x="341" y="204"/>
                      <a:pt x="341" y="204"/>
                      <a:pt x="341" y="204"/>
                    </a:cubicBezTo>
                    <a:cubicBezTo>
                      <a:pt x="341" y="204"/>
                      <a:pt x="341" y="204"/>
                      <a:pt x="341" y="204"/>
                    </a:cubicBezTo>
                    <a:cubicBezTo>
                      <a:pt x="342" y="204"/>
                      <a:pt x="342" y="204"/>
                      <a:pt x="342" y="204"/>
                    </a:cubicBezTo>
                    <a:cubicBezTo>
                      <a:pt x="342" y="204"/>
                      <a:pt x="342" y="204"/>
                      <a:pt x="342" y="204"/>
                    </a:cubicBezTo>
                    <a:cubicBezTo>
                      <a:pt x="342" y="204"/>
                      <a:pt x="341" y="205"/>
                      <a:pt x="341" y="205"/>
                    </a:cubicBezTo>
                    <a:moveTo>
                      <a:pt x="338" y="204"/>
                    </a:moveTo>
                    <a:cubicBezTo>
                      <a:pt x="338" y="204"/>
                      <a:pt x="338" y="204"/>
                      <a:pt x="338" y="204"/>
                    </a:cubicBezTo>
                    <a:cubicBezTo>
                      <a:pt x="338" y="204"/>
                      <a:pt x="338" y="204"/>
                      <a:pt x="339" y="204"/>
                    </a:cubicBezTo>
                    <a:cubicBezTo>
                      <a:pt x="339" y="204"/>
                      <a:pt x="339" y="204"/>
                      <a:pt x="339" y="204"/>
                    </a:cubicBezTo>
                    <a:cubicBezTo>
                      <a:pt x="339" y="204"/>
                      <a:pt x="339" y="204"/>
                      <a:pt x="338" y="204"/>
                    </a:cubicBezTo>
                    <a:cubicBezTo>
                      <a:pt x="338" y="204"/>
                      <a:pt x="338" y="204"/>
                      <a:pt x="337" y="204"/>
                    </a:cubicBezTo>
                    <a:cubicBezTo>
                      <a:pt x="338" y="204"/>
                      <a:pt x="338" y="204"/>
                      <a:pt x="338" y="204"/>
                    </a:cubicBezTo>
                    <a:moveTo>
                      <a:pt x="322" y="201"/>
                    </a:moveTo>
                    <a:cubicBezTo>
                      <a:pt x="322" y="201"/>
                      <a:pt x="322" y="201"/>
                      <a:pt x="322" y="201"/>
                    </a:cubicBezTo>
                    <a:cubicBezTo>
                      <a:pt x="322" y="201"/>
                      <a:pt x="322" y="201"/>
                      <a:pt x="322" y="201"/>
                    </a:cubicBezTo>
                    <a:cubicBezTo>
                      <a:pt x="322" y="200"/>
                      <a:pt x="322" y="201"/>
                      <a:pt x="322" y="200"/>
                    </a:cubicBezTo>
                    <a:cubicBezTo>
                      <a:pt x="323" y="200"/>
                      <a:pt x="323" y="201"/>
                      <a:pt x="323" y="202"/>
                    </a:cubicBezTo>
                    <a:cubicBezTo>
                      <a:pt x="323" y="202"/>
                      <a:pt x="322" y="202"/>
                      <a:pt x="322" y="202"/>
                    </a:cubicBezTo>
                    <a:cubicBezTo>
                      <a:pt x="322" y="202"/>
                      <a:pt x="322" y="202"/>
                      <a:pt x="322" y="202"/>
                    </a:cubicBezTo>
                    <a:cubicBezTo>
                      <a:pt x="321" y="202"/>
                      <a:pt x="321" y="201"/>
                      <a:pt x="321" y="201"/>
                    </a:cubicBezTo>
                    <a:cubicBezTo>
                      <a:pt x="321" y="201"/>
                      <a:pt x="321" y="201"/>
                      <a:pt x="321" y="201"/>
                    </a:cubicBezTo>
                    <a:cubicBezTo>
                      <a:pt x="320" y="201"/>
                      <a:pt x="321" y="201"/>
                      <a:pt x="321" y="201"/>
                    </a:cubicBezTo>
                    <a:cubicBezTo>
                      <a:pt x="321" y="201"/>
                      <a:pt x="321" y="201"/>
                      <a:pt x="321" y="201"/>
                    </a:cubicBezTo>
                    <a:cubicBezTo>
                      <a:pt x="322" y="201"/>
                      <a:pt x="322" y="201"/>
                      <a:pt x="322" y="201"/>
                    </a:cubicBezTo>
                    <a:moveTo>
                      <a:pt x="341" y="199"/>
                    </a:moveTo>
                    <a:cubicBezTo>
                      <a:pt x="341" y="199"/>
                      <a:pt x="341" y="199"/>
                      <a:pt x="341" y="199"/>
                    </a:cubicBezTo>
                    <a:cubicBezTo>
                      <a:pt x="341" y="199"/>
                      <a:pt x="341" y="198"/>
                      <a:pt x="342" y="198"/>
                    </a:cubicBezTo>
                    <a:cubicBezTo>
                      <a:pt x="342" y="198"/>
                      <a:pt x="342" y="198"/>
                      <a:pt x="342" y="198"/>
                    </a:cubicBezTo>
                    <a:cubicBezTo>
                      <a:pt x="342" y="199"/>
                      <a:pt x="342" y="200"/>
                      <a:pt x="342" y="201"/>
                    </a:cubicBezTo>
                    <a:cubicBezTo>
                      <a:pt x="341" y="200"/>
                      <a:pt x="342" y="199"/>
                      <a:pt x="342" y="199"/>
                    </a:cubicBezTo>
                    <a:cubicBezTo>
                      <a:pt x="342" y="199"/>
                      <a:pt x="342" y="199"/>
                      <a:pt x="342" y="199"/>
                    </a:cubicBezTo>
                    <a:cubicBezTo>
                      <a:pt x="341" y="199"/>
                      <a:pt x="341" y="199"/>
                      <a:pt x="341" y="199"/>
                    </a:cubicBezTo>
                    <a:cubicBezTo>
                      <a:pt x="341" y="199"/>
                      <a:pt x="341" y="199"/>
                      <a:pt x="341" y="199"/>
                    </a:cubicBezTo>
                    <a:moveTo>
                      <a:pt x="339" y="200"/>
                    </a:moveTo>
                    <a:cubicBezTo>
                      <a:pt x="338" y="200"/>
                      <a:pt x="339" y="199"/>
                      <a:pt x="340" y="199"/>
                    </a:cubicBezTo>
                    <a:cubicBezTo>
                      <a:pt x="340" y="199"/>
                      <a:pt x="339" y="199"/>
                      <a:pt x="339" y="199"/>
                    </a:cubicBezTo>
                    <a:cubicBezTo>
                      <a:pt x="339" y="198"/>
                      <a:pt x="339" y="198"/>
                      <a:pt x="340" y="197"/>
                    </a:cubicBezTo>
                    <a:cubicBezTo>
                      <a:pt x="340" y="198"/>
                      <a:pt x="340" y="198"/>
                      <a:pt x="341" y="198"/>
                    </a:cubicBezTo>
                    <a:cubicBezTo>
                      <a:pt x="340" y="199"/>
                      <a:pt x="340" y="199"/>
                      <a:pt x="339" y="200"/>
                    </a:cubicBezTo>
                    <a:moveTo>
                      <a:pt x="316" y="195"/>
                    </a:moveTo>
                    <a:cubicBezTo>
                      <a:pt x="316" y="195"/>
                      <a:pt x="318" y="195"/>
                      <a:pt x="318" y="194"/>
                    </a:cubicBezTo>
                    <a:cubicBezTo>
                      <a:pt x="318" y="195"/>
                      <a:pt x="318" y="195"/>
                      <a:pt x="318" y="195"/>
                    </a:cubicBezTo>
                    <a:cubicBezTo>
                      <a:pt x="317" y="195"/>
                      <a:pt x="317" y="195"/>
                      <a:pt x="316" y="195"/>
                    </a:cubicBezTo>
                    <a:moveTo>
                      <a:pt x="364" y="156"/>
                    </a:moveTo>
                    <a:cubicBezTo>
                      <a:pt x="364" y="156"/>
                      <a:pt x="364" y="155"/>
                      <a:pt x="363" y="155"/>
                    </a:cubicBezTo>
                    <a:cubicBezTo>
                      <a:pt x="364" y="154"/>
                      <a:pt x="363" y="154"/>
                      <a:pt x="363" y="153"/>
                    </a:cubicBezTo>
                    <a:cubicBezTo>
                      <a:pt x="363" y="153"/>
                      <a:pt x="364" y="152"/>
                      <a:pt x="364" y="152"/>
                    </a:cubicBezTo>
                    <a:cubicBezTo>
                      <a:pt x="364" y="152"/>
                      <a:pt x="364" y="152"/>
                      <a:pt x="365" y="152"/>
                    </a:cubicBezTo>
                    <a:cubicBezTo>
                      <a:pt x="365" y="154"/>
                      <a:pt x="365" y="155"/>
                      <a:pt x="364" y="156"/>
                    </a:cubicBezTo>
                    <a:moveTo>
                      <a:pt x="321" y="143"/>
                    </a:moveTo>
                    <a:cubicBezTo>
                      <a:pt x="322" y="142"/>
                      <a:pt x="322" y="141"/>
                      <a:pt x="322" y="140"/>
                    </a:cubicBezTo>
                    <a:cubicBezTo>
                      <a:pt x="323" y="141"/>
                      <a:pt x="323" y="141"/>
                      <a:pt x="323" y="142"/>
                    </a:cubicBezTo>
                    <a:cubicBezTo>
                      <a:pt x="322" y="142"/>
                      <a:pt x="322" y="143"/>
                      <a:pt x="322" y="143"/>
                    </a:cubicBezTo>
                    <a:cubicBezTo>
                      <a:pt x="322" y="143"/>
                      <a:pt x="322" y="142"/>
                      <a:pt x="321" y="142"/>
                    </a:cubicBezTo>
                    <a:cubicBezTo>
                      <a:pt x="321" y="142"/>
                      <a:pt x="321" y="143"/>
                      <a:pt x="321" y="143"/>
                    </a:cubicBezTo>
                    <a:moveTo>
                      <a:pt x="366" y="134"/>
                    </a:moveTo>
                    <a:cubicBezTo>
                      <a:pt x="366" y="134"/>
                      <a:pt x="366" y="133"/>
                      <a:pt x="367" y="133"/>
                    </a:cubicBezTo>
                    <a:cubicBezTo>
                      <a:pt x="367" y="133"/>
                      <a:pt x="367" y="133"/>
                      <a:pt x="367" y="133"/>
                    </a:cubicBezTo>
                    <a:cubicBezTo>
                      <a:pt x="367" y="133"/>
                      <a:pt x="366" y="134"/>
                      <a:pt x="366" y="134"/>
                    </a:cubicBezTo>
                    <a:moveTo>
                      <a:pt x="375" y="129"/>
                    </a:moveTo>
                    <a:cubicBezTo>
                      <a:pt x="295" y="129"/>
                      <a:pt x="295" y="129"/>
                      <a:pt x="295" y="129"/>
                    </a:cubicBezTo>
                    <a:cubicBezTo>
                      <a:pt x="294" y="130"/>
                      <a:pt x="293" y="131"/>
                      <a:pt x="292" y="132"/>
                    </a:cubicBezTo>
                    <a:cubicBezTo>
                      <a:pt x="292" y="248"/>
                      <a:pt x="292" y="248"/>
                      <a:pt x="292" y="248"/>
                    </a:cubicBezTo>
                    <a:cubicBezTo>
                      <a:pt x="292" y="249"/>
                      <a:pt x="292" y="249"/>
                      <a:pt x="292" y="250"/>
                    </a:cubicBezTo>
                    <a:cubicBezTo>
                      <a:pt x="292" y="250"/>
                      <a:pt x="292" y="250"/>
                      <a:pt x="293" y="250"/>
                    </a:cubicBezTo>
                    <a:cubicBezTo>
                      <a:pt x="293" y="250"/>
                      <a:pt x="293" y="250"/>
                      <a:pt x="293" y="250"/>
                    </a:cubicBezTo>
                    <a:cubicBezTo>
                      <a:pt x="293" y="252"/>
                      <a:pt x="294" y="255"/>
                      <a:pt x="295" y="257"/>
                    </a:cubicBezTo>
                    <a:cubicBezTo>
                      <a:pt x="295" y="257"/>
                      <a:pt x="295" y="257"/>
                      <a:pt x="295" y="257"/>
                    </a:cubicBezTo>
                    <a:cubicBezTo>
                      <a:pt x="295" y="257"/>
                      <a:pt x="295" y="257"/>
                      <a:pt x="295" y="257"/>
                    </a:cubicBezTo>
                    <a:cubicBezTo>
                      <a:pt x="295" y="257"/>
                      <a:pt x="295" y="257"/>
                      <a:pt x="296" y="257"/>
                    </a:cubicBezTo>
                    <a:cubicBezTo>
                      <a:pt x="296" y="257"/>
                      <a:pt x="296" y="257"/>
                      <a:pt x="296" y="257"/>
                    </a:cubicBezTo>
                    <a:cubicBezTo>
                      <a:pt x="323" y="257"/>
                      <a:pt x="323" y="257"/>
                      <a:pt x="323" y="257"/>
                    </a:cubicBezTo>
                    <a:cubicBezTo>
                      <a:pt x="323" y="257"/>
                      <a:pt x="323" y="257"/>
                      <a:pt x="324" y="257"/>
                    </a:cubicBezTo>
                    <a:cubicBezTo>
                      <a:pt x="323" y="255"/>
                      <a:pt x="322" y="253"/>
                      <a:pt x="321" y="251"/>
                    </a:cubicBezTo>
                    <a:cubicBezTo>
                      <a:pt x="319" y="249"/>
                      <a:pt x="317" y="248"/>
                      <a:pt x="315" y="246"/>
                    </a:cubicBezTo>
                    <a:cubicBezTo>
                      <a:pt x="315" y="245"/>
                      <a:pt x="315" y="245"/>
                      <a:pt x="315" y="245"/>
                    </a:cubicBezTo>
                    <a:cubicBezTo>
                      <a:pt x="315" y="245"/>
                      <a:pt x="314" y="244"/>
                      <a:pt x="313" y="244"/>
                    </a:cubicBezTo>
                    <a:cubicBezTo>
                      <a:pt x="314" y="243"/>
                      <a:pt x="313" y="243"/>
                      <a:pt x="313" y="243"/>
                    </a:cubicBezTo>
                    <a:cubicBezTo>
                      <a:pt x="313" y="242"/>
                      <a:pt x="313" y="242"/>
                      <a:pt x="313" y="241"/>
                    </a:cubicBezTo>
                    <a:cubicBezTo>
                      <a:pt x="314" y="240"/>
                      <a:pt x="315" y="239"/>
                      <a:pt x="315" y="237"/>
                    </a:cubicBezTo>
                    <a:cubicBezTo>
                      <a:pt x="315" y="237"/>
                      <a:pt x="315" y="237"/>
                      <a:pt x="315" y="237"/>
                    </a:cubicBezTo>
                    <a:cubicBezTo>
                      <a:pt x="315" y="237"/>
                      <a:pt x="316" y="237"/>
                      <a:pt x="316" y="237"/>
                    </a:cubicBezTo>
                    <a:cubicBezTo>
                      <a:pt x="316" y="237"/>
                      <a:pt x="316" y="237"/>
                      <a:pt x="316" y="237"/>
                    </a:cubicBezTo>
                    <a:cubicBezTo>
                      <a:pt x="316" y="237"/>
                      <a:pt x="316" y="237"/>
                      <a:pt x="316" y="237"/>
                    </a:cubicBezTo>
                    <a:cubicBezTo>
                      <a:pt x="317" y="236"/>
                      <a:pt x="319" y="236"/>
                      <a:pt x="320" y="235"/>
                    </a:cubicBezTo>
                    <a:cubicBezTo>
                      <a:pt x="320" y="236"/>
                      <a:pt x="321" y="236"/>
                      <a:pt x="322" y="236"/>
                    </a:cubicBezTo>
                    <a:cubicBezTo>
                      <a:pt x="322" y="236"/>
                      <a:pt x="322" y="236"/>
                      <a:pt x="322" y="236"/>
                    </a:cubicBezTo>
                    <a:cubicBezTo>
                      <a:pt x="322" y="236"/>
                      <a:pt x="322" y="236"/>
                      <a:pt x="322" y="236"/>
                    </a:cubicBezTo>
                    <a:cubicBezTo>
                      <a:pt x="322" y="236"/>
                      <a:pt x="323" y="236"/>
                      <a:pt x="323" y="236"/>
                    </a:cubicBezTo>
                    <a:cubicBezTo>
                      <a:pt x="323" y="236"/>
                      <a:pt x="322" y="237"/>
                      <a:pt x="322" y="237"/>
                    </a:cubicBezTo>
                    <a:cubicBezTo>
                      <a:pt x="323" y="238"/>
                      <a:pt x="323" y="238"/>
                      <a:pt x="324" y="239"/>
                    </a:cubicBezTo>
                    <a:cubicBezTo>
                      <a:pt x="324" y="239"/>
                      <a:pt x="324" y="239"/>
                      <a:pt x="324" y="239"/>
                    </a:cubicBezTo>
                    <a:cubicBezTo>
                      <a:pt x="324" y="239"/>
                      <a:pt x="324" y="239"/>
                      <a:pt x="324" y="239"/>
                    </a:cubicBezTo>
                    <a:cubicBezTo>
                      <a:pt x="324" y="239"/>
                      <a:pt x="324" y="239"/>
                      <a:pt x="325" y="239"/>
                    </a:cubicBezTo>
                    <a:cubicBezTo>
                      <a:pt x="325" y="239"/>
                      <a:pt x="325" y="239"/>
                      <a:pt x="325" y="239"/>
                    </a:cubicBezTo>
                    <a:cubicBezTo>
                      <a:pt x="325" y="238"/>
                      <a:pt x="324" y="238"/>
                      <a:pt x="324" y="237"/>
                    </a:cubicBezTo>
                    <a:cubicBezTo>
                      <a:pt x="324" y="237"/>
                      <a:pt x="324" y="236"/>
                      <a:pt x="325" y="236"/>
                    </a:cubicBezTo>
                    <a:cubicBezTo>
                      <a:pt x="325" y="236"/>
                      <a:pt x="325" y="236"/>
                      <a:pt x="325" y="236"/>
                    </a:cubicBezTo>
                    <a:cubicBezTo>
                      <a:pt x="325" y="236"/>
                      <a:pt x="325" y="236"/>
                      <a:pt x="325" y="236"/>
                    </a:cubicBezTo>
                    <a:cubicBezTo>
                      <a:pt x="327" y="236"/>
                      <a:pt x="327" y="235"/>
                      <a:pt x="329" y="235"/>
                    </a:cubicBezTo>
                    <a:cubicBezTo>
                      <a:pt x="329" y="235"/>
                      <a:pt x="329" y="235"/>
                      <a:pt x="329" y="235"/>
                    </a:cubicBezTo>
                    <a:cubicBezTo>
                      <a:pt x="330" y="234"/>
                      <a:pt x="331" y="234"/>
                      <a:pt x="332" y="233"/>
                    </a:cubicBezTo>
                    <a:cubicBezTo>
                      <a:pt x="332" y="232"/>
                      <a:pt x="331" y="232"/>
                      <a:pt x="332" y="231"/>
                    </a:cubicBezTo>
                    <a:cubicBezTo>
                      <a:pt x="332" y="232"/>
                      <a:pt x="333" y="233"/>
                      <a:pt x="333" y="233"/>
                    </a:cubicBezTo>
                    <a:cubicBezTo>
                      <a:pt x="334" y="232"/>
                      <a:pt x="335" y="232"/>
                      <a:pt x="336" y="231"/>
                    </a:cubicBezTo>
                    <a:cubicBezTo>
                      <a:pt x="337" y="232"/>
                      <a:pt x="337" y="232"/>
                      <a:pt x="337" y="232"/>
                    </a:cubicBezTo>
                    <a:cubicBezTo>
                      <a:pt x="337" y="231"/>
                      <a:pt x="337" y="231"/>
                      <a:pt x="337" y="231"/>
                    </a:cubicBezTo>
                    <a:cubicBezTo>
                      <a:pt x="337" y="232"/>
                      <a:pt x="337" y="232"/>
                      <a:pt x="337" y="232"/>
                    </a:cubicBezTo>
                    <a:cubicBezTo>
                      <a:pt x="338" y="232"/>
                      <a:pt x="338" y="231"/>
                      <a:pt x="338" y="231"/>
                    </a:cubicBezTo>
                    <a:cubicBezTo>
                      <a:pt x="338" y="231"/>
                      <a:pt x="339" y="231"/>
                      <a:pt x="339" y="231"/>
                    </a:cubicBezTo>
                    <a:cubicBezTo>
                      <a:pt x="339" y="231"/>
                      <a:pt x="339" y="231"/>
                      <a:pt x="339" y="231"/>
                    </a:cubicBezTo>
                    <a:cubicBezTo>
                      <a:pt x="339" y="230"/>
                      <a:pt x="340" y="230"/>
                      <a:pt x="340" y="229"/>
                    </a:cubicBezTo>
                    <a:cubicBezTo>
                      <a:pt x="340" y="229"/>
                      <a:pt x="340" y="229"/>
                      <a:pt x="340" y="229"/>
                    </a:cubicBezTo>
                    <a:cubicBezTo>
                      <a:pt x="341" y="229"/>
                      <a:pt x="341" y="229"/>
                      <a:pt x="341" y="229"/>
                    </a:cubicBezTo>
                    <a:cubicBezTo>
                      <a:pt x="341" y="227"/>
                      <a:pt x="343" y="228"/>
                      <a:pt x="343" y="227"/>
                    </a:cubicBezTo>
                    <a:cubicBezTo>
                      <a:pt x="343" y="227"/>
                      <a:pt x="343" y="227"/>
                      <a:pt x="343" y="227"/>
                    </a:cubicBezTo>
                    <a:cubicBezTo>
                      <a:pt x="343" y="227"/>
                      <a:pt x="343" y="227"/>
                      <a:pt x="343" y="227"/>
                    </a:cubicBezTo>
                    <a:cubicBezTo>
                      <a:pt x="343" y="227"/>
                      <a:pt x="343" y="227"/>
                      <a:pt x="343" y="227"/>
                    </a:cubicBezTo>
                    <a:cubicBezTo>
                      <a:pt x="342" y="227"/>
                      <a:pt x="342" y="227"/>
                      <a:pt x="342" y="226"/>
                    </a:cubicBezTo>
                    <a:cubicBezTo>
                      <a:pt x="343" y="226"/>
                      <a:pt x="344" y="226"/>
                      <a:pt x="344" y="226"/>
                    </a:cubicBezTo>
                    <a:cubicBezTo>
                      <a:pt x="345" y="226"/>
                      <a:pt x="343" y="226"/>
                      <a:pt x="344" y="225"/>
                    </a:cubicBezTo>
                    <a:cubicBezTo>
                      <a:pt x="344" y="225"/>
                      <a:pt x="344" y="225"/>
                      <a:pt x="344" y="225"/>
                    </a:cubicBezTo>
                    <a:cubicBezTo>
                      <a:pt x="344" y="225"/>
                      <a:pt x="345" y="225"/>
                      <a:pt x="345" y="225"/>
                    </a:cubicBezTo>
                    <a:cubicBezTo>
                      <a:pt x="345" y="225"/>
                      <a:pt x="345" y="225"/>
                      <a:pt x="345" y="225"/>
                    </a:cubicBezTo>
                    <a:cubicBezTo>
                      <a:pt x="344" y="225"/>
                      <a:pt x="344" y="225"/>
                      <a:pt x="344" y="224"/>
                    </a:cubicBezTo>
                    <a:cubicBezTo>
                      <a:pt x="344" y="224"/>
                      <a:pt x="344" y="224"/>
                      <a:pt x="344" y="224"/>
                    </a:cubicBezTo>
                    <a:cubicBezTo>
                      <a:pt x="344" y="224"/>
                      <a:pt x="344" y="224"/>
                      <a:pt x="345" y="224"/>
                    </a:cubicBezTo>
                    <a:cubicBezTo>
                      <a:pt x="345" y="224"/>
                      <a:pt x="344" y="224"/>
                      <a:pt x="344" y="224"/>
                    </a:cubicBezTo>
                    <a:cubicBezTo>
                      <a:pt x="345" y="223"/>
                      <a:pt x="345" y="223"/>
                      <a:pt x="345" y="223"/>
                    </a:cubicBezTo>
                    <a:cubicBezTo>
                      <a:pt x="345" y="224"/>
                      <a:pt x="345" y="224"/>
                      <a:pt x="346" y="224"/>
                    </a:cubicBezTo>
                    <a:cubicBezTo>
                      <a:pt x="346" y="223"/>
                      <a:pt x="345" y="223"/>
                      <a:pt x="345" y="223"/>
                    </a:cubicBezTo>
                    <a:cubicBezTo>
                      <a:pt x="346" y="223"/>
                      <a:pt x="345" y="222"/>
                      <a:pt x="346" y="222"/>
                    </a:cubicBezTo>
                    <a:cubicBezTo>
                      <a:pt x="345" y="222"/>
                      <a:pt x="345" y="222"/>
                      <a:pt x="345" y="222"/>
                    </a:cubicBezTo>
                    <a:cubicBezTo>
                      <a:pt x="345" y="221"/>
                      <a:pt x="346" y="221"/>
                      <a:pt x="346" y="221"/>
                    </a:cubicBezTo>
                    <a:cubicBezTo>
                      <a:pt x="346" y="221"/>
                      <a:pt x="346" y="221"/>
                      <a:pt x="346" y="221"/>
                    </a:cubicBezTo>
                    <a:cubicBezTo>
                      <a:pt x="346" y="221"/>
                      <a:pt x="346" y="221"/>
                      <a:pt x="346" y="221"/>
                    </a:cubicBezTo>
                    <a:cubicBezTo>
                      <a:pt x="346" y="221"/>
                      <a:pt x="346" y="221"/>
                      <a:pt x="346" y="221"/>
                    </a:cubicBezTo>
                    <a:cubicBezTo>
                      <a:pt x="346" y="221"/>
                      <a:pt x="346" y="221"/>
                      <a:pt x="345" y="220"/>
                    </a:cubicBezTo>
                    <a:cubicBezTo>
                      <a:pt x="346" y="220"/>
                      <a:pt x="345" y="220"/>
                      <a:pt x="345" y="220"/>
                    </a:cubicBezTo>
                    <a:cubicBezTo>
                      <a:pt x="345" y="220"/>
                      <a:pt x="345" y="219"/>
                      <a:pt x="346" y="219"/>
                    </a:cubicBezTo>
                    <a:cubicBezTo>
                      <a:pt x="346" y="219"/>
                      <a:pt x="346" y="219"/>
                      <a:pt x="346" y="219"/>
                    </a:cubicBezTo>
                    <a:cubicBezTo>
                      <a:pt x="346" y="219"/>
                      <a:pt x="346" y="219"/>
                      <a:pt x="346" y="219"/>
                    </a:cubicBezTo>
                    <a:cubicBezTo>
                      <a:pt x="347" y="219"/>
                      <a:pt x="347" y="218"/>
                      <a:pt x="347" y="218"/>
                    </a:cubicBezTo>
                    <a:cubicBezTo>
                      <a:pt x="347" y="218"/>
                      <a:pt x="347" y="218"/>
                      <a:pt x="347" y="218"/>
                    </a:cubicBezTo>
                    <a:cubicBezTo>
                      <a:pt x="347" y="218"/>
                      <a:pt x="347" y="218"/>
                      <a:pt x="347" y="218"/>
                    </a:cubicBezTo>
                    <a:cubicBezTo>
                      <a:pt x="347" y="218"/>
                      <a:pt x="347" y="218"/>
                      <a:pt x="348" y="218"/>
                    </a:cubicBezTo>
                    <a:cubicBezTo>
                      <a:pt x="347" y="217"/>
                      <a:pt x="348" y="216"/>
                      <a:pt x="348" y="215"/>
                    </a:cubicBezTo>
                    <a:cubicBezTo>
                      <a:pt x="348" y="216"/>
                      <a:pt x="348" y="216"/>
                      <a:pt x="348" y="216"/>
                    </a:cubicBezTo>
                    <a:cubicBezTo>
                      <a:pt x="348" y="216"/>
                      <a:pt x="348" y="215"/>
                      <a:pt x="349" y="214"/>
                    </a:cubicBezTo>
                    <a:cubicBezTo>
                      <a:pt x="349" y="214"/>
                      <a:pt x="349" y="214"/>
                      <a:pt x="349" y="214"/>
                    </a:cubicBezTo>
                    <a:cubicBezTo>
                      <a:pt x="349" y="214"/>
                      <a:pt x="349" y="215"/>
                      <a:pt x="349" y="215"/>
                    </a:cubicBezTo>
                    <a:cubicBezTo>
                      <a:pt x="349" y="214"/>
                      <a:pt x="350" y="214"/>
                      <a:pt x="350" y="214"/>
                    </a:cubicBezTo>
                    <a:cubicBezTo>
                      <a:pt x="349" y="214"/>
                      <a:pt x="349" y="214"/>
                      <a:pt x="349" y="213"/>
                    </a:cubicBezTo>
                    <a:cubicBezTo>
                      <a:pt x="349" y="213"/>
                      <a:pt x="349" y="213"/>
                      <a:pt x="349" y="213"/>
                    </a:cubicBezTo>
                    <a:cubicBezTo>
                      <a:pt x="349" y="213"/>
                      <a:pt x="349" y="212"/>
                      <a:pt x="350" y="212"/>
                    </a:cubicBezTo>
                    <a:cubicBezTo>
                      <a:pt x="350" y="212"/>
                      <a:pt x="349" y="212"/>
                      <a:pt x="349" y="212"/>
                    </a:cubicBezTo>
                    <a:cubicBezTo>
                      <a:pt x="349" y="212"/>
                      <a:pt x="349" y="212"/>
                      <a:pt x="349" y="212"/>
                    </a:cubicBezTo>
                    <a:cubicBezTo>
                      <a:pt x="349" y="212"/>
                      <a:pt x="349" y="212"/>
                      <a:pt x="349" y="212"/>
                    </a:cubicBezTo>
                    <a:cubicBezTo>
                      <a:pt x="349" y="212"/>
                      <a:pt x="349" y="212"/>
                      <a:pt x="348" y="212"/>
                    </a:cubicBezTo>
                    <a:cubicBezTo>
                      <a:pt x="349" y="211"/>
                      <a:pt x="350" y="211"/>
                      <a:pt x="350" y="211"/>
                    </a:cubicBezTo>
                    <a:cubicBezTo>
                      <a:pt x="350" y="211"/>
                      <a:pt x="350" y="211"/>
                      <a:pt x="350" y="211"/>
                    </a:cubicBezTo>
                    <a:cubicBezTo>
                      <a:pt x="350" y="211"/>
                      <a:pt x="350" y="211"/>
                      <a:pt x="350" y="211"/>
                    </a:cubicBezTo>
                    <a:cubicBezTo>
                      <a:pt x="350" y="211"/>
                      <a:pt x="350" y="210"/>
                      <a:pt x="350" y="210"/>
                    </a:cubicBezTo>
                    <a:cubicBezTo>
                      <a:pt x="350" y="210"/>
                      <a:pt x="350" y="210"/>
                      <a:pt x="350" y="210"/>
                    </a:cubicBezTo>
                    <a:cubicBezTo>
                      <a:pt x="350" y="211"/>
                      <a:pt x="349" y="210"/>
                      <a:pt x="348" y="211"/>
                    </a:cubicBezTo>
                    <a:cubicBezTo>
                      <a:pt x="348" y="211"/>
                      <a:pt x="348" y="211"/>
                      <a:pt x="348" y="211"/>
                    </a:cubicBezTo>
                    <a:cubicBezTo>
                      <a:pt x="349" y="210"/>
                      <a:pt x="350" y="210"/>
                      <a:pt x="350" y="209"/>
                    </a:cubicBezTo>
                    <a:cubicBezTo>
                      <a:pt x="350" y="209"/>
                      <a:pt x="350" y="209"/>
                      <a:pt x="350" y="209"/>
                    </a:cubicBezTo>
                    <a:cubicBezTo>
                      <a:pt x="349" y="209"/>
                      <a:pt x="349" y="208"/>
                      <a:pt x="348" y="208"/>
                    </a:cubicBezTo>
                    <a:cubicBezTo>
                      <a:pt x="348" y="208"/>
                      <a:pt x="348" y="208"/>
                      <a:pt x="348" y="208"/>
                    </a:cubicBezTo>
                    <a:cubicBezTo>
                      <a:pt x="347" y="208"/>
                      <a:pt x="347" y="209"/>
                      <a:pt x="347" y="209"/>
                    </a:cubicBezTo>
                    <a:cubicBezTo>
                      <a:pt x="346" y="208"/>
                      <a:pt x="346" y="208"/>
                      <a:pt x="346" y="208"/>
                    </a:cubicBezTo>
                    <a:cubicBezTo>
                      <a:pt x="346" y="208"/>
                      <a:pt x="346" y="208"/>
                      <a:pt x="346" y="208"/>
                    </a:cubicBezTo>
                    <a:cubicBezTo>
                      <a:pt x="345" y="208"/>
                      <a:pt x="345" y="208"/>
                      <a:pt x="345" y="208"/>
                    </a:cubicBezTo>
                    <a:cubicBezTo>
                      <a:pt x="345" y="208"/>
                      <a:pt x="345" y="208"/>
                      <a:pt x="346" y="208"/>
                    </a:cubicBezTo>
                    <a:cubicBezTo>
                      <a:pt x="346" y="208"/>
                      <a:pt x="347" y="208"/>
                      <a:pt x="347" y="208"/>
                    </a:cubicBezTo>
                    <a:cubicBezTo>
                      <a:pt x="347" y="207"/>
                      <a:pt x="348" y="206"/>
                      <a:pt x="349" y="206"/>
                    </a:cubicBezTo>
                    <a:cubicBezTo>
                      <a:pt x="349" y="204"/>
                      <a:pt x="346" y="204"/>
                      <a:pt x="345" y="202"/>
                    </a:cubicBezTo>
                    <a:cubicBezTo>
                      <a:pt x="345" y="202"/>
                      <a:pt x="345" y="202"/>
                      <a:pt x="345" y="202"/>
                    </a:cubicBezTo>
                    <a:cubicBezTo>
                      <a:pt x="345" y="202"/>
                      <a:pt x="344" y="203"/>
                      <a:pt x="344" y="203"/>
                    </a:cubicBezTo>
                    <a:cubicBezTo>
                      <a:pt x="344" y="203"/>
                      <a:pt x="344" y="203"/>
                      <a:pt x="344" y="203"/>
                    </a:cubicBezTo>
                    <a:cubicBezTo>
                      <a:pt x="344" y="203"/>
                      <a:pt x="344" y="203"/>
                      <a:pt x="344" y="203"/>
                    </a:cubicBezTo>
                    <a:cubicBezTo>
                      <a:pt x="343" y="203"/>
                      <a:pt x="343" y="202"/>
                      <a:pt x="343" y="202"/>
                    </a:cubicBezTo>
                    <a:cubicBezTo>
                      <a:pt x="342" y="202"/>
                      <a:pt x="341" y="202"/>
                      <a:pt x="340" y="203"/>
                    </a:cubicBezTo>
                    <a:cubicBezTo>
                      <a:pt x="340" y="203"/>
                      <a:pt x="340" y="203"/>
                      <a:pt x="340" y="203"/>
                    </a:cubicBezTo>
                    <a:cubicBezTo>
                      <a:pt x="340" y="203"/>
                      <a:pt x="340" y="203"/>
                      <a:pt x="340" y="203"/>
                    </a:cubicBezTo>
                    <a:cubicBezTo>
                      <a:pt x="340" y="202"/>
                      <a:pt x="341" y="202"/>
                      <a:pt x="341" y="202"/>
                    </a:cubicBezTo>
                    <a:cubicBezTo>
                      <a:pt x="342" y="202"/>
                      <a:pt x="342" y="202"/>
                      <a:pt x="343" y="202"/>
                    </a:cubicBezTo>
                    <a:cubicBezTo>
                      <a:pt x="343" y="202"/>
                      <a:pt x="343" y="203"/>
                      <a:pt x="344" y="203"/>
                    </a:cubicBezTo>
                    <a:cubicBezTo>
                      <a:pt x="344" y="202"/>
                      <a:pt x="344" y="202"/>
                      <a:pt x="345" y="202"/>
                    </a:cubicBezTo>
                    <a:cubicBezTo>
                      <a:pt x="345" y="202"/>
                      <a:pt x="346" y="203"/>
                      <a:pt x="347" y="203"/>
                    </a:cubicBezTo>
                    <a:cubicBezTo>
                      <a:pt x="347" y="203"/>
                      <a:pt x="347" y="203"/>
                      <a:pt x="347" y="203"/>
                    </a:cubicBezTo>
                    <a:cubicBezTo>
                      <a:pt x="348" y="203"/>
                      <a:pt x="348" y="203"/>
                      <a:pt x="348" y="203"/>
                    </a:cubicBezTo>
                    <a:cubicBezTo>
                      <a:pt x="348" y="203"/>
                      <a:pt x="348" y="203"/>
                      <a:pt x="349" y="203"/>
                    </a:cubicBezTo>
                    <a:cubicBezTo>
                      <a:pt x="349" y="203"/>
                      <a:pt x="349" y="203"/>
                      <a:pt x="349" y="203"/>
                    </a:cubicBezTo>
                    <a:cubicBezTo>
                      <a:pt x="349" y="202"/>
                      <a:pt x="347" y="202"/>
                      <a:pt x="347" y="201"/>
                    </a:cubicBezTo>
                    <a:cubicBezTo>
                      <a:pt x="347" y="201"/>
                      <a:pt x="347" y="201"/>
                      <a:pt x="347" y="201"/>
                    </a:cubicBezTo>
                    <a:cubicBezTo>
                      <a:pt x="346" y="201"/>
                      <a:pt x="345" y="200"/>
                      <a:pt x="345" y="199"/>
                    </a:cubicBezTo>
                    <a:cubicBezTo>
                      <a:pt x="344" y="198"/>
                      <a:pt x="344" y="197"/>
                      <a:pt x="343" y="195"/>
                    </a:cubicBezTo>
                    <a:cubicBezTo>
                      <a:pt x="342" y="195"/>
                      <a:pt x="341" y="194"/>
                      <a:pt x="340" y="194"/>
                    </a:cubicBezTo>
                    <a:cubicBezTo>
                      <a:pt x="340" y="191"/>
                      <a:pt x="340" y="190"/>
                      <a:pt x="342" y="189"/>
                    </a:cubicBezTo>
                    <a:cubicBezTo>
                      <a:pt x="342" y="189"/>
                      <a:pt x="341" y="189"/>
                      <a:pt x="341" y="189"/>
                    </a:cubicBezTo>
                    <a:cubicBezTo>
                      <a:pt x="341" y="188"/>
                      <a:pt x="342" y="188"/>
                      <a:pt x="343" y="188"/>
                    </a:cubicBezTo>
                    <a:cubicBezTo>
                      <a:pt x="343" y="187"/>
                      <a:pt x="342" y="187"/>
                      <a:pt x="343" y="187"/>
                    </a:cubicBezTo>
                    <a:cubicBezTo>
                      <a:pt x="343" y="187"/>
                      <a:pt x="343" y="187"/>
                      <a:pt x="343" y="187"/>
                    </a:cubicBezTo>
                    <a:cubicBezTo>
                      <a:pt x="344" y="187"/>
                      <a:pt x="345" y="186"/>
                      <a:pt x="345" y="186"/>
                    </a:cubicBezTo>
                    <a:cubicBezTo>
                      <a:pt x="346" y="186"/>
                      <a:pt x="346" y="186"/>
                      <a:pt x="346" y="186"/>
                    </a:cubicBezTo>
                    <a:cubicBezTo>
                      <a:pt x="347" y="186"/>
                      <a:pt x="347" y="186"/>
                      <a:pt x="347" y="186"/>
                    </a:cubicBezTo>
                    <a:cubicBezTo>
                      <a:pt x="346" y="185"/>
                      <a:pt x="346" y="185"/>
                      <a:pt x="347" y="184"/>
                    </a:cubicBezTo>
                    <a:cubicBezTo>
                      <a:pt x="346" y="184"/>
                      <a:pt x="347" y="184"/>
                      <a:pt x="347" y="184"/>
                    </a:cubicBezTo>
                    <a:cubicBezTo>
                      <a:pt x="347" y="183"/>
                      <a:pt x="347" y="183"/>
                      <a:pt x="347" y="183"/>
                    </a:cubicBezTo>
                    <a:cubicBezTo>
                      <a:pt x="346" y="183"/>
                      <a:pt x="346" y="184"/>
                      <a:pt x="345" y="184"/>
                    </a:cubicBezTo>
                    <a:cubicBezTo>
                      <a:pt x="345" y="184"/>
                      <a:pt x="345" y="184"/>
                      <a:pt x="344" y="184"/>
                    </a:cubicBezTo>
                    <a:cubicBezTo>
                      <a:pt x="343" y="184"/>
                      <a:pt x="342" y="183"/>
                      <a:pt x="342" y="183"/>
                    </a:cubicBezTo>
                    <a:cubicBezTo>
                      <a:pt x="341" y="183"/>
                      <a:pt x="341" y="183"/>
                      <a:pt x="340" y="183"/>
                    </a:cubicBezTo>
                    <a:cubicBezTo>
                      <a:pt x="340" y="183"/>
                      <a:pt x="340" y="183"/>
                      <a:pt x="340" y="183"/>
                    </a:cubicBezTo>
                    <a:cubicBezTo>
                      <a:pt x="340" y="184"/>
                      <a:pt x="340" y="184"/>
                      <a:pt x="339" y="184"/>
                    </a:cubicBezTo>
                    <a:cubicBezTo>
                      <a:pt x="340" y="185"/>
                      <a:pt x="340" y="185"/>
                      <a:pt x="339" y="185"/>
                    </a:cubicBezTo>
                    <a:cubicBezTo>
                      <a:pt x="339" y="185"/>
                      <a:pt x="339" y="185"/>
                      <a:pt x="339" y="185"/>
                    </a:cubicBezTo>
                    <a:cubicBezTo>
                      <a:pt x="339" y="185"/>
                      <a:pt x="338" y="185"/>
                      <a:pt x="338" y="185"/>
                    </a:cubicBezTo>
                    <a:cubicBezTo>
                      <a:pt x="338" y="185"/>
                      <a:pt x="338" y="185"/>
                      <a:pt x="338" y="185"/>
                    </a:cubicBezTo>
                    <a:cubicBezTo>
                      <a:pt x="338" y="185"/>
                      <a:pt x="338" y="185"/>
                      <a:pt x="338" y="185"/>
                    </a:cubicBezTo>
                    <a:cubicBezTo>
                      <a:pt x="337" y="185"/>
                      <a:pt x="337" y="184"/>
                      <a:pt x="337" y="183"/>
                    </a:cubicBezTo>
                    <a:cubicBezTo>
                      <a:pt x="336" y="183"/>
                      <a:pt x="336" y="183"/>
                      <a:pt x="335" y="183"/>
                    </a:cubicBezTo>
                    <a:cubicBezTo>
                      <a:pt x="334" y="182"/>
                      <a:pt x="332" y="180"/>
                      <a:pt x="334" y="178"/>
                    </a:cubicBezTo>
                    <a:cubicBezTo>
                      <a:pt x="334" y="179"/>
                      <a:pt x="335" y="179"/>
                      <a:pt x="335" y="179"/>
                    </a:cubicBezTo>
                    <a:cubicBezTo>
                      <a:pt x="335" y="179"/>
                      <a:pt x="336" y="179"/>
                      <a:pt x="336" y="179"/>
                    </a:cubicBezTo>
                    <a:cubicBezTo>
                      <a:pt x="336" y="178"/>
                      <a:pt x="336" y="177"/>
                      <a:pt x="337" y="176"/>
                    </a:cubicBezTo>
                    <a:cubicBezTo>
                      <a:pt x="339" y="175"/>
                      <a:pt x="339" y="173"/>
                      <a:pt x="340" y="171"/>
                    </a:cubicBezTo>
                    <a:cubicBezTo>
                      <a:pt x="340" y="171"/>
                      <a:pt x="341" y="171"/>
                      <a:pt x="341" y="171"/>
                    </a:cubicBezTo>
                    <a:cubicBezTo>
                      <a:pt x="341" y="171"/>
                      <a:pt x="341" y="171"/>
                      <a:pt x="342" y="171"/>
                    </a:cubicBezTo>
                    <a:cubicBezTo>
                      <a:pt x="342" y="172"/>
                      <a:pt x="343" y="172"/>
                      <a:pt x="343" y="173"/>
                    </a:cubicBezTo>
                    <a:cubicBezTo>
                      <a:pt x="343" y="173"/>
                      <a:pt x="343" y="175"/>
                      <a:pt x="342" y="175"/>
                    </a:cubicBezTo>
                    <a:cubicBezTo>
                      <a:pt x="342" y="176"/>
                      <a:pt x="342" y="176"/>
                      <a:pt x="342" y="177"/>
                    </a:cubicBezTo>
                    <a:cubicBezTo>
                      <a:pt x="342" y="177"/>
                      <a:pt x="342" y="177"/>
                      <a:pt x="342" y="177"/>
                    </a:cubicBezTo>
                    <a:cubicBezTo>
                      <a:pt x="342" y="177"/>
                      <a:pt x="343" y="177"/>
                      <a:pt x="343" y="177"/>
                    </a:cubicBezTo>
                    <a:cubicBezTo>
                      <a:pt x="343" y="177"/>
                      <a:pt x="343" y="177"/>
                      <a:pt x="343" y="177"/>
                    </a:cubicBezTo>
                    <a:cubicBezTo>
                      <a:pt x="343" y="177"/>
                      <a:pt x="343" y="177"/>
                      <a:pt x="343" y="177"/>
                    </a:cubicBezTo>
                    <a:cubicBezTo>
                      <a:pt x="343" y="177"/>
                      <a:pt x="343" y="178"/>
                      <a:pt x="343" y="178"/>
                    </a:cubicBezTo>
                    <a:cubicBezTo>
                      <a:pt x="343" y="178"/>
                      <a:pt x="342" y="178"/>
                      <a:pt x="342" y="179"/>
                    </a:cubicBezTo>
                    <a:cubicBezTo>
                      <a:pt x="341" y="179"/>
                      <a:pt x="342" y="179"/>
                      <a:pt x="342" y="180"/>
                    </a:cubicBezTo>
                    <a:cubicBezTo>
                      <a:pt x="343" y="179"/>
                      <a:pt x="343" y="178"/>
                      <a:pt x="344" y="178"/>
                    </a:cubicBezTo>
                    <a:cubicBezTo>
                      <a:pt x="344" y="176"/>
                      <a:pt x="348" y="176"/>
                      <a:pt x="349" y="175"/>
                    </a:cubicBezTo>
                    <a:cubicBezTo>
                      <a:pt x="349" y="175"/>
                      <a:pt x="350" y="175"/>
                      <a:pt x="350" y="176"/>
                    </a:cubicBezTo>
                    <a:cubicBezTo>
                      <a:pt x="350" y="176"/>
                      <a:pt x="350" y="176"/>
                      <a:pt x="350" y="176"/>
                    </a:cubicBezTo>
                    <a:cubicBezTo>
                      <a:pt x="350" y="176"/>
                      <a:pt x="351" y="176"/>
                      <a:pt x="351" y="176"/>
                    </a:cubicBezTo>
                    <a:cubicBezTo>
                      <a:pt x="351" y="176"/>
                      <a:pt x="351" y="176"/>
                      <a:pt x="352" y="176"/>
                    </a:cubicBezTo>
                    <a:cubicBezTo>
                      <a:pt x="352" y="176"/>
                      <a:pt x="352" y="176"/>
                      <a:pt x="352" y="176"/>
                    </a:cubicBezTo>
                    <a:cubicBezTo>
                      <a:pt x="352" y="177"/>
                      <a:pt x="351" y="177"/>
                      <a:pt x="352" y="179"/>
                    </a:cubicBezTo>
                    <a:cubicBezTo>
                      <a:pt x="352" y="179"/>
                      <a:pt x="352" y="179"/>
                      <a:pt x="352" y="179"/>
                    </a:cubicBezTo>
                    <a:cubicBezTo>
                      <a:pt x="352" y="179"/>
                      <a:pt x="352" y="179"/>
                      <a:pt x="352" y="179"/>
                    </a:cubicBezTo>
                    <a:cubicBezTo>
                      <a:pt x="353" y="179"/>
                      <a:pt x="353" y="179"/>
                      <a:pt x="353" y="179"/>
                    </a:cubicBezTo>
                    <a:cubicBezTo>
                      <a:pt x="353" y="179"/>
                      <a:pt x="353" y="179"/>
                      <a:pt x="353" y="179"/>
                    </a:cubicBezTo>
                    <a:cubicBezTo>
                      <a:pt x="353" y="179"/>
                      <a:pt x="353" y="179"/>
                      <a:pt x="353" y="179"/>
                    </a:cubicBezTo>
                    <a:cubicBezTo>
                      <a:pt x="352" y="179"/>
                      <a:pt x="351" y="181"/>
                      <a:pt x="352" y="182"/>
                    </a:cubicBezTo>
                    <a:cubicBezTo>
                      <a:pt x="352" y="182"/>
                      <a:pt x="352" y="181"/>
                      <a:pt x="352" y="181"/>
                    </a:cubicBezTo>
                    <a:cubicBezTo>
                      <a:pt x="352" y="181"/>
                      <a:pt x="352" y="181"/>
                      <a:pt x="352" y="182"/>
                    </a:cubicBezTo>
                    <a:cubicBezTo>
                      <a:pt x="352" y="182"/>
                      <a:pt x="353" y="182"/>
                      <a:pt x="353" y="182"/>
                    </a:cubicBezTo>
                    <a:cubicBezTo>
                      <a:pt x="353" y="182"/>
                      <a:pt x="353" y="182"/>
                      <a:pt x="353" y="182"/>
                    </a:cubicBezTo>
                    <a:cubicBezTo>
                      <a:pt x="353" y="182"/>
                      <a:pt x="352" y="182"/>
                      <a:pt x="352" y="183"/>
                    </a:cubicBezTo>
                    <a:cubicBezTo>
                      <a:pt x="352" y="183"/>
                      <a:pt x="352" y="183"/>
                      <a:pt x="352" y="183"/>
                    </a:cubicBezTo>
                    <a:cubicBezTo>
                      <a:pt x="353" y="183"/>
                      <a:pt x="353" y="183"/>
                      <a:pt x="353" y="183"/>
                    </a:cubicBezTo>
                    <a:cubicBezTo>
                      <a:pt x="353" y="182"/>
                      <a:pt x="353" y="182"/>
                      <a:pt x="353" y="182"/>
                    </a:cubicBezTo>
                    <a:cubicBezTo>
                      <a:pt x="353" y="182"/>
                      <a:pt x="353" y="182"/>
                      <a:pt x="353" y="183"/>
                    </a:cubicBezTo>
                    <a:cubicBezTo>
                      <a:pt x="353" y="182"/>
                      <a:pt x="354" y="182"/>
                      <a:pt x="354" y="182"/>
                    </a:cubicBezTo>
                    <a:cubicBezTo>
                      <a:pt x="354" y="182"/>
                      <a:pt x="354" y="182"/>
                      <a:pt x="355" y="182"/>
                    </a:cubicBezTo>
                    <a:cubicBezTo>
                      <a:pt x="355" y="182"/>
                      <a:pt x="355" y="182"/>
                      <a:pt x="355" y="182"/>
                    </a:cubicBezTo>
                    <a:cubicBezTo>
                      <a:pt x="356" y="183"/>
                      <a:pt x="357" y="184"/>
                      <a:pt x="358" y="185"/>
                    </a:cubicBezTo>
                    <a:cubicBezTo>
                      <a:pt x="357" y="185"/>
                      <a:pt x="357" y="185"/>
                      <a:pt x="357" y="185"/>
                    </a:cubicBezTo>
                    <a:cubicBezTo>
                      <a:pt x="356" y="185"/>
                      <a:pt x="356" y="185"/>
                      <a:pt x="356" y="186"/>
                    </a:cubicBezTo>
                    <a:cubicBezTo>
                      <a:pt x="357" y="186"/>
                      <a:pt x="358" y="186"/>
                      <a:pt x="357" y="188"/>
                    </a:cubicBezTo>
                    <a:cubicBezTo>
                      <a:pt x="357" y="188"/>
                      <a:pt x="358" y="188"/>
                      <a:pt x="358" y="188"/>
                    </a:cubicBezTo>
                    <a:cubicBezTo>
                      <a:pt x="358" y="188"/>
                      <a:pt x="358" y="188"/>
                      <a:pt x="358" y="189"/>
                    </a:cubicBezTo>
                    <a:cubicBezTo>
                      <a:pt x="358" y="189"/>
                      <a:pt x="358" y="189"/>
                      <a:pt x="357" y="189"/>
                    </a:cubicBezTo>
                    <a:cubicBezTo>
                      <a:pt x="358" y="191"/>
                      <a:pt x="358" y="192"/>
                      <a:pt x="359" y="194"/>
                    </a:cubicBezTo>
                    <a:cubicBezTo>
                      <a:pt x="360" y="193"/>
                      <a:pt x="361" y="192"/>
                      <a:pt x="362" y="191"/>
                    </a:cubicBezTo>
                    <a:cubicBezTo>
                      <a:pt x="362" y="192"/>
                      <a:pt x="362" y="192"/>
                      <a:pt x="362" y="192"/>
                    </a:cubicBezTo>
                    <a:cubicBezTo>
                      <a:pt x="362" y="192"/>
                      <a:pt x="362" y="192"/>
                      <a:pt x="363" y="192"/>
                    </a:cubicBezTo>
                    <a:cubicBezTo>
                      <a:pt x="363" y="192"/>
                      <a:pt x="363" y="192"/>
                      <a:pt x="363" y="192"/>
                    </a:cubicBezTo>
                    <a:cubicBezTo>
                      <a:pt x="363" y="192"/>
                      <a:pt x="363" y="192"/>
                      <a:pt x="363" y="192"/>
                    </a:cubicBezTo>
                    <a:cubicBezTo>
                      <a:pt x="363" y="191"/>
                      <a:pt x="363" y="191"/>
                      <a:pt x="363" y="191"/>
                    </a:cubicBezTo>
                    <a:cubicBezTo>
                      <a:pt x="365" y="191"/>
                      <a:pt x="365" y="190"/>
                      <a:pt x="365" y="188"/>
                    </a:cubicBezTo>
                    <a:cubicBezTo>
                      <a:pt x="365" y="188"/>
                      <a:pt x="365" y="188"/>
                      <a:pt x="365" y="188"/>
                    </a:cubicBezTo>
                    <a:cubicBezTo>
                      <a:pt x="365" y="186"/>
                      <a:pt x="364" y="186"/>
                      <a:pt x="364" y="184"/>
                    </a:cubicBezTo>
                    <a:cubicBezTo>
                      <a:pt x="363" y="182"/>
                      <a:pt x="361" y="181"/>
                      <a:pt x="360" y="178"/>
                    </a:cubicBezTo>
                    <a:cubicBezTo>
                      <a:pt x="359" y="178"/>
                      <a:pt x="358" y="177"/>
                      <a:pt x="357" y="176"/>
                    </a:cubicBezTo>
                    <a:cubicBezTo>
                      <a:pt x="357" y="176"/>
                      <a:pt x="357" y="176"/>
                      <a:pt x="357" y="174"/>
                    </a:cubicBezTo>
                    <a:cubicBezTo>
                      <a:pt x="357" y="174"/>
                      <a:pt x="357" y="173"/>
                      <a:pt x="358" y="173"/>
                    </a:cubicBezTo>
                    <a:cubicBezTo>
                      <a:pt x="358" y="173"/>
                      <a:pt x="358" y="173"/>
                      <a:pt x="359" y="173"/>
                    </a:cubicBezTo>
                    <a:cubicBezTo>
                      <a:pt x="359" y="172"/>
                      <a:pt x="360" y="171"/>
                      <a:pt x="361" y="170"/>
                    </a:cubicBezTo>
                    <a:cubicBezTo>
                      <a:pt x="359" y="167"/>
                      <a:pt x="360" y="163"/>
                      <a:pt x="363" y="163"/>
                    </a:cubicBezTo>
                    <a:cubicBezTo>
                      <a:pt x="363" y="162"/>
                      <a:pt x="364" y="161"/>
                      <a:pt x="364" y="160"/>
                    </a:cubicBezTo>
                    <a:cubicBezTo>
                      <a:pt x="364" y="160"/>
                      <a:pt x="364" y="160"/>
                      <a:pt x="364" y="160"/>
                    </a:cubicBezTo>
                    <a:cubicBezTo>
                      <a:pt x="365" y="160"/>
                      <a:pt x="365" y="160"/>
                      <a:pt x="365" y="160"/>
                    </a:cubicBezTo>
                    <a:cubicBezTo>
                      <a:pt x="365" y="161"/>
                      <a:pt x="365" y="161"/>
                      <a:pt x="365" y="161"/>
                    </a:cubicBezTo>
                    <a:cubicBezTo>
                      <a:pt x="366" y="162"/>
                      <a:pt x="366" y="162"/>
                      <a:pt x="367" y="162"/>
                    </a:cubicBezTo>
                    <a:cubicBezTo>
                      <a:pt x="369" y="162"/>
                      <a:pt x="371" y="160"/>
                      <a:pt x="371" y="158"/>
                    </a:cubicBezTo>
                    <a:cubicBezTo>
                      <a:pt x="371" y="158"/>
                      <a:pt x="371" y="158"/>
                      <a:pt x="371" y="158"/>
                    </a:cubicBezTo>
                    <a:cubicBezTo>
                      <a:pt x="372" y="157"/>
                      <a:pt x="371" y="155"/>
                      <a:pt x="373" y="155"/>
                    </a:cubicBezTo>
                    <a:cubicBezTo>
                      <a:pt x="373" y="152"/>
                      <a:pt x="375" y="150"/>
                      <a:pt x="376" y="148"/>
                    </a:cubicBezTo>
                    <a:cubicBezTo>
                      <a:pt x="375" y="147"/>
                      <a:pt x="375" y="147"/>
                      <a:pt x="375" y="147"/>
                    </a:cubicBezTo>
                    <a:cubicBezTo>
                      <a:pt x="376" y="146"/>
                      <a:pt x="375" y="144"/>
                      <a:pt x="376" y="142"/>
                    </a:cubicBezTo>
                    <a:cubicBezTo>
                      <a:pt x="376" y="140"/>
                      <a:pt x="377" y="139"/>
                      <a:pt x="377" y="138"/>
                    </a:cubicBezTo>
                    <a:cubicBezTo>
                      <a:pt x="377" y="137"/>
                      <a:pt x="377" y="137"/>
                      <a:pt x="377" y="136"/>
                    </a:cubicBezTo>
                    <a:cubicBezTo>
                      <a:pt x="376" y="135"/>
                      <a:pt x="377" y="133"/>
                      <a:pt x="377" y="133"/>
                    </a:cubicBezTo>
                    <a:cubicBezTo>
                      <a:pt x="376" y="132"/>
                      <a:pt x="376" y="132"/>
                      <a:pt x="375" y="131"/>
                    </a:cubicBezTo>
                    <a:cubicBezTo>
                      <a:pt x="376" y="131"/>
                      <a:pt x="376" y="131"/>
                      <a:pt x="376" y="131"/>
                    </a:cubicBezTo>
                    <a:cubicBezTo>
                      <a:pt x="376" y="131"/>
                      <a:pt x="376" y="131"/>
                      <a:pt x="376" y="131"/>
                    </a:cubicBezTo>
                    <a:cubicBezTo>
                      <a:pt x="376" y="131"/>
                      <a:pt x="376" y="131"/>
                      <a:pt x="376" y="131"/>
                    </a:cubicBezTo>
                    <a:cubicBezTo>
                      <a:pt x="375" y="131"/>
                      <a:pt x="375" y="131"/>
                      <a:pt x="375" y="131"/>
                    </a:cubicBezTo>
                    <a:cubicBezTo>
                      <a:pt x="375" y="131"/>
                      <a:pt x="375" y="131"/>
                      <a:pt x="375" y="131"/>
                    </a:cubicBezTo>
                    <a:cubicBezTo>
                      <a:pt x="375" y="130"/>
                      <a:pt x="375" y="129"/>
                      <a:pt x="375" y="129"/>
                    </a:cubicBezTo>
                    <a:moveTo>
                      <a:pt x="224" y="128"/>
                    </a:moveTo>
                    <a:cubicBezTo>
                      <a:pt x="224" y="128"/>
                      <a:pt x="223" y="128"/>
                      <a:pt x="223" y="128"/>
                    </a:cubicBezTo>
                    <a:cubicBezTo>
                      <a:pt x="223" y="127"/>
                      <a:pt x="223" y="127"/>
                      <a:pt x="223" y="127"/>
                    </a:cubicBezTo>
                    <a:cubicBezTo>
                      <a:pt x="224" y="127"/>
                      <a:pt x="224" y="127"/>
                      <a:pt x="224" y="127"/>
                    </a:cubicBezTo>
                    <a:cubicBezTo>
                      <a:pt x="224" y="128"/>
                      <a:pt x="224" y="128"/>
                      <a:pt x="224" y="128"/>
                    </a:cubicBezTo>
                    <a:moveTo>
                      <a:pt x="226" y="126"/>
                    </a:moveTo>
                    <a:cubicBezTo>
                      <a:pt x="226" y="126"/>
                      <a:pt x="226" y="126"/>
                      <a:pt x="226" y="126"/>
                    </a:cubicBezTo>
                    <a:cubicBezTo>
                      <a:pt x="226" y="125"/>
                      <a:pt x="227" y="125"/>
                      <a:pt x="227" y="125"/>
                    </a:cubicBezTo>
                    <a:cubicBezTo>
                      <a:pt x="227" y="126"/>
                      <a:pt x="227" y="126"/>
                      <a:pt x="226" y="126"/>
                    </a:cubicBezTo>
                    <a:moveTo>
                      <a:pt x="165" y="126"/>
                    </a:moveTo>
                    <a:cubicBezTo>
                      <a:pt x="165" y="125"/>
                      <a:pt x="167" y="125"/>
                      <a:pt x="167" y="124"/>
                    </a:cubicBezTo>
                    <a:cubicBezTo>
                      <a:pt x="167" y="124"/>
                      <a:pt x="167" y="125"/>
                      <a:pt x="167" y="125"/>
                    </a:cubicBezTo>
                    <a:cubicBezTo>
                      <a:pt x="167" y="125"/>
                      <a:pt x="166" y="125"/>
                      <a:pt x="166" y="125"/>
                    </a:cubicBezTo>
                    <a:cubicBezTo>
                      <a:pt x="166" y="125"/>
                      <a:pt x="166" y="126"/>
                      <a:pt x="165" y="126"/>
                    </a:cubicBezTo>
                    <a:moveTo>
                      <a:pt x="168" y="118"/>
                    </a:moveTo>
                    <a:cubicBezTo>
                      <a:pt x="168" y="118"/>
                      <a:pt x="167" y="118"/>
                      <a:pt x="167" y="118"/>
                    </a:cubicBezTo>
                    <a:cubicBezTo>
                      <a:pt x="169" y="117"/>
                      <a:pt x="167" y="116"/>
                      <a:pt x="168" y="115"/>
                    </a:cubicBezTo>
                    <a:cubicBezTo>
                      <a:pt x="168" y="115"/>
                      <a:pt x="168" y="114"/>
                      <a:pt x="168" y="113"/>
                    </a:cubicBezTo>
                    <a:cubicBezTo>
                      <a:pt x="168" y="113"/>
                      <a:pt x="168" y="113"/>
                      <a:pt x="168" y="113"/>
                    </a:cubicBezTo>
                    <a:cubicBezTo>
                      <a:pt x="168" y="113"/>
                      <a:pt x="168" y="115"/>
                      <a:pt x="169" y="115"/>
                    </a:cubicBezTo>
                    <a:cubicBezTo>
                      <a:pt x="169" y="115"/>
                      <a:pt x="168" y="115"/>
                      <a:pt x="168" y="116"/>
                    </a:cubicBezTo>
                    <a:cubicBezTo>
                      <a:pt x="168" y="116"/>
                      <a:pt x="169" y="116"/>
                      <a:pt x="169" y="117"/>
                    </a:cubicBezTo>
                    <a:cubicBezTo>
                      <a:pt x="168" y="117"/>
                      <a:pt x="169" y="119"/>
                      <a:pt x="170" y="120"/>
                    </a:cubicBezTo>
                    <a:cubicBezTo>
                      <a:pt x="170" y="120"/>
                      <a:pt x="170" y="120"/>
                      <a:pt x="170" y="120"/>
                    </a:cubicBezTo>
                    <a:cubicBezTo>
                      <a:pt x="170" y="120"/>
                      <a:pt x="171" y="120"/>
                      <a:pt x="171" y="120"/>
                    </a:cubicBezTo>
                    <a:cubicBezTo>
                      <a:pt x="170" y="120"/>
                      <a:pt x="170" y="120"/>
                      <a:pt x="170" y="121"/>
                    </a:cubicBezTo>
                    <a:cubicBezTo>
                      <a:pt x="169" y="120"/>
                      <a:pt x="169" y="119"/>
                      <a:pt x="168" y="118"/>
                    </a:cubicBezTo>
                    <a:cubicBezTo>
                      <a:pt x="168" y="118"/>
                      <a:pt x="168" y="118"/>
                      <a:pt x="168" y="118"/>
                    </a:cubicBezTo>
                    <a:moveTo>
                      <a:pt x="280" y="82"/>
                    </a:moveTo>
                    <a:cubicBezTo>
                      <a:pt x="280" y="82"/>
                      <a:pt x="280" y="82"/>
                      <a:pt x="280" y="82"/>
                    </a:cubicBezTo>
                    <a:cubicBezTo>
                      <a:pt x="280" y="82"/>
                      <a:pt x="281" y="81"/>
                      <a:pt x="281" y="81"/>
                    </a:cubicBezTo>
                    <a:cubicBezTo>
                      <a:pt x="282" y="81"/>
                      <a:pt x="282" y="81"/>
                      <a:pt x="282" y="81"/>
                    </a:cubicBezTo>
                    <a:cubicBezTo>
                      <a:pt x="282" y="82"/>
                      <a:pt x="282" y="82"/>
                      <a:pt x="282" y="83"/>
                    </a:cubicBezTo>
                    <a:cubicBezTo>
                      <a:pt x="282" y="83"/>
                      <a:pt x="282" y="83"/>
                      <a:pt x="283" y="83"/>
                    </a:cubicBezTo>
                    <a:cubicBezTo>
                      <a:pt x="283" y="83"/>
                      <a:pt x="283" y="83"/>
                      <a:pt x="283" y="83"/>
                    </a:cubicBezTo>
                    <a:cubicBezTo>
                      <a:pt x="283" y="83"/>
                      <a:pt x="283" y="83"/>
                      <a:pt x="283" y="83"/>
                    </a:cubicBezTo>
                    <a:cubicBezTo>
                      <a:pt x="283" y="83"/>
                      <a:pt x="283" y="83"/>
                      <a:pt x="283" y="83"/>
                    </a:cubicBezTo>
                    <a:cubicBezTo>
                      <a:pt x="283" y="83"/>
                      <a:pt x="283" y="84"/>
                      <a:pt x="283" y="84"/>
                    </a:cubicBezTo>
                    <a:cubicBezTo>
                      <a:pt x="283" y="84"/>
                      <a:pt x="284" y="84"/>
                      <a:pt x="284" y="84"/>
                    </a:cubicBezTo>
                    <a:cubicBezTo>
                      <a:pt x="285" y="84"/>
                      <a:pt x="284" y="83"/>
                      <a:pt x="285" y="82"/>
                    </a:cubicBezTo>
                    <a:cubicBezTo>
                      <a:pt x="286" y="82"/>
                      <a:pt x="286" y="83"/>
                      <a:pt x="286" y="84"/>
                    </a:cubicBezTo>
                    <a:cubicBezTo>
                      <a:pt x="287" y="83"/>
                      <a:pt x="286" y="82"/>
                      <a:pt x="287" y="82"/>
                    </a:cubicBezTo>
                    <a:cubicBezTo>
                      <a:pt x="287" y="82"/>
                      <a:pt x="287" y="82"/>
                      <a:pt x="287" y="82"/>
                    </a:cubicBezTo>
                    <a:cubicBezTo>
                      <a:pt x="287" y="83"/>
                      <a:pt x="286" y="83"/>
                      <a:pt x="286" y="84"/>
                    </a:cubicBezTo>
                    <a:cubicBezTo>
                      <a:pt x="286" y="84"/>
                      <a:pt x="286" y="84"/>
                      <a:pt x="286" y="84"/>
                    </a:cubicBezTo>
                    <a:cubicBezTo>
                      <a:pt x="286" y="84"/>
                      <a:pt x="285" y="83"/>
                      <a:pt x="285" y="83"/>
                    </a:cubicBezTo>
                    <a:cubicBezTo>
                      <a:pt x="285" y="84"/>
                      <a:pt x="285" y="84"/>
                      <a:pt x="285" y="84"/>
                    </a:cubicBezTo>
                    <a:cubicBezTo>
                      <a:pt x="285" y="86"/>
                      <a:pt x="287" y="87"/>
                      <a:pt x="287" y="89"/>
                    </a:cubicBezTo>
                    <a:cubicBezTo>
                      <a:pt x="286" y="89"/>
                      <a:pt x="286" y="89"/>
                      <a:pt x="286" y="89"/>
                    </a:cubicBezTo>
                    <a:cubicBezTo>
                      <a:pt x="285" y="89"/>
                      <a:pt x="284" y="89"/>
                      <a:pt x="284" y="88"/>
                    </a:cubicBezTo>
                    <a:cubicBezTo>
                      <a:pt x="284" y="88"/>
                      <a:pt x="284" y="88"/>
                      <a:pt x="284" y="88"/>
                    </a:cubicBezTo>
                    <a:cubicBezTo>
                      <a:pt x="284" y="88"/>
                      <a:pt x="284" y="88"/>
                      <a:pt x="285" y="88"/>
                    </a:cubicBezTo>
                    <a:cubicBezTo>
                      <a:pt x="285" y="88"/>
                      <a:pt x="285" y="89"/>
                      <a:pt x="286" y="89"/>
                    </a:cubicBezTo>
                    <a:cubicBezTo>
                      <a:pt x="286" y="89"/>
                      <a:pt x="286" y="89"/>
                      <a:pt x="286" y="88"/>
                    </a:cubicBezTo>
                    <a:cubicBezTo>
                      <a:pt x="286" y="87"/>
                      <a:pt x="286" y="84"/>
                      <a:pt x="283" y="84"/>
                    </a:cubicBezTo>
                    <a:cubicBezTo>
                      <a:pt x="283" y="84"/>
                      <a:pt x="283" y="84"/>
                      <a:pt x="283" y="85"/>
                    </a:cubicBezTo>
                    <a:cubicBezTo>
                      <a:pt x="283" y="83"/>
                      <a:pt x="282" y="83"/>
                      <a:pt x="281" y="82"/>
                    </a:cubicBezTo>
                    <a:cubicBezTo>
                      <a:pt x="281" y="82"/>
                      <a:pt x="281" y="82"/>
                      <a:pt x="280" y="82"/>
                    </a:cubicBezTo>
                    <a:moveTo>
                      <a:pt x="151" y="81"/>
                    </a:moveTo>
                    <a:cubicBezTo>
                      <a:pt x="151" y="81"/>
                      <a:pt x="151" y="81"/>
                      <a:pt x="152" y="81"/>
                    </a:cubicBezTo>
                    <a:cubicBezTo>
                      <a:pt x="152" y="81"/>
                      <a:pt x="151" y="81"/>
                      <a:pt x="151" y="81"/>
                    </a:cubicBezTo>
                    <a:moveTo>
                      <a:pt x="159" y="81"/>
                    </a:moveTo>
                    <a:cubicBezTo>
                      <a:pt x="159" y="81"/>
                      <a:pt x="158" y="81"/>
                      <a:pt x="158" y="81"/>
                    </a:cubicBezTo>
                    <a:cubicBezTo>
                      <a:pt x="158" y="80"/>
                      <a:pt x="158" y="80"/>
                      <a:pt x="158" y="80"/>
                    </a:cubicBezTo>
                    <a:cubicBezTo>
                      <a:pt x="159" y="80"/>
                      <a:pt x="159" y="80"/>
                      <a:pt x="159" y="80"/>
                    </a:cubicBezTo>
                    <a:cubicBezTo>
                      <a:pt x="159" y="81"/>
                      <a:pt x="159" y="81"/>
                      <a:pt x="159" y="81"/>
                    </a:cubicBezTo>
                    <a:moveTo>
                      <a:pt x="164" y="79"/>
                    </a:moveTo>
                    <a:cubicBezTo>
                      <a:pt x="163" y="78"/>
                      <a:pt x="164" y="78"/>
                      <a:pt x="165" y="78"/>
                    </a:cubicBezTo>
                    <a:cubicBezTo>
                      <a:pt x="165" y="78"/>
                      <a:pt x="165" y="78"/>
                      <a:pt x="165" y="78"/>
                    </a:cubicBezTo>
                    <a:cubicBezTo>
                      <a:pt x="165" y="79"/>
                      <a:pt x="164" y="78"/>
                      <a:pt x="164" y="79"/>
                    </a:cubicBezTo>
                    <a:moveTo>
                      <a:pt x="160" y="78"/>
                    </a:moveTo>
                    <a:cubicBezTo>
                      <a:pt x="160" y="78"/>
                      <a:pt x="160" y="78"/>
                      <a:pt x="160" y="78"/>
                    </a:cubicBezTo>
                    <a:cubicBezTo>
                      <a:pt x="160" y="78"/>
                      <a:pt x="161" y="78"/>
                      <a:pt x="161" y="78"/>
                    </a:cubicBezTo>
                    <a:cubicBezTo>
                      <a:pt x="161" y="78"/>
                      <a:pt x="160" y="78"/>
                      <a:pt x="160" y="78"/>
                    </a:cubicBezTo>
                    <a:cubicBezTo>
                      <a:pt x="160" y="78"/>
                      <a:pt x="160" y="78"/>
                      <a:pt x="160" y="78"/>
                    </a:cubicBezTo>
                    <a:cubicBezTo>
                      <a:pt x="160" y="78"/>
                      <a:pt x="160" y="78"/>
                      <a:pt x="160" y="78"/>
                    </a:cubicBezTo>
                    <a:cubicBezTo>
                      <a:pt x="160" y="78"/>
                      <a:pt x="160" y="78"/>
                      <a:pt x="160" y="78"/>
                    </a:cubicBezTo>
                    <a:moveTo>
                      <a:pt x="167" y="75"/>
                    </a:moveTo>
                    <a:cubicBezTo>
                      <a:pt x="167" y="75"/>
                      <a:pt x="166" y="75"/>
                      <a:pt x="166" y="74"/>
                    </a:cubicBezTo>
                    <a:cubicBezTo>
                      <a:pt x="166" y="75"/>
                      <a:pt x="167" y="75"/>
                      <a:pt x="167" y="75"/>
                    </a:cubicBezTo>
                    <a:moveTo>
                      <a:pt x="190" y="73"/>
                    </a:moveTo>
                    <a:cubicBezTo>
                      <a:pt x="190" y="73"/>
                      <a:pt x="190" y="73"/>
                      <a:pt x="190" y="73"/>
                    </a:cubicBezTo>
                    <a:cubicBezTo>
                      <a:pt x="190" y="73"/>
                      <a:pt x="190" y="73"/>
                      <a:pt x="190" y="72"/>
                    </a:cubicBezTo>
                    <a:cubicBezTo>
                      <a:pt x="191" y="72"/>
                      <a:pt x="190" y="73"/>
                      <a:pt x="190" y="73"/>
                    </a:cubicBezTo>
                    <a:moveTo>
                      <a:pt x="188" y="72"/>
                    </a:moveTo>
                    <a:cubicBezTo>
                      <a:pt x="188" y="72"/>
                      <a:pt x="188" y="72"/>
                      <a:pt x="188" y="72"/>
                    </a:cubicBezTo>
                    <a:cubicBezTo>
                      <a:pt x="188" y="72"/>
                      <a:pt x="189" y="72"/>
                      <a:pt x="189" y="72"/>
                    </a:cubicBezTo>
                    <a:cubicBezTo>
                      <a:pt x="189" y="72"/>
                      <a:pt x="189" y="72"/>
                      <a:pt x="189" y="72"/>
                    </a:cubicBezTo>
                    <a:cubicBezTo>
                      <a:pt x="189" y="72"/>
                      <a:pt x="189" y="72"/>
                      <a:pt x="189" y="73"/>
                    </a:cubicBezTo>
                    <a:cubicBezTo>
                      <a:pt x="189" y="73"/>
                      <a:pt x="189" y="73"/>
                      <a:pt x="189" y="73"/>
                    </a:cubicBezTo>
                    <a:cubicBezTo>
                      <a:pt x="188" y="73"/>
                      <a:pt x="188" y="73"/>
                      <a:pt x="188" y="72"/>
                    </a:cubicBezTo>
                    <a:cubicBezTo>
                      <a:pt x="188" y="72"/>
                      <a:pt x="188" y="72"/>
                      <a:pt x="188" y="72"/>
                    </a:cubicBezTo>
                    <a:moveTo>
                      <a:pt x="185" y="63"/>
                    </a:moveTo>
                    <a:cubicBezTo>
                      <a:pt x="184" y="63"/>
                      <a:pt x="184" y="62"/>
                      <a:pt x="184" y="62"/>
                    </a:cubicBezTo>
                    <a:cubicBezTo>
                      <a:pt x="185" y="63"/>
                      <a:pt x="185" y="63"/>
                      <a:pt x="185" y="63"/>
                    </a:cubicBezTo>
                    <a:cubicBezTo>
                      <a:pt x="185" y="63"/>
                      <a:pt x="185" y="63"/>
                      <a:pt x="185" y="63"/>
                    </a:cubicBezTo>
                    <a:moveTo>
                      <a:pt x="184" y="62"/>
                    </a:moveTo>
                    <a:cubicBezTo>
                      <a:pt x="183" y="62"/>
                      <a:pt x="183" y="62"/>
                      <a:pt x="182" y="62"/>
                    </a:cubicBezTo>
                    <a:cubicBezTo>
                      <a:pt x="183" y="62"/>
                      <a:pt x="183" y="61"/>
                      <a:pt x="184" y="61"/>
                    </a:cubicBezTo>
                    <a:cubicBezTo>
                      <a:pt x="184" y="62"/>
                      <a:pt x="184" y="62"/>
                      <a:pt x="184" y="62"/>
                    </a:cubicBezTo>
                    <a:moveTo>
                      <a:pt x="204" y="41"/>
                    </a:moveTo>
                    <a:cubicBezTo>
                      <a:pt x="204" y="40"/>
                      <a:pt x="205" y="40"/>
                      <a:pt x="205" y="40"/>
                    </a:cubicBezTo>
                    <a:cubicBezTo>
                      <a:pt x="205" y="40"/>
                      <a:pt x="205" y="40"/>
                      <a:pt x="205" y="40"/>
                    </a:cubicBezTo>
                    <a:cubicBezTo>
                      <a:pt x="204" y="41"/>
                      <a:pt x="204" y="41"/>
                      <a:pt x="204" y="41"/>
                    </a:cubicBezTo>
                    <a:moveTo>
                      <a:pt x="201" y="41"/>
                    </a:moveTo>
                    <a:cubicBezTo>
                      <a:pt x="201" y="41"/>
                      <a:pt x="201" y="40"/>
                      <a:pt x="201" y="40"/>
                    </a:cubicBezTo>
                    <a:cubicBezTo>
                      <a:pt x="202" y="40"/>
                      <a:pt x="202" y="40"/>
                      <a:pt x="202" y="40"/>
                    </a:cubicBezTo>
                    <a:cubicBezTo>
                      <a:pt x="201" y="41"/>
                      <a:pt x="201" y="41"/>
                      <a:pt x="201" y="41"/>
                    </a:cubicBezTo>
                    <a:cubicBezTo>
                      <a:pt x="201" y="41"/>
                      <a:pt x="201" y="41"/>
                      <a:pt x="201" y="41"/>
                    </a:cubicBezTo>
                    <a:moveTo>
                      <a:pt x="209" y="40"/>
                    </a:moveTo>
                    <a:cubicBezTo>
                      <a:pt x="209" y="40"/>
                      <a:pt x="209" y="40"/>
                      <a:pt x="209" y="40"/>
                    </a:cubicBezTo>
                    <a:cubicBezTo>
                      <a:pt x="209" y="40"/>
                      <a:pt x="210" y="40"/>
                      <a:pt x="209" y="40"/>
                    </a:cubicBezTo>
                    <a:cubicBezTo>
                      <a:pt x="209" y="40"/>
                      <a:pt x="209" y="40"/>
                      <a:pt x="209" y="40"/>
                    </a:cubicBezTo>
                    <a:moveTo>
                      <a:pt x="203" y="40"/>
                    </a:moveTo>
                    <a:cubicBezTo>
                      <a:pt x="202" y="40"/>
                      <a:pt x="202" y="40"/>
                      <a:pt x="202" y="40"/>
                    </a:cubicBezTo>
                    <a:cubicBezTo>
                      <a:pt x="203" y="40"/>
                      <a:pt x="203" y="40"/>
                      <a:pt x="203" y="40"/>
                    </a:cubicBezTo>
                    <a:cubicBezTo>
                      <a:pt x="203" y="40"/>
                      <a:pt x="203" y="40"/>
                      <a:pt x="203" y="40"/>
                    </a:cubicBezTo>
                    <a:cubicBezTo>
                      <a:pt x="203" y="40"/>
                      <a:pt x="203" y="40"/>
                      <a:pt x="203" y="40"/>
                    </a:cubicBezTo>
                    <a:moveTo>
                      <a:pt x="207" y="39"/>
                    </a:moveTo>
                    <a:cubicBezTo>
                      <a:pt x="207" y="39"/>
                      <a:pt x="207" y="39"/>
                      <a:pt x="207" y="39"/>
                    </a:cubicBezTo>
                    <a:cubicBezTo>
                      <a:pt x="207" y="39"/>
                      <a:pt x="207" y="39"/>
                      <a:pt x="207" y="39"/>
                    </a:cubicBezTo>
                    <a:cubicBezTo>
                      <a:pt x="207" y="39"/>
                      <a:pt x="207" y="39"/>
                      <a:pt x="207" y="39"/>
                    </a:cubicBezTo>
                    <a:cubicBezTo>
                      <a:pt x="207" y="39"/>
                      <a:pt x="207" y="39"/>
                      <a:pt x="207" y="39"/>
                    </a:cubicBezTo>
                    <a:moveTo>
                      <a:pt x="207" y="37"/>
                    </a:moveTo>
                    <a:cubicBezTo>
                      <a:pt x="207" y="36"/>
                      <a:pt x="207" y="36"/>
                      <a:pt x="207" y="36"/>
                    </a:cubicBezTo>
                    <a:cubicBezTo>
                      <a:pt x="207" y="36"/>
                      <a:pt x="207" y="36"/>
                      <a:pt x="207" y="36"/>
                    </a:cubicBezTo>
                    <a:cubicBezTo>
                      <a:pt x="207" y="36"/>
                      <a:pt x="207" y="36"/>
                      <a:pt x="207" y="36"/>
                    </a:cubicBezTo>
                    <a:cubicBezTo>
                      <a:pt x="207" y="37"/>
                      <a:pt x="207" y="37"/>
                      <a:pt x="207" y="37"/>
                    </a:cubicBezTo>
                    <a:moveTo>
                      <a:pt x="230" y="28"/>
                    </a:moveTo>
                    <a:cubicBezTo>
                      <a:pt x="229" y="28"/>
                      <a:pt x="229" y="27"/>
                      <a:pt x="229" y="26"/>
                    </a:cubicBezTo>
                    <a:cubicBezTo>
                      <a:pt x="229" y="26"/>
                      <a:pt x="230" y="27"/>
                      <a:pt x="230" y="28"/>
                    </a:cubicBezTo>
                    <a:moveTo>
                      <a:pt x="236" y="24"/>
                    </a:moveTo>
                    <a:cubicBezTo>
                      <a:pt x="236" y="24"/>
                      <a:pt x="235" y="23"/>
                      <a:pt x="235" y="23"/>
                    </a:cubicBezTo>
                    <a:cubicBezTo>
                      <a:pt x="236" y="23"/>
                      <a:pt x="236" y="23"/>
                      <a:pt x="236" y="23"/>
                    </a:cubicBezTo>
                    <a:cubicBezTo>
                      <a:pt x="236" y="23"/>
                      <a:pt x="236" y="23"/>
                      <a:pt x="236" y="23"/>
                    </a:cubicBezTo>
                    <a:cubicBezTo>
                      <a:pt x="236" y="23"/>
                      <a:pt x="236" y="23"/>
                      <a:pt x="236" y="24"/>
                    </a:cubicBezTo>
                    <a:cubicBezTo>
                      <a:pt x="236" y="24"/>
                      <a:pt x="236" y="24"/>
                      <a:pt x="236" y="24"/>
                    </a:cubicBezTo>
                    <a:moveTo>
                      <a:pt x="241" y="23"/>
                    </a:moveTo>
                    <a:cubicBezTo>
                      <a:pt x="241" y="23"/>
                      <a:pt x="240" y="22"/>
                      <a:pt x="240" y="22"/>
                    </a:cubicBezTo>
                    <a:cubicBezTo>
                      <a:pt x="240" y="22"/>
                      <a:pt x="240" y="21"/>
                      <a:pt x="240" y="21"/>
                    </a:cubicBezTo>
                    <a:cubicBezTo>
                      <a:pt x="241" y="21"/>
                      <a:pt x="242" y="22"/>
                      <a:pt x="241" y="23"/>
                    </a:cubicBezTo>
                    <a:moveTo>
                      <a:pt x="220" y="21"/>
                    </a:moveTo>
                    <a:cubicBezTo>
                      <a:pt x="219" y="21"/>
                      <a:pt x="219" y="21"/>
                      <a:pt x="218" y="21"/>
                    </a:cubicBezTo>
                    <a:cubicBezTo>
                      <a:pt x="219" y="20"/>
                      <a:pt x="220" y="21"/>
                      <a:pt x="221" y="20"/>
                    </a:cubicBezTo>
                    <a:cubicBezTo>
                      <a:pt x="221" y="20"/>
                      <a:pt x="221" y="20"/>
                      <a:pt x="221" y="21"/>
                    </a:cubicBezTo>
                    <a:cubicBezTo>
                      <a:pt x="220" y="21"/>
                      <a:pt x="220" y="21"/>
                      <a:pt x="220" y="21"/>
                    </a:cubicBezTo>
                    <a:moveTo>
                      <a:pt x="243" y="20"/>
                    </a:moveTo>
                    <a:cubicBezTo>
                      <a:pt x="242" y="20"/>
                      <a:pt x="241" y="19"/>
                      <a:pt x="240" y="19"/>
                    </a:cubicBezTo>
                    <a:cubicBezTo>
                      <a:pt x="241" y="18"/>
                      <a:pt x="241" y="18"/>
                      <a:pt x="241" y="18"/>
                    </a:cubicBezTo>
                    <a:cubicBezTo>
                      <a:pt x="242" y="19"/>
                      <a:pt x="242" y="19"/>
                      <a:pt x="243" y="20"/>
                    </a:cubicBezTo>
                    <a:moveTo>
                      <a:pt x="217" y="18"/>
                    </a:moveTo>
                    <a:cubicBezTo>
                      <a:pt x="217" y="18"/>
                      <a:pt x="217" y="17"/>
                      <a:pt x="218" y="17"/>
                    </a:cubicBezTo>
                    <a:cubicBezTo>
                      <a:pt x="218" y="18"/>
                      <a:pt x="218" y="18"/>
                      <a:pt x="218" y="18"/>
                    </a:cubicBezTo>
                    <a:cubicBezTo>
                      <a:pt x="218" y="18"/>
                      <a:pt x="218" y="18"/>
                      <a:pt x="218" y="18"/>
                    </a:cubicBezTo>
                    <a:cubicBezTo>
                      <a:pt x="217" y="18"/>
                      <a:pt x="217" y="18"/>
                      <a:pt x="217" y="18"/>
                    </a:cubicBezTo>
                    <a:moveTo>
                      <a:pt x="234" y="19"/>
                    </a:moveTo>
                    <a:cubicBezTo>
                      <a:pt x="234" y="19"/>
                      <a:pt x="234" y="19"/>
                      <a:pt x="234" y="19"/>
                    </a:cubicBezTo>
                    <a:cubicBezTo>
                      <a:pt x="234" y="18"/>
                      <a:pt x="234" y="17"/>
                      <a:pt x="233" y="17"/>
                    </a:cubicBezTo>
                    <a:cubicBezTo>
                      <a:pt x="233" y="17"/>
                      <a:pt x="234" y="17"/>
                      <a:pt x="234" y="17"/>
                    </a:cubicBezTo>
                    <a:cubicBezTo>
                      <a:pt x="234" y="17"/>
                      <a:pt x="235" y="17"/>
                      <a:pt x="235" y="17"/>
                    </a:cubicBezTo>
                    <a:cubicBezTo>
                      <a:pt x="235" y="18"/>
                      <a:pt x="236" y="19"/>
                      <a:pt x="237" y="19"/>
                    </a:cubicBezTo>
                    <a:cubicBezTo>
                      <a:pt x="237" y="19"/>
                      <a:pt x="237" y="19"/>
                      <a:pt x="238" y="18"/>
                    </a:cubicBezTo>
                    <a:cubicBezTo>
                      <a:pt x="238" y="19"/>
                      <a:pt x="236" y="20"/>
                      <a:pt x="235" y="20"/>
                    </a:cubicBezTo>
                    <a:cubicBezTo>
                      <a:pt x="235" y="20"/>
                      <a:pt x="235" y="20"/>
                      <a:pt x="235" y="20"/>
                    </a:cubicBezTo>
                    <a:cubicBezTo>
                      <a:pt x="235" y="20"/>
                      <a:pt x="235" y="21"/>
                      <a:pt x="235" y="21"/>
                    </a:cubicBezTo>
                    <a:cubicBezTo>
                      <a:pt x="235" y="21"/>
                      <a:pt x="235" y="21"/>
                      <a:pt x="235" y="21"/>
                    </a:cubicBezTo>
                    <a:cubicBezTo>
                      <a:pt x="234" y="21"/>
                      <a:pt x="234" y="22"/>
                      <a:pt x="233" y="22"/>
                    </a:cubicBezTo>
                    <a:cubicBezTo>
                      <a:pt x="233" y="22"/>
                      <a:pt x="234" y="22"/>
                      <a:pt x="233" y="23"/>
                    </a:cubicBezTo>
                    <a:cubicBezTo>
                      <a:pt x="233" y="23"/>
                      <a:pt x="233" y="23"/>
                      <a:pt x="233" y="23"/>
                    </a:cubicBezTo>
                    <a:cubicBezTo>
                      <a:pt x="233" y="23"/>
                      <a:pt x="233" y="23"/>
                      <a:pt x="232" y="23"/>
                    </a:cubicBezTo>
                    <a:cubicBezTo>
                      <a:pt x="232" y="24"/>
                      <a:pt x="233" y="24"/>
                      <a:pt x="233" y="25"/>
                    </a:cubicBezTo>
                    <a:cubicBezTo>
                      <a:pt x="233" y="25"/>
                      <a:pt x="233" y="25"/>
                      <a:pt x="233" y="25"/>
                    </a:cubicBezTo>
                    <a:cubicBezTo>
                      <a:pt x="233" y="25"/>
                      <a:pt x="232" y="25"/>
                      <a:pt x="232" y="24"/>
                    </a:cubicBezTo>
                    <a:cubicBezTo>
                      <a:pt x="232" y="24"/>
                      <a:pt x="232" y="24"/>
                      <a:pt x="231" y="24"/>
                    </a:cubicBezTo>
                    <a:cubicBezTo>
                      <a:pt x="231" y="24"/>
                      <a:pt x="231" y="24"/>
                      <a:pt x="231" y="24"/>
                    </a:cubicBezTo>
                    <a:cubicBezTo>
                      <a:pt x="231" y="25"/>
                      <a:pt x="233" y="26"/>
                      <a:pt x="233" y="27"/>
                    </a:cubicBezTo>
                    <a:cubicBezTo>
                      <a:pt x="233" y="27"/>
                      <a:pt x="233" y="27"/>
                      <a:pt x="233" y="27"/>
                    </a:cubicBezTo>
                    <a:cubicBezTo>
                      <a:pt x="233" y="27"/>
                      <a:pt x="233" y="28"/>
                      <a:pt x="232" y="28"/>
                    </a:cubicBezTo>
                    <a:cubicBezTo>
                      <a:pt x="232" y="28"/>
                      <a:pt x="232" y="28"/>
                      <a:pt x="232" y="28"/>
                    </a:cubicBezTo>
                    <a:cubicBezTo>
                      <a:pt x="232" y="28"/>
                      <a:pt x="232" y="28"/>
                      <a:pt x="232" y="28"/>
                    </a:cubicBezTo>
                    <a:cubicBezTo>
                      <a:pt x="232" y="27"/>
                      <a:pt x="231" y="25"/>
                      <a:pt x="230" y="25"/>
                    </a:cubicBezTo>
                    <a:cubicBezTo>
                      <a:pt x="229" y="25"/>
                      <a:pt x="229" y="25"/>
                      <a:pt x="229" y="25"/>
                    </a:cubicBezTo>
                    <a:cubicBezTo>
                      <a:pt x="228" y="25"/>
                      <a:pt x="228" y="25"/>
                      <a:pt x="228" y="25"/>
                    </a:cubicBezTo>
                    <a:cubicBezTo>
                      <a:pt x="228" y="25"/>
                      <a:pt x="228" y="25"/>
                      <a:pt x="228" y="25"/>
                    </a:cubicBezTo>
                    <a:cubicBezTo>
                      <a:pt x="228" y="25"/>
                      <a:pt x="228" y="25"/>
                      <a:pt x="228" y="25"/>
                    </a:cubicBezTo>
                    <a:cubicBezTo>
                      <a:pt x="228" y="25"/>
                      <a:pt x="228" y="25"/>
                      <a:pt x="229" y="25"/>
                    </a:cubicBezTo>
                    <a:cubicBezTo>
                      <a:pt x="229" y="25"/>
                      <a:pt x="229" y="25"/>
                      <a:pt x="229" y="25"/>
                    </a:cubicBezTo>
                    <a:cubicBezTo>
                      <a:pt x="229" y="24"/>
                      <a:pt x="229" y="24"/>
                      <a:pt x="229" y="23"/>
                    </a:cubicBezTo>
                    <a:cubicBezTo>
                      <a:pt x="229" y="22"/>
                      <a:pt x="227" y="22"/>
                      <a:pt x="227" y="20"/>
                    </a:cubicBezTo>
                    <a:cubicBezTo>
                      <a:pt x="227" y="20"/>
                      <a:pt x="227" y="20"/>
                      <a:pt x="227" y="20"/>
                    </a:cubicBezTo>
                    <a:cubicBezTo>
                      <a:pt x="227" y="20"/>
                      <a:pt x="227" y="20"/>
                      <a:pt x="227" y="20"/>
                    </a:cubicBezTo>
                    <a:cubicBezTo>
                      <a:pt x="227" y="20"/>
                      <a:pt x="227" y="20"/>
                      <a:pt x="226" y="20"/>
                    </a:cubicBezTo>
                    <a:cubicBezTo>
                      <a:pt x="226" y="20"/>
                      <a:pt x="227" y="19"/>
                      <a:pt x="227" y="19"/>
                    </a:cubicBezTo>
                    <a:cubicBezTo>
                      <a:pt x="227" y="19"/>
                      <a:pt x="228" y="20"/>
                      <a:pt x="228" y="21"/>
                    </a:cubicBezTo>
                    <a:cubicBezTo>
                      <a:pt x="229" y="21"/>
                      <a:pt x="229" y="22"/>
                      <a:pt x="231" y="23"/>
                    </a:cubicBezTo>
                    <a:cubicBezTo>
                      <a:pt x="232" y="21"/>
                      <a:pt x="234" y="21"/>
                      <a:pt x="235" y="18"/>
                    </a:cubicBezTo>
                    <a:cubicBezTo>
                      <a:pt x="235" y="18"/>
                      <a:pt x="235" y="18"/>
                      <a:pt x="235" y="18"/>
                    </a:cubicBezTo>
                    <a:cubicBezTo>
                      <a:pt x="235" y="18"/>
                      <a:pt x="235" y="18"/>
                      <a:pt x="235" y="19"/>
                    </a:cubicBezTo>
                    <a:cubicBezTo>
                      <a:pt x="234" y="19"/>
                      <a:pt x="234" y="19"/>
                      <a:pt x="234" y="19"/>
                    </a:cubicBezTo>
                    <a:moveTo>
                      <a:pt x="220" y="17"/>
                    </a:moveTo>
                    <a:cubicBezTo>
                      <a:pt x="220" y="17"/>
                      <a:pt x="220" y="17"/>
                      <a:pt x="220" y="16"/>
                    </a:cubicBezTo>
                    <a:cubicBezTo>
                      <a:pt x="220" y="16"/>
                      <a:pt x="220" y="17"/>
                      <a:pt x="220" y="17"/>
                    </a:cubicBezTo>
                    <a:cubicBezTo>
                      <a:pt x="220" y="17"/>
                      <a:pt x="220" y="17"/>
                      <a:pt x="220" y="17"/>
                    </a:cubicBezTo>
                    <a:moveTo>
                      <a:pt x="219" y="16"/>
                    </a:moveTo>
                    <a:cubicBezTo>
                      <a:pt x="219" y="16"/>
                      <a:pt x="219" y="16"/>
                      <a:pt x="220" y="16"/>
                    </a:cubicBezTo>
                    <a:cubicBezTo>
                      <a:pt x="220" y="16"/>
                      <a:pt x="220" y="16"/>
                      <a:pt x="220" y="16"/>
                    </a:cubicBezTo>
                    <a:cubicBezTo>
                      <a:pt x="220" y="16"/>
                      <a:pt x="220" y="16"/>
                      <a:pt x="220" y="16"/>
                    </a:cubicBezTo>
                    <a:cubicBezTo>
                      <a:pt x="219" y="16"/>
                      <a:pt x="219" y="16"/>
                      <a:pt x="219" y="16"/>
                    </a:cubicBezTo>
                    <a:moveTo>
                      <a:pt x="226" y="0"/>
                    </a:moveTo>
                    <a:cubicBezTo>
                      <a:pt x="225" y="0"/>
                      <a:pt x="225" y="0"/>
                      <a:pt x="225" y="1"/>
                    </a:cubicBezTo>
                    <a:cubicBezTo>
                      <a:pt x="224" y="2"/>
                      <a:pt x="223" y="2"/>
                      <a:pt x="222" y="4"/>
                    </a:cubicBezTo>
                    <a:cubicBezTo>
                      <a:pt x="222" y="4"/>
                      <a:pt x="221" y="3"/>
                      <a:pt x="221" y="3"/>
                    </a:cubicBezTo>
                    <a:cubicBezTo>
                      <a:pt x="221" y="3"/>
                      <a:pt x="220" y="4"/>
                      <a:pt x="220" y="4"/>
                    </a:cubicBezTo>
                    <a:cubicBezTo>
                      <a:pt x="220" y="5"/>
                      <a:pt x="220" y="5"/>
                      <a:pt x="220" y="6"/>
                    </a:cubicBezTo>
                    <a:cubicBezTo>
                      <a:pt x="220" y="7"/>
                      <a:pt x="220" y="7"/>
                      <a:pt x="220" y="7"/>
                    </a:cubicBezTo>
                    <a:cubicBezTo>
                      <a:pt x="220" y="7"/>
                      <a:pt x="220" y="7"/>
                      <a:pt x="220" y="7"/>
                    </a:cubicBezTo>
                    <a:cubicBezTo>
                      <a:pt x="220" y="9"/>
                      <a:pt x="222" y="9"/>
                      <a:pt x="222" y="10"/>
                    </a:cubicBezTo>
                    <a:cubicBezTo>
                      <a:pt x="221" y="10"/>
                      <a:pt x="222" y="10"/>
                      <a:pt x="222" y="11"/>
                    </a:cubicBezTo>
                    <a:cubicBezTo>
                      <a:pt x="222" y="11"/>
                      <a:pt x="223" y="11"/>
                      <a:pt x="223" y="11"/>
                    </a:cubicBezTo>
                    <a:cubicBezTo>
                      <a:pt x="224" y="11"/>
                      <a:pt x="224" y="11"/>
                      <a:pt x="225" y="11"/>
                    </a:cubicBezTo>
                    <a:cubicBezTo>
                      <a:pt x="223" y="12"/>
                      <a:pt x="220" y="12"/>
                      <a:pt x="219" y="12"/>
                    </a:cubicBezTo>
                    <a:cubicBezTo>
                      <a:pt x="219" y="13"/>
                      <a:pt x="219" y="13"/>
                      <a:pt x="220" y="13"/>
                    </a:cubicBezTo>
                    <a:cubicBezTo>
                      <a:pt x="220" y="13"/>
                      <a:pt x="220" y="13"/>
                      <a:pt x="221" y="13"/>
                    </a:cubicBezTo>
                    <a:cubicBezTo>
                      <a:pt x="221" y="14"/>
                      <a:pt x="222" y="14"/>
                      <a:pt x="222" y="15"/>
                    </a:cubicBezTo>
                    <a:cubicBezTo>
                      <a:pt x="222" y="16"/>
                      <a:pt x="222" y="17"/>
                      <a:pt x="221" y="17"/>
                    </a:cubicBezTo>
                    <a:cubicBezTo>
                      <a:pt x="221" y="17"/>
                      <a:pt x="221" y="17"/>
                      <a:pt x="221" y="17"/>
                    </a:cubicBezTo>
                    <a:cubicBezTo>
                      <a:pt x="222" y="16"/>
                      <a:pt x="221" y="16"/>
                      <a:pt x="221" y="14"/>
                    </a:cubicBezTo>
                    <a:cubicBezTo>
                      <a:pt x="221" y="14"/>
                      <a:pt x="220" y="14"/>
                      <a:pt x="220" y="14"/>
                    </a:cubicBezTo>
                    <a:cubicBezTo>
                      <a:pt x="219" y="14"/>
                      <a:pt x="219" y="14"/>
                      <a:pt x="219" y="14"/>
                    </a:cubicBezTo>
                    <a:cubicBezTo>
                      <a:pt x="218" y="15"/>
                      <a:pt x="219" y="15"/>
                      <a:pt x="219" y="15"/>
                    </a:cubicBezTo>
                    <a:cubicBezTo>
                      <a:pt x="219" y="15"/>
                      <a:pt x="218" y="15"/>
                      <a:pt x="218" y="15"/>
                    </a:cubicBezTo>
                    <a:cubicBezTo>
                      <a:pt x="218" y="15"/>
                      <a:pt x="218" y="15"/>
                      <a:pt x="218" y="16"/>
                    </a:cubicBezTo>
                    <a:cubicBezTo>
                      <a:pt x="217" y="16"/>
                      <a:pt x="217" y="16"/>
                      <a:pt x="217" y="16"/>
                    </a:cubicBezTo>
                    <a:cubicBezTo>
                      <a:pt x="217" y="16"/>
                      <a:pt x="217" y="16"/>
                      <a:pt x="217" y="16"/>
                    </a:cubicBezTo>
                    <a:cubicBezTo>
                      <a:pt x="217" y="16"/>
                      <a:pt x="217" y="17"/>
                      <a:pt x="217" y="17"/>
                    </a:cubicBezTo>
                    <a:cubicBezTo>
                      <a:pt x="216" y="17"/>
                      <a:pt x="216" y="16"/>
                      <a:pt x="216" y="16"/>
                    </a:cubicBezTo>
                    <a:cubicBezTo>
                      <a:pt x="216" y="17"/>
                      <a:pt x="215" y="17"/>
                      <a:pt x="215" y="18"/>
                    </a:cubicBezTo>
                    <a:cubicBezTo>
                      <a:pt x="215" y="18"/>
                      <a:pt x="216" y="18"/>
                      <a:pt x="216" y="18"/>
                    </a:cubicBezTo>
                    <a:cubicBezTo>
                      <a:pt x="216" y="18"/>
                      <a:pt x="216" y="18"/>
                      <a:pt x="216" y="18"/>
                    </a:cubicBezTo>
                    <a:cubicBezTo>
                      <a:pt x="216" y="18"/>
                      <a:pt x="215" y="18"/>
                      <a:pt x="215" y="18"/>
                    </a:cubicBezTo>
                    <a:cubicBezTo>
                      <a:pt x="215" y="18"/>
                      <a:pt x="215" y="18"/>
                      <a:pt x="215" y="18"/>
                    </a:cubicBezTo>
                    <a:cubicBezTo>
                      <a:pt x="215" y="18"/>
                      <a:pt x="215" y="18"/>
                      <a:pt x="215" y="18"/>
                    </a:cubicBezTo>
                    <a:cubicBezTo>
                      <a:pt x="215" y="18"/>
                      <a:pt x="215" y="18"/>
                      <a:pt x="215" y="18"/>
                    </a:cubicBezTo>
                    <a:cubicBezTo>
                      <a:pt x="215" y="17"/>
                      <a:pt x="215" y="17"/>
                      <a:pt x="215" y="16"/>
                    </a:cubicBezTo>
                    <a:cubicBezTo>
                      <a:pt x="213" y="16"/>
                      <a:pt x="213" y="16"/>
                      <a:pt x="212" y="16"/>
                    </a:cubicBezTo>
                    <a:cubicBezTo>
                      <a:pt x="211" y="16"/>
                      <a:pt x="211" y="16"/>
                      <a:pt x="210" y="16"/>
                    </a:cubicBezTo>
                    <a:cubicBezTo>
                      <a:pt x="210" y="16"/>
                      <a:pt x="211" y="17"/>
                      <a:pt x="210" y="17"/>
                    </a:cubicBezTo>
                    <a:cubicBezTo>
                      <a:pt x="210" y="17"/>
                      <a:pt x="210" y="17"/>
                      <a:pt x="210" y="17"/>
                    </a:cubicBezTo>
                    <a:cubicBezTo>
                      <a:pt x="210" y="17"/>
                      <a:pt x="209" y="18"/>
                      <a:pt x="210" y="19"/>
                    </a:cubicBezTo>
                    <a:cubicBezTo>
                      <a:pt x="210" y="19"/>
                      <a:pt x="211" y="18"/>
                      <a:pt x="212" y="18"/>
                    </a:cubicBezTo>
                    <a:cubicBezTo>
                      <a:pt x="212" y="18"/>
                      <a:pt x="212" y="18"/>
                      <a:pt x="212" y="18"/>
                    </a:cubicBezTo>
                    <a:cubicBezTo>
                      <a:pt x="211" y="19"/>
                      <a:pt x="210" y="20"/>
                      <a:pt x="208" y="20"/>
                    </a:cubicBezTo>
                    <a:cubicBezTo>
                      <a:pt x="208" y="21"/>
                      <a:pt x="209" y="21"/>
                      <a:pt x="208" y="21"/>
                    </a:cubicBezTo>
                    <a:cubicBezTo>
                      <a:pt x="208" y="21"/>
                      <a:pt x="208" y="21"/>
                      <a:pt x="208" y="21"/>
                    </a:cubicBezTo>
                    <a:cubicBezTo>
                      <a:pt x="208" y="21"/>
                      <a:pt x="208" y="21"/>
                      <a:pt x="207" y="21"/>
                    </a:cubicBezTo>
                    <a:cubicBezTo>
                      <a:pt x="207" y="21"/>
                      <a:pt x="207" y="21"/>
                      <a:pt x="207" y="21"/>
                    </a:cubicBezTo>
                    <a:cubicBezTo>
                      <a:pt x="207" y="21"/>
                      <a:pt x="207" y="21"/>
                      <a:pt x="207" y="21"/>
                    </a:cubicBezTo>
                    <a:cubicBezTo>
                      <a:pt x="207" y="22"/>
                      <a:pt x="206" y="22"/>
                      <a:pt x="206" y="22"/>
                    </a:cubicBezTo>
                    <a:cubicBezTo>
                      <a:pt x="206" y="23"/>
                      <a:pt x="206" y="23"/>
                      <a:pt x="205" y="23"/>
                    </a:cubicBezTo>
                    <a:cubicBezTo>
                      <a:pt x="205" y="23"/>
                      <a:pt x="205" y="23"/>
                      <a:pt x="205" y="23"/>
                    </a:cubicBezTo>
                    <a:cubicBezTo>
                      <a:pt x="205" y="23"/>
                      <a:pt x="205" y="23"/>
                      <a:pt x="205" y="23"/>
                    </a:cubicBezTo>
                    <a:cubicBezTo>
                      <a:pt x="204" y="24"/>
                      <a:pt x="204" y="25"/>
                      <a:pt x="204" y="26"/>
                    </a:cubicBezTo>
                    <a:cubicBezTo>
                      <a:pt x="203" y="26"/>
                      <a:pt x="202" y="26"/>
                      <a:pt x="202" y="27"/>
                    </a:cubicBezTo>
                    <a:cubicBezTo>
                      <a:pt x="202" y="27"/>
                      <a:pt x="203" y="27"/>
                      <a:pt x="203" y="27"/>
                    </a:cubicBezTo>
                    <a:cubicBezTo>
                      <a:pt x="203" y="27"/>
                      <a:pt x="203" y="27"/>
                      <a:pt x="203" y="27"/>
                    </a:cubicBezTo>
                    <a:cubicBezTo>
                      <a:pt x="203" y="27"/>
                      <a:pt x="203" y="27"/>
                      <a:pt x="203" y="27"/>
                    </a:cubicBezTo>
                    <a:cubicBezTo>
                      <a:pt x="203" y="27"/>
                      <a:pt x="203" y="27"/>
                      <a:pt x="203" y="27"/>
                    </a:cubicBezTo>
                    <a:cubicBezTo>
                      <a:pt x="203" y="27"/>
                      <a:pt x="203" y="27"/>
                      <a:pt x="203" y="27"/>
                    </a:cubicBezTo>
                    <a:cubicBezTo>
                      <a:pt x="203" y="27"/>
                      <a:pt x="203" y="27"/>
                      <a:pt x="203" y="27"/>
                    </a:cubicBezTo>
                    <a:cubicBezTo>
                      <a:pt x="204" y="28"/>
                      <a:pt x="202" y="29"/>
                      <a:pt x="203" y="30"/>
                    </a:cubicBezTo>
                    <a:cubicBezTo>
                      <a:pt x="202" y="29"/>
                      <a:pt x="202" y="29"/>
                      <a:pt x="201" y="28"/>
                    </a:cubicBezTo>
                    <a:cubicBezTo>
                      <a:pt x="201" y="29"/>
                      <a:pt x="201" y="29"/>
                      <a:pt x="201" y="30"/>
                    </a:cubicBezTo>
                    <a:cubicBezTo>
                      <a:pt x="201" y="30"/>
                      <a:pt x="201" y="30"/>
                      <a:pt x="201" y="30"/>
                    </a:cubicBezTo>
                    <a:cubicBezTo>
                      <a:pt x="202" y="30"/>
                      <a:pt x="202" y="30"/>
                      <a:pt x="203" y="30"/>
                    </a:cubicBezTo>
                    <a:cubicBezTo>
                      <a:pt x="203" y="31"/>
                      <a:pt x="204" y="31"/>
                      <a:pt x="204" y="31"/>
                    </a:cubicBezTo>
                    <a:cubicBezTo>
                      <a:pt x="204" y="31"/>
                      <a:pt x="204" y="31"/>
                      <a:pt x="204" y="31"/>
                    </a:cubicBezTo>
                    <a:cubicBezTo>
                      <a:pt x="204" y="31"/>
                      <a:pt x="204" y="31"/>
                      <a:pt x="204" y="31"/>
                    </a:cubicBezTo>
                    <a:cubicBezTo>
                      <a:pt x="204" y="31"/>
                      <a:pt x="204" y="31"/>
                      <a:pt x="204" y="31"/>
                    </a:cubicBezTo>
                    <a:cubicBezTo>
                      <a:pt x="203" y="31"/>
                      <a:pt x="203" y="31"/>
                      <a:pt x="203" y="31"/>
                    </a:cubicBezTo>
                    <a:cubicBezTo>
                      <a:pt x="202" y="31"/>
                      <a:pt x="202" y="32"/>
                      <a:pt x="203" y="32"/>
                    </a:cubicBezTo>
                    <a:cubicBezTo>
                      <a:pt x="203" y="32"/>
                      <a:pt x="203" y="32"/>
                      <a:pt x="204" y="32"/>
                    </a:cubicBezTo>
                    <a:cubicBezTo>
                      <a:pt x="204" y="32"/>
                      <a:pt x="204" y="32"/>
                      <a:pt x="204" y="32"/>
                    </a:cubicBezTo>
                    <a:cubicBezTo>
                      <a:pt x="204" y="33"/>
                      <a:pt x="204" y="33"/>
                      <a:pt x="204" y="33"/>
                    </a:cubicBezTo>
                    <a:cubicBezTo>
                      <a:pt x="204" y="33"/>
                      <a:pt x="204" y="33"/>
                      <a:pt x="204" y="33"/>
                    </a:cubicBezTo>
                    <a:cubicBezTo>
                      <a:pt x="205" y="33"/>
                      <a:pt x="205" y="33"/>
                      <a:pt x="205" y="33"/>
                    </a:cubicBezTo>
                    <a:cubicBezTo>
                      <a:pt x="205" y="33"/>
                      <a:pt x="205" y="33"/>
                      <a:pt x="205" y="33"/>
                    </a:cubicBezTo>
                    <a:cubicBezTo>
                      <a:pt x="205" y="33"/>
                      <a:pt x="206" y="33"/>
                      <a:pt x="206" y="33"/>
                    </a:cubicBezTo>
                    <a:cubicBezTo>
                      <a:pt x="205" y="33"/>
                      <a:pt x="206" y="34"/>
                      <a:pt x="206" y="34"/>
                    </a:cubicBezTo>
                    <a:cubicBezTo>
                      <a:pt x="206" y="34"/>
                      <a:pt x="206" y="34"/>
                      <a:pt x="206" y="33"/>
                    </a:cubicBezTo>
                    <a:cubicBezTo>
                      <a:pt x="206" y="33"/>
                      <a:pt x="206" y="33"/>
                      <a:pt x="206" y="33"/>
                    </a:cubicBezTo>
                    <a:cubicBezTo>
                      <a:pt x="206" y="33"/>
                      <a:pt x="207" y="33"/>
                      <a:pt x="207" y="33"/>
                    </a:cubicBezTo>
                    <a:cubicBezTo>
                      <a:pt x="207" y="33"/>
                      <a:pt x="207" y="33"/>
                      <a:pt x="207" y="33"/>
                    </a:cubicBezTo>
                    <a:cubicBezTo>
                      <a:pt x="207" y="33"/>
                      <a:pt x="208" y="33"/>
                      <a:pt x="208" y="34"/>
                    </a:cubicBezTo>
                    <a:cubicBezTo>
                      <a:pt x="208" y="34"/>
                      <a:pt x="208" y="34"/>
                      <a:pt x="208" y="34"/>
                    </a:cubicBezTo>
                    <a:cubicBezTo>
                      <a:pt x="207" y="34"/>
                      <a:pt x="208" y="34"/>
                      <a:pt x="208" y="34"/>
                    </a:cubicBezTo>
                    <a:cubicBezTo>
                      <a:pt x="207" y="34"/>
                      <a:pt x="207" y="34"/>
                      <a:pt x="207" y="34"/>
                    </a:cubicBezTo>
                    <a:cubicBezTo>
                      <a:pt x="208" y="35"/>
                      <a:pt x="206" y="36"/>
                      <a:pt x="206" y="36"/>
                    </a:cubicBezTo>
                    <a:cubicBezTo>
                      <a:pt x="206" y="36"/>
                      <a:pt x="206" y="36"/>
                      <a:pt x="206" y="36"/>
                    </a:cubicBezTo>
                    <a:cubicBezTo>
                      <a:pt x="206" y="37"/>
                      <a:pt x="206" y="37"/>
                      <a:pt x="206" y="37"/>
                    </a:cubicBezTo>
                    <a:cubicBezTo>
                      <a:pt x="206" y="37"/>
                      <a:pt x="206" y="37"/>
                      <a:pt x="206" y="37"/>
                    </a:cubicBezTo>
                    <a:cubicBezTo>
                      <a:pt x="206" y="37"/>
                      <a:pt x="206" y="37"/>
                      <a:pt x="206" y="36"/>
                    </a:cubicBezTo>
                    <a:cubicBezTo>
                      <a:pt x="206" y="37"/>
                      <a:pt x="205" y="37"/>
                      <a:pt x="205" y="37"/>
                    </a:cubicBezTo>
                    <a:cubicBezTo>
                      <a:pt x="206" y="37"/>
                      <a:pt x="207" y="38"/>
                      <a:pt x="206" y="38"/>
                    </a:cubicBezTo>
                    <a:cubicBezTo>
                      <a:pt x="206" y="38"/>
                      <a:pt x="205" y="38"/>
                      <a:pt x="205" y="37"/>
                    </a:cubicBezTo>
                    <a:cubicBezTo>
                      <a:pt x="205" y="37"/>
                      <a:pt x="205" y="37"/>
                      <a:pt x="205" y="37"/>
                    </a:cubicBezTo>
                    <a:cubicBezTo>
                      <a:pt x="205" y="37"/>
                      <a:pt x="205" y="38"/>
                      <a:pt x="204" y="38"/>
                    </a:cubicBezTo>
                    <a:cubicBezTo>
                      <a:pt x="204" y="38"/>
                      <a:pt x="204" y="38"/>
                      <a:pt x="204" y="38"/>
                    </a:cubicBezTo>
                    <a:cubicBezTo>
                      <a:pt x="204" y="37"/>
                      <a:pt x="204" y="37"/>
                      <a:pt x="205" y="37"/>
                    </a:cubicBezTo>
                    <a:cubicBezTo>
                      <a:pt x="205" y="36"/>
                      <a:pt x="206" y="35"/>
                      <a:pt x="206" y="34"/>
                    </a:cubicBezTo>
                    <a:cubicBezTo>
                      <a:pt x="205" y="34"/>
                      <a:pt x="205" y="34"/>
                      <a:pt x="205" y="35"/>
                    </a:cubicBezTo>
                    <a:cubicBezTo>
                      <a:pt x="205" y="35"/>
                      <a:pt x="205" y="35"/>
                      <a:pt x="205" y="35"/>
                    </a:cubicBezTo>
                    <a:cubicBezTo>
                      <a:pt x="205" y="35"/>
                      <a:pt x="205" y="35"/>
                      <a:pt x="205" y="35"/>
                    </a:cubicBezTo>
                    <a:cubicBezTo>
                      <a:pt x="205" y="35"/>
                      <a:pt x="205" y="35"/>
                      <a:pt x="205" y="35"/>
                    </a:cubicBezTo>
                    <a:cubicBezTo>
                      <a:pt x="205" y="35"/>
                      <a:pt x="204" y="35"/>
                      <a:pt x="204" y="35"/>
                    </a:cubicBezTo>
                    <a:cubicBezTo>
                      <a:pt x="204" y="35"/>
                      <a:pt x="203" y="35"/>
                      <a:pt x="203" y="35"/>
                    </a:cubicBezTo>
                    <a:cubicBezTo>
                      <a:pt x="203" y="36"/>
                      <a:pt x="203" y="36"/>
                      <a:pt x="202" y="36"/>
                    </a:cubicBezTo>
                    <a:cubicBezTo>
                      <a:pt x="202" y="36"/>
                      <a:pt x="202" y="36"/>
                      <a:pt x="201" y="36"/>
                    </a:cubicBezTo>
                    <a:cubicBezTo>
                      <a:pt x="200" y="38"/>
                      <a:pt x="197" y="38"/>
                      <a:pt x="195" y="39"/>
                    </a:cubicBezTo>
                    <a:cubicBezTo>
                      <a:pt x="195" y="39"/>
                      <a:pt x="195" y="40"/>
                      <a:pt x="195" y="41"/>
                    </a:cubicBezTo>
                    <a:cubicBezTo>
                      <a:pt x="196" y="41"/>
                      <a:pt x="196" y="41"/>
                      <a:pt x="196" y="42"/>
                    </a:cubicBezTo>
                    <a:cubicBezTo>
                      <a:pt x="197" y="42"/>
                      <a:pt x="197" y="43"/>
                      <a:pt x="197" y="44"/>
                    </a:cubicBezTo>
                    <a:cubicBezTo>
                      <a:pt x="198" y="44"/>
                      <a:pt x="197" y="45"/>
                      <a:pt x="198" y="45"/>
                    </a:cubicBezTo>
                    <a:cubicBezTo>
                      <a:pt x="198" y="46"/>
                      <a:pt x="199" y="46"/>
                      <a:pt x="199" y="46"/>
                    </a:cubicBezTo>
                    <a:cubicBezTo>
                      <a:pt x="200" y="46"/>
                      <a:pt x="201" y="46"/>
                      <a:pt x="201" y="45"/>
                    </a:cubicBezTo>
                    <a:cubicBezTo>
                      <a:pt x="201" y="46"/>
                      <a:pt x="202" y="46"/>
                      <a:pt x="202" y="47"/>
                    </a:cubicBezTo>
                    <a:cubicBezTo>
                      <a:pt x="202" y="47"/>
                      <a:pt x="203" y="47"/>
                      <a:pt x="203" y="48"/>
                    </a:cubicBezTo>
                    <a:cubicBezTo>
                      <a:pt x="203" y="48"/>
                      <a:pt x="203" y="48"/>
                      <a:pt x="203" y="48"/>
                    </a:cubicBezTo>
                    <a:cubicBezTo>
                      <a:pt x="204" y="48"/>
                      <a:pt x="206" y="48"/>
                      <a:pt x="206" y="49"/>
                    </a:cubicBezTo>
                    <a:cubicBezTo>
                      <a:pt x="206" y="50"/>
                      <a:pt x="206" y="52"/>
                      <a:pt x="206" y="52"/>
                    </a:cubicBezTo>
                    <a:cubicBezTo>
                      <a:pt x="208" y="53"/>
                      <a:pt x="208" y="55"/>
                      <a:pt x="209" y="56"/>
                    </a:cubicBezTo>
                    <a:cubicBezTo>
                      <a:pt x="209" y="57"/>
                      <a:pt x="209" y="57"/>
                      <a:pt x="208" y="57"/>
                    </a:cubicBezTo>
                    <a:cubicBezTo>
                      <a:pt x="209" y="58"/>
                      <a:pt x="211" y="60"/>
                      <a:pt x="212" y="60"/>
                    </a:cubicBezTo>
                    <a:cubicBezTo>
                      <a:pt x="212" y="60"/>
                      <a:pt x="213" y="59"/>
                      <a:pt x="214" y="59"/>
                    </a:cubicBezTo>
                    <a:cubicBezTo>
                      <a:pt x="214" y="59"/>
                      <a:pt x="215" y="60"/>
                      <a:pt x="216" y="60"/>
                    </a:cubicBezTo>
                    <a:cubicBezTo>
                      <a:pt x="216" y="60"/>
                      <a:pt x="216" y="60"/>
                      <a:pt x="216" y="60"/>
                    </a:cubicBezTo>
                    <a:cubicBezTo>
                      <a:pt x="216" y="60"/>
                      <a:pt x="216" y="61"/>
                      <a:pt x="216" y="61"/>
                    </a:cubicBezTo>
                    <a:cubicBezTo>
                      <a:pt x="216" y="60"/>
                      <a:pt x="214" y="60"/>
                      <a:pt x="213" y="59"/>
                    </a:cubicBezTo>
                    <a:cubicBezTo>
                      <a:pt x="213" y="59"/>
                      <a:pt x="213" y="60"/>
                      <a:pt x="213" y="60"/>
                    </a:cubicBezTo>
                    <a:cubicBezTo>
                      <a:pt x="213" y="60"/>
                      <a:pt x="213" y="62"/>
                      <a:pt x="213" y="62"/>
                    </a:cubicBezTo>
                    <a:cubicBezTo>
                      <a:pt x="213" y="61"/>
                      <a:pt x="212" y="61"/>
                      <a:pt x="212" y="60"/>
                    </a:cubicBezTo>
                    <a:cubicBezTo>
                      <a:pt x="212" y="60"/>
                      <a:pt x="212" y="61"/>
                      <a:pt x="212" y="61"/>
                    </a:cubicBezTo>
                    <a:cubicBezTo>
                      <a:pt x="211" y="60"/>
                      <a:pt x="209" y="60"/>
                      <a:pt x="209" y="58"/>
                    </a:cubicBezTo>
                    <a:cubicBezTo>
                      <a:pt x="208" y="58"/>
                      <a:pt x="207" y="58"/>
                      <a:pt x="207" y="57"/>
                    </a:cubicBezTo>
                    <a:cubicBezTo>
                      <a:pt x="208" y="57"/>
                      <a:pt x="207" y="55"/>
                      <a:pt x="207" y="54"/>
                    </a:cubicBezTo>
                    <a:cubicBezTo>
                      <a:pt x="206" y="54"/>
                      <a:pt x="206" y="56"/>
                      <a:pt x="205" y="57"/>
                    </a:cubicBezTo>
                    <a:cubicBezTo>
                      <a:pt x="205" y="56"/>
                      <a:pt x="205" y="55"/>
                      <a:pt x="205" y="54"/>
                    </a:cubicBezTo>
                    <a:cubicBezTo>
                      <a:pt x="205" y="54"/>
                      <a:pt x="204" y="53"/>
                      <a:pt x="204" y="51"/>
                    </a:cubicBezTo>
                    <a:cubicBezTo>
                      <a:pt x="205" y="51"/>
                      <a:pt x="205" y="51"/>
                      <a:pt x="205" y="51"/>
                    </a:cubicBezTo>
                    <a:cubicBezTo>
                      <a:pt x="205" y="50"/>
                      <a:pt x="205" y="50"/>
                      <a:pt x="205" y="49"/>
                    </a:cubicBezTo>
                    <a:cubicBezTo>
                      <a:pt x="205" y="49"/>
                      <a:pt x="205" y="49"/>
                      <a:pt x="205" y="49"/>
                    </a:cubicBezTo>
                    <a:cubicBezTo>
                      <a:pt x="204" y="49"/>
                      <a:pt x="204" y="49"/>
                      <a:pt x="203" y="49"/>
                    </a:cubicBezTo>
                    <a:cubicBezTo>
                      <a:pt x="203" y="49"/>
                      <a:pt x="202" y="50"/>
                      <a:pt x="201" y="50"/>
                    </a:cubicBezTo>
                    <a:cubicBezTo>
                      <a:pt x="200" y="49"/>
                      <a:pt x="200" y="48"/>
                      <a:pt x="199" y="48"/>
                    </a:cubicBezTo>
                    <a:cubicBezTo>
                      <a:pt x="199" y="48"/>
                      <a:pt x="199" y="49"/>
                      <a:pt x="200" y="50"/>
                    </a:cubicBezTo>
                    <a:cubicBezTo>
                      <a:pt x="199" y="50"/>
                      <a:pt x="199" y="50"/>
                      <a:pt x="199" y="50"/>
                    </a:cubicBezTo>
                    <a:cubicBezTo>
                      <a:pt x="199" y="50"/>
                      <a:pt x="199" y="50"/>
                      <a:pt x="198" y="50"/>
                    </a:cubicBezTo>
                    <a:cubicBezTo>
                      <a:pt x="198" y="49"/>
                      <a:pt x="198" y="49"/>
                      <a:pt x="197" y="49"/>
                    </a:cubicBezTo>
                    <a:cubicBezTo>
                      <a:pt x="197" y="49"/>
                      <a:pt x="198" y="48"/>
                      <a:pt x="198" y="47"/>
                    </a:cubicBezTo>
                    <a:cubicBezTo>
                      <a:pt x="197" y="47"/>
                      <a:pt x="196" y="47"/>
                      <a:pt x="196" y="46"/>
                    </a:cubicBezTo>
                    <a:cubicBezTo>
                      <a:pt x="195" y="46"/>
                      <a:pt x="195" y="46"/>
                      <a:pt x="195" y="46"/>
                    </a:cubicBezTo>
                    <a:cubicBezTo>
                      <a:pt x="194" y="46"/>
                      <a:pt x="194" y="46"/>
                      <a:pt x="194" y="46"/>
                    </a:cubicBezTo>
                    <a:cubicBezTo>
                      <a:pt x="193" y="47"/>
                      <a:pt x="193" y="48"/>
                      <a:pt x="192" y="48"/>
                    </a:cubicBezTo>
                    <a:cubicBezTo>
                      <a:pt x="192" y="48"/>
                      <a:pt x="193" y="48"/>
                      <a:pt x="193" y="48"/>
                    </a:cubicBezTo>
                    <a:cubicBezTo>
                      <a:pt x="193" y="48"/>
                      <a:pt x="193" y="48"/>
                      <a:pt x="193" y="48"/>
                    </a:cubicBezTo>
                    <a:cubicBezTo>
                      <a:pt x="193" y="48"/>
                      <a:pt x="193" y="48"/>
                      <a:pt x="193" y="48"/>
                    </a:cubicBezTo>
                    <a:cubicBezTo>
                      <a:pt x="193" y="48"/>
                      <a:pt x="193" y="48"/>
                      <a:pt x="193" y="48"/>
                    </a:cubicBezTo>
                    <a:cubicBezTo>
                      <a:pt x="194" y="48"/>
                      <a:pt x="194" y="49"/>
                      <a:pt x="194" y="49"/>
                    </a:cubicBezTo>
                    <a:cubicBezTo>
                      <a:pt x="194" y="50"/>
                      <a:pt x="194" y="50"/>
                      <a:pt x="193" y="50"/>
                    </a:cubicBezTo>
                    <a:cubicBezTo>
                      <a:pt x="193" y="50"/>
                      <a:pt x="191" y="50"/>
                      <a:pt x="191" y="49"/>
                    </a:cubicBezTo>
                    <a:cubicBezTo>
                      <a:pt x="191" y="50"/>
                      <a:pt x="190" y="50"/>
                      <a:pt x="190" y="50"/>
                    </a:cubicBezTo>
                    <a:cubicBezTo>
                      <a:pt x="190" y="50"/>
                      <a:pt x="190" y="51"/>
                      <a:pt x="190" y="51"/>
                    </a:cubicBezTo>
                    <a:cubicBezTo>
                      <a:pt x="191" y="52"/>
                      <a:pt x="192" y="53"/>
                      <a:pt x="193" y="53"/>
                    </a:cubicBezTo>
                    <a:cubicBezTo>
                      <a:pt x="194" y="53"/>
                      <a:pt x="194" y="53"/>
                      <a:pt x="194" y="53"/>
                    </a:cubicBezTo>
                    <a:cubicBezTo>
                      <a:pt x="194" y="53"/>
                      <a:pt x="194" y="53"/>
                      <a:pt x="194" y="53"/>
                    </a:cubicBezTo>
                    <a:cubicBezTo>
                      <a:pt x="195" y="53"/>
                      <a:pt x="195" y="53"/>
                      <a:pt x="195" y="53"/>
                    </a:cubicBezTo>
                    <a:cubicBezTo>
                      <a:pt x="195" y="53"/>
                      <a:pt x="196" y="53"/>
                      <a:pt x="196" y="53"/>
                    </a:cubicBezTo>
                    <a:cubicBezTo>
                      <a:pt x="196" y="53"/>
                      <a:pt x="197" y="51"/>
                      <a:pt x="197" y="51"/>
                    </a:cubicBezTo>
                    <a:cubicBezTo>
                      <a:pt x="198" y="51"/>
                      <a:pt x="198" y="51"/>
                      <a:pt x="198" y="51"/>
                    </a:cubicBezTo>
                    <a:cubicBezTo>
                      <a:pt x="198" y="52"/>
                      <a:pt x="197" y="53"/>
                      <a:pt x="196" y="54"/>
                    </a:cubicBezTo>
                    <a:cubicBezTo>
                      <a:pt x="196" y="54"/>
                      <a:pt x="197" y="54"/>
                      <a:pt x="197" y="55"/>
                    </a:cubicBezTo>
                    <a:cubicBezTo>
                      <a:pt x="197" y="55"/>
                      <a:pt x="197" y="55"/>
                      <a:pt x="197" y="55"/>
                    </a:cubicBezTo>
                    <a:cubicBezTo>
                      <a:pt x="197" y="55"/>
                      <a:pt x="197" y="55"/>
                      <a:pt x="197" y="55"/>
                    </a:cubicBezTo>
                    <a:cubicBezTo>
                      <a:pt x="198" y="55"/>
                      <a:pt x="198" y="55"/>
                      <a:pt x="198" y="55"/>
                    </a:cubicBezTo>
                    <a:cubicBezTo>
                      <a:pt x="198" y="55"/>
                      <a:pt x="198" y="55"/>
                      <a:pt x="198" y="55"/>
                    </a:cubicBezTo>
                    <a:cubicBezTo>
                      <a:pt x="198" y="55"/>
                      <a:pt x="197" y="55"/>
                      <a:pt x="197" y="55"/>
                    </a:cubicBezTo>
                    <a:cubicBezTo>
                      <a:pt x="196" y="55"/>
                      <a:pt x="195" y="54"/>
                      <a:pt x="195" y="54"/>
                    </a:cubicBezTo>
                    <a:cubicBezTo>
                      <a:pt x="194" y="54"/>
                      <a:pt x="193" y="54"/>
                      <a:pt x="193" y="55"/>
                    </a:cubicBezTo>
                    <a:cubicBezTo>
                      <a:pt x="193" y="54"/>
                      <a:pt x="192" y="54"/>
                      <a:pt x="191" y="54"/>
                    </a:cubicBezTo>
                    <a:cubicBezTo>
                      <a:pt x="191" y="54"/>
                      <a:pt x="191" y="54"/>
                      <a:pt x="191" y="54"/>
                    </a:cubicBezTo>
                    <a:cubicBezTo>
                      <a:pt x="191" y="54"/>
                      <a:pt x="191" y="54"/>
                      <a:pt x="191" y="54"/>
                    </a:cubicBezTo>
                    <a:cubicBezTo>
                      <a:pt x="190" y="54"/>
                      <a:pt x="190" y="54"/>
                      <a:pt x="189" y="54"/>
                    </a:cubicBezTo>
                    <a:cubicBezTo>
                      <a:pt x="189" y="53"/>
                      <a:pt x="190" y="53"/>
                      <a:pt x="190" y="53"/>
                    </a:cubicBezTo>
                    <a:cubicBezTo>
                      <a:pt x="187" y="51"/>
                      <a:pt x="189" y="47"/>
                      <a:pt x="186" y="45"/>
                    </a:cubicBezTo>
                    <a:cubicBezTo>
                      <a:pt x="187" y="47"/>
                      <a:pt x="188" y="50"/>
                      <a:pt x="186" y="52"/>
                    </a:cubicBezTo>
                    <a:cubicBezTo>
                      <a:pt x="186" y="53"/>
                      <a:pt x="186" y="54"/>
                      <a:pt x="186" y="55"/>
                    </a:cubicBezTo>
                    <a:cubicBezTo>
                      <a:pt x="187" y="55"/>
                      <a:pt x="188" y="56"/>
                      <a:pt x="188" y="57"/>
                    </a:cubicBezTo>
                    <a:cubicBezTo>
                      <a:pt x="189" y="57"/>
                      <a:pt x="189" y="57"/>
                      <a:pt x="189" y="57"/>
                    </a:cubicBezTo>
                    <a:cubicBezTo>
                      <a:pt x="190" y="58"/>
                      <a:pt x="189" y="61"/>
                      <a:pt x="190" y="62"/>
                    </a:cubicBezTo>
                    <a:cubicBezTo>
                      <a:pt x="190" y="63"/>
                      <a:pt x="190" y="63"/>
                      <a:pt x="190" y="63"/>
                    </a:cubicBezTo>
                    <a:cubicBezTo>
                      <a:pt x="190" y="64"/>
                      <a:pt x="191" y="64"/>
                      <a:pt x="191" y="65"/>
                    </a:cubicBezTo>
                    <a:cubicBezTo>
                      <a:pt x="191" y="66"/>
                      <a:pt x="191" y="66"/>
                      <a:pt x="191" y="66"/>
                    </a:cubicBezTo>
                    <a:cubicBezTo>
                      <a:pt x="191" y="66"/>
                      <a:pt x="192" y="66"/>
                      <a:pt x="192" y="66"/>
                    </a:cubicBezTo>
                    <a:cubicBezTo>
                      <a:pt x="192" y="66"/>
                      <a:pt x="192" y="66"/>
                      <a:pt x="193" y="66"/>
                    </a:cubicBezTo>
                    <a:cubicBezTo>
                      <a:pt x="193" y="66"/>
                      <a:pt x="193" y="66"/>
                      <a:pt x="193" y="66"/>
                    </a:cubicBezTo>
                    <a:cubicBezTo>
                      <a:pt x="194" y="66"/>
                      <a:pt x="194" y="66"/>
                      <a:pt x="194" y="66"/>
                    </a:cubicBezTo>
                    <a:cubicBezTo>
                      <a:pt x="194" y="66"/>
                      <a:pt x="194" y="65"/>
                      <a:pt x="195" y="65"/>
                    </a:cubicBezTo>
                    <a:cubicBezTo>
                      <a:pt x="196" y="65"/>
                      <a:pt x="197" y="65"/>
                      <a:pt x="197" y="65"/>
                    </a:cubicBezTo>
                    <a:cubicBezTo>
                      <a:pt x="197" y="65"/>
                      <a:pt x="198" y="65"/>
                      <a:pt x="198" y="65"/>
                    </a:cubicBezTo>
                    <a:cubicBezTo>
                      <a:pt x="198" y="66"/>
                      <a:pt x="199" y="66"/>
                      <a:pt x="200" y="66"/>
                    </a:cubicBezTo>
                    <a:cubicBezTo>
                      <a:pt x="200" y="66"/>
                      <a:pt x="200" y="66"/>
                      <a:pt x="200" y="66"/>
                    </a:cubicBezTo>
                    <a:cubicBezTo>
                      <a:pt x="200" y="67"/>
                      <a:pt x="202" y="68"/>
                      <a:pt x="202" y="69"/>
                    </a:cubicBezTo>
                    <a:cubicBezTo>
                      <a:pt x="201" y="69"/>
                      <a:pt x="201" y="69"/>
                      <a:pt x="201" y="69"/>
                    </a:cubicBezTo>
                    <a:cubicBezTo>
                      <a:pt x="201" y="71"/>
                      <a:pt x="202" y="71"/>
                      <a:pt x="202" y="72"/>
                    </a:cubicBezTo>
                    <a:cubicBezTo>
                      <a:pt x="202" y="72"/>
                      <a:pt x="202" y="72"/>
                      <a:pt x="202" y="72"/>
                    </a:cubicBezTo>
                    <a:cubicBezTo>
                      <a:pt x="203" y="72"/>
                      <a:pt x="203" y="72"/>
                      <a:pt x="203" y="73"/>
                    </a:cubicBezTo>
                    <a:cubicBezTo>
                      <a:pt x="203" y="73"/>
                      <a:pt x="203" y="73"/>
                      <a:pt x="203" y="73"/>
                    </a:cubicBezTo>
                    <a:cubicBezTo>
                      <a:pt x="204" y="73"/>
                      <a:pt x="204" y="72"/>
                      <a:pt x="204" y="72"/>
                    </a:cubicBezTo>
                    <a:cubicBezTo>
                      <a:pt x="204" y="72"/>
                      <a:pt x="204" y="72"/>
                      <a:pt x="204" y="72"/>
                    </a:cubicBezTo>
                    <a:cubicBezTo>
                      <a:pt x="204" y="72"/>
                      <a:pt x="204" y="72"/>
                      <a:pt x="205" y="72"/>
                    </a:cubicBezTo>
                    <a:cubicBezTo>
                      <a:pt x="205" y="72"/>
                      <a:pt x="205" y="72"/>
                      <a:pt x="205" y="72"/>
                    </a:cubicBezTo>
                    <a:cubicBezTo>
                      <a:pt x="205" y="72"/>
                      <a:pt x="205" y="72"/>
                      <a:pt x="205" y="72"/>
                    </a:cubicBezTo>
                    <a:cubicBezTo>
                      <a:pt x="204" y="73"/>
                      <a:pt x="204" y="73"/>
                      <a:pt x="203" y="73"/>
                    </a:cubicBezTo>
                    <a:cubicBezTo>
                      <a:pt x="202" y="73"/>
                      <a:pt x="202" y="73"/>
                      <a:pt x="201" y="72"/>
                    </a:cubicBezTo>
                    <a:cubicBezTo>
                      <a:pt x="201" y="70"/>
                      <a:pt x="200" y="68"/>
                      <a:pt x="198" y="67"/>
                    </a:cubicBezTo>
                    <a:cubicBezTo>
                      <a:pt x="198" y="66"/>
                      <a:pt x="198" y="66"/>
                      <a:pt x="197" y="66"/>
                    </a:cubicBezTo>
                    <a:cubicBezTo>
                      <a:pt x="196" y="66"/>
                      <a:pt x="195" y="68"/>
                      <a:pt x="194" y="68"/>
                    </a:cubicBezTo>
                    <a:cubicBezTo>
                      <a:pt x="194" y="71"/>
                      <a:pt x="196" y="71"/>
                      <a:pt x="196" y="73"/>
                    </a:cubicBezTo>
                    <a:cubicBezTo>
                      <a:pt x="196" y="74"/>
                      <a:pt x="194" y="75"/>
                      <a:pt x="196" y="76"/>
                    </a:cubicBezTo>
                    <a:cubicBezTo>
                      <a:pt x="195" y="78"/>
                      <a:pt x="194" y="79"/>
                      <a:pt x="193" y="80"/>
                    </a:cubicBezTo>
                    <a:cubicBezTo>
                      <a:pt x="193" y="80"/>
                      <a:pt x="194" y="80"/>
                      <a:pt x="194" y="81"/>
                    </a:cubicBezTo>
                    <a:cubicBezTo>
                      <a:pt x="193" y="81"/>
                      <a:pt x="193" y="81"/>
                      <a:pt x="192" y="81"/>
                    </a:cubicBezTo>
                    <a:cubicBezTo>
                      <a:pt x="191" y="81"/>
                      <a:pt x="189" y="81"/>
                      <a:pt x="187" y="81"/>
                    </a:cubicBezTo>
                    <a:cubicBezTo>
                      <a:pt x="187" y="80"/>
                      <a:pt x="186" y="80"/>
                      <a:pt x="186" y="80"/>
                    </a:cubicBezTo>
                    <a:cubicBezTo>
                      <a:pt x="186" y="79"/>
                      <a:pt x="186" y="79"/>
                      <a:pt x="186" y="79"/>
                    </a:cubicBezTo>
                    <a:cubicBezTo>
                      <a:pt x="186" y="79"/>
                      <a:pt x="186" y="80"/>
                      <a:pt x="186" y="80"/>
                    </a:cubicBezTo>
                    <a:cubicBezTo>
                      <a:pt x="185" y="80"/>
                      <a:pt x="185" y="80"/>
                      <a:pt x="185" y="80"/>
                    </a:cubicBezTo>
                    <a:cubicBezTo>
                      <a:pt x="185" y="80"/>
                      <a:pt x="185" y="80"/>
                      <a:pt x="185" y="80"/>
                    </a:cubicBezTo>
                    <a:cubicBezTo>
                      <a:pt x="185" y="79"/>
                      <a:pt x="187" y="79"/>
                      <a:pt x="188" y="79"/>
                    </a:cubicBezTo>
                    <a:cubicBezTo>
                      <a:pt x="188" y="79"/>
                      <a:pt x="188" y="79"/>
                      <a:pt x="189" y="79"/>
                    </a:cubicBezTo>
                    <a:cubicBezTo>
                      <a:pt x="189" y="79"/>
                      <a:pt x="189" y="79"/>
                      <a:pt x="189" y="79"/>
                    </a:cubicBezTo>
                    <a:cubicBezTo>
                      <a:pt x="189" y="79"/>
                      <a:pt x="189" y="79"/>
                      <a:pt x="190" y="79"/>
                    </a:cubicBezTo>
                    <a:cubicBezTo>
                      <a:pt x="190" y="79"/>
                      <a:pt x="190" y="79"/>
                      <a:pt x="190" y="79"/>
                    </a:cubicBezTo>
                    <a:cubicBezTo>
                      <a:pt x="190" y="80"/>
                      <a:pt x="189" y="79"/>
                      <a:pt x="189" y="80"/>
                    </a:cubicBezTo>
                    <a:cubicBezTo>
                      <a:pt x="189" y="80"/>
                      <a:pt x="190" y="80"/>
                      <a:pt x="190" y="80"/>
                    </a:cubicBezTo>
                    <a:cubicBezTo>
                      <a:pt x="190" y="80"/>
                      <a:pt x="191" y="80"/>
                      <a:pt x="191" y="79"/>
                    </a:cubicBezTo>
                    <a:cubicBezTo>
                      <a:pt x="191" y="79"/>
                      <a:pt x="191" y="79"/>
                      <a:pt x="191" y="78"/>
                    </a:cubicBezTo>
                    <a:cubicBezTo>
                      <a:pt x="192" y="78"/>
                      <a:pt x="192" y="78"/>
                      <a:pt x="192" y="78"/>
                    </a:cubicBezTo>
                    <a:cubicBezTo>
                      <a:pt x="191" y="77"/>
                      <a:pt x="192" y="77"/>
                      <a:pt x="192" y="76"/>
                    </a:cubicBezTo>
                    <a:cubicBezTo>
                      <a:pt x="192" y="76"/>
                      <a:pt x="192" y="76"/>
                      <a:pt x="192" y="76"/>
                    </a:cubicBezTo>
                    <a:cubicBezTo>
                      <a:pt x="192" y="76"/>
                      <a:pt x="192" y="76"/>
                      <a:pt x="192" y="76"/>
                    </a:cubicBezTo>
                    <a:cubicBezTo>
                      <a:pt x="192" y="75"/>
                      <a:pt x="192" y="74"/>
                      <a:pt x="193" y="74"/>
                    </a:cubicBezTo>
                    <a:cubicBezTo>
                      <a:pt x="193" y="72"/>
                      <a:pt x="191" y="71"/>
                      <a:pt x="192" y="70"/>
                    </a:cubicBezTo>
                    <a:cubicBezTo>
                      <a:pt x="191" y="68"/>
                      <a:pt x="188" y="67"/>
                      <a:pt x="189" y="65"/>
                    </a:cubicBezTo>
                    <a:cubicBezTo>
                      <a:pt x="188" y="65"/>
                      <a:pt x="188" y="65"/>
                      <a:pt x="188" y="64"/>
                    </a:cubicBezTo>
                    <a:cubicBezTo>
                      <a:pt x="188" y="64"/>
                      <a:pt x="188" y="64"/>
                      <a:pt x="188" y="63"/>
                    </a:cubicBezTo>
                    <a:cubicBezTo>
                      <a:pt x="187" y="63"/>
                      <a:pt x="187" y="61"/>
                      <a:pt x="187" y="60"/>
                    </a:cubicBezTo>
                    <a:cubicBezTo>
                      <a:pt x="186" y="59"/>
                      <a:pt x="186" y="57"/>
                      <a:pt x="185" y="56"/>
                    </a:cubicBezTo>
                    <a:cubicBezTo>
                      <a:pt x="185" y="56"/>
                      <a:pt x="185" y="56"/>
                      <a:pt x="185" y="56"/>
                    </a:cubicBezTo>
                    <a:cubicBezTo>
                      <a:pt x="184" y="56"/>
                      <a:pt x="183" y="55"/>
                      <a:pt x="183" y="54"/>
                    </a:cubicBezTo>
                    <a:cubicBezTo>
                      <a:pt x="183" y="53"/>
                      <a:pt x="183" y="52"/>
                      <a:pt x="183" y="50"/>
                    </a:cubicBezTo>
                    <a:cubicBezTo>
                      <a:pt x="183" y="51"/>
                      <a:pt x="182" y="51"/>
                      <a:pt x="182" y="51"/>
                    </a:cubicBezTo>
                    <a:cubicBezTo>
                      <a:pt x="182" y="51"/>
                      <a:pt x="182" y="51"/>
                      <a:pt x="182" y="51"/>
                    </a:cubicBezTo>
                    <a:cubicBezTo>
                      <a:pt x="182" y="51"/>
                      <a:pt x="181" y="51"/>
                      <a:pt x="181" y="51"/>
                    </a:cubicBezTo>
                    <a:cubicBezTo>
                      <a:pt x="181" y="51"/>
                      <a:pt x="181" y="51"/>
                      <a:pt x="181" y="51"/>
                    </a:cubicBezTo>
                    <a:cubicBezTo>
                      <a:pt x="181" y="51"/>
                      <a:pt x="181" y="51"/>
                      <a:pt x="181" y="51"/>
                    </a:cubicBezTo>
                    <a:cubicBezTo>
                      <a:pt x="180" y="51"/>
                      <a:pt x="181" y="50"/>
                      <a:pt x="180" y="49"/>
                    </a:cubicBezTo>
                    <a:cubicBezTo>
                      <a:pt x="180" y="48"/>
                      <a:pt x="181" y="48"/>
                      <a:pt x="181" y="48"/>
                    </a:cubicBezTo>
                    <a:cubicBezTo>
                      <a:pt x="182" y="48"/>
                      <a:pt x="182" y="48"/>
                      <a:pt x="183" y="49"/>
                    </a:cubicBezTo>
                    <a:cubicBezTo>
                      <a:pt x="182" y="48"/>
                      <a:pt x="182" y="47"/>
                      <a:pt x="182" y="47"/>
                    </a:cubicBezTo>
                    <a:cubicBezTo>
                      <a:pt x="181" y="47"/>
                      <a:pt x="180" y="46"/>
                      <a:pt x="179" y="46"/>
                    </a:cubicBezTo>
                    <a:cubicBezTo>
                      <a:pt x="178" y="46"/>
                      <a:pt x="177" y="46"/>
                      <a:pt x="176" y="47"/>
                    </a:cubicBezTo>
                    <a:cubicBezTo>
                      <a:pt x="176" y="46"/>
                      <a:pt x="176" y="46"/>
                      <a:pt x="175" y="46"/>
                    </a:cubicBezTo>
                    <a:cubicBezTo>
                      <a:pt x="175" y="49"/>
                      <a:pt x="175" y="52"/>
                      <a:pt x="176" y="55"/>
                    </a:cubicBezTo>
                    <a:cubicBezTo>
                      <a:pt x="175" y="55"/>
                      <a:pt x="175" y="57"/>
                      <a:pt x="174" y="57"/>
                    </a:cubicBezTo>
                    <a:cubicBezTo>
                      <a:pt x="174" y="58"/>
                      <a:pt x="174" y="58"/>
                      <a:pt x="174" y="59"/>
                    </a:cubicBezTo>
                    <a:cubicBezTo>
                      <a:pt x="175" y="60"/>
                      <a:pt x="175" y="61"/>
                      <a:pt x="176" y="61"/>
                    </a:cubicBezTo>
                    <a:cubicBezTo>
                      <a:pt x="176" y="61"/>
                      <a:pt x="176" y="61"/>
                      <a:pt x="176" y="61"/>
                    </a:cubicBezTo>
                    <a:cubicBezTo>
                      <a:pt x="176" y="61"/>
                      <a:pt x="176" y="62"/>
                      <a:pt x="176" y="62"/>
                    </a:cubicBezTo>
                    <a:cubicBezTo>
                      <a:pt x="176" y="63"/>
                      <a:pt x="177" y="63"/>
                      <a:pt x="177" y="63"/>
                    </a:cubicBezTo>
                    <a:cubicBezTo>
                      <a:pt x="176" y="64"/>
                      <a:pt x="176" y="64"/>
                      <a:pt x="176" y="64"/>
                    </a:cubicBezTo>
                    <a:cubicBezTo>
                      <a:pt x="176" y="64"/>
                      <a:pt x="176" y="64"/>
                      <a:pt x="176" y="64"/>
                    </a:cubicBezTo>
                    <a:cubicBezTo>
                      <a:pt x="176" y="65"/>
                      <a:pt x="177" y="65"/>
                      <a:pt x="177" y="66"/>
                    </a:cubicBezTo>
                    <a:cubicBezTo>
                      <a:pt x="177" y="66"/>
                      <a:pt x="177" y="66"/>
                      <a:pt x="177" y="66"/>
                    </a:cubicBezTo>
                    <a:cubicBezTo>
                      <a:pt x="178" y="66"/>
                      <a:pt x="178" y="66"/>
                      <a:pt x="179" y="67"/>
                    </a:cubicBezTo>
                    <a:cubicBezTo>
                      <a:pt x="179" y="66"/>
                      <a:pt x="179" y="66"/>
                      <a:pt x="179" y="66"/>
                    </a:cubicBezTo>
                    <a:cubicBezTo>
                      <a:pt x="179" y="66"/>
                      <a:pt x="179" y="66"/>
                      <a:pt x="179" y="66"/>
                    </a:cubicBezTo>
                    <a:cubicBezTo>
                      <a:pt x="179" y="68"/>
                      <a:pt x="181" y="69"/>
                      <a:pt x="183" y="69"/>
                    </a:cubicBezTo>
                    <a:cubicBezTo>
                      <a:pt x="182" y="70"/>
                      <a:pt x="182" y="71"/>
                      <a:pt x="183" y="72"/>
                    </a:cubicBezTo>
                    <a:cubicBezTo>
                      <a:pt x="182" y="72"/>
                      <a:pt x="183" y="73"/>
                      <a:pt x="182" y="73"/>
                    </a:cubicBezTo>
                    <a:cubicBezTo>
                      <a:pt x="181" y="72"/>
                      <a:pt x="181" y="71"/>
                      <a:pt x="180" y="71"/>
                    </a:cubicBezTo>
                    <a:cubicBezTo>
                      <a:pt x="180" y="71"/>
                      <a:pt x="180" y="71"/>
                      <a:pt x="180" y="71"/>
                    </a:cubicBezTo>
                    <a:cubicBezTo>
                      <a:pt x="179" y="69"/>
                      <a:pt x="177" y="70"/>
                      <a:pt x="175" y="69"/>
                    </a:cubicBezTo>
                    <a:cubicBezTo>
                      <a:pt x="175" y="68"/>
                      <a:pt x="175" y="68"/>
                      <a:pt x="174" y="68"/>
                    </a:cubicBezTo>
                    <a:cubicBezTo>
                      <a:pt x="174" y="68"/>
                      <a:pt x="174" y="68"/>
                      <a:pt x="174" y="68"/>
                    </a:cubicBezTo>
                    <a:cubicBezTo>
                      <a:pt x="174" y="68"/>
                      <a:pt x="174" y="68"/>
                      <a:pt x="173" y="68"/>
                    </a:cubicBezTo>
                    <a:cubicBezTo>
                      <a:pt x="173" y="68"/>
                      <a:pt x="173" y="68"/>
                      <a:pt x="173" y="67"/>
                    </a:cubicBezTo>
                    <a:cubicBezTo>
                      <a:pt x="172" y="66"/>
                      <a:pt x="169" y="66"/>
                      <a:pt x="167" y="66"/>
                    </a:cubicBezTo>
                    <a:cubicBezTo>
                      <a:pt x="167" y="66"/>
                      <a:pt x="167" y="66"/>
                      <a:pt x="166" y="66"/>
                    </a:cubicBezTo>
                    <a:cubicBezTo>
                      <a:pt x="166" y="66"/>
                      <a:pt x="166" y="66"/>
                      <a:pt x="166" y="66"/>
                    </a:cubicBezTo>
                    <a:cubicBezTo>
                      <a:pt x="165" y="66"/>
                      <a:pt x="165" y="66"/>
                      <a:pt x="164" y="66"/>
                    </a:cubicBezTo>
                    <a:cubicBezTo>
                      <a:pt x="164" y="67"/>
                      <a:pt x="164" y="67"/>
                      <a:pt x="164" y="68"/>
                    </a:cubicBezTo>
                    <a:cubicBezTo>
                      <a:pt x="164" y="68"/>
                      <a:pt x="164" y="68"/>
                      <a:pt x="164" y="69"/>
                    </a:cubicBezTo>
                    <a:cubicBezTo>
                      <a:pt x="165" y="69"/>
                      <a:pt x="165" y="69"/>
                      <a:pt x="165" y="69"/>
                    </a:cubicBezTo>
                    <a:cubicBezTo>
                      <a:pt x="166" y="70"/>
                      <a:pt x="168" y="71"/>
                      <a:pt x="169" y="73"/>
                    </a:cubicBezTo>
                    <a:cubicBezTo>
                      <a:pt x="168" y="73"/>
                      <a:pt x="168" y="73"/>
                      <a:pt x="167" y="73"/>
                    </a:cubicBezTo>
                    <a:cubicBezTo>
                      <a:pt x="167" y="73"/>
                      <a:pt x="167" y="73"/>
                      <a:pt x="167" y="73"/>
                    </a:cubicBezTo>
                    <a:cubicBezTo>
                      <a:pt x="167" y="73"/>
                      <a:pt x="167" y="73"/>
                      <a:pt x="167" y="72"/>
                    </a:cubicBezTo>
                    <a:cubicBezTo>
                      <a:pt x="166" y="72"/>
                      <a:pt x="166" y="72"/>
                      <a:pt x="166" y="72"/>
                    </a:cubicBezTo>
                    <a:cubicBezTo>
                      <a:pt x="166" y="72"/>
                      <a:pt x="166" y="72"/>
                      <a:pt x="166" y="72"/>
                    </a:cubicBezTo>
                    <a:cubicBezTo>
                      <a:pt x="166" y="72"/>
                      <a:pt x="166" y="72"/>
                      <a:pt x="166" y="72"/>
                    </a:cubicBezTo>
                    <a:cubicBezTo>
                      <a:pt x="165" y="73"/>
                      <a:pt x="165" y="72"/>
                      <a:pt x="164" y="73"/>
                    </a:cubicBezTo>
                    <a:cubicBezTo>
                      <a:pt x="164" y="73"/>
                      <a:pt x="165" y="73"/>
                      <a:pt x="165" y="74"/>
                    </a:cubicBezTo>
                    <a:cubicBezTo>
                      <a:pt x="165" y="74"/>
                      <a:pt x="164" y="74"/>
                      <a:pt x="164" y="74"/>
                    </a:cubicBezTo>
                    <a:cubicBezTo>
                      <a:pt x="164" y="74"/>
                      <a:pt x="164" y="74"/>
                      <a:pt x="164" y="74"/>
                    </a:cubicBezTo>
                    <a:cubicBezTo>
                      <a:pt x="164" y="74"/>
                      <a:pt x="163" y="74"/>
                      <a:pt x="163" y="74"/>
                    </a:cubicBezTo>
                    <a:cubicBezTo>
                      <a:pt x="163" y="74"/>
                      <a:pt x="163" y="74"/>
                      <a:pt x="163" y="74"/>
                    </a:cubicBezTo>
                    <a:cubicBezTo>
                      <a:pt x="162" y="74"/>
                      <a:pt x="163" y="73"/>
                      <a:pt x="163" y="72"/>
                    </a:cubicBezTo>
                    <a:cubicBezTo>
                      <a:pt x="163" y="72"/>
                      <a:pt x="162" y="72"/>
                      <a:pt x="163" y="71"/>
                    </a:cubicBezTo>
                    <a:cubicBezTo>
                      <a:pt x="161" y="72"/>
                      <a:pt x="160" y="74"/>
                      <a:pt x="158" y="74"/>
                    </a:cubicBezTo>
                    <a:cubicBezTo>
                      <a:pt x="157" y="74"/>
                      <a:pt x="157" y="74"/>
                      <a:pt x="157" y="73"/>
                    </a:cubicBezTo>
                    <a:cubicBezTo>
                      <a:pt x="155" y="74"/>
                      <a:pt x="155" y="75"/>
                      <a:pt x="155" y="76"/>
                    </a:cubicBezTo>
                    <a:cubicBezTo>
                      <a:pt x="154" y="75"/>
                      <a:pt x="154" y="75"/>
                      <a:pt x="154" y="75"/>
                    </a:cubicBezTo>
                    <a:cubicBezTo>
                      <a:pt x="154" y="75"/>
                      <a:pt x="154" y="76"/>
                      <a:pt x="153" y="76"/>
                    </a:cubicBezTo>
                    <a:cubicBezTo>
                      <a:pt x="153" y="76"/>
                      <a:pt x="153" y="76"/>
                      <a:pt x="153" y="76"/>
                    </a:cubicBezTo>
                    <a:cubicBezTo>
                      <a:pt x="153" y="76"/>
                      <a:pt x="153" y="76"/>
                      <a:pt x="152" y="76"/>
                    </a:cubicBezTo>
                    <a:cubicBezTo>
                      <a:pt x="152" y="76"/>
                      <a:pt x="152" y="76"/>
                      <a:pt x="152" y="76"/>
                    </a:cubicBezTo>
                    <a:cubicBezTo>
                      <a:pt x="152" y="76"/>
                      <a:pt x="151" y="76"/>
                      <a:pt x="151" y="76"/>
                    </a:cubicBezTo>
                    <a:cubicBezTo>
                      <a:pt x="151" y="75"/>
                      <a:pt x="152" y="75"/>
                      <a:pt x="152" y="75"/>
                    </a:cubicBezTo>
                    <a:cubicBezTo>
                      <a:pt x="152" y="75"/>
                      <a:pt x="152" y="75"/>
                      <a:pt x="152" y="75"/>
                    </a:cubicBezTo>
                    <a:cubicBezTo>
                      <a:pt x="152" y="74"/>
                      <a:pt x="152" y="74"/>
                      <a:pt x="152" y="74"/>
                    </a:cubicBezTo>
                    <a:cubicBezTo>
                      <a:pt x="152" y="73"/>
                      <a:pt x="151" y="74"/>
                      <a:pt x="151" y="73"/>
                    </a:cubicBezTo>
                    <a:cubicBezTo>
                      <a:pt x="152" y="73"/>
                      <a:pt x="153" y="73"/>
                      <a:pt x="153" y="72"/>
                    </a:cubicBezTo>
                    <a:cubicBezTo>
                      <a:pt x="153" y="72"/>
                      <a:pt x="153" y="72"/>
                      <a:pt x="153" y="72"/>
                    </a:cubicBezTo>
                    <a:cubicBezTo>
                      <a:pt x="152" y="72"/>
                      <a:pt x="151" y="73"/>
                      <a:pt x="150" y="73"/>
                    </a:cubicBezTo>
                    <a:cubicBezTo>
                      <a:pt x="150" y="74"/>
                      <a:pt x="151" y="74"/>
                      <a:pt x="151" y="74"/>
                    </a:cubicBezTo>
                    <a:cubicBezTo>
                      <a:pt x="150" y="75"/>
                      <a:pt x="150" y="75"/>
                      <a:pt x="150" y="75"/>
                    </a:cubicBezTo>
                    <a:cubicBezTo>
                      <a:pt x="150" y="74"/>
                      <a:pt x="150" y="74"/>
                      <a:pt x="150" y="74"/>
                    </a:cubicBezTo>
                    <a:cubicBezTo>
                      <a:pt x="149" y="74"/>
                      <a:pt x="149" y="74"/>
                      <a:pt x="149" y="75"/>
                    </a:cubicBezTo>
                    <a:cubicBezTo>
                      <a:pt x="149" y="75"/>
                      <a:pt x="150" y="75"/>
                      <a:pt x="150" y="75"/>
                    </a:cubicBezTo>
                    <a:cubicBezTo>
                      <a:pt x="149" y="76"/>
                      <a:pt x="149" y="76"/>
                      <a:pt x="149" y="76"/>
                    </a:cubicBezTo>
                    <a:cubicBezTo>
                      <a:pt x="149" y="75"/>
                      <a:pt x="149" y="75"/>
                      <a:pt x="148" y="75"/>
                    </a:cubicBezTo>
                    <a:cubicBezTo>
                      <a:pt x="148" y="75"/>
                      <a:pt x="147" y="76"/>
                      <a:pt x="146" y="76"/>
                    </a:cubicBezTo>
                    <a:cubicBezTo>
                      <a:pt x="146" y="76"/>
                      <a:pt x="146" y="76"/>
                      <a:pt x="146" y="76"/>
                    </a:cubicBezTo>
                    <a:cubicBezTo>
                      <a:pt x="146" y="76"/>
                      <a:pt x="146" y="76"/>
                      <a:pt x="146" y="76"/>
                    </a:cubicBezTo>
                    <a:cubicBezTo>
                      <a:pt x="146" y="76"/>
                      <a:pt x="146" y="76"/>
                      <a:pt x="146" y="76"/>
                    </a:cubicBezTo>
                    <a:cubicBezTo>
                      <a:pt x="147" y="77"/>
                      <a:pt x="149" y="77"/>
                      <a:pt x="149" y="79"/>
                    </a:cubicBezTo>
                    <a:cubicBezTo>
                      <a:pt x="148" y="78"/>
                      <a:pt x="148" y="78"/>
                      <a:pt x="148" y="78"/>
                    </a:cubicBezTo>
                    <a:cubicBezTo>
                      <a:pt x="148" y="79"/>
                      <a:pt x="147" y="80"/>
                      <a:pt x="146" y="81"/>
                    </a:cubicBezTo>
                    <a:cubicBezTo>
                      <a:pt x="146" y="80"/>
                      <a:pt x="146" y="80"/>
                      <a:pt x="146" y="80"/>
                    </a:cubicBezTo>
                    <a:cubicBezTo>
                      <a:pt x="146" y="129"/>
                      <a:pt x="146" y="129"/>
                      <a:pt x="146" y="129"/>
                    </a:cubicBezTo>
                    <a:cubicBezTo>
                      <a:pt x="166" y="129"/>
                      <a:pt x="166" y="129"/>
                      <a:pt x="166" y="129"/>
                    </a:cubicBezTo>
                    <a:cubicBezTo>
                      <a:pt x="166" y="128"/>
                      <a:pt x="166" y="128"/>
                      <a:pt x="166" y="128"/>
                    </a:cubicBezTo>
                    <a:cubicBezTo>
                      <a:pt x="165" y="128"/>
                      <a:pt x="165" y="128"/>
                      <a:pt x="165" y="127"/>
                    </a:cubicBezTo>
                    <a:cubicBezTo>
                      <a:pt x="165" y="127"/>
                      <a:pt x="166" y="128"/>
                      <a:pt x="166" y="128"/>
                    </a:cubicBezTo>
                    <a:cubicBezTo>
                      <a:pt x="166" y="128"/>
                      <a:pt x="166" y="128"/>
                      <a:pt x="166" y="129"/>
                    </a:cubicBezTo>
                    <a:cubicBezTo>
                      <a:pt x="220" y="129"/>
                      <a:pt x="220" y="129"/>
                      <a:pt x="220" y="129"/>
                    </a:cubicBezTo>
                    <a:cubicBezTo>
                      <a:pt x="220" y="129"/>
                      <a:pt x="220" y="128"/>
                      <a:pt x="220" y="128"/>
                    </a:cubicBezTo>
                    <a:cubicBezTo>
                      <a:pt x="220" y="128"/>
                      <a:pt x="220" y="129"/>
                      <a:pt x="220" y="129"/>
                    </a:cubicBezTo>
                    <a:cubicBezTo>
                      <a:pt x="221" y="129"/>
                      <a:pt x="221" y="129"/>
                      <a:pt x="221" y="129"/>
                    </a:cubicBezTo>
                    <a:cubicBezTo>
                      <a:pt x="221" y="129"/>
                      <a:pt x="221" y="128"/>
                      <a:pt x="221" y="128"/>
                    </a:cubicBezTo>
                    <a:cubicBezTo>
                      <a:pt x="221" y="128"/>
                      <a:pt x="221" y="128"/>
                      <a:pt x="222" y="128"/>
                    </a:cubicBezTo>
                    <a:cubicBezTo>
                      <a:pt x="222" y="128"/>
                      <a:pt x="222" y="128"/>
                      <a:pt x="222" y="128"/>
                    </a:cubicBezTo>
                    <a:cubicBezTo>
                      <a:pt x="222" y="128"/>
                      <a:pt x="222" y="128"/>
                      <a:pt x="222" y="128"/>
                    </a:cubicBezTo>
                    <a:cubicBezTo>
                      <a:pt x="222" y="128"/>
                      <a:pt x="222" y="129"/>
                      <a:pt x="222" y="129"/>
                    </a:cubicBezTo>
                    <a:cubicBezTo>
                      <a:pt x="222" y="129"/>
                      <a:pt x="222" y="128"/>
                      <a:pt x="222" y="128"/>
                    </a:cubicBezTo>
                    <a:cubicBezTo>
                      <a:pt x="222" y="128"/>
                      <a:pt x="222" y="128"/>
                      <a:pt x="223" y="128"/>
                    </a:cubicBezTo>
                    <a:cubicBezTo>
                      <a:pt x="223" y="128"/>
                      <a:pt x="223" y="128"/>
                      <a:pt x="223" y="128"/>
                    </a:cubicBezTo>
                    <a:cubicBezTo>
                      <a:pt x="223" y="128"/>
                      <a:pt x="222" y="128"/>
                      <a:pt x="222" y="129"/>
                    </a:cubicBezTo>
                    <a:cubicBezTo>
                      <a:pt x="233" y="129"/>
                      <a:pt x="233" y="129"/>
                      <a:pt x="233" y="129"/>
                    </a:cubicBezTo>
                    <a:cubicBezTo>
                      <a:pt x="234" y="128"/>
                      <a:pt x="234" y="127"/>
                      <a:pt x="234" y="127"/>
                    </a:cubicBezTo>
                    <a:cubicBezTo>
                      <a:pt x="235" y="127"/>
                      <a:pt x="235" y="128"/>
                      <a:pt x="234" y="129"/>
                    </a:cubicBezTo>
                    <a:cubicBezTo>
                      <a:pt x="283" y="129"/>
                      <a:pt x="283" y="129"/>
                      <a:pt x="283" y="129"/>
                    </a:cubicBezTo>
                    <a:cubicBezTo>
                      <a:pt x="282" y="127"/>
                      <a:pt x="281" y="126"/>
                      <a:pt x="281" y="123"/>
                    </a:cubicBezTo>
                    <a:cubicBezTo>
                      <a:pt x="280" y="122"/>
                      <a:pt x="280" y="121"/>
                      <a:pt x="279" y="120"/>
                    </a:cubicBezTo>
                    <a:cubicBezTo>
                      <a:pt x="279" y="119"/>
                      <a:pt x="278" y="117"/>
                      <a:pt x="277" y="117"/>
                    </a:cubicBezTo>
                    <a:cubicBezTo>
                      <a:pt x="277" y="117"/>
                      <a:pt x="277" y="117"/>
                      <a:pt x="277" y="117"/>
                    </a:cubicBezTo>
                    <a:cubicBezTo>
                      <a:pt x="277" y="117"/>
                      <a:pt x="276" y="117"/>
                      <a:pt x="276" y="117"/>
                    </a:cubicBezTo>
                    <a:cubicBezTo>
                      <a:pt x="276" y="118"/>
                      <a:pt x="276" y="118"/>
                      <a:pt x="276" y="118"/>
                    </a:cubicBezTo>
                    <a:cubicBezTo>
                      <a:pt x="278" y="119"/>
                      <a:pt x="278" y="121"/>
                      <a:pt x="278" y="124"/>
                    </a:cubicBezTo>
                    <a:cubicBezTo>
                      <a:pt x="278" y="124"/>
                      <a:pt x="278" y="124"/>
                      <a:pt x="278" y="124"/>
                    </a:cubicBezTo>
                    <a:cubicBezTo>
                      <a:pt x="278" y="124"/>
                      <a:pt x="277" y="124"/>
                      <a:pt x="277" y="124"/>
                    </a:cubicBezTo>
                    <a:cubicBezTo>
                      <a:pt x="277" y="124"/>
                      <a:pt x="277" y="124"/>
                      <a:pt x="277" y="124"/>
                    </a:cubicBezTo>
                    <a:cubicBezTo>
                      <a:pt x="277" y="124"/>
                      <a:pt x="277" y="124"/>
                      <a:pt x="277" y="124"/>
                    </a:cubicBezTo>
                    <a:cubicBezTo>
                      <a:pt x="278" y="123"/>
                      <a:pt x="278" y="121"/>
                      <a:pt x="277" y="120"/>
                    </a:cubicBezTo>
                    <a:cubicBezTo>
                      <a:pt x="277" y="120"/>
                      <a:pt x="277" y="121"/>
                      <a:pt x="276" y="121"/>
                    </a:cubicBezTo>
                    <a:cubicBezTo>
                      <a:pt x="276" y="121"/>
                      <a:pt x="276" y="121"/>
                      <a:pt x="276" y="120"/>
                    </a:cubicBezTo>
                    <a:cubicBezTo>
                      <a:pt x="276" y="121"/>
                      <a:pt x="276" y="121"/>
                      <a:pt x="276" y="121"/>
                    </a:cubicBezTo>
                    <a:cubicBezTo>
                      <a:pt x="276" y="121"/>
                      <a:pt x="275" y="121"/>
                      <a:pt x="275" y="121"/>
                    </a:cubicBezTo>
                    <a:cubicBezTo>
                      <a:pt x="275" y="121"/>
                      <a:pt x="275" y="121"/>
                      <a:pt x="275" y="122"/>
                    </a:cubicBezTo>
                    <a:cubicBezTo>
                      <a:pt x="274" y="122"/>
                      <a:pt x="274" y="122"/>
                      <a:pt x="274" y="122"/>
                    </a:cubicBezTo>
                    <a:cubicBezTo>
                      <a:pt x="274" y="122"/>
                      <a:pt x="274" y="122"/>
                      <a:pt x="274" y="122"/>
                    </a:cubicBezTo>
                    <a:cubicBezTo>
                      <a:pt x="274" y="121"/>
                      <a:pt x="275" y="121"/>
                      <a:pt x="275" y="121"/>
                    </a:cubicBezTo>
                    <a:cubicBezTo>
                      <a:pt x="275" y="120"/>
                      <a:pt x="276" y="120"/>
                      <a:pt x="277" y="120"/>
                    </a:cubicBezTo>
                    <a:cubicBezTo>
                      <a:pt x="276" y="120"/>
                      <a:pt x="276" y="119"/>
                      <a:pt x="275" y="119"/>
                    </a:cubicBezTo>
                    <a:cubicBezTo>
                      <a:pt x="275" y="119"/>
                      <a:pt x="275" y="119"/>
                      <a:pt x="275" y="119"/>
                    </a:cubicBezTo>
                    <a:cubicBezTo>
                      <a:pt x="276" y="117"/>
                      <a:pt x="274" y="115"/>
                      <a:pt x="273" y="114"/>
                    </a:cubicBezTo>
                    <a:cubicBezTo>
                      <a:pt x="273" y="113"/>
                      <a:pt x="274" y="114"/>
                      <a:pt x="275" y="113"/>
                    </a:cubicBezTo>
                    <a:cubicBezTo>
                      <a:pt x="274" y="110"/>
                      <a:pt x="274" y="107"/>
                      <a:pt x="273" y="105"/>
                    </a:cubicBezTo>
                    <a:cubicBezTo>
                      <a:pt x="275" y="106"/>
                      <a:pt x="273" y="111"/>
                      <a:pt x="276" y="111"/>
                    </a:cubicBezTo>
                    <a:cubicBezTo>
                      <a:pt x="276" y="111"/>
                      <a:pt x="276" y="111"/>
                      <a:pt x="276" y="111"/>
                    </a:cubicBezTo>
                    <a:cubicBezTo>
                      <a:pt x="276" y="111"/>
                      <a:pt x="276" y="111"/>
                      <a:pt x="276" y="111"/>
                    </a:cubicBezTo>
                    <a:cubicBezTo>
                      <a:pt x="276" y="111"/>
                      <a:pt x="276" y="110"/>
                      <a:pt x="277" y="110"/>
                    </a:cubicBezTo>
                    <a:cubicBezTo>
                      <a:pt x="277" y="110"/>
                      <a:pt x="277" y="110"/>
                      <a:pt x="277" y="110"/>
                    </a:cubicBezTo>
                    <a:cubicBezTo>
                      <a:pt x="276" y="111"/>
                      <a:pt x="277" y="112"/>
                      <a:pt x="278" y="113"/>
                    </a:cubicBezTo>
                    <a:cubicBezTo>
                      <a:pt x="278" y="113"/>
                      <a:pt x="278" y="112"/>
                      <a:pt x="278" y="112"/>
                    </a:cubicBezTo>
                    <a:cubicBezTo>
                      <a:pt x="279" y="112"/>
                      <a:pt x="278" y="113"/>
                      <a:pt x="279" y="113"/>
                    </a:cubicBezTo>
                    <a:cubicBezTo>
                      <a:pt x="277" y="113"/>
                      <a:pt x="276" y="112"/>
                      <a:pt x="275" y="111"/>
                    </a:cubicBezTo>
                    <a:cubicBezTo>
                      <a:pt x="275" y="112"/>
                      <a:pt x="275" y="113"/>
                      <a:pt x="275" y="114"/>
                    </a:cubicBezTo>
                    <a:cubicBezTo>
                      <a:pt x="275" y="114"/>
                      <a:pt x="274" y="114"/>
                      <a:pt x="274" y="114"/>
                    </a:cubicBezTo>
                    <a:cubicBezTo>
                      <a:pt x="275" y="115"/>
                      <a:pt x="275" y="116"/>
                      <a:pt x="276" y="117"/>
                    </a:cubicBezTo>
                    <a:cubicBezTo>
                      <a:pt x="276" y="116"/>
                      <a:pt x="276" y="116"/>
                      <a:pt x="277" y="116"/>
                    </a:cubicBezTo>
                    <a:cubicBezTo>
                      <a:pt x="280" y="117"/>
                      <a:pt x="280" y="123"/>
                      <a:pt x="282" y="126"/>
                    </a:cubicBezTo>
                    <a:cubicBezTo>
                      <a:pt x="282" y="126"/>
                      <a:pt x="282" y="126"/>
                      <a:pt x="282" y="126"/>
                    </a:cubicBezTo>
                    <a:cubicBezTo>
                      <a:pt x="282" y="126"/>
                      <a:pt x="282" y="126"/>
                      <a:pt x="282" y="126"/>
                    </a:cubicBezTo>
                    <a:cubicBezTo>
                      <a:pt x="282" y="126"/>
                      <a:pt x="282" y="125"/>
                      <a:pt x="282" y="125"/>
                    </a:cubicBezTo>
                    <a:cubicBezTo>
                      <a:pt x="282" y="125"/>
                      <a:pt x="281" y="125"/>
                      <a:pt x="281" y="126"/>
                    </a:cubicBezTo>
                    <a:cubicBezTo>
                      <a:pt x="282" y="126"/>
                      <a:pt x="283" y="128"/>
                      <a:pt x="283" y="129"/>
                    </a:cubicBezTo>
                    <a:cubicBezTo>
                      <a:pt x="291" y="129"/>
                      <a:pt x="291" y="129"/>
                      <a:pt x="291" y="129"/>
                    </a:cubicBezTo>
                    <a:cubicBezTo>
                      <a:pt x="291" y="129"/>
                      <a:pt x="292" y="129"/>
                      <a:pt x="292" y="129"/>
                    </a:cubicBezTo>
                    <a:cubicBezTo>
                      <a:pt x="292" y="26"/>
                      <a:pt x="292" y="26"/>
                      <a:pt x="292" y="26"/>
                    </a:cubicBezTo>
                    <a:cubicBezTo>
                      <a:pt x="292" y="26"/>
                      <a:pt x="291" y="26"/>
                      <a:pt x="291" y="26"/>
                    </a:cubicBezTo>
                    <a:cubicBezTo>
                      <a:pt x="291" y="25"/>
                      <a:pt x="291" y="25"/>
                      <a:pt x="290" y="25"/>
                    </a:cubicBezTo>
                    <a:cubicBezTo>
                      <a:pt x="290" y="25"/>
                      <a:pt x="290" y="25"/>
                      <a:pt x="290" y="25"/>
                    </a:cubicBezTo>
                    <a:cubicBezTo>
                      <a:pt x="290" y="24"/>
                      <a:pt x="289" y="24"/>
                      <a:pt x="290" y="24"/>
                    </a:cubicBezTo>
                    <a:cubicBezTo>
                      <a:pt x="290" y="24"/>
                      <a:pt x="290" y="24"/>
                      <a:pt x="290" y="24"/>
                    </a:cubicBezTo>
                    <a:cubicBezTo>
                      <a:pt x="291" y="24"/>
                      <a:pt x="291" y="24"/>
                      <a:pt x="292" y="24"/>
                    </a:cubicBezTo>
                    <a:cubicBezTo>
                      <a:pt x="292" y="22"/>
                      <a:pt x="292" y="22"/>
                      <a:pt x="292" y="22"/>
                    </a:cubicBezTo>
                    <a:cubicBezTo>
                      <a:pt x="291" y="22"/>
                      <a:pt x="291" y="22"/>
                      <a:pt x="291" y="21"/>
                    </a:cubicBezTo>
                    <a:cubicBezTo>
                      <a:pt x="290" y="21"/>
                      <a:pt x="290" y="22"/>
                      <a:pt x="290" y="22"/>
                    </a:cubicBezTo>
                    <a:cubicBezTo>
                      <a:pt x="290" y="22"/>
                      <a:pt x="289" y="22"/>
                      <a:pt x="289" y="22"/>
                    </a:cubicBezTo>
                    <a:cubicBezTo>
                      <a:pt x="289" y="21"/>
                      <a:pt x="289" y="21"/>
                      <a:pt x="289" y="21"/>
                    </a:cubicBezTo>
                    <a:cubicBezTo>
                      <a:pt x="289" y="21"/>
                      <a:pt x="290" y="21"/>
                      <a:pt x="290" y="20"/>
                    </a:cubicBezTo>
                    <a:cubicBezTo>
                      <a:pt x="290" y="20"/>
                      <a:pt x="290" y="20"/>
                      <a:pt x="290" y="20"/>
                    </a:cubicBezTo>
                    <a:cubicBezTo>
                      <a:pt x="290" y="20"/>
                      <a:pt x="290" y="20"/>
                      <a:pt x="289" y="20"/>
                    </a:cubicBezTo>
                    <a:cubicBezTo>
                      <a:pt x="289" y="20"/>
                      <a:pt x="289" y="20"/>
                      <a:pt x="289" y="20"/>
                    </a:cubicBezTo>
                    <a:cubicBezTo>
                      <a:pt x="289" y="20"/>
                      <a:pt x="289" y="20"/>
                      <a:pt x="289" y="20"/>
                    </a:cubicBezTo>
                    <a:cubicBezTo>
                      <a:pt x="289" y="20"/>
                      <a:pt x="289" y="20"/>
                      <a:pt x="289" y="19"/>
                    </a:cubicBezTo>
                    <a:cubicBezTo>
                      <a:pt x="289" y="19"/>
                      <a:pt x="289" y="19"/>
                      <a:pt x="289" y="19"/>
                    </a:cubicBezTo>
                    <a:cubicBezTo>
                      <a:pt x="288" y="19"/>
                      <a:pt x="287" y="18"/>
                      <a:pt x="288" y="17"/>
                    </a:cubicBezTo>
                    <a:cubicBezTo>
                      <a:pt x="288" y="17"/>
                      <a:pt x="288" y="17"/>
                      <a:pt x="288" y="17"/>
                    </a:cubicBezTo>
                    <a:cubicBezTo>
                      <a:pt x="287" y="17"/>
                      <a:pt x="287" y="18"/>
                      <a:pt x="287" y="18"/>
                    </a:cubicBezTo>
                    <a:cubicBezTo>
                      <a:pt x="287" y="17"/>
                      <a:pt x="287" y="17"/>
                      <a:pt x="286" y="17"/>
                    </a:cubicBezTo>
                    <a:cubicBezTo>
                      <a:pt x="286" y="17"/>
                      <a:pt x="286" y="17"/>
                      <a:pt x="286" y="17"/>
                    </a:cubicBezTo>
                    <a:cubicBezTo>
                      <a:pt x="286" y="17"/>
                      <a:pt x="286" y="17"/>
                      <a:pt x="286" y="17"/>
                    </a:cubicBezTo>
                    <a:cubicBezTo>
                      <a:pt x="286" y="17"/>
                      <a:pt x="286" y="17"/>
                      <a:pt x="286" y="17"/>
                    </a:cubicBezTo>
                    <a:cubicBezTo>
                      <a:pt x="286" y="17"/>
                      <a:pt x="286" y="17"/>
                      <a:pt x="285" y="17"/>
                    </a:cubicBezTo>
                    <a:cubicBezTo>
                      <a:pt x="285" y="16"/>
                      <a:pt x="285" y="16"/>
                      <a:pt x="285" y="16"/>
                    </a:cubicBezTo>
                    <a:cubicBezTo>
                      <a:pt x="284" y="17"/>
                      <a:pt x="284" y="17"/>
                      <a:pt x="284" y="17"/>
                    </a:cubicBezTo>
                    <a:cubicBezTo>
                      <a:pt x="284" y="17"/>
                      <a:pt x="284" y="17"/>
                      <a:pt x="284" y="16"/>
                    </a:cubicBezTo>
                    <a:cubicBezTo>
                      <a:pt x="284" y="16"/>
                      <a:pt x="284" y="16"/>
                      <a:pt x="284" y="16"/>
                    </a:cubicBezTo>
                    <a:cubicBezTo>
                      <a:pt x="283" y="16"/>
                      <a:pt x="283" y="16"/>
                      <a:pt x="283" y="16"/>
                    </a:cubicBezTo>
                    <a:cubicBezTo>
                      <a:pt x="283" y="16"/>
                      <a:pt x="282" y="16"/>
                      <a:pt x="282" y="16"/>
                    </a:cubicBezTo>
                    <a:cubicBezTo>
                      <a:pt x="282" y="16"/>
                      <a:pt x="282" y="16"/>
                      <a:pt x="282" y="16"/>
                    </a:cubicBezTo>
                    <a:cubicBezTo>
                      <a:pt x="282" y="17"/>
                      <a:pt x="282" y="16"/>
                      <a:pt x="282" y="17"/>
                    </a:cubicBezTo>
                    <a:cubicBezTo>
                      <a:pt x="282" y="17"/>
                      <a:pt x="282" y="17"/>
                      <a:pt x="282" y="17"/>
                    </a:cubicBezTo>
                    <a:cubicBezTo>
                      <a:pt x="282" y="17"/>
                      <a:pt x="282" y="17"/>
                      <a:pt x="282" y="17"/>
                    </a:cubicBezTo>
                    <a:cubicBezTo>
                      <a:pt x="281" y="18"/>
                      <a:pt x="281" y="18"/>
                      <a:pt x="281" y="18"/>
                    </a:cubicBezTo>
                    <a:cubicBezTo>
                      <a:pt x="281" y="18"/>
                      <a:pt x="281" y="18"/>
                      <a:pt x="281" y="17"/>
                    </a:cubicBezTo>
                    <a:cubicBezTo>
                      <a:pt x="281" y="17"/>
                      <a:pt x="281" y="17"/>
                      <a:pt x="281" y="16"/>
                    </a:cubicBezTo>
                    <a:cubicBezTo>
                      <a:pt x="281" y="16"/>
                      <a:pt x="281" y="16"/>
                      <a:pt x="281" y="16"/>
                    </a:cubicBezTo>
                    <a:cubicBezTo>
                      <a:pt x="280" y="16"/>
                      <a:pt x="281" y="17"/>
                      <a:pt x="280" y="17"/>
                    </a:cubicBezTo>
                    <a:cubicBezTo>
                      <a:pt x="280" y="16"/>
                      <a:pt x="279" y="16"/>
                      <a:pt x="279" y="16"/>
                    </a:cubicBezTo>
                    <a:cubicBezTo>
                      <a:pt x="278" y="16"/>
                      <a:pt x="278" y="16"/>
                      <a:pt x="277" y="17"/>
                    </a:cubicBezTo>
                    <a:cubicBezTo>
                      <a:pt x="277" y="17"/>
                      <a:pt x="277" y="16"/>
                      <a:pt x="277" y="16"/>
                    </a:cubicBezTo>
                    <a:cubicBezTo>
                      <a:pt x="276" y="16"/>
                      <a:pt x="276" y="16"/>
                      <a:pt x="276" y="16"/>
                    </a:cubicBezTo>
                    <a:cubicBezTo>
                      <a:pt x="276" y="17"/>
                      <a:pt x="276" y="17"/>
                      <a:pt x="276" y="17"/>
                    </a:cubicBezTo>
                    <a:cubicBezTo>
                      <a:pt x="276" y="17"/>
                      <a:pt x="276" y="17"/>
                      <a:pt x="275" y="17"/>
                    </a:cubicBezTo>
                    <a:cubicBezTo>
                      <a:pt x="275" y="19"/>
                      <a:pt x="277" y="20"/>
                      <a:pt x="278" y="22"/>
                    </a:cubicBezTo>
                    <a:cubicBezTo>
                      <a:pt x="277" y="22"/>
                      <a:pt x="277" y="22"/>
                      <a:pt x="277" y="22"/>
                    </a:cubicBezTo>
                    <a:cubicBezTo>
                      <a:pt x="277" y="22"/>
                      <a:pt x="277" y="22"/>
                      <a:pt x="277" y="22"/>
                    </a:cubicBezTo>
                    <a:cubicBezTo>
                      <a:pt x="277" y="22"/>
                      <a:pt x="277" y="22"/>
                      <a:pt x="276" y="22"/>
                    </a:cubicBezTo>
                    <a:cubicBezTo>
                      <a:pt x="276" y="22"/>
                      <a:pt x="276" y="22"/>
                      <a:pt x="276" y="22"/>
                    </a:cubicBezTo>
                    <a:cubicBezTo>
                      <a:pt x="276" y="22"/>
                      <a:pt x="276" y="22"/>
                      <a:pt x="276" y="22"/>
                    </a:cubicBezTo>
                    <a:cubicBezTo>
                      <a:pt x="275" y="22"/>
                      <a:pt x="275" y="22"/>
                      <a:pt x="275" y="22"/>
                    </a:cubicBezTo>
                    <a:cubicBezTo>
                      <a:pt x="275" y="22"/>
                      <a:pt x="275" y="22"/>
                      <a:pt x="275" y="23"/>
                    </a:cubicBezTo>
                    <a:cubicBezTo>
                      <a:pt x="275" y="23"/>
                      <a:pt x="275" y="23"/>
                      <a:pt x="275" y="23"/>
                    </a:cubicBezTo>
                    <a:cubicBezTo>
                      <a:pt x="275" y="23"/>
                      <a:pt x="274" y="23"/>
                      <a:pt x="274" y="23"/>
                    </a:cubicBezTo>
                    <a:cubicBezTo>
                      <a:pt x="274" y="23"/>
                      <a:pt x="274" y="22"/>
                      <a:pt x="274" y="22"/>
                    </a:cubicBezTo>
                    <a:cubicBezTo>
                      <a:pt x="274" y="22"/>
                      <a:pt x="274" y="22"/>
                      <a:pt x="274" y="22"/>
                    </a:cubicBezTo>
                    <a:cubicBezTo>
                      <a:pt x="273" y="23"/>
                      <a:pt x="272" y="23"/>
                      <a:pt x="270" y="23"/>
                    </a:cubicBezTo>
                    <a:cubicBezTo>
                      <a:pt x="268" y="23"/>
                      <a:pt x="265" y="23"/>
                      <a:pt x="267" y="20"/>
                    </a:cubicBezTo>
                    <a:cubicBezTo>
                      <a:pt x="263" y="21"/>
                      <a:pt x="258" y="21"/>
                      <a:pt x="257" y="23"/>
                    </a:cubicBezTo>
                    <a:cubicBezTo>
                      <a:pt x="257" y="24"/>
                      <a:pt x="257" y="24"/>
                      <a:pt x="257" y="24"/>
                    </a:cubicBezTo>
                    <a:cubicBezTo>
                      <a:pt x="257" y="24"/>
                      <a:pt x="257" y="24"/>
                      <a:pt x="257" y="24"/>
                    </a:cubicBezTo>
                    <a:cubicBezTo>
                      <a:pt x="257" y="24"/>
                      <a:pt x="258" y="24"/>
                      <a:pt x="258" y="24"/>
                    </a:cubicBezTo>
                    <a:cubicBezTo>
                      <a:pt x="258" y="24"/>
                      <a:pt x="258" y="24"/>
                      <a:pt x="258" y="24"/>
                    </a:cubicBezTo>
                    <a:cubicBezTo>
                      <a:pt x="258" y="24"/>
                      <a:pt x="258" y="24"/>
                      <a:pt x="258" y="24"/>
                    </a:cubicBezTo>
                    <a:cubicBezTo>
                      <a:pt x="258" y="24"/>
                      <a:pt x="257" y="25"/>
                      <a:pt x="257" y="25"/>
                    </a:cubicBezTo>
                    <a:cubicBezTo>
                      <a:pt x="257" y="24"/>
                      <a:pt x="256" y="24"/>
                      <a:pt x="256" y="23"/>
                    </a:cubicBezTo>
                    <a:cubicBezTo>
                      <a:pt x="256" y="22"/>
                      <a:pt x="255" y="22"/>
                      <a:pt x="254" y="21"/>
                    </a:cubicBezTo>
                    <a:cubicBezTo>
                      <a:pt x="254" y="22"/>
                      <a:pt x="255" y="22"/>
                      <a:pt x="255" y="23"/>
                    </a:cubicBezTo>
                    <a:cubicBezTo>
                      <a:pt x="255" y="24"/>
                      <a:pt x="254" y="24"/>
                      <a:pt x="253" y="24"/>
                    </a:cubicBezTo>
                    <a:cubicBezTo>
                      <a:pt x="252" y="23"/>
                      <a:pt x="251" y="23"/>
                      <a:pt x="251" y="21"/>
                    </a:cubicBezTo>
                    <a:cubicBezTo>
                      <a:pt x="250" y="21"/>
                      <a:pt x="251" y="22"/>
                      <a:pt x="250" y="23"/>
                    </a:cubicBezTo>
                    <a:cubicBezTo>
                      <a:pt x="250" y="22"/>
                      <a:pt x="250" y="22"/>
                      <a:pt x="249" y="22"/>
                    </a:cubicBezTo>
                    <a:cubicBezTo>
                      <a:pt x="249" y="22"/>
                      <a:pt x="249" y="22"/>
                      <a:pt x="248" y="22"/>
                    </a:cubicBezTo>
                    <a:cubicBezTo>
                      <a:pt x="249" y="24"/>
                      <a:pt x="248" y="24"/>
                      <a:pt x="249" y="25"/>
                    </a:cubicBezTo>
                    <a:cubicBezTo>
                      <a:pt x="250" y="25"/>
                      <a:pt x="250" y="23"/>
                      <a:pt x="251" y="23"/>
                    </a:cubicBezTo>
                    <a:cubicBezTo>
                      <a:pt x="251" y="24"/>
                      <a:pt x="251" y="24"/>
                      <a:pt x="251" y="24"/>
                    </a:cubicBezTo>
                    <a:cubicBezTo>
                      <a:pt x="251" y="24"/>
                      <a:pt x="250" y="25"/>
                      <a:pt x="250" y="25"/>
                    </a:cubicBezTo>
                    <a:cubicBezTo>
                      <a:pt x="250" y="26"/>
                      <a:pt x="250" y="26"/>
                      <a:pt x="249" y="26"/>
                    </a:cubicBezTo>
                    <a:cubicBezTo>
                      <a:pt x="249" y="26"/>
                      <a:pt x="249" y="26"/>
                      <a:pt x="249" y="26"/>
                    </a:cubicBezTo>
                    <a:cubicBezTo>
                      <a:pt x="249" y="26"/>
                      <a:pt x="249" y="26"/>
                      <a:pt x="249" y="27"/>
                    </a:cubicBezTo>
                    <a:cubicBezTo>
                      <a:pt x="249" y="27"/>
                      <a:pt x="249" y="28"/>
                      <a:pt x="248" y="28"/>
                    </a:cubicBezTo>
                    <a:cubicBezTo>
                      <a:pt x="248" y="28"/>
                      <a:pt x="248" y="28"/>
                      <a:pt x="248" y="28"/>
                    </a:cubicBezTo>
                    <a:cubicBezTo>
                      <a:pt x="247" y="29"/>
                      <a:pt x="247" y="29"/>
                      <a:pt x="246" y="29"/>
                    </a:cubicBezTo>
                    <a:cubicBezTo>
                      <a:pt x="245" y="29"/>
                      <a:pt x="245" y="29"/>
                      <a:pt x="245" y="29"/>
                    </a:cubicBezTo>
                    <a:cubicBezTo>
                      <a:pt x="245" y="30"/>
                      <a:pt x="245" y="30"/>
                      <a:pt x="245" y="30"/>
                    </a:cubicBezTo>
                    <a:cubicBezTo>
                      <a:pt x="245" y="31"/>
                      <a:pt x="246" y="31"/>
                      <a:pt x="246" y="32"/>
                    </a:cubicBezTo>
                    <a:cubicBezTo>
                      <a:pt x="246" y="32"/>
                      <a:pt x="246" y="32"/>
                      <a:pt x="246" y="32"/>
                    </a:cubicBezTo>
                    <a:cubicBezTo>
                      <a:pt x="245" y="32"/>
                      <a:pt x="245" y="32"/>
                      <a:pt x="245" y="32"/>
                    </a:cubicBezTo>
                    <a:cubicBezTo>
                      <a:pt x="245" y="33"/>
                      <a:pt x="245" y="33"/>
                      <a:pt x="244" y="33"/>
                    </a:cubicBezTo>
                    <a:cubicBezTo>
                      <a:pt x="245" y="32"/>
                      <a:pt x="243" y="29"/>
                      <a:pt x="245" y="28"/>
                    </a:cubicBezTo>
                    <a:cubicBezTo>
                      <a:pt x="245" y="27"/>
                      <a:pt x="245" y="27"/>
                      <a:pt x="245" y="26"/>
                    </a:cubicBezTo>
                    <a:cubicBezTo>
                      <a:pt x="245" y="26"/>
                      <a:pt x="245" y="26"/>
                      <a:pt x="245" y="26"/>
                    </a:cubicBezTo>
                    <a:cubicBezTo>
                      <a:pt x="245" y="26"/>
                      <a:pt x="245" y="26"/>
                      <a:pt x="245" y="26"/>
                    </a:cubicBezTo>
                    <a:cubicBezTo>
                      <a:pt x="246" y="26"/>
                      <a:pt x="246" y="26"/>
                      <a:pt x="246" y="26"/>
                    </a:cubicBezTo>
                    <a:cubicBezTo>
                      <a:pt x="246" y="26"/>
                      <a:pt x="246" y="26"/>
                      <a:pt x="246" y="26"/>
                    </a:cubicBezTo>
                    <a:cubicBezTo>
                      <a:pt x="247" y="25"/>
                      <a:pt x="246" y="24"/>
                      <a:pt x="246" y="24"/>
                    </a:cubicBezTo>
                    <a:cubicBezTo>
                      <a:pt x="246" y="23"/>
                      <a:pt x="248" y="22"/>
                      <a:pt x="247" y="21"/>
                    </a:cubicBezTo>
                    <a:cubicBezTo>
                      <a:pt x="247" y="21"/>
                      <a:pt x="247" y="21"/>
                      <a:pt x="247" y="21"/>
                    </a:cubicBezTo>
                    <a:cubicBezTo>
                      <a:pt x="247" y="21"/>
                      <a:pt x="247" y="21"/>
                      <a:pt x="246" y="21"/>
                    </a:cubicBezTo>
                    <a:cubicBezTo>
                      <a:pt x="246" y="21"/>
                      <a:pt x="246" y="21"/>
                      <a:pt x="246" y="21"/>
                    </a:cubicBezTo>
                    <a:cubicBezTo>
                      <a:pt x="246" y="21"/>
                      <a:pt x="246" y="21"/>
                      <a:pt x="246" y="21"/>
                    </a:cubicBezTo>
                    <a:cubicBezTo>
                      <a:pt x="248" y="20"/>
                      <a:pt x="247" y="18"/>
                      <a:pt x="249" y="17"/>
                    </a:cubicBezTo>
                    <a:cubicBezTo>
                      <a:pt x="249" y="16"/>
                      <a:pt x="248" y="16"/>
                      <a:pt x="248" y="16"/>
                    </a:cubicBezTo>
                    <a:cubicBezTo>
                      <a:pt x="249" y="14"/>
                      <a:pt x="249" y="12"/>
                      <a:pt x="249" y="10"/>
                    </a:cubicBezTo>
                    <a:cubicBezTo>
                      <a:pt x="249" y="10"/>
                      <a:pt x="248" y="10"/>
                      <a:pt x="248" y="10"/>
                    </a:cubicBezTo>
                    <a:cubicBezTo>
                      <a:pt x="248" y="10"/>
                      <a:pt x="248" y="10"/>
                      <a:pt x="247" y="10"/>
                    </a:cubicBezTo>
                    <a:cubicBezTo>
                      <a:pt x="247" y="10"/>
                      <a:pt x="247" y="10"/>
                      <a:pt x="247" y="10"/>
                    </a:cubicBezTo>
                    <a:cubicBezTo>
                      <a:pt x="247" y="10"/>
                      <a:pt x="247" y="10"/>
                      <a:pt x="247" y="10"/>
                    </a:cubicBezTo>
                    <a:cubicBezTo>
                      <a:pt x="247" y="9"/>
                      <a:pt x="245" y="9"/>
                      <a:pt x="245" y="9"/>
                    </a:cubicBezTo>
                    <a:cubicBezTo>
                      <a:pt x="247" y="9"/>
                      <a:pt x="247" y="9"/>
                      <a:pt x="248" y="10"/>
                    </a:cubicBezTo>
                    <a:cubicBezTo>
                      <a:pt x="248" y="9"/>
                      <a:pt x="248" y="8"/>
                      <a:pt x="247" y="8"/>
                    </a:cubicBezTo>
                    <a:cubicBezTo>
                      <a:pt x="247" y="8"/>
                      <a:pt x="247" y="8"/>
                      <a:pt x="247" y="8"/>
                    </a:cubicBezTo>
                    <a:cubicBezTo>
                      <a:pt x="247" y="8"/>
                      <a:pt x="247" y="8"/>
                      <a:pt x="247" y="8"/>
                    </a:cubicBezTo>
                    <a:cubicBezTo>
                      <a:pt x="247" y="8"/>
                      <a:pt x="247" y="8"/>
                      <a:pt x="246" y="8"/>
                    </a:cubicBezTo>
                    <a:cubicBezTo>
                      <a:pt x="246" y="8"/>
                      <a:pt x="246" y="8"/>
                      <a:pt x="246" y="8"/>
                    </a:cubicBezTo>
                    <a:cubicBezTo>
                      <a:pt x="246" y="6"/>
                      <a:pt x="245" y="6"/>
                      <a:pt x="244" y="5"/>
                    </a:cubicBezTo>
                    <a:cubicBezTo>
                      <a:pt x="244" y="5"/>
                      <a:pt x="244" y="5"/>
                      <a:pt x="244" y="5"/>
                    </a:cubicBezTo>
                    <a:cubicBezTo>
                      <a:pt x="244" y="5"/>
                      <a:pt x="244" y="5"/>
                      <a:pt x="244" y="6"/>
                    </a:cubicBezTo>
                    <a:cubicBezTo>
                      <a:pt x="244" y="6"/>
                      <a:pt x="245" y="6"/>
                      <a:pt x="245" y="6"/>
                    </a:cubicBezTo>
                    <a:cubicBezTo>
                      <a:pt x="244" y="7"/>
                      <a:pt x="244" y="7"/>
                      <a:pt x="244" y="7"/>
                    </a:cubicBezTo>
                    <a:cubicBezTo>
                      <a:pt x="244" y="7"/>
                      <a:pt x="243" y="6"/>
                      <a:pt x="243" y="5"/>
                    </a:cubicBezTo>
                    <a:cubicBezTo>
                      <a:pt x="242" y="5"/>
                      <a:pt x="241" y="4"/>
                      <a:pt x="239" y="4"/>
                    </a:cubicBezTo>
                    <a:cubicBezTo>
                      <a:pt x="239" y="4"/>
                      <a:pt x="239" y="4"/>
                      <a:pt x="239" y="4"/>
                    </a:cubicBezTo>
                    <a:cubicBezTo>
                      <a:pt x="239" y="3"/>
                      <a:pt x="239" y="3"/>
                      <a:pt x="239" y="3"/>
                    </a:cubicBezTo>
                    <a:cubicBezTo>
                      <a:pt x="239" y="3"/>
                      <a:pt x="239" y="3"/>
                      <a:pt x="238" y="3"/>
                    </a:cubicBezTo>
                    <a:cubicBezTo>
                      <a:pt x="237" y="3"/>
                      <a:pt x="237" y="3"/>
                      <a:pt x="236" y="4"/>
                    </a:cubicBezTo>
                    <a:cubicBezTo>
                      <a:pt x="236" y="4"/>
                      <a:pt x="236" y="4"/>
                      <a:pt x="236" y="4"/>
                    </a:cubicBezTo>
                    <a:cubicBezTo>
                      <a:pt x="235" y="4"/>
                      <a:pt x="235" y="4"/>
                      <a:pt x="234" y="4"/>
                    </a:cubicBezTo>
                    <a:cubicBezTo>
                      <a:pt x="234" y="5"/>
                      <a:pt x="234" y="5"/>
                      <a:pt x="233" y="5"/>
                    </a:cubicBezTo>
                    <a:cubicBezTo>
                      <a:pt x="233" y="5"/>
                      <a:pt x="233" y="5"/>
                      <a:pt x="233" y="5"/>
                    </a:cubicBezTo>
                    <a:cubicBezTo>
                      <a:pt x="233" y="5"/>
                      <a:pt x="233" y="5"/>
                      <a:pt x="233" y="5"/>
                    </a:cubicBezTo>
                    <a:cubicBezTo>
                      <a:pt x="233" y="5"/>
                      <a:pt x="233" y="5"/>
                      <a:pt x="233" y="5"/>
                    </a:cubicBezTo>
                    <a:cubicBezTo>
                      <a:pt x="233" y="5"/>
                      <a:pt x="233" y="6"/>
                      <a:pt x="234" y="6"/>
                    </a:cubicBezTo>
                    <a:cubicBezTo>
                      <a:pt x="234" y="6"/>
                      <a:pt x="234" y="6"/>
                      <a:pt x="234" y="6"/>
                    </a:cubicBezTo>
                    <a:cubicBezTo>
                      <a:pt x="234" y="6"/>
                      <a:pt x="235" y="7"/>
                      <a:pt x="234" y="7"/>
                    </a:cubicBezTo>
                    <a:cubicBezTo>
                      <a:pt x="234" y="7"/>
                      <a:pt x="234" y="7"/>
                      <a:pt x="234" y="7"/>
                    </a:cubicBezTo>
                    <a:cubicBezTo>
                      <a:pt x="234" y="7"/>
                      <a:pt x="234" y="8"/>
                      <a:pt x="233" y="8"/>
                    </a:cubicBezTo>
                    <a:cubicBezTo>
                      <a:pt x="233" y="8"/>
                      <a:pt x="233" y="8"/>
                      <a:pt x="233" y="8"/>
                    </a:cubicBezTo>
                    <a:cubicBezTo>
                      <a:pt x="233" y="8"/>
                      <a:pt x="232" y="8"/>
                      <a:pt x="232" y="8"/>
                    </a:cubicBezTo>
                    <a:cubicBezTo>
                      <a:pt x="232" y="8"/>
                      <a:pt x="231" y="9"/>
                      <a:pt x="231" y="9"/>
                    </a:cubicBezTo>
                    <a:cubicBezTo>
                      <a:pt x="231" y="9"/>
                      <a:pt x="231" y="9"/>
                      <a:pt x="231" y="9"/>
                    </a:cubicBezTo>
                    <a:cubicBezTo>
                      <a:pt x="232" y="8"/>
                      <a:pt x="231" y="7"/>
                      <a:pt x="231" y="6"/>
                    </a:cubicBezTo>
                    <a:cubicBezTo>
                      <a:pt x="232" y="5"/>
                      <a:pt x="231" y="3"/>
                      <a:pt x="230" y="3"/>
                    </a:cubicBezTo>
                    <a:cubicBezTo>
                      <a:pt x="230" y="3"/>
                      <a:pt x="230" y="3"/>
                      <a:pt x="229" y="3"/>
                    </a:cubicBezTo>
                    <a:cubicBezTo>
                      <a:pt x="229" y="4"/>
                      <a:pt x="229" y="4"/>
                      <a:pt x="229" y="4"/>
                    </a:cubicBezTo>
                    <a:cubicBezTo>
                      <a:pt x="229" y="4"/>
                      <a:pt x="228" y="4"/>
                      <a:pt x="228" y="4"/>
                    </a:cubicBezTo>
                    <a:cubicBezTo>
                      <a:pt x="228" y="4"/>
                      <a:pt x="228" y="4"/>
                      <a:pt x="227" y="4"/>
                    </a:cubicBezTo>
                    <a:cubicBezTo>
                      <a:pt x="227" y="4"/>
                      <a:pt x="227" y="4"/>
                      <a:pt x="227" y="4"/>
                    </a:cubicBezTo>
                    <a:cubicBezTo>
                      <a:pt x="227" y="4"/>
                      <a:pt x="227" y="4"/>
                      <a:pt x="227" y="3"/>
                    </a:cubicBezTo>
                    <a:cubicBezTo>
                      <a:pt x="226" y="3"/>
                      <a:pt x="226" y="5"/>
                      <a:pt x="225" y="5"/>
                    </a:cubicBezTo>
                    <a:cubicBezTo>
                      <a:pt x="225" y="5"/>
                      <a:pt x="225" y="5"/>
                      <a:pt x="225" y="4"/>
                    </a:cubicBezTo>
                    <a:cubicBezTo>
                      <a:pt x="226" y="4"/>
                      <a:pt x="226" y="2"/>
                      <a:pt x="227" y="1"/>
                    </a:cubicBezTo>
                    <a:cubicBezTo>
                      <a:pt x="226" y="1"/>
                      <a:pt x="226" y="1"/>
                      <a:pt x="226" y="1"/>
                    </a:cubicBezTo>
                    <a:cubicBezTo>
                      <a:pt x="226" y="1"/>
                      <a:pt x="225" y="1"/>
                      <a:pt x="2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6" name="Freeform 62"/>
              <p:cNvSpPr>
                <a:spLocks noEditPoints="1"/>
              </p:cNvSpPr>
              <p:nvPr/>
            </p:nvSpPr>
            <p:spPr bwMode="auto">
              <a:xfrm>
                <a:off x="7818175" y="3499928"/>
                <a:ext cx="632186" cy="574960"/>
              </a:xfrm>
              <a:custGeom>
                <a:avLst/>
                <a:gdLst>
                  <a:gd name="T0" fmla="*/ 86 w 397"/>
                  <a:gd name="T1" fmla="*/ 361 h 361"/>
                  <a:gd name="T2" fmla="*/ 86 w 397"/>
                  <a:gd name="T3" fmla="*/ 361 h 361"/>
                  <a:gd name="T4" fmla="*/ 86 w 397"/>
                  <a:gd name="T5" fmla="*/ 361 h 361"/>
                  <a:gd name="T6" fmla="*/ 250 w 397"/>
                  <a:gd name="T7" fmla="*/ 249 h 361"/>
                  <a:gd name="T8" fmla="*/ 250 w 397"/>
                  <a:gd name="T9" fmla="*/ 249 h 361"/>
                  <a:gd name="T10" fmla="*/ 250 w 397"/>
                  <a:gd name="T11" fmla="*/ 249 h 361"/>
                  <a:gd name="T12" fmla="*/ 305 w 397"/>
                  <a:gd name="T13" fmla="*/ 224 h 361"/>
                  <a:gd name="T14" fmla="*/ 305 w 397"/>
                  <a:gd name="T15" fmla="*/ 224 h 361"/>
                  <a:gd name="T16" fmla="*/ 305 w 397"/>
                  <a:gd name="T17" fmla="*/ 224 h 361"/>
                  <a:gd name="T18" fmla="*/ 0 w 397"/>
                  <a:gd name="T19" fmla="*/ 153 h 361"/>
                  <a:gd name="T20" fmla="*/ 0 w 397"/>
                  <a:gd name="T21" fmla="*/ 153 h 361"/>
                  <a:gd name="T22" fmla="*/ 0 w 397"/>
                  <a:gd name="T23" fmla="*/ 154 h 361"/>
                  <a:gd name="T24" fmla="*/ 2 w 397"/>
                  <a:gd name="T25" fmla="*/ 154 h 361"/>
                  <a:gd name="T26" fmla="*/ 1 w 397"/>
                  <a:gd name="T27" fmla="*/ 153 h 361"/>
                  <a:gd name="T28" fmla="*/ 1 w 397"/>
                  <a:gd name="T29" fmla="*/ 153 h 361"/>
                  <a:gd name="T30" fmla="*/ 0 w 397"/>
                  <a:gd name="T31" fmla="*/ 153 h 361"/>
                  <a:gd name="T32" fmla="*/ 34 w 397"/>
                  <a:gd name="T33" fmla="*/ 138 h 361"/>
                  <a:gd name="T34" fmla="*/ 34 w 397"/>
                  <a:gd name="T35" fmla="*/ 138 h 361"/>
                  <a:gd name="T36" fmla="*/ 34 w 397"/>
                  <a:gd name="T37" fmla="*/ 138 h 361"/>
                  <a:gd name="T38" fmla="*/ 34 w 397"/>
                  <a:gd name="T39" fmla="*/ 138 h 361"/>
                  <a:gd name="T40" fmla="*/ 47 w 397"/>
                  <a:gd name="T41" fmla="*/ 136 h 361"/>
                  <a:gd name="T42" fmla="*/ 47 w 397"/>
                  <a:gd name="T43" fmla="*/ 136 h 361"/>
                  <a:gd name="T44" fmla="*/ 47 w 397"/>
                  <a:gd name="T45" fmla="*/ 136 h 361"/>
                  <a:gd name="T46" fmla="*/ 48 w 397"/>
                  <a:gd name="T47" fmla="*/ 136 h 361"/>
                  <a:gd name="T48" fmla="*/ 48 w 397"/>
                  <a:gd name="T49" fmla="*/ 136 h 361"/>
                  <a:gd name="T50" fmla="*/ 47 w 397"/>
                  <a:gd name="T51" fmla="*/ 136 h 361"/>
                  <a:gd name="T52" fmla="*/ 48 w 397"/>
                  <a:gd name="T53" fmla="*/ 136 h 361"/>
                  <a:gd name="T54" fmla="*/ 45 w 397"/>
                  <a:gd name="T55" fmla="*/ 135 h 361"/>
                  <a:gd name="T56" fmla="*/ 45 w 397"/>
                  <a:gd name="T57" fmla="*/ 136 h 361"/>
                  <a:gd name="T58" fmla="*/ 45 w 397"/>
                  <a:gd name="T59" fmla="*/ 136 h 361"/>
                  <a:gd name="T60" fmla="*/ 46 w 397"/>
                  <a:gd name="T61" fmla="*/ 136 h 361"/>
                  <a:gd name="T62" fmla="*/ 46 w 397"/>
                  <a:gd name="T63" fmla="*/ 136 h 361"/>
                  <a:gd name="T64" fmla="*/ 45 w 397"/>
                  <a:gd name="T65" fmla="*/ 135 h 361"/>
                  <a:gd name="T66" fmla="*/ 323 w 397"/>
                  <a:gd name="T67" fmla="*/ 114 h 361"/>
                  <a:gd name="T68" fmla="*/ 323 w 397"/>
                  <a:gd name="T69" fmla="*/ 114 h 361"/>
                  <a:gd name="T70" fmla="*/ 323 w 397"/>
                  <a:gd name="T71" fmla="*/ 114 h 361"/>
                  <a:gd name="T72" fmla="*/ 374 w 397"/>
                  <a:gd name="T73" fmla="*/ 110 h 361"/>
                  <a:gd name="T74" fmla="*/ 374 w 397"/>
                  <a:gd name="T75" fmla="*/ 110 h 361"/>
                  <a:gd name="T76" fmla="*/ 374 w 397"/>
                  <a:gd name="T77" fmla="*/ 110 h 361"/>
                  <a:gd name="T78" fmla="*/ 72 w 397"/>
                  <a:gd name="T79" fmla="*/ 87 h 361"/>
                  <a:gd name="T80" fmla="*/ 72 w 397"/>
                  <a:gd name="T81" fmla="*/ 87 h 361"/>
                  <a:gd name="T82" fmla="*/ 72 w 397"/>
                  <a:gd name="T83" fmla="*/ 87 h 361"/>
                  <a:gd name="T84" fmla="*/ 110 w 397"/>
                  <a:gd name="T85" fmla="*/ 73 h 361"/>
                  <a:gd name="T86" fmla="*/ 110 w 397"/>
                  <a:gd name="T87" fmla="*/ 73 h 361"/>
                  <a:gd name="T88" fmla="*/ 110 w 397"/>
                  <a:gd name="T89" fmla="*/ 73 h 361"/>
                  <a:gd name="T90" fmla="*/ 152 w 397"/>
                  <a:gd name="T91" fmla="*/ 47 h 361"/>
                  <a:gd name="T92" fmla="*/ 152 w 397"/>
                  <a:gd name="T93" fmla="*/ 47 h 361"/>
                  <a:gd name="T94" fmla="*/ 152 w 397"/>
                  <a:gd name="T95" fmla="*/ 47 h 361"/>
                  <a:gd name="T96" fmla="*/ 152 w 397"/>
                  <a:gd name="T97" fmla="*/ 47 h 361"/>
                  <a:gd name="T98" fmla="*/ 397 w 397"/>
                  <a:gd name="T99" fmla="*/ 22 h 361"/>
                  <a:gd name="T100" fmla="*/ 397 w 397"/>
                  <a:gd name="T101" fmla="*/ 22 h 361"/>
                  <a:gd name="T102" fmla="*/ 397 w 397"/>
                  <a:gd name="T103" fmla="*/ 22 h 361"/>
                  <a:gd name="T104" fmla="*/ 211 w 397"/>
                  <a:gd name="T105" fmla="*/ 20 h 361"/>
                  <a:gd name="T106" fmla="*/ 211 w 397"/>
                  <a:gd name="T107" fmla="*/ 20 h 361"/>
                  <a:gd name="T108" fmla="*/ 211 w 397"/>
                  <a:gd name="T109" fmla="*/ 20 h 361"/>
                  <a:gd name="T110" fmla="*/ 384 w 397"/>
                  <a:gd name="T111" fmla="*/ 7 h 361"/>
                  <a:gd name="T112" fmla="*/ 384 w 397"/>
                  <a:gd name="T113" fmla="*/ 7 h 361"/>
                  <a:gd name="T114" fmla="*/ 384 w 397"/>
                  <a:gd name="T115" fmla="*/ 7 h 361"/>
                  <a:gd name="T116" fmla="*/ 187 w 397"/>
                  <a:gd name="T117" fmla="*/ 0 h 361"/>
                  <a:gd name="T118" fmla="*/ 187 w 397"/>
                  <a:gd name="T119" fmla="*/ 0 h 361"/>
                  <a:gd name="T120" fmla="*/ 187 w 397"/>
                  <a:gd name="T12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7" h="361">
                    <a:moveTo>
                      <a:pt x="86" y="361"/>
                    </a:moveTo>
                    <a:cubicBezTo>
                      <a:pt x="86" y="361"/>
                      <a:pt x="86" y="361"/>
                      <a:pt x="86" y="361"/>
                    </a:cubicBezTo>
                    <a:cubicBezTo>
                      <a:pt x="86" y="361"/>
                      <a:pt x="86" y="361"/>
                      <a:pt x="86" y="361"/>
                    </a:cubicBezTo>
                    <a:moveTo>
                      <a:pt x="250" y="249"/>
                    </a:moveTo>
                    <a:cubicBezTo>
                      <a:pt x="250" y="249"/>
                      <a:pt x="250" y="249"/>
                      <a:pt x="250" y="249"/>
                    </a:cubicBezTo>
                    <a:cubicBezTo>
                      <a:pt x="250" y="249"/>
                      <a:pt x="250" y="249"/>
                      <a:pt x="250" y="249"/>
                    </a:cubicBezTo>
                    <a:moveTo>
                      <a:pt x="305" y="224"/>
                    </a:moveTo>
                    <a:cubicBezTo>
                      <a:pt x="305" y="224"/>
                      <a:pt x="305" y="224"/>
                      <a:pt x="305" y="224"/>
                    </a:cubicBezTo>
                    <a:cubicBezTo>
                      <a:pt x="305" y="224"/>
                      <a:pt x="305" y="224"/>
                      <a:pt x="305" y="224"/>
                    </a:cubicBezTo>
                    <a:moveTo>
                      <a:pt x="0" y="153"/>
                    </a:moveTo>
                    <a:cubicBezTo>
                      <a:pt x="0" y="153"/>
                      <a:pt x="0" y="153"/>
                      <a:pt x="0" y="153"/>
                    </a:cubicBezTo>
                    <a:cubicBezTo>
                      <a:pt x="0" y="154"/>
                      <a:pt x="0" y="154"/>
                      <a:pt x="0" y="154"/>
                    </a:cubicBezTo>
                    <a:cubicBezTo>
                      <a:pt x="0" y="154"/>
                      <a:pt x="1" y="154"/>
                      <a:pt x="2" y="154"/>
                    </a:cubicBezTo>
                    <a:cubicBezTo>
                      <a:pt x="1" y="154"/>
                      <a:pt x="1" y="154"/>
                      <a:pt x="1" y="153"/>
                    </a:cubicBezTo>
                    <a:cubicBezTo>
                      <a:pt x="1" y="153"/>
                      <a:pt x="1" y="153"/>
                      <a:pt x="1" y="153"/>
                    </a:cubicBezTo>
                    <a:cubicBezTo>
                      <a:pt x="1" y="153"/>
                      <a:pt x="1" y="153"/>
                      <a:pt x="0" y="153"/>
                    </a:cubicBezTo>
                    <a:moveTo>
                      <a:pt x="34" y="138"/>
                    </a:moveTo>
                    <a:cubicBezTo>
                      <a:pt x="34" y="138"/>
                      <a:pt x="34" y="138"/>
                      <a:pt x="34" y="138"/>
                    </a:cubicBezTo>
                    <a:cubicBezTo>
                      <a:pt x="34" y="138"/>
                      <a:pt x="34" y="138"/>
                      <a:pt x="34" y="138"/>
                    </a:cubicBezTo>
                    <a:cubicBezTo>
                      <a:pt x="34" y="138"/>
                      <a:pt x="34" y="138"/>
                      <a:pt x="34" y="138"/>
                    </a:cubicBezTo>
                    <a:moveTo>
                      <a:pt x="47" y="136"/>
                    </a:moveTo>
                    <a:cubicBezTo>
                      <a:pt x="47" y="136"/>
                      <a:pt x="47" y="136"/>
                      <a:pt x="47" y="136"/>
                    </a:cubicBezTo>
                    <a:cubicBezTo>
                      <a:pt x="47" y="136"/>
                      <a:pt x="47" y="136"/>
                      <a:pt x="47" y="136"/>
                    </a:cubicBezTo>
                    <a:moveTo>
                      <a:pt x="48" y="136"/>
                    </a:moveTo>
                    <a:cubicBezTo>
                      <a:pt x="48" y="136"/>
                      <a:pt x="48" y="136"/>
                      <a:pt x="48" y="136"/>
                    </a:cubicBezTo>
                    <a:cubicBezTo>
                      <a:pt x="47" y="136"/>
                      <a:pt x="47" y="136"/>
                      <a:pt x="47" y="136"/>
                    </a:cubicBezTo>
                    <a:cubicBezTo>
                      <a:pt x="48" y="136"/>
                      <a:pt x="48" y="136"/>
                      <a:pt x="48" y="136"/>
                    </a:cubicBezTo>
                    <a:moveTo>
                      <a:pt x="45" y="135"/>
                    </a:moveTo>
                    <a:cubicBezTo>
                      <a:pt x="45" y="135"/>
                      <a:pt x="45" y="135"/>
                      <a:pt x="45" y="136"/>
                    </a:cubicBezTo>
                    <a:cubicBezTo>
                      <a:pt x="45" y="136"/>
                      <a:pt x="45" y="136"/>
                      <a:pt x="45" y="136"/>
                    </a:cubicBezTo>
                    <a:cubicBezTo>
                      <a:pt x="46" y="136"/>
                      <a:pt x="46" y="136"/>
                      <a:pt x="46" y="136"/>
                    </a:cubicBezTo>
                    <a:cubicBezTo>
                      <a:pt x="46" y="136"/>
                      <a:pt x="46" y="136"/>
                      <a:pt x="46" y="136"/>
                    </a:cubicBezTo>
                    <a:cubicBezTo>
                      <a:pt x="46" y="135"/>
                      <a:pt x="46" y="135"/>
                      <a:pt x="45" y="135"/>
                    </a:cubicBezTo>
                    <a:moveTo>
                      <a:pt x="323" y="114"/>
                    </a:moveTo>
                    <a:cubicBezTo>
                      <a:pt x="323" y="114"/>
                      <a:pt x="323" y="114"/>
                      <a:pt x="323" y="114"/>
                    </a:cubicBezTo>
                    <a:cubicBezTo>
                      <a:pt x="323" y="114"/>
                      <a:pt x="323" y="114"/>
                      <a:pt x="323" y="114"/>
                    </a:cubicBezTo>
                    <a:moveTo>
                      <a:pt x="374" y="110"/>
                    </a:moveTo>
                    <a:cubicBezTo>
                      <a:pt x="374" y="110"/>
                      <a:pt x="374" y="110"/>
                      <a:pt x="374" y="110"/>
                    </a:cubicBezTo>
                    <a:cubicBezTo>
                      <a:pt x="374" y="110"/>
                      <a:pt x="374" y="110"/>
                      <a:pt x="374" y="110"/>
                    </a:cubicBezTo>
                    <a:moveTo>
                      <a:pt x="72" y="87"/>
                    </a:moveTo>
                    <a:cubicBezTo>
                      <a:pt x="72" y="87"/>
                      <a:pt x="72" y="87"/>
                      <a:pt x="72" y="87"/>
                    </a:cubicBezTo>
                    <a:cubicBezTo>
                      <a:pt x="72" y="87"/>
                      <a:pt x="72" y="87"/>
                      <a:pt x="72" y="87"/>
                    </a:cubicBezTo>
                    <a:moveTo>
                      <a:pt x="110" y="73"/>
                    </a:moveTo>
                    <a:cubicBezTo>
                      <a:pt x="110" y="73"/>
                      <a:pt x="110" y="73"/>
                      <a:pt x="110" y="73"/>
                    </a:cubicBezTo>
                    <a:cubicBezTo>
                      <a:pt x="110" y="73"/>
                      <a:pt x="110" y="73"/>
                      <a:pt x="110" y="73"/>
                    </a:cubicBezTo>
                    <a:moveTo>
                      <a:pt x="152" y="47"/>
                    </a:moveTo>
                    <a:cubicBezTo>
                      <a:pt x="152" y="47"/>
                      <a:pt x="152" y="47"/>
                      <a:pt x="152" y="47"/>
                    </a:cubicBezTo>
                    <a:cubicBezTo>
                      <a:pt x="152" y="47"/>
                      <a:pt x="152" y="47"/>
                      <a:pt x="152" y="47"/>
                    </a:cubicBezTo>
                    <a:cubicBezTo>
                      <a:pt x="152" y="47"/>
                      <a:pt x="152" y="47"/>
                      <a:pt x="152" y="47"/>
                    </a:cubicBezTo>
                    <a:moveTo>
                      <a:pt x="397" y="22"/>
                    </a:moveTo>
                    <a:cubicBezTo>
                      <a:pt x="397" y="22"/>
                      <a:pt x="397" y="22"/>
                      <a:pt x="397" y="22"/>
                    </a:cubicBezTo>
                    <a:cubicBezTo>
                      <a:pt x="397" y="22"/>
                      <a:pt x="397" y="22"/>
                      <a:pt x="397" y="22"/>
                    </a:cubicBezTo>
                    <a:moveTo>
                      <a:pt x="211" y="20"/>
                    </a:moveTo>
                    <a:cubicBezTo>
                      <a:pt x="211" y="20"/>
                      <a:pt x="211" y="20"/>
                      <a:pt x="211" y="20"/>
                    </a:cubicBezTo>
                    <a:cubicBezTo>
                      <a:pt x="211" y="20"/>
                      <a:pt x="211" y="20"/>
                      <a:pt x="211" y="20"/>
                    </a:cubicBezTo>
                    <a:moveTo>
                      <a:pt x="384" y="7"/>
                    </a:moveTo>
                    <a:cubicBezTo>
                      <a:pt x="384" y="7"/>
                      <a:pt x="384" y="7"/>
                      <a:pt x="384" y="7"/>
                    </a:cubicBezTo>
                    <a:cubicBezTo>
                      <a:pt x="384" y="7"/>
                      <a:pt x="384" y="7"/>
                      <a:pt x="384" y="7"/>
                    </a:cubicBezTo>
                    <a:moveTo>
                      <a:pt x="187" y="0"/>
                    </a:moveTo>
                    <a:cubicBezTo>
                      <a:pt x="187" y="0"/>
                      <a:pt x="187" y="0"/>
                      <a:pt x="187" y="0"/>
                    </a:cubicBezTo>
                    <a:cubicBezTo>
                      <a:pt x="187" y="0"/>
                      <a:pt x="187" y="0"/>
                      <a:pt x="18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7" name="Freeform 63"/>
              <p:cNvSpPr/>
              <p:nvPr/>
            </p:nvSpPr>
            <p:spPr bwMode="auto">
              <a:xfrm>
                <a:off x="7536082" y="38789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8" name="Freeform 64"/>
              <p:cNvSpPr/>
              <p:nvPr/>
            </p:nvSpPr>
            <p:spPr bwMode="auto">
              <a:xfrm>
                <a:off x="7579170" y="4065463"/>
                <a:ext cx="1347" cy="1347"/>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09" name="Oval 65"/>
              <p:cNvSpPr>
                <a:spLocks noChangeArrowheads="1"/>
              </p:cNvSpPr>
              <p:nvPr/>
            </p:nvSpPr>
            <p:spPr bwMode="auto">
              <a:xfrm>
                <a:off x="7577823" y="4068156"/>
                <a:ext cx="673" cy="67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0" name="Freeform 66"/>
              <p:cNvSpPr/>
              <p:nvPr/>
            </p:nvSpPr>
            <p:spPr bwMode="auto">
              <a:xfrm>
                <a:off x="7580516" y="4068156"/>
                <a:ext cx="3366" cy="3366"/>
              </a:xfrm>
              <a:custGeom>
                <a:avLst/>
                <a:gdLst>
                  <a:gd name="T0" fmla="*/ 1 w 2"/>
                  <a:gd name="T1" fmla="*/ 0 h 2"/>
                  <a:gd name="T2" fmla="*/ 0 w 2"/>
                  <a:gd name="T3" fmla="*/ 2 h 2"/>
                  <a:gd name="T4" fmla="*/ 2 w 2"/>
                  <a:gd name="T5" fmla="*/ 1 h 2"/>
                  <a:gd name="T6" fmla="*/ 1 w 2"/>
                  <a:gd name="T7" fmla="*/ 0 h 2"/>
                </a:gdLst>
                <a:ahLst/>
                <a:cxnLst>
                  <a:cxn ang="0">
                    <a:pos x="T0" y="T1"/>
                  </a:cxn>
                  <a:cxn ang="0">
                    <a:pos x="T2" y="T3"/>
                  </a:cxn>
                  <a:cxn ang="0">
                    <a:pos x="T4" y="T5"/>
                  </a:cxn>
                  <a:cxn ang="0">
                    <a:pos x="T6" y="T7"/>
                  </a:cxn>
                </a:cxnLst>
                <a:rect l="0" t="0" r="r" b="b"/>
                <a:pathLst>
                  <a:path w="2" h="2">
                    <a:moveTo>
                      <a:pt x="1" y="0"/>
                    </a:moveTo>
                    <a:cubicBezTo>
                      <a:pt x="0" y="0"/>
                      <a:pt x="0" y="1"/>
                      <a:pt x="0" y="2"/>
                    </a:cubicBezTo>
                    <a:cubicBezTo>
                      <a:pt x="1" y="2"/>
                      <a:pt x="2" y="2"/>
                      <a:pt x="2" y="1"/>
                    </a:cubicBezTo>
                    <a:cubicBezTo>
                      <a:pt x="2"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1" name="Freeform 67"/>
              <p:cNvSpPr/>
              <p:nvPr/>
            </p:nvSpPr>
            <p:spPr bwMode="auto">
              <a:xfrm>
                <a:off x="7577823" y="4068156"/>
                <a:ext cx="0" cy="2020"/>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2" name="Freeform 68"/>
              <p:cNvSpPr/>
              <p:nvPr/>
            </p:nvSpPr>
            <p:spPr bwMode="auto">
              <a:xfrm>
                <a:off x="7574457" y="4070175"/>
                <a:ext cx="1347" cy="134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3" name="Freeform 69"/>
              <p:cNvSpPr/>
              <p:nvPr/>
            </p:nvSpPr>
            <p:spPr bwMode="auto">
              <a:xfrm>
                <a:off x="7577823" y="4070175"/>
                <a:ext cx="1347" cy="1347"/>
              </a:xfrm>
              <a:custGeom>
                <a:avLst/>
                <a:gdLst>
                  <a:gd name="T0" fmla="*/ 0 w 1"/>
                  <a:gd name="T1" fmla="*/ 0 h 1"/>
                  <a:gd name="T2" fmla="*/ 0 w 1"/>
                  <a:gd name="T3" fmla="*/ 1 h 1"/>
                  <a:gd name="T4" fmla="*/ 1 w 1"/>
                  <a:gd name="T5" fmla="*/ 0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1" y="0"/>
                      <a:pt x="1" y="0"/>
                      <a:pt x="1" y="0"/>
                    </a:cubicBezTo>
                    <a:cubicBezTo>
                      <a:pt x="1" y="0"/>
                      <a:pt x="1" y="0"/>
                      <a:pt x="1" y="0"/>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4" name="Freeform 70"/>
              <p:cNvSpPr/>
              <p:nvPr/>
            </p:nvSpPr>
            <p:spPr bwMode="auto">
              <a:xfrm>
                <a:off x="7579170" y="4072868"/>
                <a:ext cx="1347" cy="2020"/>
              </a:xfrm>
              <a:custGeom>
                <a:avLst/>
                <a:gdLst>
                  <a:gd name="T0" fmla="*/ 0 w 1"/>
                  <a:gd name="T1" fmla="*/ 0 h 1"/>
                  <a:gd name="T2" fmla="*/ 0 w 1"/>
                  <a:gd name="T3" fmla="*/ 0 h 1"/>
                  <a:gd name="T4" fmla="*/ 1 w 1"/>
                  <a:gd name="T5" fmla="*/ 1 h 1"/>
                  <a:gd name="T6" fmla="*/ 1 w 1"/>
                  <a:gd name="T7" fmla="*/ 1 h 1"/>
                  <a:gd name="T8" fmla="*/ 1 w 1"/>
                  <a:gd name="T9" fmla="*/ 0 h 1"/>
                  <a:gd name="T10" fmla="*/ 1 w 1"/>
                  <a:gd name="T11" fmla="*/ 0 h 1"/>
                  <a:gd name="T12" fmla="*/ 1 w 1"/>
                  <a:gd name="T13" fmla="*/ 0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0"/>
                      <a:pt x="0" y="0"/>
                    </a:cubicBezTo>
                    <a:cubicBezTo>
                      <a:pt x="0" y="0"/>
                      <a:pt x="0" y="1"/>
                      <a:pt x="1" y="1"/>
                    </a:cubicBezTo>
                    <a:cubicBezTo>
                      <a:pt x="1" y="1"/>
                      <a:pt x="1" y="1"/>
                      <a:pt x="1" y="1"/>
                    </a:cubicBezTo>
                    <a:cubicBezTo>
                      <a:pt x="1" y="1"/>
                      <a:pt x="1" y="0"/>
                      <a:pt x="1" y="0"/>
                    </a:cubicBezTo>
                    <a:cubicBezTo>
                      <a:pt x="1" y="0"/>
                      <a:pt x="1" y="0"/>
                      <a:pt x="1" y="0"/>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5" name="Freeform 71"/>
              <p:cNvSpPr/>
              <p:nvPr/>
            </p:nvSpPr>
            <p:spPr bwMode="auto">
              <a:xfrm>
                <a:off x="7577823" y="4074888"/>
                <a:ext cx="1347" cy="1347"/>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6" name="Freeform 72"/>
              <p:cNvSpPr/>
              <p:nvPr/>
            </p:nvSpPr>
            <p:spPr bwMode="auto">
              <a:xfrm>
                <a:off x="7577823" y="4087680"/>
                <a:ext cx="2693" cy="4713"/>
              </a:xfrm>
              <a:custGeom>
                <a:avLst/>
                <a:gdLst>
                  <a:gd name="T0" fmla="*/ 1 w 2"/>
                  <a:gd name="T1" fmla="*/ 0 h 3"/>
                  <a:gd name="T2" fmla="*/ 1 w 2"/>
                  <a:gd name="T3" fmla="*/ 0 h 3"/>
                  <a:gd name="T4" fmla="*/ 1 w 2"/>
                  <a:gd name="T5" fmla="*/ 0 h 3"/>
                  <a:gd name="T6" fmla="*/ 0 w 2"/>
                  <a:gd name="T7" fmla="*/ 0 h 3"/>
                  <a:gd name="T8" fmla="*/ 2 w 2"/>
                  <a:gd name="T9" fmla="*/ 2 h 3"/>
                  <a:gd name="T10" fmla="*/ 2 w 2"/>
                  <a:gd name="T11" fmla="*/ 3 h 3"/>
                  <a:gd name="T12" fmla="*/ 2 w 2"/>
                  <a:gd name="T13" fmla="*/ 3 h 3"/>
                  <a:gd name="T14" fmla="*/ 1 w 2"/>
                  <a:gd name="T15" fmla="*/ 0 h 3"/>
                  <a:gd name="T16" fmla="*/ 1 w 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0"/>
                    </a:moveTo>
                    <a:cubicBezTo>
                      <a:pt x="1" y="0"/>
                      <a:pt x="1" y="0"/>
                      <a:pt x="1" y="0"/>
                    </a:cubicBezTo>
                    <a:cubicBezTo>
                      <a:pt x="1" y="0"/>
                      <a:pt x="1" y="0"/>
                      <a:pt x="1" y="0"/>
                    </a:cubicBezTo>
                    <a:cubicBezTo>
                      <a:pt x="1" y="0"/>
                      <a:pt x="0" y="0"/>
                      <a:pt x="0" y="0"/>
                    </a:cubicBezTo>
                    <a:cubicBezTo>
                      <a:pt x="1" y="1"/>
                      <a:pt x="1" y="2"/>
                      <a:pt x="2" y="2"/>
                    </a:cubicBezTo>
                    <a:cubicBezTo>
                      <a:pt x="1" y="2"/>
                      <a:pt x="1" y="3"/>
                      <a:pt x="2" y="3"/>
                    </a:cubicBezTo>
                    <a:cubicBezTo>
                      <a:pt x="2" y="3"/>
                      <a:pt x="2" y="3"/>
                      <a:pt x="2" y="3"/>
                    </a:cubicBezTo>
                    <a:cubicBezTo>
                      <a:pt x="2" y="2"/>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7" name="Freeform 73"/>
              <p:cNvSpPr/>
              <p:nvPr/>
            </p:nvSpPr>
            <p:spPr bwMode="auto">
              <a:xfrm>
                <a:off x="7577823" y="4089027"/>
                <a:ext cx="1347" cy="4713"/>
              </a:xfrm>
              <a:custGeom>
                <a:avLst/>
                <a:gdLst>
                  <a:gd name="T0" fmla="*/ 0 w 1"/>
                  <a:gd name="T1" fmla="*/ 0 h 3"/>
                  <a:gd name="T2" fmla="*/ 0 w 1"/>
                  <a:gd name="T3" fmla="*/ 1 h 3"/>
                  <a:gd name="T4" fmla="*/ 0 w 1"/>
                  <a:gd name="T5" fmla="*/ 1 h 3"/>
                  <a:gd name="T6" fmla="*/ 1 w 1"/>
                  <a:gd name="T7" fmla="*/ 3 h 3"/>
                  <a:gd name="T8" fmla="*/ 0 w 1"/>
                  <a:gd name="T9" fmla="*/ 0 h 3"/>
                </a:gdLst>
                <a:ahLst/>
                <a:cxnLst>
                  <a:cxn ang="0">
                    <a:pos x="T0" y="T1"/>
                  </a:cxn>
                  <a:cxn ang="0">
                    <a:pos x="T2" y="T3"/>
                  </a:cxn>
                  <a:cxn ang="0">
                    <a:pos x="T4" y="T5"/>
                  </a:cxn>
                  <a:cxn ang="0">
                    <a:pos x="T6" y="T7"/>
                  </a:cxn>
                  <a:cxn ang="0">
                    <a:pos x="T8" y="T9"/>
                  </a:cxn>
                </a:cxnLst>
                <a:rect l="0" t="0" r="r" b="b"/>
                <a:pathLst>
                  <a:path w="1" h="3">
                    <a:moveTo>
                      <a:pt x="0" y="0"/>
                    </a:moveTo>
                    <a:cubicBezTo>
                      <a:pt x="0" y="0"/>
                      <a:pt x="0" y="1"/>
                      <a:pt x="0" y="1"/>
                    </a:cubicBezTo>
                    <a:cubicBezTo>
                      <a:pt x="0" y="1"/>
                      <a:pt x="0" y="1"/>
                      <a:pt x="0" y="1"/>
                    </a:cubicBezTo>
                    <a:cubicBezTo>
                      <a:pt x="1" y="1"/>
                      <a:pt x="0" y="2"/>
                      <a:pt x="1" y="3"/>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8" name="Freeform 74"/>
              <p:cNvSpPr/>
              <p:nvPr/>
            </p:nvSpPr>
            <p:spPr bwMode="auto">
              <a:xfrm>
                <a:off x="7577823" y="4090373"/>
                <a:ext cx="1347" cy="2020"/>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19" name="Freeform 75"/>
              <p:cNvSpPr/>
              <p:nvPr/>
            </p:nvSpPr>
            <p:spPr bwMode="auto">
              <a:xfrm>
                <a:off x="7579170" y="4092393"/>
                <a:ext cx="4713" cy="8079"/>
              </a:xfrm>
              <a:custGeom>
                <a:avLst/>
                <a:gdLst>
                  <a:gd name="T0" fmla="*/ 1 w 3"/>
                  <a:gd name="T1" fmla="*/ 0 h 5"/>
                  <a:gd name="T2" fmla="*/ 0 w 3"/>
                  <a:gd name="T3" fmla="*/ 1 h 5"/>
                  <a:gd name="T4" fmla="*/ 1 w 3"/>
                  <a:gd name="T5" fmla="*/ 2 h 5"/>
                  <a:gd name="T6" fmla="*/ 0 w 3"/>
                  <a:gd name="T7" fmla="*/ 3 h 5"/>
                  <a:gd name="T8" fmla="*/ 1 w 3"/>
                  <a:gd name="T9" fmla="*/ 5 h 5"/>
                  <a:gd name="T10" fmla="*/ 1 w 3"/>
                  <a:gd name="T11" fmla="*/ 5 h 5"/>
                  <a:gd name="T12" fmla="*/ 2 w 3"/>
                  <a:gd name="T13" fmla="*/ 4 h 5"/>
                  <a:gd name="T14" fmla="*/ 2 w 3"/>
                  <a:gd name="T15" fmla="*/ 5 h 5"/>
                  <a:gd name="T16" fmla="*/ 2 w 3"/>
                  <a:gd name="T17" fmla="*/ 5 h 5"/>
                  <a:gd name="T18" fmla="*/ 2 w 3"/>
                  <a:gd name="T19" fmla="*/ 1 h 5"/>
                  <a:gd name="T20" fmla="*/ 1 w 3"/>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5">
                    <a:moveTo>
                      <a:pt x="1" y="0"/>
                    </a:moveTo>
                    <a:cubicBezTo>
                      <a:pt x="1" y="0"/>
                      <a:pt x="0" y="0"/>
                      <a:pt x="0" y="1"/>
                    </a:cubicBezTo>
                    <a:cubicBezTo>
                      <a:pt x="0" y="1"/>
                      <a:pt x="0" y="2"/>
                      <a:pt x="1" y="2"/>
                    </a:cubicBezTo>
                    <a:cubicBezTo>
                      <a:pt x="0" y="3"/>
                      <a:pt x="0" y="3"/>
                      <a:pt x="0" y="3"/>
                    </a:cubicBezTo>
                    <a:cubicBezTo>
                      <a:pt x="1" y="3"/>
                      <a:pt x="1" y="4"/>
                      <a:pt x="1" y="5"/>
                    </a:cubicBezTo>
                    <a:cubicBezTo>
                      <a:pt x="1" y="5"/>
                      <a:pt x="1" y="5"/>
                      <a:pt x="1" y="5"/>
                    </a:cubicBezTo>
                    <a:cubicBezTo>
                      <a:pt x="1" y="5"/>
                      <a:pt x="1" y="4"/>
                      <a:pt x="2" y="4"/>
                    </a:cubicBezTo>
                    <a:cubicBezTo>
                      <a:pt x="2" y="5"/>
                      <a:pt x="2" y="5"/>
                      <a:pt x="2" y="5"/>
                    </a:cubicBezTo>
                    <a:cubicBezTo>
                      <a:pt x="2" y="5"/>
                      <a:pt x="2" y="5"/>
                      <a:pt x="2" y="5"/>
                    </a:cubicBezTo>
                    <a:cubicBezTo>
                      <a:pt x="3" y="4"/>
                      <a:pt x="2" y="2"/>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0" name="Freeform 76"/>
              <p:cNvSpPr/>
              <p:nvPr/>
            </p:nvSpPr>
            <p:spPr bwMode="auto">
              <a:xfrm>
                <a:off x="7577823" y="4093739"/>
                <a:ext cx="1347" cy="2020"/>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1" name="Freeform 77"/>
              <p:cNvSpPr/>
              <p:nvPr/>
            </p:nvSpPr>
            <p:spPr bwMode="auto">
              <a:xfrm>
                <a:off x="7579170" y="4097106"/>
                <a:ext cx="0" cy="1347"/>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2" name="Freeform 78"/>
              <p:cNvSpPr/>
              <p:nvPr/>
            </p:nvSpPr>
            <p:spPr bwMode="auto">
              <a:xfrm>
                <a:off x="7580516" y="4100472"/>
                <a:ext cx="2020" cy="2693"/>
              </a:xfrm>
              <a:custGeom>
                <a:avLst/>
                <a:gdLst>
                  <a:gd name="T0" fmla="*/ 0 w 1"/>
                  <a:gd name="T1" fmla="*/ 0 h 2"/>
                  <a:gd name="T2" fmla="*/ 0 w 1"/>
                  <a:gd name="T3" fmla="*/ 0 h 2"/>
                  <a:gd name="T4" fmla="*/ 0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0"/>
                      <a:pt x="0" y="0"/>
                      <a:pt x="0" y="0"/>
                    </a:cubicBezTo>
                    <a:cubicBezTo>
                      <a:pt x="0" y="1"/>
                      <a:pt x="0" y="1"/>
                      <a:pt x="0" y="2"/>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3" name="Freeform 79"/>
              <p:cNvSpPr/>
              <p:nvPr/>
            </p:nvSpPr>
            <p:spPr bwMode="auto">
              <a:xfrm>
                <a:off x="7582536" y="4103165"/>
                <a:ext cx="3366" cy="2020"/>
              </a:xfrm>
              <a:custGeom>
                <a:avLst/>
                <a:gdLst>
                  <a:gd name="T0" fmla="*/ 1 w 2"/>
                  <a:gd name="T1" fmla="*/ 0 h 1"/>
                  <a:gd name="T2" fmla="*/ 0 w 2"/>
                  <a:gd name="T3" fmla="*/ 0 h 1"/>
                  <a:gd name="T4" fmla="*/ 2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0" y="0"/>
                      <a:pt x="0" y="0"/>
                      <a:pt x="0" y="0"/>
                    </a:cubicBezTo>
                    <a:cubicBezTo>
                      <a:pt x="0" y="0"/>
                      <a:pt x="1" y="1"/>
                      <a:pt x="2" y="1"/>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4" name="Freeform 80"/>
              <p:cNvSpPr/>
              <p:nvPr/>
            </p:nvSpPr>
            <p:spPr bwMode="auto">
              <a:xfrm>
                <a:off x="7582536" y="4105185"/>
                <a:ext cx="1347" cy="1347"/>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5" name="Freeform 81"/>
              <p:cNvSpPr/>
              <p:nvPr/>
            </p:nvSpPr>
            <p:spPr bwMode="auto">
              <a:xfrm>
                <a:off x="7582536" y="4106531"/>
                <a:ext cx="3366" cy="2020"/>
              </a:xfrm>
              <a:custGeom>
                <a:avLst/>
                <a:gdLst>
                  <a:gd name="T0" fmla="*/ 0 w 2"/>
                  <a:gd name="T1" fmla="*/ 0 h 1"/>
                  <a:gd name="T2" fmla="*/ 0 w 2"/>
                  <a:gd name="T3" fmla="*/ 1 h 1"/>
                  <a:gd name="T4" fmla="*/ 0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1"/>
                      <a:pt x="0" y="1"/>
                    </a:cubicBezTo>
                    <a:cubicBezTo>
                      <a:pt x="0" y="1"/>
                      <a:pt x="0" y="1"/>
                      <a:pt x="0" y="1"/>
                    </a:cubicBezTo>
                    <a:cubicBezTo>
                      <a:pt x="1" y="1"/>
                      <a:pt x="1" y="1"/>
                      <a:pt x="2"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6" name="Freeform 82"/>
              <p:cNvSpPr/>
              <p:nvPr/>
            </p:nvSpPr>
            <p:spPr bwMode="auto">
              <a:xfrm>
                <a:off x="7585903" y="4109897"/>
                <a:ext cx="2693" cy="1347"/>
              </a:xfrm>
              <a:custGeom>
                <a:avLst/>
                <a:gdLst>
                  <a:gd name="T0" fmla="*/ 1 w 2"/>
                  <a:gd name="T1" fmla="*/ 0 h 1"/>
                  <a:gd name="T2" fmla="*/ 2 w 2"/>
                  <a:gd name="T3" fmla="*/ 1 h 1"/>
                  <a:gd name="T4" fmla="*/ 1 w 2"/>
                  <a:gd name="T5" fmla="*/ 0 h 1"/>
                </a:gdLst>
                <a:ahLst/>
                <a:cxnLst>
                  <a:cxn ang="0">
                    <a:pos x="T0" y="T1"/>
                  </a:cxn>
                  <a:cxn ang="0">
                    <a:pos x="T2" y="T3"/>
                  </a:cxn>
                  <a:cxn ang="0">
                    <a:pos x="T4" y="T5"/>
                  </a:cxn>
                </a:cxnLst>
                <a:rect l="0" t="0" r="r" b="b"/>
                <a:pathLst>
                  <a:path w="2" h="1">
                    <a:moveTo>
                      <a:pt x="1" y="0"/>
                    </a:moveTo>
                    <a:cubicBezTo>
                      <a:pt x="0" y="1"/>
                      <a:pt x="1" y="1"/>
                      <a:pt x="2"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7" name="Freeform 83"/>
              <p:cNvSpPr/>
              <p:nvPr/>
            </p:nvSpPr>
            <p:spPr bwMode="auto">
              <a:xfrm>
                <a:off x="7583883" y="4109897"/>
                <a:ext cx="2020" cy="1347"/>
              </a:xfrm>
              <a:custGeom>
                <a:avLst/>
                <a:gdLst>
                  <a:gd name="T0" fmla="*/ 0 w 1"/>
                  <a:gd name="T1" fmla="*/ 0 h 1"/>
                  <a:gd name="T2" fmla="*/ 0 w 1"/>
                  <a:gd name="T3" fmla="*/ 0 h 1"/>
                  <a:gd name="T4" fmla="*/ 0 w 1"/>
                  <a:gd name="T5" fmla="*/ 1 h 1"/>
                  <a:gd name="T6" fmla="*/ 0 w 1"/>
                  <a:gd name="T7" fmla="*/ 1 h 1"/>
                  <a:gd name="T8" fmla="*/ 0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0"/>
                      <a:pt x="0" y="1"/>
                    </a:cubicBezTo>
                    <a:cubicBezTo>
                      <a:pt x="0" y="1"/>
                      <a:pt x="0" y="1"/>
                      <a:pt x="0" y="1"/>
                    </a:cubicBezTo>
                    <a:cubicBezTo>
                      <a:pt x="0" y="1"/>
                      <a:pt x="0" y="1"/>
                      <a:pt x="0" y="1"/>
                    </a:cubicBezTo>
                    <a:cubicBezTo>
                      <a:pt x="0"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8" name="Freeform 84"/>
              <p:cNvSpPr/>
              <p:nvPr/>
            </p:nvSpPr>
            <p:spPr bwMode="auto">
              <a:xfrm>
                <a:off x="7583883" y="4109897"/>
                <a:ext cx="2020" cy="1347"/>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29" name="Freeform 85"/>
              <p:cNvSpPr/>
              <p:nvPr/>
            </p:nvSpPr>
            <p:spPr bwMode="auto">
              <a:xfrm>
                <a:off x="7587249" y="4113264"/>
                <a:ext cx="1347" cy="134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1" y="1"/>
                    </a:cubicBezTo>
                    <a:cubicBezTo>
                      <a:pt x="1" y="1"/>
                      <a:pt x="1" y="1"/>
                      <a:pt x="1" y="1"/>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0" name="Freeform 86"/>
              <p:cNvSpPr/>
              <p:nvPr/>
            </p:nvSpPr>
            <p:spPr bwMode="auto">
              <a:xfrm>
                <a:off x="7600041" y="4113264"/>
                <a:ext cx="23564" cy="17505"/>
              </a:xfrm>
              <a:custGeom>
                <a:avLst/>
                <a:gdLst>
                  <a:gd name="T0" fmla="*/ 5 w 15"/>
                  <a:gd name="T1" fmla="*/ 0 h 11"/>
                  <a:gd name="T2" fmla="*/ 4 w 15"/>
                  <a:gd name="T3" fmla="*/ 0 h 11"/>
                  <a:gd name="T4" fmla="*/ 3 w 15"/>
                  <a:gd name="T5" fmla="*/ 0 h 11"/>
                  <a:gd name="T6" fmla="*/ 3 w 15"/>
                  <a:gd name="T7" fmla="*/ 2 h 11"/>
                  <a:gd name="T8" fmla="*/ 2 w 15"/>
                  <a:gd name="T9" fmla="*/ 2 h 11"/>
                  <a:gd name="T10" fmla="*/ 2 w 15"/>
                  <a:gd name="T11" fmla="*/ 2 h 11"/>
                  <a:gd name="T12" fmla="*/ 2 w 15"/>
                  <a:gd name="T13" fmla="*/ 2 h 11"/>
                  <a:gd name="T14" fmla="*/ 3 w 15"/>
                  <a:gd name="T15" fmla="*/ 5 h 11"/>
                  <a:gd name="T16" fmla="*/ 4 w 15"/>
                  <a:gd name="T17" fmla="*/ 4 h 11"/>
                  <a:gd name="T18" fmla="*/ 5 w 15"/>
                  <a:gd name="T19" fmla="*/ 4 h 11"/>
                  <a:gd name="T20" fmla="*/ 5 w 15"/>
                  <a:gd name="T21" fmla="*/ 4 h 11"/>
                  <a:gd name="T22" fmla="*/ 3 w 15"/>
                  <a:gd name="T23" fmla="*/ 5 h 11"/>
                  <a:gd name="T24" fmla="*/ 10 w 15"/>
                  <a:gd name="T25" fmla="*/ 8 h 11"/>
                  <a:gd name="T26" fmla="*/ 8 w 15"/>
                  <a:gd name="T27" fmla="*/ 8 h 11"/>
                  <a:gd name="T28" fmla="*/ 6 w 15"/>
                  <a:gd name="T29" fmla="*/ 8 h 11"/>
                  <a:gd name="T30" fmla="*/ 4 w 15"/>
                  <a:gd name="T31" fmla="*/ 7 h 11"/>
                  <a:gd name="T32" fmla="*/ 4 w 15"/>
                  <a:gd name="T33" fmla="*/ 7 h 11"/>
                  <a:gd name="T34" fmla="*/ 4 w 15"/>
                  <a:gd name="T35" fmla="*/ 8 h 11"/>
                  <a:gd name="T36" fmla="*/ 2 w 15"/>
                  <a:gd name="T37" fmla="*/ 7 h 11"/>
                  <a:gd name="T38" fmla="*/ 2 w 15"/>
                  <a:gd name="T39" fmla="*/ 7 h 11"/>
                  <a:gd name="T40" fmla="*/ 3 w 15"/>
                  <a:gd name="T41" fmla="*/ 8 h 11"/>
                  <a:gd name="T42" fmla="*/ 3 w 15"/>
                  <a:gd name="T43" fmla="*/ 8 h 11"/>
                  <a:gd name="T44" fmla="*/ 2 w 15"/>
                  <a:gd name="T45" fmla="*/ 8 h 11"/>
                  <a:gd name="T46" fmla="*/ 0 w 15"/>
                  <a:gd name="T47" fmla="*/ 9 h 11"/>
                  <a:gd name="T48" fmla="*/ 1 w 15"/>
                  <a:gd name="T49" fmla="*/ 9 h 11"/>
                  <a:gd name="T50" fmla="*/ 1 w 15"/>
                  <a:gd name="T51" fmla="*/ 9 h 11"/>
                  <a:gd name="T52" fmla="*/ 1 w 15"/>
                  <a:gd name="T53" fmla="*/ 9 h 11"/>
                  <a:gd name="T54" fmla="*/ 3 w 15"/>
                  <a:gd name="T55" fmla="*/ 10 h 11"/>
                  <a:gd name="T56" fmla="*/ 2 w 15"/>
                  <a:gd name="T57" fmla="*/ 10 h 11"/>
                  <a:gd name="T58" fmla="*/ 2 w 15"/>
                  <a:gd name="T59" fmla="*/ 11 h 11"/>
                  <a:gd name="T60" fmla="*/ 2 w 15"/>
                  <a:gd name="T61" fmla="*/ 11 h 11"/>
                  <a:gd name="T62" fmla="*/ 3 w 15"/>
                  <a:gd name="T63" fmla="*/ 11 h 11"/>
                  <a:gd name="T64" fmla="*/ 3 w 15"/>
                  <a:gd name="T65" fmla="*/ 11 h 11"/>
                  <a:gd name="T66" fmla="*/ 4 w 15"/>
                  <a:gd name="T67" fmla="*/ 11 h 11"/>
                  <a:gd name="T68" fmla="*/ 3 w 15"/>
                  <a:gd name="T69" fmla="*/ 10 h 11"/>
                  <a:gd name="T70" fmla="*/ 3 w 15"/>
                  <a:gd name="T71" fmla="*/ 10 h 11"/>
                  <a:gd name="T72" fmla="*/ 4 w 15"/>
                  <a:gd name="T73" fmla="*/ 10 h 11"/>
                  <a:gd name="T74" fmla="*/ 3 w 15"/>
                  <a:gd name="T75" fmla="*/ 10 h 11"/>
                  <a:gd name="T76" fmla="*/ 5 w 15"/>
                  <a:gd name="T77" fmla="*/ 9 h 11"/>
                  <a:gd name="T78" fmla="*/ 7 w 15"/>
                  <a:gd name="T79" fmla="*/ 10 h 11"/>
                  <a:gd name="T80" fmla="*/ 9 w 15"/>
                  <a:gd name="T81" fmla="*/ 9 h 11"/>
                  <a:gd name="T82" fmla="*/ 10 w 15"/>
                  <a:gd name="T83" fmla="*/ 9 h 11"/>
                  <a:gd name="T84" fmla="*/ 12 w 15"/>
                  <a:gd name="T85" fmla="*/ 9 h 11"/>
                  <a:gd name="T86" fmla="*/ 14 w 15"/>
                  <a:gd name="T87" fmla="*/ 8 h 11"/>
                  <a:gd name="T88" fmla="*/ 14 w 15"/>
                  <a:gd name="T89" fmla="*/ 8 h 11"/>
                  <a:gd name="T90" fmla="*/ 15 w 15"/>
                  <a:gd name="T91" fmla="*/ 8 h 11"/>
                  <a:gd name="T92" fmla="*/ 15 w 15"/>
                  <a:gd name="T93" fmla="*/ 8 h 11"/>
                  <a:gd name="T94" fmla="*/ 14 w 15"/>
                  <a:gd name="T95" fmla="*/ 8 h 11"/>
                  <a:gd name="T96" fmla="*/ 14 w 15"/>
                  <a:gd name="T97" fmla="*/ 8 h 11"/>
                  <a:gd name="T98" fmla="*/ 13 w 15"/>
                  <a:gd name="T99" fmla="*/ 8 h 11"/>
                  <a:gd name="T100" fmla="*/ 8 w 15"/>
                  <a:gd name="T101" fmla="*/ 5 h 11"/>
                  <a:gd name="T102" fmla="*/ 8 w 15"/>
                  <a:gd name="T103" fmla="*/ 5 h 11"/>
                  <a:gd name="T104" fmla="*/ 7 w 15"/>
                  <a:gd name="T105" fmla="*/ 3 h 11"/>
                  <a:gd name="T106" fmla="*/ 7 w 15"/>
                  <a:gd name="T107" fmla="*/ 3 h 11"/>
                  <a:gd name="T108" fmla="*/ 6 w 15"/>
                  <a:gd name="T109" fmla="*/ 3 h 11"/>
                  <a:gd name="T110" fmla="*/ 7 w 15"/>
                  <a:gd name="T111" fmla="*/ 2 h 11"/>
                  <a:gd name="T112" fmla="*/ 5 w 15"/>
                  <a:gd name="T11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 h="11">
                    <a:moveTo>
                      <a:pt x="5" y="0"/>
                    </a:moveTo>
                    <a:cubicBezTo>
                      <a:pt x="5" y="0"/>
                      <a:pt x="5" y="0"/>
                      <a:pt x="4" y="0"/>
                    </a:cubicBezTo>
                    <a:cubicBezTo>
                      <a:pt x="4" y="0"/>
                      <a:pt x="4" y="0"/>
                      <a:pt x="3" y="0"/>
                    </a:cubicBezTo>
                    <a:cubicBezTo>
                      <a:pt x="3" y="1"/>
                      <a:pt x="3" y="2"/>
                      <a:pt x="3" y="2"/>
                    </a:cubicBezTo>
                    <a:cubicBezTo>
                      <a:pt x="2" y="2"/>
                      <a:pt x="2" y="2"/>
                      <a:pt x="2" y="2"/>
                    </a:cubicBezTo>
                    <a:cubicBezTo>
                      <a:pt x="2" y="2"/>
                      <a:pt x="2" y="2"/>
                      <a:pt x="2" y="2"/>
                    </a:cubicBezTo>
                    <a:cubicBezTo>
                      <a:pt x="1" y="2"/>
                      <a:pt x="2" y="2"/>
                      <a:pt x="2" y="2"/>
                    </a:cubicBezTo>
                    <a:cubicBezTo>
                      <a:pt x="2" y="3"/>
                      <a:pt x="2" y="4"/>
                      <a:pt x="3" y="5"/>
                    </a:cubicBezTo>
                    <a:cubicBezTo>
                      <a:pt x="3" y="4"/>
                      <a:pt x="4" y="4"/>
                      <a:pt x="4" y="4"/>
                    </a:cubicBezTo>
                    <a:cubicBezTo>
                      <a:pt x="4" y="4"/>
                      <a:pt x="4" y="4"/>
                      <a:pt x="5" y="4"/>
                    </a:cubicBezTo>
                    <a:cubicBezTo>
                      <a:pt x="5" y="4"/>
                      <a:pt x="5" y="4"/>
                      <a:pt x="5" y="4"/>
                    </a:cubicBezTo>
                    <a:cubicBezTo>
                      <a:pt x="4" y="5"/>
                      <a:pt x="4" y="5"/>
                      <a:pt x="3" y="5"/>
                    </a:cubicBezTo>
                    <a:cubicBezTo>
                      <a:pt x="4" y="7"/>
                      <a:pt x="7" y="8"/>
                      <a:pt x="10" y="8"/>
                    </a:cubicBezTo>
                    <a:cubicBezTo>
                      <a:pt x="9" y="8"/>
                      <a:pt x="9" y="8"/>
                      <a:pt x="8" y="8"/>
                    </a:cubicBezTo>
                    <a:cubicBezTo>
                      <a:pt x="7" y="8"/>
                      <a:pt x="7" y="8"/>
                      <a:pt x="6" y="8"/>
                    </a:cubicBezTo>
                    <a:cubicBezTo>
                      <a:pt x="5" y="7"/>
                      <a:pt x="5" y="7"/>
                      <a:pt x="4" y="7"/>
                    </a:cubicBezTo>
                    <a:cubicBezTo>
                      <a:pt x="4" y="7"/>
                      <a:pt x="4" y="7"/>
                      <a:pt x="4" y="7"/>
                    </a:cubicBezTo>
                    <a:cubicBezTo>
                      <a:pt x="4" y="8"/>
                      <a:pt x="4" y="8"/>
                      <a:pt x="4" y="8"/>
                    </a:cubicBezTo>
                    <a:cubicBezTo>
                      <a:pt x="3" y="7"/>
                      <a:pt x="3" y="7"/>
                      <a:pt x="2" y="7"/>
                    </a:cubicBezTo>
                    <a:cubicBezTo>
                      <a:pt x="2" y="7"/>
                      <a:pt x="2" y="7"/>
                      <a:pt x="2" y="7"/>
                    </a:cubicBezTo>
                    <a:cubicBezTo>
                      <a:pt x="2" y="7"/>
                      <a:pt x="3" y="8"/>
                      <a:pt x="3" y="8"/>
                    </a:cubicBezTo>
                    <a:cubicBezTo>
                      <a:pt x="3" y="8"/>
                      <a:pt x="3" y="8"/>
                      <a:pt x="3" y="8"/>
                    </a:cubicBezTo>
                    <a:cubicBezTo>
                      <a:pt x="3" y="8"/>
                      <a:pt x="2" y="8"/>
                      <a:pt x="2" y="8"/>
                    </a:cubicBezTo>
                    <a:cubicBezTo>
                      <a:pt x="1" y="9"/>
                      <a:pt x="0" y="8"/>
                      <a:pt x="0" y="9"/>
                    </a:cubicBezTo>
                    <a:cubicBezTo>
                      <a:pt x="0" y="9"/>
                      <a:pt x="0" y="9"/>
                      <a:pt x="1" y="9"/>
                    </a:cubicBezTo>
                    <a:cubicBezTo>
                      <a:pt x="1" y="9"/>
                      <a:pt x="1" y="9"/>
                      <a:pt x="1" y="9"/>
                    </a:cubicBezTo>
                    <a:cubicBezTo>
                      <a:pt x="1" y="9"/>
                      <a:pt x="1" y="9"/>
                      <a:pt x="1" y="9"/>
                    </a:cubicBezTo>
                    <a:cubicBezTo>
                      <a:pt x="2" y="9"/>
                      <a:pt x="2" y="9"/>
                      <a:pt x="3" y="10"/>
                    </a:cubicBezTo>
                    <a:cubicBezTo>
                      <a:pt x="3" y="10"/>
                      <a:pt x="3" y="10"/>
                      <a:pt x="2" y="10"/>
                    </a:cubicBezTo>
                    <a:cubicBezTo>
                      <a:pt x="2" y="10"/>
                      <a:pt x="2" y="10"/>
                      <a:pt x="2" y="11"/>
                    </a:cubicBezTo>
                    <a:cubicBezTo>
                      <a:pt x="2" y="11"/>
                      <a:pt x="2" y="11"/>
                      <a:pt x="2" y="11"/>
                    </a:cubicBezTo>
                    <a:cubicBezTo>
                      <a:pt x="3" y="11"/>
                      <a:pt x="3" y="11"/>
                      <a:pt x="3" y="11"/>
                    </a:cubicBezTo>
                    <a:cubicBezTo>
                      <a:pt x="3" y="11"/>
                      <a:pt x="3" y="11"/>
                      <a:pt x="3" y="11"/>
                    </a:cubicBezTo>
                    <a:cubicBezTo>
                      <a:pt x="4" y="11"/>
                      <a:pt x="4" y="11"/>
                      <a:pt x="4" y="11"/>
                    </a:cubicBezTo>
                    <a:cubicBezTo>
                      <a:pt x="3" y="11"/>
                      <a:pt x="3" y="11"/>
                      <a:pt x="3" y="10"/>
                    </a:cubicBezTo>
                    <a:cubicBezTo>
                      <a:pt x="3" y="10"/>
                      <a:pt x="3" y="10"/>
                      <a:pt x="3" y="10"/>
                    </a:cubicBezTo>
                    <a:cubicBezTo>
                      <a:pt x="3" y="10"/>
                      <a:pt x="4" y="10"/>
                      <a:pt x="4" y="10"/>
                    </a:cubicBezTo>
                    <a:cubicBezTo>
                      <a:pt x="3" y="10"/>
                      <a:pt x="3" y="10"/>
                      <a:pt x="3" y="10"/>
                    </a:cubicBezTo>
                    <a:cubicBezTo>
                      <a:pt x="4" y="9"/>
                      <a:pt x="4" y="9"/>
                      <a:pt x="5" y="9"/>
                    </a:cubicBezTo>
                    <a:cubicBezTo>
                      <a:pt x="5" y="9"/>
                      <a:pt x="6" y="9"/>
                      <a:pt x="7" y="10"/>
                    </a:cubicBezTo>
                    <a:cubicBezTo>
                      <a:pt x="7" y="9"/>
                      <a:pt x="8" y="9"/>
                      <a:pt x="9" y="9"/>
                    </a:cubicBezTo>
                    <a:cubicBezTo>
                      <a:pt x="9" y="9"/>
                      <a:pt x="10" y="9"/>
                      <a:pt x="10" y="9"/>
                    </a:cubicBezTo>
                    <a:cubicBezTo>
                      <a:pt x="11" y="9"/>
                      <a:pt x="12" y="9"/>
                      <a:pt x="12" y="9"/>
                    </a:cubicBezTo>
                    <a:cubicBezTo>
                      <a:pt x="13" y="9"/>
                      <a:pt x="14" y="9"/>
                      <a:pt x="14" y="8"/>
                    </a:cubicBezTo>
                    <a:cubicBezTo>
                      <a:pt x="14" y="8"/>
                      <a:pt x="14" y="8"/>
                      <a:pt x="14" y="8"/>
                    </a:cubicBezTo>
                    <a:cubicBezTo>
                      <a:pt x="15" y="8"/>
                      <a:pt x="15" y="8"/>
                      <a:pt x="15" y="8"/>
                    </a:cubicBezTo>
                    <a:cubicBezTo>
                      <a:pt x="15" y="8"/>
                      <a:pt x="15" y="8"/>
                      <a:pt x="15" y="8"/>
                    </a:cubicBezTo>
                    <a:cubicBezTo>
                      <a:pt x="14" y="8"/>
                      <a:pt x="14" y="8"/>
                      <a:pt x="14" y="8"/>
                    </a:cubicBezTo>
                    <a:cubicBezTo>
                      <a:pt x="14" y="8"/>
                      <a:pt x="14" y="8"/>
                      <a:pt x="14" y="8"/>
                    </a:cubicBezTo>
                    <a:cubicBezTo>
                      <a:pt x="13" y="8"/>
                      <a:pt x="13" y="8"/>
                      <a:pt x="13" y="8"/>
                    </a:cubicBezTo>
                    <a:cubicBezTo>
                      <a:pt x="12" y="6"/>
                      <a:pt x="9" y="7"/>
                      <a:pt x="8" y="5"/>
                    </a:cubicBezTo>
                    <a:cubicBezTo>
                      <a:pt x="8" y="5"/>
                      <a:pt x="8" y="5"/>
                      <a:pt x="8" y="5"/>
                    </a:cubicBezTo>
                    <a:cubicBezTo>
                      <a:pt x="8" y="4"/>
                      <a:pt x="7" y="4"/>
                      <a:pt x="7" y="3"/>
                    </a:cubicBezTo>
                    <a:cubicBezTo>
                      <a:pt x="7" y="3"/>
                      <a:pt x="7" y="3"/>
                      <a:pt x="7" y="3"/>
                    </a:cubicBezTo>
                    <a:cubicBezTo>
                      <a:pt x="6" y="3"/>
                      <a:pt x="6" y="3"/>
                      <a:pt x="6" y="3"/>
                    </a:cubicBezTo>
                    <a:cubicBezTo>
                      <a:pt x="6" y="3"/>
                      <a:pt x="7" y="3"/>
                      <a:pt x="7" y="2"/>
                    </a:cubicBezTo>
                    <a:cubicBezTo>
                      <a:pt x="7" y="1"/>
                      <a:pt x="6" y="1"/>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1" name="Freeform 87"/>
              <p:cNvSpPr/>
              <p:nvPr/>
            </p:nvSpPr>
            <p:spPr bwMode="auto">
              <a:xfrm>
                <a:off x="7587249" y="4115957"/>
                <a:ext cx="6059" cy="4713"/>
              </a:xfrm>
              <a:custGeom>
                <a:avLst/>
                <a:gdLst>
                  <a:gd name="T0" fmla="*/ 0 w 4"/>
                  <a:gd name="T1" fmla="*/ 0 h 3"/>
                  <a:gd name="T2" fmla="*/ 0 w 4"/>
                  <a:gd name="T3" fmla="*/ 2 h 3"/>
                  <a:gd name="T4" fmla="*/ 4 w 4"/>
                  <a:gd name="T5" fmla="*/ 3 h 3"/>
                  <a:gd name="T6" fmla="*/ 0 w 4"/>
                  <a:gd name="T7" fmla="*/ 0 h 3"/>
                </a:gdLst>
                <a:ahLst/>
                <a:cxnLst>
                  <a:cxn ang="0">
                    <a:pos x="T0" y="T1"/>
                  </a:cxn>
                  <a:cxn ang="0">
                    <a:pos x="T2" y="T3"/>
                  </a:cxn>
                  <a:cxn ang="0">
                    <a:pos x="T4" y="T5"/>
                  </a:cxn>
                  <a:cxn ang="0">
                    <a:pos x="T6" y="T7"/>
                  </a:cxn>
                </a:cxnLst>
                <a:rect l="0" t="0" r="r" b="b"/>
                <a:pathLst>
                  <a:path w="4" h="3">
                    <a:moveTo>
                      <a:pt x="0" y="0"/>
                    </a:moveTo>
                    <a:cubicBezTo>
                      <a:pt x="0" y="1"/>
                      <a:pt x="0" y="1"/>
                      <a:pt x="0" y="2"/>
                    </a:cubicBezTo>
                    <a:cubicBezTo>
                      <a:pt x="2" y="2"/>
                      <a:pt x="2" y="3"/>
                      <a:pt x="4" y="3"/>
                    </a:cubicBezTo>
                    <a:cubicBezTo>
                      <a:pt x="3" y="1"/>
                      <a:pt x="1"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2" name="Freeform 88"/>
              <p:cNvSpPr/>
              <p:nvPr/>
            </p:nvSpPr>
            <p:spPr bwMode="auto">
              <a:xfrm>
                <a:off x="7601387" y="4119323"/>
                <a:ext cx="3366" cy="4713"/>
              </a:xfrm>
              <a:custGeom>
                <a:avLst/>
                <a:gdLst>
                  <a:gd name="T0" fmla="*/ 1 w 2"/>
                  <a:gd name="T1" fmla="*/ 0 h 3"/>
                  <a:gd name="T2" fmla="*/ 1 w 2"/>
                  <a:gd name="T3" fmla="*/ 2 h 3"/>
                  <a:gd name="T4" fmla="*/ 2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0" y="1"/>
                      <a:pt x="1" y="1"/>
                      <a:pt x="1" y="2"/>
                    </a:cubicBezTo>
                    <a:cubicBezTo>
                      <a:pt x="1" y="3"/>
                      <a:pt x="1" y="3"/>
                      <a:pt x="2" y="3"/>
                    </a:cubicBezTo>
                    <a:cubicBezTo>
                      <a:pt x="1" y="2"/>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3" name="Freeform 89"/>
              <p:cNvSpPr/>
              <p:nvPr/>
            </p:nvSpPr>
            <p:spPr bwMode="auto">
              <a:xfrm>
                <a:off x="7590615" y="4120670"/>
                <a:ext cx="8079" cy="3366"/>
              </a:xfrm>
              <a:custGeom>
                <a:avLst/>
                <a:gdLst>
                  <a:gd name="T0" fmla="*/ 0 w 5"/>
                  <a:gd name="T1" fmla="*/ 0 h 2"/>
                  <a:gd name="T2" fmla="*/ 2 w 5"/>
                  <a:gd name="T3" fmla="*/ 2 h 2"/>
                  <a:gd name="T4" fmla="*/ 3 w 5"/>
                  <a:gd name="T5" fmla="*/ 2 h 2"/>
                  <a:gd name="T6" fmla="*/ 4 w 5"/>
                  <a:gd name="T7" fmla="*/ 2 h 2"/>
                  <a:gd name="T8" fmla="*/ 5 w 5"/>
                  <a:gd name="T9" fmla="*/ 1 h 2"/>
                  <a:gd name="T10" fmla="*/ 0 w 5"/>
                  <a:gd name="T11" fmla="*/ 0 h 2"/>
                </a:gdLst>
                <a:ahLst/>
                <a:cxnLst>
                  <a:cxn ang="0">
                    <a:pos x="T0" y="T1"/>
                  </a:cxn>
                  <a:cxn ang="0">
                    <a:pos x="T2" y="T3"/>
                  </a:cxn>
                  <a:cxn ang="0">
                    <a:pos x="T4" y="T5"/>
                  </a:cxn>
                  <a:cxn ang="0">
                    <a:pos x="T6" y="T7"/>
                  </a:cxn>
                  <a:cxn ang="0">
                    <a:pos x="T8" y="T9"/>
                  </a:cxn>
                  <a:cxn ang="0">
                    <a:pos x="T10" y="T11"/>
                  </a:cxn>
                </a:cxnLst>
                <a:rect l="0" t="0" r="r" b="b"/>
                <a:pathLst>
                  <a:path w="5" h="2">
                    <a:moveTo>
                      <a:pt x="0" y="0"/>
                    </a:moveTo>
                    <a:cubicBezTo>
                      <a:pt x="0" y="1"/>
                      <a:pt x="2" y="1"/>
                      <a:pt x="2" y="2"/>
                    </a:cubicBezTo>
                    <a:cubicBezTo>
                      <a:pt x="2" y="2"/>
                      <a:pt x="2" y="2"/>
                      <a:pt x="3" y="2"/>
                    </a:cubicBezTo>
                    <a:cubicBezTo>
                      <a:pt x="3" y="2"/>
                      <a:pt x="3" y="2"/>
                      <a:pt x="4" y="2"/>
                    </a:cubicBezTo>
                    <a:cubicBezTo>
                      <a:pt x="4" y="2"/>
                      <a:pt x="4" y="1"/>
                      <a:pt x="5" y="1"/>
                    </a:cubicBezTo>
                    <a:cubicBezTo>
                      <a:pt x="3"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4" name="Freeform 90"/>
              <p:cNvSpPr/>
              <p:nvPr/>
            </p:nvSpPr>
            <p:spPr bwMode="auto">
              <a:xfrm>
                <a:off x="7598694" y="4122689"/>
                <a:ext cx="2693" cy="3366"/>
              </a:xfrm>
              <a:custGeom>
                <a:avLst/>
                <a:gdLst>
                  <a:gd name="T0" fmla="*/ 0 w 2"/>
                  <a:gd name="T1" fmla="*/ 0 h 2"/>
                  <a:gd name="T2" fmla="*/ 0 w 2"/>
                  <a:gd name="T3" fmla="*/ 1 h 2"/>
                  <a:gd name="T4" fmla="*/ 2 w 2"/>
                  <a:gd name="T5" fmla="*/ 2 h 2"/>
                  <a:gd name="T6" fmla="*/ 2 w 2"/>
                  <a:gd name="T7" fmla="*/ 1 h 2"/>
                  <a:gd name="T8" fmla="*/ 2 w 2"/>
                  <a:gd name="T9" fmla="*/ 1 h 2"/>
                  <a:gd name="T10" fmla="*/ 1 w 2"/>
                  <a:gd name="T11" fmla="*/ 1 h 2"/>
                  <a:gd name="T12" fmla="*/ 0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0" y="0"/>
                    </a:moveTo>
                    <a:cubicBezTo>
                      <a:pt x="0" y="0"/>
                      <a:pt x="0" y="0"/>
                      <a:pt x="0" y="1"/>
                    </a:cubicBezTo>
                    <a:cubicBezTo>
                      <a:pt x="0" y="1"/>
                      <a:pt x="1" y="1"/>
                      <a:pt x="2" y="2"/>
                    </a:cubicBezTo>
                    <a:cubicBezTo>
                      <a:pt x="2" y="1"/>
                      <a:pt x="2" y="1"/>
                      <a:pt x="2" y="1"/>
                    </a:cubicBezTo>
                    <a:cubicBezTo>
                      <a:pt x="2" y="1"/>
                      <a:pt x="2" y="1"/>
                      <a:pt x="2" y="1"/>
                    </a:cubicBezTo>
                    <a:cubicBezTo>
                      <a:pt x="2"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5" name="Freeform 91"/>
              <p:cNvSpPr/>
              <p:nvPr/>
            </p:nvSpPr>
            <p:spPr bwMode="auto">
              <a:xfrm>
                <a:off x="7596675" y="4124036"/>
                <a:ext cx="2020" cy="2020"/>
              </a:xfrm>
              <a:custGeom>
                <a:avLst/>
                <a:gdLst>
                  <a:gd name="T0" fmla="*/ 1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0" y="1"/>
                      <a:pt x="0" y="1"/>
                      <a:pt x="0"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6" name="Freeform 92"/>
              <p:cNvSpPr/>
              <p:nvPr/>
            </p:nvSpPr>
            <p:spPr bwMode="auto">
              <a:xfrm>
                <a:off x="7626971" y="4126056"/>
                <a:ext cx="134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7" name="Freeform 93"/>
              <p:cNvSpPr/>
              <p:nvPr/>
            </p:nvSpPr>
            <p:spPr bwMode="auto">
              <a:xfrm>
                <a:off x="7608120" y="4127402"/>
                <a:ext cx="9426" cy="4713"/>
              </a:xfrm>
              <a:custGeom>
                <a:avLst/>
                <a:gdLst>
                  <a:gd name="T0" fmla="*/ 5 w 6"/>
                  <a:gd name="T1" fmla="*/ 0 h 3"/>
                  <a:gd name="T2" fmla="*/ 0 w 6"/>
                  <a:gd name="T3" fmla="*/ 1 h 3"/>
                  <a:gd name="T4" fmla="*/ 0 w 6"/>
                  <a:gd name="T5" fmla="*/ 1 h 3"/>
                  <a:gd name="T6" fmla="*/ 0 w 6"/>
                  <a:gd name="T7" fmla="*/ 1 h 3"/>
                  <a:gd name="T8" fmla="*/ 0 w 6"/>
                  <a:gd name="T9" fmla="*/ 1 h 3"/>
                  <a:gd name="T10" fmla="*/ 1 w 6"/>
                  <a:gd name="T11" fmla="*/ 2 h 3"/>
                  <a:gd name="T12" fmla="*/ 0 w 6"/>
                  <a:gd name="T13" fmla="*/ 2 h 3"/>
                  <a:gd name="T14" fmla="*/ 2 w 6"/>
                  <a:gd name="T15" fmla="*/ 3 h 3"/>
                  <a:gd name="T16" fmla="*/ 2 w 6"/>
                  <a:gd name="T17" fmla="*/ 2 h 3"/>
                  <a:gd name="T18" fmla="*/ 4 w 6"/>
                  <a:gd name="T19" fmla="*/ 3 h 3"/>
                  <a:gd name="T20" fmla="*/ 2 w 6"/>
                  <a:gd name="T21" fmla="*/ 1 h 3"/>
                  <a:gd name="T22" fmla="*/ 2 w 6"/>
                  <a:gd name="T23" fmla="*/ 1 h 3"/>
                  <a:gd name="T24" fmla="*/ 3 w 6"/>
                  <a:gd name="T25" fmla="*/ 1 h 3"/>
                  <a:gd name="T26" fmla="*/ 4 w 6"/>
                  <a:gd name="T27" fmla="*/ 2 h 3"/>
                  <a:gd name="T28" fmla="*/ 5 w 6"/>
                  <a:gd name="T29" fmla="*/ 1 h 3"/>
                  <a:gd name="T30" fmla="*/ 5 w 6"/>
                  <a:gd name="T31" fmla="*/ 1 h 3"/>
                  <a:gd name="T32" fmla="*/ 6 w 6"/>
                  <a:gd name="T33" fmla="*/ 2 h 3"/>
                  <a:gd name="T34" fmla="*/ 6 w 6"/>
                  <a:gd name="T35" fmla="*/ 1 h 3"/>
                  <a:gd name="T36" fmla="*/ 6 w 6"/>
                  <a:gd name="T37" fmla="*/ 0 h 3"/>
                  <a:gd name="T38" fmla="*/ 5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5" y="0"/>
                    </a:moveTo>
                    <a:cubicBezTo>
                      <a:pt x="3" y="0"/>
                      <a:pt x="1" y="1"/>
                      <a:pt x="0" y="1"/>
                    </a:cubicBezTo>
                    <a:cubicBezTo>
                      <a:pt x="0" y="1"/>
                      <a:pt x="0" y="1"/>
                      <a:pt x="0" y="1"/>
                    </a:cubicBezTo>
                    <a:cubicBezTo>
                      <a:pt x="0" y="1"/>
                      <a:pt x="0" y="1"/>
                      <a:pt x="0" y="1"/>
                    </a:cubicBezTo>
                    <a:cubicBezTo>
                      <a:pt x="0" y="1"/>
                      <a:pt x="0" y="1"/>
                      <a:pt x="0" y="1"/>
                    </a:cubicBezTo>
                    <a:cubicBezTo>
                      <a:pt x="1" y="1"/>
                      <a:pt x="1" y="1"/>
                      <a:pt x="1" y="2"/>
                    </a:cubicBezTo>
                    <a:cubicBezTo>
                      <a:pt x="0" y="2"/>
                      <a:pt x="0" y="2"/>
                      <a:pt x="0" y="2"/>
                    </a:cubicBezTo>
                    <a:cubicBezTo>
                      <a:pt x="0" y="2"/>
                      <a:pt x="1" y="3"/>
                      <a:pt x="2" y="3"/>
                    </a:cubicBezTo>
                    <a:cubicBezTo>
                      <a:pt x="2" y="2"/>
                      <a:pt x="1" y="2"/>
                      <a:pt x="2" y="2"/>
                    </a:cubicBezTo>
                    <a:cubicBezTo>
                      <a:pt x="2" y="3"/>
                      <a:pt x="3" y="3"/>
                      <a:pt x="4" y="3"/>
                    </a:cubicBezTo>
                    <a:cubicBezTo>
                      <a:pt x="4" y="2"/>
                      <a:pt x="3" y="2"/>
                      <a:pt x="2" y="1"/>
                    </a:cubicBezTo>
                    <a:cubicBezTo>
                      <a:pt x="2" y="1"/>
                      <a:pt x="2" y="1"/>
                      <a:pt x="2" y="1"/>
                    </a:cubicBezTo>
                    <a:cubicBezTo>
                      <a:pt x="3" y="1"/>
                      <a:pt x="3" y="1"/>
                      <a:pt x="3" y="1"/>
                    </a:cubicBezTo>
                    <a:cubicBezTo>
                      <a:pt x="4" y="1"/>
                      <a:pt x="4" y="1"/>
                      <a:pt x="4" y="2"/>
                    </a:cubicBezTo>
                    <a:cubicBezTo>
                      <a:pt x="4" y="1"/>
                      <a:pt x="5" y="1"/>
                      <a:pt x="5" y="1"/>
                    </a:cubicBezTo>
                    <a:cubicBezTo>
                      <a:pt x="5" y="1"/>
                      <a:pt x="5" y="1"/>
                      <a:pt x="5" y="1"/>
                    </a:cubicBezTo>
                    <a:cubicBezTo>
                      <a:pt x="5" y="2"/>
                      <a:pt x="6" y="2"/>
                      <a:pt x="6" y="2"/>
                    </a:cubicBezTo>
                    <a:cubicBezTo>
                      <a:pt x="6" y="2"/>
                      <a:pt x="6" y="1"/>
                      <a:pt x="6" y="1"/>
                    </a:cubicBezTo>
                    <a:cubicBezTo>
                      <a:pt x="6" y="1"/>
                      <a:pt x="6" y="1"/>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8" name="Freeform 94"/>
              <p:cNvSpPr/>
              <p:nvPr/>
            </p:nvSpPr>
            <p:spPr bwMode="auto">
              <a:xfrm>
                <a:off x="7617545" y="4132115"/>
                <a:ext cx="0" cy="134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39" name="Freeform 95"/>
              <p:cNvSpPr>
                <a:spLocks noEditPoints="1"/>
              </p:cNvSpPr>
              <p:nvPr/>
            </p:nvSpPr>
            <p:spPr bwMode="auto">
              <a:xfrm>
                <a:off x="7282938" y="3551096"/>
                <a:ext cx="377696" cy="579673"/>
              </a:xfrm>
              <a:custGeom>
                <a:avLst/>
                <a:gdLst>
                  <a:gd name="T0" fmla="*/ 214 w 237"/>
                  <a:gd name="T1" fmla="*/ 277 h 364"/>
                  <a:gd name="T2" fmla="*/ 221 w 237"/>
                  <a:gd name="T3" fmla="*/ 253 h 364"/>
                  <a:gd name="T4" fmla="*/ 161 w 237"/>
                  <a:gd name="T5" fmla="*/ 317 h 364"/>
                  <a:gd name="T6" fmla="*/ 162 w 237"/>
                  <a:gd name="T7" fmla="*/ 342 h 364"/>
                  <a:gd name="T8" fmla="*/ 167 w 237"/>
                  <a:gd name="T9" fmla="*/ 356 h 364"/>
                  <a:gd name="T10" fmla="*/ 173 w 237"/>
                  <a:gd name="T11" fmla="*/ 359 h 364"/>
                  <a:gd name="T12" fmla="*/ 181 w 237"/>
                  <a:gd name="T13" fmla="*/ 343 h 364"/>
                  <a:gd name="T14" fmla="*/ 185 w 237"/>
                  <a:gd name="T15" fmla="*/ 322 h 364"/>
                  <a:gd name="T16" fmla="*/ 203 w 237"/>
                  <a:gd name="T17" fmla="*/ 303 h 364"/>
                  <a:gd name="T18" fmla="*/ 228 w 237"/>
                  <a:gd name="T19" fmla="*/ 259 h 364"/>
                  <a:gd name="T20" fmla="*/ 154 w 237"/>
                  <a:gd name="T21" fmla="*/ 141 h 364"/>
                  <a:gd name="T22" fmla="*/ 151 w 237"/>
                  <a:gd name="T23" fmla="*/ 127 h 364"/>
                  <a:gd name="T24" fmla="*/ 141 w 237"/>
                  <a:gd name="T25" fmla="*/ 123 h 364"/>
                  <a:gd name="T26" fmla="*/ 89 w 237"/>
                  <a:gd name="T27" fmla="*/ 188 h 364"/>
                  <a:gd name="T28" fmla="*/ 113 w 237"/>
                  <a:gd name="T29" fmla="*/ 198 h 364"/>
                  <a:gd name="T30" fmla="*/ 136 w 237"/>
                  <a:gd name="T31" fmla="*/ 215 h 364"/>
                  <a:gd name="T32" fmla="*/ 142 w 237"/>
                  <a:gd name="T33" fmla="*/ 238 h 364"/>
                  <a:gd name="T34" fmla="*/ 135 w 237"/>
                  <a:gd name="T35" fmla="*/ 199 h 364"/>
                  <a:gd name="T36" fmla="*/ 128 w 237"/>
                  <a:gd name="T37" fmla="*/ 185 h 364"/>
                  <a:gd name="T38" fmla="*/ 114 w 237"/>
                  <a:gd name="T39" fmla="*/ 167 h 364"/>
                  <a:gd name="T40" fmla="*/ 129 w 237"/>
                  <a:gd name="T41" fmla="*/ 164 h 364"/>
                  <a:gd name="T42" fmla="*/ 150 w 237"/>
                  <a:gd name="T43" fmla="*/ 157 h 364"/>
                  <a:gd name="T44" fmla="*/ 155 w 237"/>
                  <a:gd name="T45" fmla="*/ 150 h 364"/>
                  <a:gd name="T46" fmla="*/ 153 w 237"/>
                  <a:gd name="T47" fmla="*/ 139 h 364"/>
                  <a:gd name="T48" fmla="*/ 183 w 237"/>
                  <a:gd name="T49" fmla="*/ 120 h 364"/>
                  <a:gd name="T50" fmla="*/ 160 w 237"/>
                  <a:gd name="T51" fmla="*/ 113 h 364"/>
                  <a:gd name="T52" fmla="*/ 169 w 237"/>
                  <a:gd name="T53" fmla="*/ 110 h 364"/>
                  <a:gd name="T54" fmla="*/ 186 w 237"/>
                  <a:gd name="T55" fmla="*/ 107 h 364"/>
                  <a:gd name="T56" fmla="*/ 186 w 237"/>
                  <a:gd name="T57" fmla="*/ 103 h 364"/>
                  <a:gd name="T58" fmla="*/ 177 w 237"/>
                  <a:gd name="T59" fmla="*/ 101 h 364"/>
                  <a:gd name="T60" fmla="*/ 167 w 237"/>
                  <a:gd name="T61" fmla="*/ 78 h 364"/>
                  <a:gd name="T62" fmla="*/ 171 w 237"/>
                  <a:gd name="T63" fmla="*/ 121 h 364"/>
                  <a:gd name="T64" fmla="*/ 202 w 237"/>
                  <a:gd name="T65" fmla="*/ 105 h 364"/>
                  <a:gd name="T66" fmla="*/ 197 w 237"/>
                  <a:gd name="T67" fmla="*/ 99 h 364"/>
                  <a:gd name="T68" fmla="*/ 192 w 237"/>
                  <a:gd name="T69" fmla="*/ 94 h 364"/>
                  <a:gd name="T70" fmla="*/ 192 w 237"/>
                  <a:gd name="T71" fmla="*/ 86 h 364"/>
                  <a:gd name="T72" fmla="*/ 182 w 237"/>
                  <a:gd name="T73" fmla="*/ 85 h 364"/>
                  <a:gd name="T74" fmla="*/ 171 w 237"/>
                  <a:gd name="T75" fmla="*/ 73 h 364"/>
                  <a:gd name="T76" fmla="*/ 160 w 237"/>
                  <a:gd name="T77" fmla="*/ 45 h 364"/>
                  <a:gd name="T78" fmla="*/ 169 w 237"/>
                  <a:gd name="T79" fmla="*/ 53 h 364"/>
                  <a:gd name="T80" fmla="*/ 158 w 237"/>
                  <a:gd name="T81" fmla="*/ 40 h 364"/>
                  <a:gd name="T82" fmla="*/ 63 w 237"/>
                  <a:gd name="T83" fmla="*/ 64 h 364"/>
                  <a:gd name="T84" fmla="*/ 68 w 237"/>
                  <a:gd name="T85" fmla="*/ 42 h 364"/>
                  <a:gd name="T86" fmla="*/ 61 w 237"/>
                  <a:gd name="T87" fmla="*/ 40 h 364"/>
                  <a:gd name="T88" fmla="*/ 60 w 237"/>
                  <a:gd name="T89" fmla="*/ 23 h 364"/>
                  <a:gd name="T90" fmla="*/ 55 w 237"/>
                  <a:gd name="T91" fmla="*/ 25 h 364"/>
                  <a:gd name="T92" fmla="*/ 31 w 237"/>
                  <a:gd name="T93" fmla="*/ 19 h 364"/>
                  <a:gd name="T94" fmla="*/ 18 w 237"/>
                  <a:gd name="T95" fmla="*/ 23 h 364"/>
                  <a:gd name="T96" fmla="*/ 21 w 237"/>
                  <a:gd name="T97" fmla="*/ 36 h 364"/>
                  <a:gd name="T98" fmla="*/ 11 w 237"/>
                  <a:gd name="T99" fmla="*/ 53 h 364"/>
                  <a:gd name="T100" fmla="*/ 20 w 237"/>
                  <a:gd name="T101" fmla="*/ 59 h 364"/>
                  <a:gd name="T102" fmla="*/ 5 w 237"/>
                  <a:gd name="T103" fmla="*/ 72 h 364"/>
                  <a:gd name="T104" fmla="*/ 17 w 237"/>
                  <a:gd name="T105" fmla="*/ 66 h 364"/>
                  <a:gd name="T106" fmla="*/ 38 w 237"/>
                  <a:gd name="T107" fmla="*/ 55 h 364"/>
                  <a:gd name="T108" fmla="*/ 39 w 237"/>
                  <a:gd name="T109" fmla="*/ 57 h 364"/>
                  <a:gd name="T110" fmla="*/ 43 w 237"/>
                  <a:gd name="T111" fmla="*/ 58 h 364"/>
                  <a:gd name="T112" fmla="*/ 53 w 237"/>
                  <a:gd name="T113" fmla="*/ 66 h 364"/>
                  <a:gd name="T114" fmla="*/ 62 w 237"/>
                  <a:gd name="T115" fmla="*/ 72 h 364"/>
                  <a:gd name="T116" fmla="*/ 63 w 237"/>
                  <a:gd name="T117" fmla="*/ 86 h 364"/>
                  <a:gd name="T118" fmla="*/ 64 w 237"/>
                  <a:gd name="T119" fmla="*/ 97 h 364"/>
                  <a:gd name="T120" fmla="*/ 68 w 237"/>
                  <a:gd name="T121" fmla="*/ 101 h 364"/>
                  <a:gd name="T122" fmla="*/ 65 w 237"/>
                  <a:gd name="T123" fmla="*/ 116 h 364"/>
                  <a:gd name="T124" fmla="*/ 65 w 237"/>
                  <a:gd name="T125" fmla="*/ 1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7" h="364">
                    <a:moveTo>
                      <a:pt x="177" y="334"/>
                    </a:moveTo>
                    <a:cubicBezTo>
                      <a:pt x="177" y="333"/>
                      <a:pt x="178" y="333"/>
                      <a:pt x="178" y="333"/>
                    </a:cubicBezTo>
                    <a:cubicBezTo>
                      <a:pt x="178" y="333"/>
                      <a:pt x="178" y="334"/>
                      <a:pt x="178" y="334"/>
                    </a:cubicBezTo>
                    <a:cubicBezTo>
                      <a:pt x="178" y="335"/>
                      <a:pt x="178" y="335"/>
                      <a:pt x="178" y="335"/>
                    </a:cubicBezTo>
                    <a:cubicBezTo>
                      <a:pt x="178" y="334"/>
                      <a:pt x="178" y="334"/>
                      <a:pt x="177" y="334"/>
                    </a:cubicBezTo>
                    <a:cubicBezTo>
                      <a:pt x="177" y="334"/>
                      <a:pt x="177" y="334"/>
                      <a:pt x="177" y="334"/>
                    </a:cubicBezTo>
                    <a:moveTo>
                      <a:pt x="207" y="283"/>
                    </a:moveTo>
                    <a:cubicBezTo>
                      <a:pt x="207" y="283"/>
                      <a:pt x="207" y="282"/>
                      <a:pt x="206" y="282"/>
                    </a:cubicBezTo>
                    <a:cubicBezTo>
                      <a:pt x="207" y="282"/>
                      <a:pt x="208" y="282"/>
                      <a:pt x="209" y="283"/>
                    </a:cubicBezTo>
                    <a:cubicBezTo>
                      <a:pt x="209" y="283"/>
                      <a:pt x="209" y="283"/>
                      <a:pt x="209" y="283"/>
                    </a:cubicBezTo>
                    <a:cubicBezTo>
                      <a:pt x="209" y="283"/>
                      <a:pt x="208" y="283"/>
                      <a:pt x="208" y="282"/>
                    </a:cubicBezTo>
                    <a:cubicBezTo>
                      <a:pt x="208" y="282"/>
                      <a:pt x="207" y="282"/>
                      <a:pt x="207" y="282"/>
                    </a:cubicBezTo>
                    <a:cubicBezTo>
                      <a:pt x="207" y="282"/>
                      <a:pt x="207" y="282"/>
                      <a:pt x="207" y="283"/>
                    </a:cubicBezTo>
                    <a:moveTo>
                      <a:pt x="197" y="285"/>
                    </a:moveTo>
                    <a:cubicBezTo>
                      <a:pt x="197" y="283"/>
                      <a:pt x="198" y="282"/>
                      <a:pt x="199" y="281"/>
                    </a:cubicBezTo>
                    <a:cubicBezTo>
                      <a:pt x="199" y="282"/>
                      <a:pt x="199" y="282"/>
                      <a:pt x="198" y="282"/>
                    </a:cubicBezTo>
                    <a:cubicBezTo>
                      <a:pt x="199" y="283"/>
                      <a:pt x="199" y="283"/>
                      <a:pt x="199" y="283"/>
                    </a:cubicBezTo>
                    <a:cubicBezTo>
                      <a:pt x="198" y="283"/>
                      <a:pt x="198" y="284"/>
                      <a:pt x="197" y="285"/>
                    </a:cubicBezTo>
                    <a:moveTo>
                      <a:pt x="211" y="282"/>
                    </a:moveTo>
                    <a:cubicBezTo>
                      <a:pt x="210" y="282"/>
                      <a:pt x="209" y="281"/>
                      <a:pt x="209" y="281"/>
                    </a:cubicBezTo>
                    <a:cubicBezTo>
                      <a:pt x="209" y="281"/>
                      <a:pt x="209" y="281"/>
                      <a:pt x="209" y="281"/>
                    </a:cubicBezTo>
                    <a:cubicBezTo>
                      <a:pt x="210" y="281"/>
                      <a:pt x="210" y="282"/>
                      <a:pt x="211" y="282"/>
                    </a:cubicBezTo>
                    <a:cubicBezTo>
                      <a:pt x="211" y="282"/>
                      <a:pt x="211" y="282"/>
                      <a:pt x="211" y="282"/>
                    </a:cubicBezTo>
                    <a:moveTo>
                      <a:pt x="213" y="277"/>
                    </a:moveTo>
                    <a:cubicBezTo>
                      <a:pt x="213" y="276"/>
                      <a:pt x="213" y="276"/>
                      <a:pt x="213" y="276"/>
                    </a:cubicBezTo>
                    <a:cubicBezTo>
                      <a:pt x="214" y="276"/>
                      <a:pt x="214" y="276"/>
                      <a:pt x="214" y="276"/>
                    </a:cubicBezTo>
                    <a:cubicBezTo>
                      <a:pt x="214" y="276"/>
                      <a:pt x="214" y="276"/>
                      <a:pt x="214" y="276"/>
                    </a:cubicBezTo>
                    <a:cubicBezTo>
                      <a:pt x="214" y="276"/>
                      <a:pt x="214" y="276"/>
                      <a:pt x="214" y="276"/>
                    </a:cubicBezTo>
                    <a:cubicBezTo>
                      <a:pt x="215" y="276"/>
                      <a:pt x="215" y="276"/>
                      <a:pt x="215" y="276"/>
                    </a:cubicBezTo>
                    <a:cubicBezTo>
                      <a:pt x="215" y="277"/>
                      <a:pt x="215" y="277"/>
                      <a:pt x="215" y="278"/>
                    </a:cubicBezTo>
                    <a:cubicBezTo>
                      <a:pt x="215" y="278"/>
                      <a:pt x="215" y="277"/>
                      <a:pt x="214" y="277"/>
                    </a:cubicBezTo>
                    <a:cubicBezTo>
                      <a:pt x="214" y="277"/>
                      <a:pt x="214" y="277"/>
                      <a:pt x="214" y="277"/>
                    </a:cubicBezTo>
                    <a:cubicBezTo>
                      <a:pt x="214" y="277"/>
                      <a:pt x="214" y="278"/>
                      <a:pt x="214" y="278"/>
                    </a:cubicBezTo>
                    <a:cubicBezTo>
                      <a:pt x="214" y="278"/>
                      <a:pt x="214" y="278"/>
                      <a:pt x="214" y="278"/>
                    </a:cubicBezTo>
                    <a:cubicBezTo>
                      <a:pt x="214" y="278"/>
                      <a:pt x="214" y="278"/>
                      <a:pt x="214" y="278"/>
                    </a:cubicBezTo>
                    <a:cubicBezTo>
                      <a:pt x="214" y="278"/>
                      <a:pt x="214" y="278"/>
                      <a:pt x="214" y="278"/>
                    </a:cubicBezTo>
                    <a:cubicBezTo>
                      <a:pt x="213" y="278"/>
                      <a:pt x="213" y="278"/>
                      <a:pt x="213" y="278"/>
                    </a:cubicBezTo>
                    <a:cubicBezTo>
                      <a:pt x="213" y="278"/>
                      <a:pt x="214" y="277"/>
                      <a:pt x="213" y="277"/>
                    </a:cubicBezTo>
                    <a:cubicBezTo>
                      <a:pt x="213" y="277"/>
                      <a:pt x="213" y="277"/>
                      <a:pt x="213" y="277"/>
                    </a:cubicBezTo>
                    <a:moveTo>
                      <a:pt x="200" y="281"/>
                    </a:moveTo>
                    <a:cubicBezTo>
                      <a:pt x="200" y="281"/>
                      <a:pt x="200" y="281"/>
                      <a:pt x="200" y="281"/>
                    </a:cubicBezTo>
                    <a:cubicBezTo>
                      <a:pt x="200" y="279"/>
                      <a:pt x="201" y="279"/>
                      <a:pt x="201" y="278"/>
                    </a:cubicBezTo>
                    <a:cubicBezTo>
                      <a:pt x="202" y="277"/>
                      <a:pt x="202" y="275"/>
                      <a:pt x="204" y="275"/>
                    </a:cubicBezTo>
                    <a:cubicBezTo>
                      <a:pt x="204" y="275"/>
                      <a:pt x="204" y="275"/>
                      <a:pt x="204" y="275"/>
                    </a:cubicBezTo>
                    <a:cubicBezTo>
                      <a:pt x="203" y="275"/>
                      <a:pt x="202" y="276"/>
                      <a:pt x="201" y="277"/>
                    </a:cubicBezTo>
                    <a:cubicBezTo>
                      <a:pt x="202" y="278"/>
                      <a:pt x="201" y="278"/>
                      <a:pt x="201" y="279"/>
                    </a:cubicBezTo>
                    <a:cubicBezTo>
                      <a:pt x="201" y="279"/>
                      <a:pt x="201" y="279"/>
                      <a:pt x="201" y="279"/>
                    </a:cubicBezTo>
                    <a:cubicBezTo>
                      <a:pt x="201" y="279"/>
                      <a:pt x="201" y="279"/>
                      <a:pt x="201" y="279"/>
                    </a:cubicBezTo>
                    <a:cubicBezTo>
                      <a:pt x="201" y="280"/>
                      <a:pt x="201" y="280"/>
                      <a:pt x="200" y="280"/>
                    </a:cubicBezTo>
                    <a:cubicBezTo>
                      <a:pt x="200" y="280"/>
                      <a:pt x="200" y="280"/>
                      <a:pt x="200" y="280"/>
                    </a:cubicBezTo>
                    <a:cubicBezTo>
                      <a:pt x="201" y="280"/>
                      <a:pt x="201" y="280"/>
                      <a:pt x="201" y="280"/>
                    </a:cubicBezTo>
                    <a:cubicBezTo>
                      <a:pt x="200" y="280"/>
                      <a:pt x="200" y="281"/>
                      <a:pt x="200" y="281"/>
                    </a:cubicBezTo>
                    <a:moveTo>
                      <a:pt x="165" y="268"/>
                    </a:moveTo>
                    <a:cubicBezTo>
                      <a:pt x="165" y="267"/>
                      <a:pt x="164" y="267"/>
                      <a:pt x="164" y="267"/>
                    </a:cubicBezTo>
                    <a:cubicBezTo>
                      <a:pt x="164" y="266"/>
                      <a:pt x="163" y="266"/>
                      <a:pt x="164" y="265"/>
                    </a:cubicBezTo>
                    <a:cubicBezTo>
                      <a:pt x="165" y="266"/>
                      <a:pt x="166" y="267"/>
                      <a:pt x="166" y="268"/>
                    </a:cubicBezTo>
                    <a:cubicBezTo>
                      <a:pt x="166" y="268"/>
                      <a:pt x="166" y="268"/>
                      <a:pt x="166" y="269"/>
                    </a:cubicBezTo>
                    <a:cubicBezTo>
                      <a:pt x="165" y="269"/>
                      <a:pt x="166" y="268"/>
                      <a:pt x="166" y="268"/>
                    </a:cubicBezTo>
                    <a:cubicBezTo>
                      <a:pt x="165" y="268"/>
                      <a:pt x="165" y="268"/>
                      <a:pt x="165" y="268"/>
                    </a:cubicBezTo>
                    <a:cubicBezTo>
                      <a:pt x="165" y="268"/>
                      <a:pt x="165" y="268"/>
                      <a:pt x="165" y="268"/>
                    </a:cubicBezTo>
                    <a:moveTo>
                      <a:pt x="220" y="254"/>
                    </a:moveTo>
                    <a:cubicBezTo>
                      <a:pt x="221" y="254"/>
                      <a:pt x="221" y="253"/>
                      <a:pt x="221" y="253"/>
                    </a:cubicBezTo>
                    <a:cubicBezTo>
                      <a:pt x="222" y="253"/>
                      <a:pt x="223" y="252"/>
                      <a:pt x="224" y="252"/>
                    </a:cubicBezTo>
                    <a:cubicBezTo>
                      <a:pt x="224" y="253"/>
                      <a:pt x="222" y="253"/>
                      <a:pt x="221" y="253"/>
                    </a:cubicBezTo>
                    <a:cubicBezTo>
                      <a:pt x="221" y="254"/>
                      <a:pt x="221" y="254"/>
                      <a:pt x="221" y="254"/>
                    </a:cubicBezTo>
                    <a:cubicBezTo>
                      <a:pt x="221" y="254"/>
                      <a:pt x="220" y="254"/>
                      <a:pt x="220" y="255"/>
                    </a:cubicBezTo>
                    <a:cubicBezTo>
                      <a:pt x="220" y="254"/>
                      <a:pt x="221" y="254"/>
                      <a:pt x="220" y="254"/>
                    </a:cubicBezTo>
                    <a:cubicBezTo>
                      <a:pt x="220" y="254"/>
                      <a:pt x="220" y="254"/>
                      <a:pt x="220" y="254"/>
                    </a:cubicBezTo>
                    <a:moveTo>
                      <a:pt x="231" y="243"/>
                    </a:moveTo>
                    <a:cubicBezTo>
                      <a:pt x="158" y="243"/>
                      <a:pt x="158" y="243"/>
                      <a:pt x="158" y="243"/>
                    </a:cubicBezTo>
                    <a:cubicBezTo>
                      <a:pt x="158" y="268"/>
                      <a:pt x="158" y="268"/>
                      <a:pt x="158" y="268"/>
                    </a:cubicBezTo>
                    <a:cubicBezTo>
                      <a:pt x="159" y="269"/>
                      <a:pt x="160" y="270"/>
                      <a:pt x="160" y="271"/>
                    </a:cubicBezTo>
                    <a:cubicBezTo>
                      <a:pt x="161" y="271"/>
                      <a:pt x="162" y="272"/>
                      <a:pt x="163" y="273"/>
                    </a:cubicBezTo>
                    <a:cubicBezTo>
                      <a:pt x="163" y="274"/>
                      <a:pt x="164" y="275"/>
                      <a:pt x="163" y="277"/>
                    </a:cubicBezTo>
                    <a:cubicBezTo>
                      <a:pt x="163" y="278"/>
                      <a:pt x="164" y="278"/>
                      <a:pt x="164" y="279"/>
                    </a:cubicBezTo>
                    <a:cubicBezTo>
                      <a:pt x="164" y="280"/>
                      <a:pt x="163" y="281"/>
                      <a:pt x="164" y="283"/>
                    </a:cubicBezTo>
                    <a:cubicBezTo>
                      <a:pt x="164" y="283"/>
                      <a:pt x="164" y="283"/>
                      <a:pt x="164" y="283"/>
                    </a:cubicBezTo>
                    <a:cubicBezTo>
                      <a:pt x="163" y="283"/>
                      <a:pt x="163" y="283"/>
                      <a:pt x="163" y="284"/>
                    </a:cubicBezTo>
                    <a:cubicBezTo>
                      <a:pt x="163" y="284"/>
                      <a:pt x="163" y="284"/>
                      <a:pt x="163" y="284"/>
                    </a:cubicBezTo>
                    <a:cubicBezTo>
                      <a:pt x="163" y="284"/>
                      <a:pt x="163" y="284"/>
                      <a:pt x="163" y="284"/>
                    </a:cubicBezTo>
                    <a:cubicBezTo>
                      <a:pt x="163" y="284"/>
                      <a:pt x="163" y="284"/>
                      <a:pt x="163" y="284"/>
                    </a:cubicBezTo>
                    <a:cubicBezTo>
                      <a:pt x="163" y="284"/>
                      <a:pt x="163" y="284"/>
                      <a:pt x="164" y="284"/>
                    </a:cubicBezTo>
                    <a:cubicBezTo>
                      <a:pt x="163" y="286"/>
                      <a:pt x="164" y="288"/>
                      <a:pt x="163" y="290"/>
                    </a:cubicBezTo>
                    <a:cubicBezTo>
                      <a:pt x="164" y="292"/>
                      <a:pt x="163" y="294"/>
                      <a:pt x="162" y="296"/>
                    </a:cubicBezTo>
                    <a:cubicBezTo>
                      <a:pt x="163" y="297"/>
                      <a:pt x="163" y="298"/>
                      <a:pt x="163" y="298"/>
                    </a:cubicBezTo>
                    <a:cubicBezTo>
                      <a:pt x="163" y="298"/>
                      <a:pt x="163" y="299"/>
                      <a:pt x="163" y="299"/>
                    </a:cubicBezTo>
                    <a:cubicBezTo>
                      <a:pt x="161" y="300"/>
                      <a:pt x="164" y="302"/>
                      <a:pt x="163" y="304"/>
                    </a:cubicBezTo>
                    <a:cubicBezTo>
                      <a:pt x="164" y="304"/>
                      <a:pt x="163" y="306"/>
                      <a:pt x="163" y="307"/>
                    </a:cubicBezTo>
                    <a:cubicBezTo>
                      <a:pt x="163" y="308"/>
                      <a:pt x="164" y="307"/>
                      <a:pt x="164" y="308"/>
                    </a:cubicBezTo>
                    <a:cubicBezTo>
                      <a:pt x="164" y="309"/>
                      <a:pt x="163" y="309"/>
                      <a:pt x="163" y="310"/>
                    </a:cubicBezTo>
                    <a:cubicBezTo>
                      <a:pt x="162" y="312"/>
                      <a:pt x="162" y="315"/>
                      <a:pt x="161" y="317"/>
                    </a:cubicBezTo>
                    <a:cubicBezTo>
                      <a:pt x="161" y="317"/>
                      <a:pt x="161" y="317"/>
                      <a:pt x="161" y="317"/>
                    </a:cubicBezTo>
                    <a:cubicBezTo>
                      <a:pt x="161" y="317"/>
                      <a:pt x="161" y="317"/>
                      <a:pt x="161" y="317"/>
                    </a:cubicBezTo>
                    <a:cubicBezTo>
                      <a:pt x="161" y="320"/>
                      <a:pt x="163" y="321"/>
                      <a:pt x="162" y="324"/>
                    </a:cubicBezTo>
                    <a:cubicBezTo>
                      <a:pt x="162" y="324"/>
                      <a:pt x="162" y="324"/>
                      <a:pt x="162" y="324"/>
                    </a:cubicBezTo>
                    <a:cubicBezTo>
                      <a:pt x="162" y="326"/>
                      <a:pt x="161" y="329"/>
                      <a:pt x="164" y="329"/>
                    </a:cubicBezTo>
                    <a:cubicBezTo>
                      <a:pt x="164" y="328"/>
                      <a:pt x="164" y="328"/>
                      <a:pt x="164" y="328"/>
                    </a:cubicBezTo>
                    <a:cubicBezTo>
                      <a:pt x="165" y="328"/>
                      <a:pt x="165" y="328"/>
                      <a:pt x="165" y="329"/>
                    </a:cubicBezTo>
                    <a:cubicBezTo>
                      <a:pt x="165" y="329"/>
                      <a:pt x="164" y="329"/>
                      <a:pt x="165" y="329"/>
                    </a:cubicBezTo>
                    <a:cubicBezTo>
                      <a:pt x="165" y="329"/>
                      <a:pt x="165" y="329"/>
                      <a:pt x="165" y="329"/>
                    </a:cubicBezTo>
                    <a:cubicBezTo>
                      <a:pt x="165" y="329"/>
                      <a:pt x="165" y="330"/>
                      <a:pt x="165" y="331"/>
                    </a:cubicBezTo>
                    <a:cubicBezTo>
                      <a:pt x="165" y="331"/>
                      <a:pt x="165" y="330"/>
                      <a:pt x="165" y="330"/>
                    </a:cubicBezTo>
                    <a:cubicBezTo>
                      <a:pt x="165" y="330"/>
                      <a:pt x="165" y="330"/>
                      <a:pt x="165" y="330"/>
                    </a:cubicBezTo>
                    <a:cubicBezTo>
                      <a:pt x="165" y="331"/>
                      <a:pt x="165" y="331"/>
                      <a:pt x="165" y="331"/>
                    </a:cubicBezTo>
                    <a:cubicBezTo>
                      <a:pt x="165" y="331"/>
                      <a:pt x="165" y="331"/>
                      <a:pt x="165" y="331"/>
                    </a:cubicBezTo>
                    <a:cubicBezTo>
                      <a:pt x="165" y="332"/>
                      <a:pt x="165" y="332"/>
                      <a:pt x="165" y="332"/>
                    </a:cubicBezTo>
                    <a:cubicBezTo>
                      <a:pt x="165" y="332"/>
                      <a:pt x="165" y="333"/>
                      <a:pt x="164" y="333"/>
                    </a:cubicBezTo>
                    <a:cubicBezTo>
                      <a:pt x="165" y="334"/>
                      <a:pt x="165" y="334"/>
                      <a:pt x="165" y="334"/>
                    </a:cubicBezTo>
                    <a:cubicBezTo>
                      <a:pt x="165" y="334"/>
                      <a:pt x="165" y="335"/>
                      <a:pt x="164" y="335"/>
                    </a:cubicBezTo>
                    <a:cubicBezTo>
                      <a:pt x="166" y="335"/>
                      <a:pt x="166" y="337"/>
                      <a:pt x="165" y="338"/>
                    </a:cubicBezTo>
                    <a:cubicBezTo>
                      <a:pt x="165" y="339"/>
                      <a:pt x="165" y="341"/>
                      <a:pt x="164" y="342"/>
                    </a:cubicBezTo>
                    <a:cubicBezTo>
                      <a:pt x="164" y="342"/>
                      <a:pt x="165" y="341"/>
                      <a:pt x="164" y="341"/>
                    </a:cubicBezTo>
                    <a:cubicBezTo>
                      <a:pt x="163" y="341"/>
                      <a:pt x="163" y="341"/>
                      <a:pt x="163" y="341"/>
                    </a:cubicBezTo>
                    <a:cubicBezTo>
                      <a:pt x="163" y="341"/>
                      <a:pt x="164" y="341"/>
                      <a:pt x="164" y="340"/>
                    </a:cubicBezTo>
                    <a:cubicBezTo>
                      <a:pt x="163" y="340"/>
                      <a:pt x="163" y="340"/>
                      <a:pt x="163" y="340"/>
                    </a:cubicBezTo>
                    <a:cubicBezTo>
                      <a:pt x="163" y="340"/>
                      <a:pt x="163" y="340"/>
                      <a:pt x="162" y="340"/>
                    </a:cubicBezTo>
                    <a:cubicBezTo>
                      <a:pt x="162" y="340"/>
                      <a:pt x="162" y="340"/>
                      <a:pt x="162" y="340"/>
                    </a:cubicBezTo>
                    <a:cubicBezTo>
                      <a:pt x="162" y="340"/>
                      <a:pt x="162" y="340"/>
                      <a:pt x="162" y="340"/>
                    </a:cubicBezTo>
                    <a:cubicBezTo>
                      <a:pt x="161" y="340"/>
                      <a:pt x="162" y="341"/>
                      <a:pt x="162" y="341"/>
                    </a:cubicBezTo>
                    <a:cubicBezTo>
                      <a:pt x="162" y="341"/>
                      <a:pt x="161" y="342"/>
                      <a:pt x="161" y="342"/>
                    </a:cubicBezTo>
                    <a:cubicBezTo>
                      <a:pt x="161" y="343"/>
                      <a:pt x="161" y="343"/>
                      <a:pt x="162" y="343"/>
                    </a:cubicBezTo>
                    <a:cubicBezTo>
                      <a:pt x="162" y="343"/>
                      <a:pt x="162" y="343"/>
                      <a:pt x="162" y="343"/>
                    </a:cubicBezTo>
                    <a:cubicBezTo>
                      <a:pt x="162" y="343"/>
                      <a:pt x="161" y="343"/>
                      <a:pt x="161" y="342"/>
                    </a:cubicBezTo>
                    <a:cubicBezTo>
                      <a:pt x="162" y="342"/>
                      <a:pt x="162" y="342"/>
                      <a:pt x="162" y="342"/>
                    </a:cubicBezTo>
                    <a:cubicBezTo>
                      <a:pt x="162" y="342"/>
                      <a:pt x="162" y="342"/>
                      <a:pt x="162" y="342"/>
                    </a:cubicBezTo>
                    <a:cubicBezTo>
                      <a:pt x="162" y="343"/>
                      <a:pt x="163" y="343"/>
                      <a:pt x="163" y="343"/>
                    </a:cubicBezTo>
                    <a:cubicBezTo>
                      <a:pt x="163" y="343"/>
                      <a:pt x="163" y="343"/>
                      <a:pt x="163" y="343"/>
                    </a:cubicBezTo>
                    <a:cubicBezTo>
                      <a:pt x="163" y="343"/>
                      <a:pt x="163" y="343"/>
                      <a:pt x="163" y="343"/>
                    </a:cubicBezTo>
                    <a:cubicBezTo>
                      <a:pt x="164" y="343"/>
                      <a:pt x="164" y="343"/>
                      <a:pt x="164" y="343"/>
                    </a:cubicBezTo>
                    <a:cubicBezTo>
                      <a:pt x="165" y="343"/>
                      <a:pt x="164" y="344"/>
                      <a:pt x="164" y="345"/>
                    </a:cubicBezTo>
                    <a:cubicBezTo>
                      <a:pt x="164" y="345"/>
                      <a:pt x="164" y="345"/>
                      <a:pt x="164" y="345"/>
                    </a:cubicBezTo>
                    <a:cubicBezTo>
                      <a:pt x="164" y="345"/>
                      <a:pt x="164" y="345"/>
                      <a:pt x="164" y="346"/>
                    </a:cubicBezTo>
                    <a:cubicBezTo>
                      <a:pt x="164" y="346"/>
                      <a:pt x="164" y="346"/>
                      <a:pt x="164" y="346"/>
                    </a:cubicBezTo>
                    <a:cubicBezTo>
                      <a:pt x="165" y="346"/>
                      <a:pt x="165" y="346"/>
                      <a:pt x="165" y="345"/>
                    </a:cubicBezTo>
                    <a:cubicBezTo>
                      <a:pt x="165" y="345"/>
                      <a:pt x="165" y="345"/>
                      <a:pt x="165" y="345"/>
                    </a:cubicBezTo>
                    <a:cubicBezTo>
                      <a:pt x="166" y="345"/>
                      <a:pt x="166" y="345"/>
                      <a:pt x="166" y="346"/>
                    </a:cubicBezTo>
                    <a:cubicBezTo>
                      <a:pt x="166" y="346"/>
                      <a:pt x="166" y="346"/>
                      <a:pt x="165" y="346"/>
                    </a:cubicBezTo>
                    <a:cubicBezTo>
                      <a:pt x="165" y="346"/>
                      <a:pt x="165" y="346"/>
                      <a:pt x="165" y="346"/>
                    </a:cubicBezTo>
                    <a:cubicBezTo>
                      <a:pt x="165" y="346"/>
                      <a:pt x="165" y="346"/>
                      <a:pt x="165" y="346"/>
                    </a:cubicBezTo>
                    <a:cubicBezTo>
                      <a:pt x="165" y="346"/>
                      <a:pt x="164" y="346"/>
                      <a:pt x="164" y="346"/>
                    </a:cubicBezTo>
                    <a:cubicBezTo>
                      <a:pt x="164" y="347"/>
                      <a:pt x="165" y="347"/>
                      <a:pt x="165" y="347"/>
                    </a:cubicBezTo>
                    <a:cubicBezTo>
                      <a:pt x="165" y="347"/>
                      <a:pt x="165" y="347"/>
                      <a:pt x="166" y="347"/>
                    </a:cubicBezTo>
                    <a:cubicBezTo>
                      <a:pt x="165" y="348"/>
                      <a:pt x="165" y="350"/>
                      <a:pt x="166" y="351"/>
                    </a:cubicBezTo>
                    <a:cubicBezTo>
                      <a:pt x="166" y="350"/>
                      <a:pt x="166" y="349"/>
                      <a:pt x="166" y="349"/>
                    </a:cubicBezTo>
                    <a:cubicBezTo>
                      <a:pt x="166" y="350"/>
                      <a:pt x="166" y="350"/>
                      <a:pt x="166" y="351"/>
                    </a:cubicBezTo>
                    <a:cubicBezTo>
                      <a:pt x="165" y="351"/>
                      <a:pt x="166" y="352"/>
                      <a:pt x="165" y="353"/>
                    </a:cubicBezTo>
                    <a:cubicBezTo>
                      <a:pt x="166" y="353"/>
                      <a:pt x="167" y="353"/>
                      <a:pt x="167" y="354"/>
                    </a:cubicBezTo>
                    <a:cubicBezTo>
                      <a:pt x="167" y="354"/>
                      <a:pt x="167" y="354"/>
                      <a:pt x="167" y="354"/>
                    </a:cubicBezTo>
                    <a:cubicBezTo>
                      <a:pt x="167" y="354"/>
                      <a:pt x="167" y="354"/>
                      <a:pt x="167" y="354"/>
                    </a:cubicBezTo>
                    <a:cubicBezTo>
                      <a:pt x="167" y="354"/>
                      <a:pt x="167" y="354"/>
                      <a:pt x="167" y="354"/>
                    </a:cubicBezTo>
                    <a:cubicBezTo>
                      <a:pt x="167" y="354"/>
                      <a:pt x="167" y="354"/>
                      <a:pt x="167" y="354"/>
                    </a:cubicBezTo>
                    <a:cubicBezTo>
                      <a:pt x="167" y="354"/>
                      <a:pt x="167" y="354"/>
                      <a:pt x="167" y="354"/>
                    </a:cubicBezTo>
                    <a:cubicBezTo>
                      <a:pt x="167" y="355"/>
                      <a:pt x="167" y="355"/>
                      <a:pt x="167" y="355"/>
                    </a:cubicBezTo>
                    <a:cubicBezTo>
                      <a:pt x="167" y="355"/>
                      <a:pt x="167" y="355"/>
                      <a:pt x="167" y="355"/>
                    </a:cubicBezTo>
                    <a:cubicBezTo>
                      <a:pt x="167" y="355"/>
                      <a:pt x="167" y="355"/>
                      <a:pt x="167" y="356"/>
                    </a:cubicBezTo>
                    <a:cubicBezTo>
                      <a:pt x="167" y="356"/>
                      <a:pt x="168" y="356"/>
                      <a:pt x="168" y="356"/>
                    </a:cubicBezTo>
                    <a:cubicBezTo>
                      <a:pt x="168" y="356"/>
                      <a:pt x="168" y="356"/>
                      <a:pt x="168" y="356"/>
                    </a:cubicBezTo>
                    <a:cubicBezTo>
                      <a:pt x="168" y="356"/>
                      <a:pt x="168" y="356"/>
                      <a:pt x="168" y="356"/>
                    </a:cubicBezTo>
                    <a:cubicBezTo>
                      <a:pt x="167" y="356"/>
                      <a:pt x="167" y="356"/>
                      <a:pt x="167" y="356"/>
                    </a:cubicBezTo>
                    <a:cubicBezTo>
                      <a:pt x="168" y="357"/>
                      <a:pt x="168" y="358"/>
                      <a:pt x="169" y="358"/>
                    </a:cubicBezTo>
                    <a:cubicBezTo>
                      <a:pt x="169" y="357"/>
                      <a:pt x="169" y="357"/>
                      <a:pt x="169" y="357"/>
                    </a:cubicBezTo>
                    <a:cubicBezTo>
                      <a:pt x="169" y="358"/>
                      <a:pt x="169" y="358"/>
                      <a:pt x="169" y="358"/>
                    </a:cubicBezTo>
                    <a:cubicBezTo>
                      <a:pt x="169" y="357"/>
                      <a:pt x="170" y="357"/>
                      <a:pt x="170" y="357"/>
                    </a:cubicBezTo>
                    <a:cubicBezTo>
                      <a:pt x="169" y="357"/>
                      <a:pt x="169" y="357"/>
                      <a:pt x="169" y="357"/>
                    </a:cubicBezTo>
                    <a:cubicBezTo>
                      <a:pt x="169" y="357"/>
                      <a:pt x="169" y="357"/>
                      <a:pt x="169" y="357"/>
                    </a:cubicBezTo>
                    <a:cubicBezTo>
                      <a:pt x="170" y="357"/>
                      <a:pt x="170" y="357"/>
                      <a:pt x="170" y="357"/>
                    </a:cubicBezTo>
                    <a:cubicBezTo>
                      <a:pt x="170" y="356"/>
                      <a:pt x="170" y="356"/>
                      <a:pt x="169" y="356"/>
                    </a:cubicBezTo>
                    <a:cubicBezTo>
                      <a:pt x="169" y="356"/>
                      <a:pt x="169" y="356"/>
                      <a:pt x="170" y="356"/>
                    </a:cubicBezTo>
                    <a:cubicBezTo>
                      <a:pt x="171" y="356"/>
                      <a:pt x="171" y="358"/>
                      <a:pt x="170" y="359"/>
                    </a:cubicBezTo>
                    <a:cubicBezTo>
                      <a:pt x="171" y="358"/>
                      <a:pt x="170" y="358"/>
                      <a:pt x="170" y="357"/>
                    </a:cubicBezTo>
                    <a:cubicBezTo>
                      <a:pt x="170" y="358"/>
                      <a:pt x="170" y="358"/>
                      <a:pt x="170" y="359"/>
                    </a:cubicBezTo>
                    <a:cubicBezTo>
                      <a:pt x="170" y="358"/>
                      <a:pt x="170" y="358"/>
                      <a:pt x="169" y="358"/>
                    </a:cubicBezTo>
                    <a:cubicBezTo>
                      <a:pt x="169" y="358"/>
                      <a:pt x="169" y="358"/>
                      <a:pt x="168" y="359"/>
                    </a:cubicBezTo>
                    <a:cubicBezTo>
                      <a:pt x="169" y="359"/>
                      <a:pt x="169" y="359"/>
                      <a:pt x="169" y="360"/>
                    </a:cubicBezTo>
                    <a:cubicBezTo>
                      <a:pt x="169" y="360"/>
                      <a:pt x="168" y="359"/>
                      <a:pt x="168" y="359"/>
                    </a:cubicBezTo>
                    <a:cubicBezTo>
                      <a:pt x="168" y="359"/>
                      <a:pt x="168" y="360"/>
                      <a:pt x="167" y="360"/>
                    </a:cubicBezTo>
                    <a:cubicBezTo>
                      <a:pt x="168" y="360"/>
                      <a:pt x="169" y="360"/>
                      <a:pt x="170" y="360"/>
                    </a:cubicBezTo>
                    <a:cubicBezTo>
                      <a:pt x="169" y="361"/>
                      <a:pt x="169" y="361"/>
                      <a:pt x="169" y="361"/>
                    </a:cubicBezTo>
                    <a:cubicBezTo>
                      <a:pt x="169" y="361"/>
                      <a:pt x="170" y="361"/>
                      <a:pt x="170" y="361"/>
                    </a:cubicBezTo>
                    <a:cubicBezTo>
                      <a:pt x="171" y="361"/>
                      <a:pt x="170" y="361"/>
                      <a:pt x="171" y="360"/>
                    </a:cubicBezTo>
                    <a:cubicBezTo>
                      <a:pt x="170" y="360"/>
                      <a:pt x="170" y="360"/>
                      <a:pt x="170" y="360"/>
                    </a:cubicBezTo>
                    <a:cubicBezTo>
                      <a:pt x="171" y="359"/>
                      <a:pt x="171" y="359"/>
                      <a:pt x="171" y="359"/>
                    </a:cubicBezTo>
                    <a:cubicBezTo>
                      <a:pt x="171" y="359"/>
                      <a:pt x="171" y="359"/>
                      <a:pt x="171" y="359"/>
                    </a:cubicBezTo>
                    <a:cubicBezTo>
                      <a:pt x="171" y="359"/>
                      <a:pt x="172" y="359"/>
                      <a:pt x="172" y="359"/>
                    </a:cubicBezTo>
                    <a:cubicBezTo>
                      <a:pt x="172" y="359"/>
                      <a:pt x="172" y="359"/>
                      <a:pt x="172" y="359"/>
                    </a:cubicBezTo>
                    <a:cubicBezTo>
                      <a:pt x="173" y="359"/>
                      <a:pt x="173" y="359"/>
                      <a:pt x="173" y="359"/>
                    </a:cubicBezTo>
                    <a:cubicBezTo>
                      <a:pt x="173" y="360"/>
                      <a:pt x="173" y="360"/>
                      <a:pt x="173" y="360"/>
                    </a:cubicBezTo>
                    <a:cubicBezTo>
                      <a:pt x="172" y="360"/>
                      <a:pt x="172" y="360"/>
                      <a:pt x="172" y="360"/>
                    </a:cubicBezTo>
                    <a:cubicBezTo>
                      <a:pt x="172" y="360"/>
                      <a:pt x="171" y="360"/>
                      <a:pt x="171" y="360"/>
                    </a:cubicBezTo>
                    <a:cubicBezTo>
                      <a:pt x="171" y="361"/>
                      <a:pt x="171" y="361"/>
                      <a:pt x="171" y="362"/>
                    </a:cubicBezTo>
                    <a:cubicBezTo>
                      <a:pt x="171" y="362"/>
                      <a:pt x="171" y="362"/>
                      <a:pt x="171" y="362"/>
                    </a:cubicBezTo>
                    <a:cubicBezTo>
                      <a:pt x="171" y="362"/>
                      <a:pt x="171" y="362"/>
                      <a:pt x="171" y="362"/>
                    </a:cubicBezTo>
                    <a:cubicBezTo>
                      <a:pt x="171" y="362"/>
                      <a:pt x="172" y="362"/>
                      <a:pt x="172" y="362"/>
                    </a:cubicBezTo>
                    <a:cubicBezTo>
                      <a:pt x="172" y="362"/>
                      <a:pt x="172" y="362"/>
                      <a:pt x="172" y="362"/>
                    </a:cubicBezTo>
                    <a:cubicBezTo>
                      <a:pt x="172" y="362"/>
                      <a:pt x="172" y="362"/>
                      <a:pt x="172" y="362"/>
                    </a:cubicBezTo>
                    <a:cubicBezTo>
                      <a:pt x="172" y="361"/>
                      <a:pt x="172" y="361"/>
                      <a:pt x="172" y="361"/>
                    </a:cubicBezTo>
                    <a:cubicBezTo>
                      <a:pt x="172" y="361"/>
                      <a:pt x="172" y="361"/>
                      <a:pt x="172" y="361"/>
                    </a:cubicBezTo>
                    <a:cubicBezTo>
                      <a:pt x="173" y="361"/>
                      <a:pt x="173" y="360"/>
                      <a:pt x="174" y="360"/>
                    </a:cubicBezTo>
                    <a:cubicBezTo>
                      <a:pt x="174" y="360"/>
                      <a:pt x="174" y="360"/>
                      <a:pt x="174" y="360"/>
                    </a:cubicBezTo>
                    <a:cubicBezTo>
                      <a:pt x="173" y="361"/>
                      <a:pt x="174" y="362"/>
                      <a:pt x="173" y="362"/>
                    </a:cubicBezTo>
                    <a:cubicBezTo>
                      <a:pt x="173" y="362"/>
                      <a:pt x="173" y="362"/>
                      <a:pt x="173" y="362"/>
                    </a:cubicBezTo>
                    <a:cubicBezTo>
                      <a:pt x="172" y="362"/>
                      <a:pt x="172" y="362"/>
                      <a:pt x="172" y="362"/>
                    </a:cubicBezTo>
                    <a:cubicBezTo>
                      <a:pt x="173" y="363"/>
                      <a:pt x="173" y="363"/>
                      <a:pt x="175" y="364"/>
                    </a:cubicBezTo>
                    <a:cubicBezTo>
                      <a:pt x="175" y="362"/>
                      <a:pt x="174" y="359"/>
                      <a:pt x="177" y="359"/>
                    </a:cubicBezTo>
                    <a:cubicBezTo>
                      <a:pt x="177" y="358"/>
                      <a:pt x="177" y="358"/>
                      <a:pt x="177" y="358"/>
                    </a:cubicBezTo>
                    <a:cubicBezTo>
                      <a:pt x="177" y="358"/>
                      <a:pt x="177" y="358"/>
                      <a:pt x="177" y="358"/>
                    </a:cubicBezTo>
                    <a:cubicBezTo>
                      <a:pt x="178" y="358"/>
                      <a:pt x="178" y="358"/>
                      <a:pt x="179" y="358"/>
                    </a:cubicBezTo>
                    <a:cubicBezTo>
                      <a:pt x="178" y="357"/>
                      <a:pt x="177" y="356"/>
                      <a:pt x="177" y="356"/>
                    </a:cubicBezTo>
                    <a:cubicBezTo>
                      <a:pt x="178" y="355"/>
                      <a:pt x="175" y="353"/>
                      <a:pt x="177" y="352"/>
                    </a:cubicBezTo>
                    <a:cubicBezTo>
                      <a:pt x="177" y="351"/>
                      <a:pt x="177" y="351"/>
                      <a:pt x="177" y="351"/>
                    </a:cubicBezTo>
                    <a:cubicBezTo>
                      <a:pt x="177" y="351"/>
                      <a:pt x="177" y="351"/>
                      <a:pt x="178" y="351"/>
                    </a:cubicBezTo>
                    <a:cubicBezTo>
                      <a:pt x="178" y="351"/>
                      <a:pt x="178" y="351"/>
                      <a:pt x="178" y="351"/>
                    </a:cubicBezTo>
                    <a:cubicBezTo>
                      <a:pt x="178" y="351"/>
                      <a:pt x="179" y="351"/>
                      <a:pt x="179" y="350"/>
                    </a:cubicBezTo>
                    <a:cubicBezTo>
                      <a:pt x="178" y="349"/>
                      <a:pt x="178" y="349"/>
                      <a:pt x="178" y="349"/>
                    </a:cubicBezTo>
                    <a:cubicBezTo>
                      <a:pt x="179" y="347"/>
                      <a:pt x="180" y="347"/>
                      <a:pt x="181" y="345"/>
                    </a:cubicBezTo>
                    <a:cubicBezTo>
                      <a:pt x="181" y="344"/>
                      <a:pt x="181" y="344"/>
                      <a:pt x="181" y="344"/>
                    </a:cubicBezTo>
                    <a:cubicBezTo>
                      <a:pt x="181" y="344"/>
                      <a:pt x="181" y="343"/>
                      <a:pt x="181" y="343"/>
                    </a:cubicBezTo>
                    <a:cubicBezTo>
                      <a:pt x="181" y="343"/>
                      <a:pt x="181" y="343"/>
                      <a:pt x="181" y="343"/>
                    </a:cubicBezTo>
                    <a:cubicBezTo>
                      <a:pt x="178" y="343"/>
                      <a:pt x="177" y="341"/>
                      <a:pt x="176" y="339"/>
                    </a:cubicBezTo>
                    <a:cubicBezTo>
                      <a:pt x="177" y="338"/>
                      <a:pt x="178" y="337"/>
                      <a:pt x="180" y="337"/>
                    </a:cubicBezTo>
                    <a:cubicBezTo>
                      <a:pt x="180" y="337"/>
                      <a:pt x="180" y="337"/>
                      <a:pt x="180" y="337"/>
                    </a:cubicBezTo>
                    <a:cubicBezTo>
                      <a:pt x="180" y="337"/>
                      <a:pt x="180" y="337"/>
                      <a:pt x="180" y="336"/>
                    </a:cubicBezTo>
                    <a:cubicBezTo>
                      <a:pt x="180" y="336"/>
                      <a:pt x="180" y="336"/>
                      <a:pt x="180" y="335"/>
                    </a:cubicBezTo>
                    <a:cubicBezTo>
                      <a:pt x="180" y="335"/>
                      <a:pt x="180" y="334"/>
                      <a:pt x="180" y="333"/>
                    </a:cubicBezTo>
                    <a:cubicBezTo>
                      <a:pt x="180" y="333"/>
                      <a:pt x="180" y="333"/>
                      <a:pt x="180" y="332"/>
                    </a:cubicBezTo>
                    <a:cubicBezTo>
                      <a:pt x="181" y="332"/>
                      <a:pt x="181" y="332"/>
                      <a:pt x="182" y="331"/>
                    </a:cubicBezTo>
                    <a:cubicBezTo>
                      <a:pt x="180" y="331"/>
                      <a:pt x="180" y="331"/>
                      <a:pt x="180" y="331"/>
                    </a:cubicBezTo>
                    <a:cubicBezTo>
                      <a:pt x="180" y="331"/>
                      <a:pt x="180" y="331"/>
                      <a:pt x="180" y="331"/>
                    </a:cubicBezTo>
                    <a:cubicBezTo>
                      <a:pt x="180" y="330"/>
                      <a:pt x="181" y="330"/>
                      <a:pt x="181" y="330"/>
                    </a:cubicBezTo>
                    <a:cubicBezTo>
                      <a:pt x="181" y="330"/>
                      <a:pt x="182" y="330"/>
                      <a:pt x="182" y="330"/>
                    </a:cubicBezTo>
                    <a:cubicBezTo>
                      <a:pt x="182" y="331"/>
                      <a:pt x="182" y="331"/>
                      <a:pt x="182" y="331"/>
                    </a:cubicBezTo>
                    <a:cubicBezTo>
                      <a:pt x="184" y="331"/>
                      <a:pt x="183" y="330"/>
                      <a:pt x="183" y="329"/>
                    </a:cubicBezTo>
                    <a:cubicBezTo>
                      <a:pt x="182" y="329"/>
                      <a:pt x="182" y="329"/>
                      <a:pt x="182" y="329"/>
                    </a:cubicBezTo>
                    <a:cubicBezTo>
                      <a:pt x="182" y="329"/>
                      <a:pt x="182" y="329"/>
                      <a:pt x="182" y="329"/>
                    </a:cubicBezTo>
                    <a:cubicBezTo>
                      <a:pt x="182" y="329"/>
                      <a:pt x="182" y="329"/>
                      <a:pt x="182" y="329"/>
                    </a:cubicBezTo>
                    <a:cubicBezTo>
                      <a:pt x="182" y="329"/>
                      <a:pt x="181" y="329"/>
                      <a:pt x="181" y="329"/>
                    </a:cubicBezTo>
                    <a:cubicBezTo>
                      <a:pt x="181" y="329"/>
                      <a:pt x="182" y="329"/>
                      <a:pt x="182" y="329"/>
                    </a:cubicBezTo>
                    <a:cubicBezTo>
                      <a:pt x="182" y="329"/>
                      <a:pt x="182" y="329"/>
                      <a:pt x="182" y="329"/>
                    </a:cubicBezTo>
                    <a:cubicBezTo>
                      <a:pt x="182" y="329"/>
                      <a:pt x="181" y="329"/>
                      <a:pt x="181" y="330"/>
                    </a:cubicBezTo>
                    <a:cubicBezTo>
                      <a:pt x="181" y="330"/>
                      <a:pt x="181" y="330"/>
                      <a:pt x="181" y="330"/>
                    </a:cubicBezTo>
                    <a:cubicBezTo>
                      <a:pt x="181" y="330"/>
                      <a:pt x="181" y="330"/>
                      <a:pt x="181" y="329"/>
                    </a:cubicBezTo>
                    <a:cubicBezTo>
                      <a:pt x="181" y="329"/>
                      <a:pt x="181" y="329"/>
                      <a:pt x="181" y="329"/>
                    </a:cubicBezTo>
                    <a:cubicBezTo>
                      <a:pt x="181" y="329"/>
                      <a:pt x="181" y="329"/>
                      <a:pt x="181" y="329"/>
                    </a:cubicBezTo>
                    <a:cubicBezTo>
                      <a:pt x="180" y="329"/>
                      <a:pt x="179" y="328"/>
                      <a:pt x="180" y="327"/>
                    </a:cubicBezTo>
                    <a:cubicBezTo>
                      <a:pt x="179" y="327"/>
                      <a:pt x="179" y="325"/>
                      <a:pt x="180" y="325"/>
                    </a:cubicBezTo>
                    <a:cubicBezTo>
                      <a:pt x="180" y="326"/>
                      <a:pt x="182" y="326"/>
                      <a:pt x="183" y="326"/>
                    </a:cubicBezTo>
                    <a:cubicBezTo>
                      <a:pt x="184" y="326"/>
                      <a:pt x="185" y="326"/>
                      <a:pt x="185" y="324"/>
                    </a:cubicBezTo>
                    <a:cubicBezTo>
                      <a:pt x="184" y="324"/>
                      <a:pt x="185" y="323"/>
                      <a:pt x="185" y="322"/>
                    </a:cubicBezTo>
                    <a:cubicBezTo>
                      <a:pt x="185" y="322"/>
                      <a:pt x="185" y="322"/>
                      <a:pt x="185" y="322"/>
                    </a:cubicBezTo>
                    <a:cubicBezTo>
                      <a:pt x="185" y="322"/>
                      <a:pt x="184" y="322"/>
                      <a:pt x="184" y="322"/>
                    </a:cubicBezTo>
                    <a:cubicBezTo>
                      <a:pt x="184" y="321"/>
                      <a:pt x="184" y="319"/>
                      <a:pt x="184" y="319"/>
                    </a:cubicBezTo>
                    <a:cubicBezTo>
                      <a:pt x="184" y="318"/>
                      <a:pt x="184" y="318"/>
                      <a:pt x="184" y="317"/>
                    </a:cubicBezTo>
                    <a:cubicBezTo>
                      <a:pt x="184" y="317"/>
                      <a:pt x="184" y="317"/>
                      <a:pt x="185" y="317"/>
                    </a:cubicBezTo>
                    <a:cubicBezTo>
                      <a:pt x="186" y="317"/>
                      <a:pt x="186" y="319"/>
                      <a:pt x="186" y="319"/>
                    </a:cubicBezTo>
                    <a:cubicBezTo>
                      <a:pt x="186" y="319"/>
                      <a:pt x="186" y="319"/>
                      <a:pt x="186" y="319"/>
                    </a:cubicBezTo>
                    <a:cubicBezTo>
                      <a:pt x="186" y="319"/>
                      <a:pt x="186" y="319"/>
                      <a:pt x="186" y="319"/>
                    </a:cubicBezTo>
                    <a:cubicBezTo>
                      <a:pt x="186" y="319"/>
                      <a:pt x="186" y="319"/>
                      <a:pt x="185" y="319"/>
                    </a:cubicBezTo>
                    <a:cubicBezTo>
                      <a:pt x="185" y="319"/>
                      <a:pt x="185" y="319"/>
                      <a:pt x="185" y="319"/>
                    </a:cubicBezTo>
                    <a:cubicBezTo>
                      <a:pt x="185" y="320"/>
                      <a:pt x="186" y="320"/>
                      <a:pt x="186" y="320"/>
                    </a:cubicBezTo>
                    <a:cubicBezTo>
                      <a:pt x="186" y="320"/>
                      <a:pt x="187" y="320"/>
                      <a:pt x="187" y="320"/>
                    </a:cubicBezTo>
                    <a:cubicBezTo>
                      <a:pt x="190" y="320"/>
                      <a:pt x="192" y="319"/>
                      <a:pt x="194" y="318"/>
                    </a:cubicBezTo>
                    <a:cubicBezTo>
                      <a:pt x="194" y="318"/>
                      <a:pt x="193" y="317"/>
                      <a:pt x="194" y="317"/>
                    </a:cubicBezTo>
                    <a:cubicBezTo>
                      <a:pt x="194" y="316"/>
                      <a:pt x="195" y="315"/>
                      <a:pt x="195" y="314"/>
                    </a:cubicBezTo>
                    <a:cubicBezTo>
                      <a:pt x="195" y="314"/>
                      <a:pt x="194" y="314"/>
                      <a:pt x="194" y="314"/>
                    </a:cubicBezTo>
                    <a:cubicBezTo>
                      <a:pt x="193" y="314"/>
                      <a:pt x="193" y="312"/>
                      <a:pt x="194" y="311"/>
                    </a:cubicBezTo>
                    <a:cubicBezTo>
                      <a:pt x="192" y="310"/>
                      <a:pt x="190" y="309"/>
                      <a:pt x="190" y="307"/>
                    </a:cubicBezTo>
                    <a:cubicBezTo>
                      <a:pt x="191" y="309"/>
                      <a:pt x="193" y="309"/>
                      <a:pt x="195" y="310"/>
                    </a:cubicBezTo>
                    <a:cubicBezTo>
                      <a:pt x="195" y="310"/>
                      <a:pt x="195" y="310"/>
                      <a:pt x="195" y="310"/>
                    </a:cubicBezTo>
                    <a:cubicBezTo>
                      <a:pt x="195" y="310"/>
                      <a:pt x="196" y="310"/>
                      <a:pt x="196" y="310"/>
                    </a:cubicBezTo>
                    <a:cubicBezTo>
                      <a:pt x="197" y="310"/>
                      <a:pt x="197" y="310"/>
                      <a:pt x="198" y="310"/>
                    </a:cubicBezTo>
                    <a:cubicBezTo>
                      <a:pt x="199" y="310"/>
                      <a:pt x="200" y="309"/>
                      <a:pt x="200" y="307"/>
                    </a:cubicBezTo>
                    <a:cubicBezTo>
                      <a:pt x="202" y="307"/>
                      <a:pt x="202" y="305"/>
                      <a:pt x="203" y="303"/>
                    </a:cubicBezTo>
                    <a:cubicBezTo>
                      <a:pt x="203" y="303"/>
                      <a:pt x="202" y="303"/>
                      <a:pt x="202" y="302"/>
                    </a:cubicBezTo>
                    <a:cubicBezTo>
                      <a:pt x="203" y="302"/>
                      <a:pt x="203" y="301"/>
                      <a:pt x="203" y="301"/>
                    </a:cubicBezTo>
                    <a:cubicBezTo>
                      <a:pt x="203" y="301"/>
                      <a:pt x="203" y="301"/>
                      <a:pt x="204" y="301"/>
                    </a:cubicBezTo>
                    <a:cubicBezTo>
                      <a:pt x="204" y="301"/>
                      <a:pt x="204" y="299"/>
                      <a:pt x="205" y="299"/>
                    </a:cubicBezTo>
                    <a:cubicBezTo>
                      <a:pt x="204" y="298"/>
                      <a:pt x="204" y="298"/>
                      <a:pt x="204" y="298"/>
                    </a:cubicBezTo>
                    <a:cubicBezTo>
                      <a:pt x="205" y="299"/>
                      <a:pt x="205" y="299"/>
                      <a:pt x="206" y="299"/>
                    </a:cubicBezTo>
                    <a:cubicBezTo>
                      <a:pt x="205" y="301"/>
                      <a:pt x="204" y="301"/>
                      <a:pt x="203" y="303"/>
                    </a:cubicBezTo>
                    <a:cubicBezTo>
                      <a:pt x="206" y="302"/>
                      <a:pt x="206" y="297"/>
                      <a:pt x="209" y="294"/>
                    </a:cubicBezTo>
                    <a:cubicBezTo>
                      <a:pt x="209" y="294"/>
                      <a:pt x="209" y="293"/>
                      <a:pt x="210" y="293"/>
                    </a:cubicBezTo>
                    <a:cubicBezTo>
                      <a:pt x="209" y="292"/>
                      <a:pt x="209" y="291"/>
                      <a:pt x="209" y="289"/>
                    </a:cubicBezTo>
                    <a:cubicBezTo>
                      <a:pt x="209" y="289"/>
                      <a:pt x="209" y="289"/>
                      <a:pt x="209" y="289"/>
                    </a:cubicBezTo>
                    <a:cubicBezTo>
                      <a:pt x="209" y="289"/>
                      <a:pt x="209" y="288"/>
                      <a:pt x="209" y="288"/>
                    </a:cubicBezTo>
                    <a:cubicBezTo>
                      <a:pt x="209" y="288"/>
                      <a:pt x="209" y="288"/>
                      <a:pt x="209" y="288"/>
                    </a:cubicBezTo>
                    <a:cubicBezTo>
                      <a:pt x="209" y="288"/>
                      <a:pt x="209" y="288"/>
                      <a:pt x="209" y="288"/>
                    </a:cubicBezTo>
                    <a:cubicBezTo>
                      <a:pt x="211" y="287"/>
                      <a:pt x="212" y="284"/>
                      <a:pt x="215" y="283"/>
                    </a:cubicBezTo>
                    <a:cubicBezTo>
                      <a:pt x="215" y="283"/>
                      <a:pt x="215" y="284"/>
                      <a:pt x="215" y="284"/>
                    </a:cubicBezTo>
                    <a:cubicBezTo>
                      <a:pt x="215" y="284"/>
                      <a:pt x="215" y="284"/>
                      <a:pt x="215" y="284"/>
                    </a:cubicBezTo>
                    <a:cubicBezTo>
                      <a:pt x="215" y="283"/>
                      <a:pt x="217" y="283"/>
                      <a:pt x="217" y="282"/>
                    </a:cubicBezTo>
                    <a:cubicBezTo>
                      <a:pt x="217" y="282"/>
                      <a:pt x="216" y="282"/>
                      <a:pt x="216" y="282"/>
                    </a:cubicBezTo>
                    <a:cubicBezTo>
                      <a:pt x="217" y="281"/>
                      <a:pt x="218" y="281"/>
                      <a:pt x="218" y="281"/>
                    </a:cubicBezTo>
                    <a:cubicBezTo>
                      <a:pt x="218" y="281"/>
                      <a:pt x="218" y="281"/>
                      <a:pt x="219" y="281"/>
                    </a:cubicBezTo>
                    <a:cubicBezTo>
                      <a:pt x="217" y="282"/>
                      <a:pt x="217" y="282"/>
                      <a:pt x="217" y="282"/>
                    </a:cubicBezTo>
                    <a:cubicBezTo>
                      <a:pt x="217" y="282"/>
                      <a:pt x="217" y="282"/>
                      <a:pt x="217" y="282"/>
                    </a:cubicBezTo>
                    <a:cubicBezTo>
                      <a:pt x="219" y="282"/>
                      <a:pt x="219" y="281"/>
                      <a:pt x="220" y="281"/>
                    </a:cubicBezTo>
                    <a:cubicBezTo>
                      <a:pt x="220" y="282"/>
                      <a:pt x="220" y="282"/>
                      <a:pt x="220" y="282"/>
                    </a:cubicBezTo>
                    <a:cubicBezTo>
                      <a:pt x="221" y="281"/>
                      <a:pt x="222" y="282"/>
                      <a:pt x="222" y="281"/>
                    </a:cubicBezTo>
                    <a:cubicBezTo>
                      <a:pt x="222" y="281"/>
                      <a:pt x="222" y="281"/>
                      <a:pt x="222" y="281"/>
                    </a:cubicBezTo>
                    <a:cubicBezTo>
                      <a:pt x="223" y="280"/>
                      <a:pt x="224" y="280"/>
                      <a:pt x="224" y="279"/>
                    </a:cubicBezTo>
                    <a:cubicBezTo>
                      <a:pt x="225" y="279"/>
                      <a:pt x="224" y="279"/>
                      <a:pt x="224" y="278"/>
                    </a:cubicBezTo>
                    <a:cubicBezTo>
                      <a:pt x="225" y="277"/>
                      <a:pt x="225" y="277"/>
                      <a:pt x="225" y="276"/>
                    </a:cubicBezTo>
                    <a:cubicBezTo>
                      <a:pt x="226" y="275"/>
                      <a:pt x="226" y="275"/>
                      <a:pt x="227" y="274"/>
                    </a:cubicBezTo>
                    <a:cubicBezTo>
                      <a:pt x="227" y="273"/>
                      <a:pt x="226" y="271"/>
                      <a:pt x="228" y="270"/>
                    </a:cubicBezTo>
                    <a:cubicBezTo>
                      <a:pt x="228" y="268"/>
                      <a:pt x="228" y="265"/>
                      <a:pt x="228" y="262"/>
                    </a:cubicBezTo>
                    <a:cubicBezTo>
                      <a:pt x="228" y="262"/>
                      <a:pt x="227" y="262"/>
                      <a:pt x="227" y="262"/>
                    </a:cubicBezTo>
                    <a:cubicBezTo>
                      <a:pt x="228" y="261"/>
                      <a:pt x="227" y="260"/>
                      <a:pt x="228" y="260"/>
                    </a:cubicBezTo>
                    <a:cubicBezTo>
                      <a:pt x="228" y="259"/>
                      <a:pt x="227" y="259"/>
                      <a:pt x="227" y="259"/>
                    </a:cubicBezTo>
                    <a:cubicBezTo>
                      <a:pt x="227" y="259"/>
                      <a:pt x="228" y="259"/>
                      <a:pt x="228" y="259"/>
                    </a:cubicBezTo>
                    <a:cubicBezTo>
                      <a:pt x="228" y="259"/>
                      <a:pt x="228" y="259"/>
                      <a:pt x="228" y="259"/>
                    </a:cubicBezTo>
                    <a:cubicBezTo>
                      <a:pt x="229" y="259"/>
                      <a:pt x="229" y="259"/>
                      <a:pt x="229" y="259"/>
                    </a:cubicBezTo>
                    <a:cubicBezTo>
                      <a:pt x="229" y="260"/>
                      <a:pt x="228" y="260"/>
                      <a:pt x="228" y="260"/>
                    </a:cubicBezTo>
                    <a:cubicBezTo>
                      <a:pt x="230" y="259"/>
                      <a:pt x="230" y="257"/>
                      <a:pt x="231" y="256"/>
                    </a:cubicBezTo>
                    <a:cubicBezTo>
                      <a:pt x="233" y="254"/>
                      <a:pt x="235" y="252"/>
                      <a:pt x="236" y="249"/>
                    </a:cubicBezTo>
                    <a:cubicBezTo>
                      <a:pt x="236" y="249"/>
                      <a:pt x="236" y="249"/>
                      <a:pt x="236" y="249"/>
                    </a:cubicBezTo>
                    <a:cubicBezTo>
                      <a:pt x="237" y="247"/>
                      <a:pt x="235" y="246"/>
                      <a:pt x="235" y="244"/>
                    </a:cubicBezTo>
                    <a:cubicBezTo>
                      <a:pt x="234" y="244"/>
                      <a:pt x="234" y="243"/>
                      <a:pt x="233" y="243"/>
                    </a:cubicBezTo>
                    <a:cubicBezTo>
                      <a:pt x="233" y="243"/>
                      <a:pt x="232" y="243"/>
                      <a:pt x="232" y="243"/>
                    </a:cubicBezTo>
                    <a:cubicBezTo>
                      <a:pt x="232" y="243"/>
                      <a:pt x="231" y="243"/>
                      <a:pt x="231" y="243"/>
                    </a:cubicBezTo>
                    <a:moveTo>
                      <a:pt x="79" y="172"/>
                    </a:moveTo>
                    <a:cubicBezTo>
                      <a:pt x="79" y="172"/>
                      <a:pt x="79" y="172"/>
                      <a:pt x="79" y="172"/>
                    </a:cubicBezTo>
                    <a:cubicBezTo>
                      <a:pt x="79" y="179"/>
                      <a:pt x="79" y="179"/>
                      <a:pt x="79" y="179"/>
                    </a:cubicBezTo>
                    <a:cubicBezTo>
                      <a:pt x="79" y="179"/>
                      <a:pt x="80" y="180"/>
                      <a:pt x="81" y="180"/>
                    </a:cubicBezTo>
                    <a:cubicBezTo>
                      <a:pt x="81" y="181"/>
                      <a:pt x="81" y="182"/>
                      <a:pt x="81" y="182"/>
                    </a:cubicBezTo>
                    <a:cubicBezTo>
                      <a:pt x="82" y="182"/>
                      <a:pt x="82" y="181"/>
                      <a:pt x="82" y="181"/>
                    </a:cubicBezTo>
                    <a:cubicBezTo>
                      <a:pt x="82" y="180"/>
                      <a:pt x="82" y="179"/>
                      <a:pt x="81" y="179"/>
                    </a:cubicBezTo>
                    <a:cubicBezTo>
                      <a:pt x="81" y="179"/>
                      <a:pt x="81" y="179"/>
                      <a:pt x="81" y="179"/>
                    </a:cubicBezTo>
                    <a:cubicBezTo>
                      <a:pt x="79" y="177"/>
                      <a:pt x="80" y="174"/>
                      <a:pt x="79" y="172"/>
                    </a:cubicBezTo>
                    <a:moveTo>
                      <a:pt x="158" y="142"/>
                    </a:moveTo>
                    <a:cubicBezTo>
                      <a:pt x="158" y="142"/>
                      <a:pt x="157" y="142"/>
                      <a:pt x="157" y="142"/>
                    </a:cubicBezTo>
                    <a:cubicBezTo>
                      <a:pt x="158" y="143"/>
                      <a:pt x="158" y="143"/>
                      <a:pt x="158" y="143"/>
                    </a:cubicBezTo>
                    <a:cubicBezTo>
                      <a:pt x="158" y="142"/>
                      <a:pt x="158" y="142"/>
                      <a:pt x="158" y="142"/>
                    </a:cubicBezTo>
                    <a:moveTo>
                      <a:pt x="154" y="141"/>
                    </a:moveTo>
                    <a:cubicBezTo>
                      <a:pt x="154" y="141"/>
                      <a:pt x="154" y="141"/>
                      <a:pt x="154" y="141"/>
                    </a:cubicBezTo>
                    <a:cubicBezTo>
                      <a:pt x="154" y="141"/>
                      <a:pt x="153" y="141"/>
                      <a:pt x="154" y="140"/>
                    </a:cubicBezTo>
                    <a:cubicBezTo>
                      <a:pt x="154" y="140"/>
                      <a:pt x="155" y="140"/>
                      <a:pt x="155" y="141"/>
                    </a:cubicBezTo>
                    <a:cubicBezTo>
                      <a:pt x="154" y="141"/>
                      <a:pt x="154" y="141"/>
                      <a:pt x="154" y="141"/>
                    </a:cubicBezTo>
                    <a:cubicBezTo>
                      <a:pt x="154" y="141"/>
                      <a:pt x="153" y="141"/>
                      <a:pt x="153" y="141"/>
                    </a:cubicBezTo>
                    <a:cubicBezTo>
                      <a:pt x="153" y="141"/>
                      <a:pt x="153" y="141"/>
                      <a:pt x="153" y="141"/>
                    </a:cubicBezTo>
                    <a:cubicBezTo>
                      <a:pt x="153" y="141"/>
                      <a:pt x="153" y="141"/>
                      <a:pt x="153" y="141"/>
                    </a:cubicBezTo>
                    <a:cubicBezTo>
                      <a:pt x="153" y="141"/>
                      <a:pt x="154" y="141"/>
                      <a:pt x="154" y="141"/>
                    </a:cubicBezTo>
                    <a:moveTo>
                      <a:pt x="149" y="134"/>
                    </a:moveTo>
                    <a:cubicBezTo>
                      <a:pt x="150" y="133"/>
                      <a:pt x="150" y="133"/>
                      <a:pt x="151" y="133"/>
                    </a:cubicBezTo>
                    <a:cubicBezTo>
                      <a:pt x="151" y="133"/>
                      <a:pt x="152" y="133"/>
                      <a:pt x="152" y="133"/>
                    </a:cubicBezTo>
                    <a:cubicBezTo>
                      <a:pt x="151" y="135"/>
                      <a:pt x="148" y="135"/>
                      <a:pt x="146" y="136"/>
                    </a:cubicBezTo>
                    <a:cubicBezTo>
                      <a:pt x="145" y="136"/>
                      <a:pt x="145" y="137"/>
                      <a:pt x="144" y="137"/>
                    </a:cubicBezTo>
                    <a:cubicBezTo>
                      <a:pt x="144" y="137"/>
                      <a:pt x="144" y="137"/>
                      <a:pt x="144" y="137"/>
                    </a:cubicBezTo>
                    <a:cubicBezTo>
                      <a:pt x="144" y="136"/>
                      <a:pt x="143" y="136"/>
                      <a:pt x="143" y="136"/>
                    </a:cubicBezTo>
                    <a:cubicBezTo>
                      <a:pt x="143" y="135"/>
                      <a:pt x="144" y="134"/>
                      <a:pt x="144" y="133"/>
                    </a:cubicBezTo>
                    <a:cubicBezTo>
                      <a:pt x="145" y="133"/>
                      <a:pt x="145" y="133"/>
                      <a:pt x="145" y="133"/>
                    </a:cubicBezTo>
                    <a:cubicBezTo>
                      <a:pt x="145" y="133"/>
                      <a:pt x="145" y="133"/>
                      <a:pt x="145" y="133"/>
                    </a:cubicBezTo>
                    <a:cubicBezTo>
                      <a:pt x="145" y="133"/>
                      <a:pt x="145" y="133"/>
                      <a:pt x="145" y="133"/>
                    </a:cubicBezTo>
                    <a:cubicBezTo>
                      <a:pt x="145" y="133"/>
                      <a:pt x="145" y="133"/>
                      <a:pt x="145" y="133"/>
                    </a:cubicBezTo>
                    <a:cubicBezTo>
                      <a:pt x="145" y="134"/>
                      <a:pt x="144" y="133"/>
                      <a:pt x="144" y="134"/>
                    </a:cubicBezTo>
                    <a:cubicBezTo>
                      <a:pt x="144" y="134"/>
                      <a:pt x="144" y="135"/>
                      <a:pt x="145" y="135"/>
                    </a:cubicBezTo>
                    <a:cubicBezTo>
                      <a:pt x="145" y="135"/>
                      <a:pt x="146" y="134"/>
                      <a:pt x="146" y="134"/>
                    </a:cubicBezTo>
                    <a:cubicBezTo>
                      <a:pt x="147" y="133"/>
                      <a:pt x="147" y="133"/>
                      <a:pt x="148" y="133"/>
                    </a:cubicBezTo>
                    <a:cubicBezTo>
                      <a:pt x="148" y="133"/>
                      <a:pt x="149" y="133"/>
                      <a:pt x="149" y="134"/>
                    </a:cubicBezTo>
                    <a:moveTo>
                      <a:pt x="153" y="124"/>
                    </a:moveTo>
                    <a:cubicBezTo>
                      <a:pt x="152" y="123"/>
                      <a:pt x="152" y="123"/>
                      <a:pt x="152" y="123"/>
                    </a:cubicBezTo>
                    <a:cubicBezTo>
                      <a:pt x="152" y="123"/>
                      <a:pt x="152" y="123"/>
                      <a:pt x="153" y="123"/>
                    </a:cubicBezTo>
                    <a:cubicBezTo>
                      <a:pt x="153" y="123"/>
                      <a:pt x="153" y="123"/>
                      <a:pt x="153" y="123"/>
                    </a:cubicBezTo>
                    <a:cubicBezTo>
                      <a:pt x="153" y="124"/>
                      <a:pt x="153" y="124"/>
                      <a:pt x="153" y="124"/>
                    </a:cubicBezTo>
                    <a:moveTo>
                      <a:pt x="158" y="121"/>
                    </a:moveTo>
                    <a:cubicBezTo>
                      <a:pt x="144" y="121"/>
                      <a:pt x="144" y="121"/>
                      <a:pt x="144" y="121"/>
                    </a:cubicBezTo>
                    <a:cubicBezTo>
                      <a:pt x="143" y="121"/>
                      <a:pt x="143" y="121"/>
                      <a:pt x="143" y="122"/>
                    </a:cubicBezTo>
                    <a:cubicBezTo>
                      <a:pt x="145" y="123"/>
                      <a:pt x="148" y="123"/>
                      <a:pt x="150" y="124"/>
                    </a:cubicBezTo>
                    <a:cubicBezTo>
                      <a:pt x="150" y="125"/>
                      <a:pt x="151" y="126"/>
                      <a:pt x="152" y="127"/>
                    </a:cubicBezTo>
                    <a:cubicBezTo>
                      <a:pt x="152" y="127"/>
                      <a:pt x="152" y="127"/>
                      <a:pt x="152" y="127"/>
                    </a:cubicBezTo>
                    <a:cubicBezTo>
                      <a:pt x="152" y="127"/>
                      <a:pt x="152" y="127"/>
                      <a:pt x="152" y="127"/>
                    </a:cubicBezTo>
                    <a:cubicBezTo>
                      <a:pt x="151" y="127"/>
                      <a:pt x="151" y="127"/>
                      <a:pt x="151" y="127"/>
                    </a:cubicBezTo>
                    <a:cubicBezTo>
                      <a:pt x="151" y="127"/>
                      <a:pt x="151" y="127"/>
                      <a:pt x="151" y="127"/>
                    </a:cubicBezTo>
                    <a:cubicBezTo>
                      <a:pt x="151" y="127"/>
                      <a:pt x="151" y="127"/>
                      <a:pt x="151" y="128"/>
                    </a:cubicBezTo>
                    <a:cubicBezTo>
                      <a:pt x="151" y="128"/>
                      <a:pt x="151" y="128"/>
                      <a:pt x="151" y="128"/>
                    </a:cubicBezTo>
                    <a:cubicBezTo>
                      <a:pt x="151" y="128"/>
                      <a:pt x="150" y="128"/>
                      <a:pt x="150" y="128"/>
                    </a:cubicBezTo>
                    <a:cubicBezTo>
                      <a:pt x="150" y="128"/>
                      <a:pt x="150" y="127"/>
                      <a:pt x="150" y="127"/>
                    </a:cubicBezTo>
                    <a:cubicBezTo>
                      <a:pt x="150" y="127"/>
                      <a:pt x="149" y="127"/>
                      <a:pt x="149" y="128"/>
                    </a:cubicBezTo>
                    <a:cubicBezTo>
                      <a:pt x="149" y="127"/>
                      <a:pt x="149" y="126"/>
                      <a:pt x="148" y="126"/>
                    </a:cubicBezTo>
                    <a:cubicBezTo>
                      <a:pt x="149" y="128"/>
                      <a:pt x="147" y="129"/>
                      <a:pt x="147" y="131"/>
                    </a:cubicBezTo>
                    <a:cubicBezTo>
                      <a:pt x="147" y="131"/>
                      <a:pt x="146" y="131"/>
                      <a:pt x="146" y="132"/>
                    </a:cubicBezTo>
                    <a:cubicBezTo>
                      <a:pt x="145" y="131"/>
                      <a:pt x="146" y="129"/>
                      <a:pt x="145" y="129"/>
                    </a:cubicBezTo>
                    <a:cubicBezTo>
                      <a:pt x="144" y="129"/>
                      <a:pt x="144" y="130"/>
                      <a:pt x="143" y="130"/>
                    </a:cubicBezTo>
                    <a:cubicBezTo>
                      <a:pt x="143" y="130"/>
                      <a:pt x="143" y="130"/>
                      <a:pt x="143" y="130"/>
                    </a:cubicBezTo>
                    <a:cubicBezTo>
                      <a:pt x="144" y="129"/>
                      <a:pt x="145" y="128"/>
                      <a:pt x="144" y="126"/>
                    </a:cubicBezTo>
                    <a:cubicBezTo>
                      <a:pt x="144" y="125"/>
                      <a:pt x="143" y="125"/>
                      <a:pt x="142" y="124"/>
                    </a:cubicBezTo>
                    <a:cubicBezTo>
                      <a:pt x="142" y="124"/>
                      <a:pt x="141" y="125"/>
                      <a:pt x="142" y="125"/>
                    </a:cubicBezTo>
                    <a:cubicBezTo>
                      <a:pt x="142" y="125"/>
                      <a:pt x="141" y="125"/>
                      <a:pt x="141" y="125"/>
                    </a:cubicBezTo>
                    <a:cubicBezTo>
                      <a:pt x="141" y="125"/>
                      <a:pt x="141" y="126"/>
                      <a:pt x="141" y="126"/>
                    </a:cubicBezTo>
                    <a:cubicBezTo>
                      <a:pt x="141" y="126"/>
                      <a:pt x="141" y="126"/>
                      <a:pt x="141" y="126"/>
                    </a:cubicBezTo>
                    <a:cubicBezTo>
                      <a:pt x="141" y="126"/>
                      <a:pt x="141" y="126"/>
                      <a:pt x="141" y="126"/>
                    </a:cubicBezTo>
                    <a:cubicBezTo>
                      <a:pt x="140" y="126"/>
                      <a:pt x="140" y="126"/>
                      <a:pt x="140" y="126"/>
                    </a:cubicBezTo>
                    <a:cubicBezTo>
                      <a:pt x="140" y="126"/>
                      <a:pt x="140" y="126"/>
                      <a:pt x="140" y="126"/>
                    </a:cubicBezTo>
                    <a:cubicBezTo>
                      <a:pt x="140" y="126"/>
                      <a:pt x="140" y="126"/>
                      <a:pt x="140" y="126"/>
                    </a:cubicBezTo>
                    <a:cubicBezTo>
                      <a:pt x="138" y="126"/>
                      <a:pt x="139" y="129"/>
                      <a:pt x="138" y="130"/>
                    </a:cubicBezTo>
                    <a:cubicBezTo>
                      <a:pt x="138" y="133"/>
                      <a:pt x="137" y="135"/>
                      <a:pt x="135" y="135"/>
                    </a:cubicBezTo>
                    <a:cubicBezTo>
                      <a:pt x="133" y="132"/>
                      <a:pt x="136" y="129"/>
                      <a:pt x="136" y="126"/>
                    </a:cubicBezTo>
                    <a:cubicBezTo>
                      <a:pt x="136" y="126"/>
                      <a:pt x="136" y="127"/>
                      <a:pt x="135" y="127"/>
                    </a:cubicBezTo>
                    <a:cubicBezTo>
                      <a:pt x="135" y="127"/>
                      <a:pt x="135" y="127"/>
                      <a:pt x="135" y="127"/>
                    </a:cubicBezTo>
                    <a:cubicBezTo>
                      <a:pt x="136" y="126"/>
                      <a:pt x="138" y="123"/>
                      <a:pt x="139" y="123"/>
                    </a:cubicBezTo>
                    <a:cubicBezTo>
                      <a:pt x="139" y="123"/>
                      <a:pt x="139" y="123"/>
                      <a:pt x="139" y="123"/>
                    </a:cubicBezTo>
                    <a:cubicBezTo>
                      <a:pt x="139" y="123"/>
                      <a:pt x="139" y="123"/>
                      <a:pt x="139" y="123"/>
                    </a:cubicBezTo>
                    <a:cubicBezTo>
                      <a:pt x="139" y="123"/>
                      <a:pt x="140" y="123"/>
                      <a:pt x="140" y="123"/>
                    </a:cubicBezTo>
                    <a:cubicBezTo>
                      <a:pt x="140" y="123"/>
                      <a:pt x="140" y="123"/>
                      <a:pt x="141" y="123"/>
                    </a:cubicBezTo>
                    <a:cubicBezTo>
                      <a:pt x="141" y="123"/>
                      <a:pt x="141" y="123"/>
                      <a:pt x="141" y="123"/>
                    </a:cubicBezTo>
                    <a:cubicBezTo>
                      <a:pt x="142" y="123"/>
                      <a:pt x="142" y="123"/>
                      <a:pt x="142" y="124"/>
                    </a:cubicBezTo>
                    <a:cubicBezTo>
                      <a:pt x="143" y="123"/>
                      <a:pt x="143" y="123"/>
                      <a:pt x="143" y="123"/>
                    </a:cubicBezTo>
                    <a:cubicBezTo>
                      <a:pt x="143" y="123"/>
                      <a:pt x="143" y="123"/>
                      <a:pt x="144" y="123"/>
                    </a:cubicBezTo>
                    <a:cubicBezTo>
                      <a:pt x="144" y="123"/>
                      <a:pt x="144" y="123"/>
                      <a:pt x="144" y="123"/>
                    </a:cubicBezTo>
                    <a:cubicBezTo>
                      <a:pt x="144" y="123"/>
                      <a:pt x="143" y="122"/>
                      <a:pt x="142" y="122"/>
                    </a:cubicBezTo>
                    <a:cubicBezTo>
                      <a:pt x="142" y="122"/>
                      <a:pt x="142" y="121"/>
                      <a:pt x="142" y="121"/>
                    </a:cubicBezTo>
                    <a:cubicBezTo>
                      <a:pt x="141" y="121"/>
                      <a:pt x="141" y="121"/>
                      <a:pt x="141" y="121"/>
                    </a:cubicBezTo>
                    <a:cubicBezTo>
                      <a:pt x="140" y="121"/>
                      <a:pt x="139" y="122"/>
                      <a:pt x="139" y="122"/>
                    </a:cubicBezTo>
                    <a:cubicBezTo>
                      <a:pt x="138" y="122"/>
                      <a:pt x="138" y="122"/>
                      <a:pt x="138" y="122"/>
                    </a:cubicBezTo>
                    <a:cubicBezTo>
                      <a:pt x="138" y="122"/>
                      <a:pt x="138" y="121"/>
                      <a:pt x="138" y="121"/>
                    </a:cubicBezTo>
                    <a:cubicBezTo>
                      <a:pt x="112" y="121"/>
                      <a:pt x="112" y="121"/>
                      <a:pt x="112" y="121"/>
                    </a:cubicBezTo>
                    <a:cubicBezTo>
                      <a:pt x="112" y="122"/>
                      <a:pt x="111" y="124"/>
                      <a:pt x="111" y="125"/>
                    </a:cubicBezTo>
                    <a:cubicBezTo>
                      <a:pt x="111" y="124"/>
                      <a:pt x="111" y="122"/>
                      <a:pt x="111" y="121"/>
                    </a:cubicBezTo>
                    <a:cubicBezTo>
                      <a:pt x="79" y="121"/>
                      <a:pt x="79" y="121"/>
                      <a:pt x="79" y="121"/>
                    </a:cubicBezTo>
                    <a:cubicBezTo>
                      <a:pt x="79" y="167"/>
                      <a:pt x="79" y="167"/>
                      <a:pt x="79" y="167"/>
                    </a:cubicBezTo>
                    <a:cubicBezTo>
                      <a:pt x="79" y="168"/>
                      <a:pt x="80" y="170"/>
                      <a:pt x="81" y="170"/>
                    </a:cubicBezTo>
                    <a:cubicBezTo>
                      <a:pt x="81" y="171"/>
                      <a:pt x="82" y="172"/>
                      <a:pt x="82" y="172"/>
                    </a:cubicBezTo>
                    <a:cubicBezTo>
                      <a:pt x="82" y="173"/>
                      <a:pt x="82" y="173"/>
                      <a:pt x="82" y="173"/>
                    </a:cubicBezTo>
                    <a:cubicBezTo>
                      <a:pt x="83" y="173"/>
                      <a:pt x="84" y="173"/>
                      <a:pt x="84" y="174"/>
                    </a:cubicBezTo>
                    <a:cubicBezTo>
                      <a:pt x="84" y="174"/>
                      <a:pt x="84" y="174"/>
                      <a:pt x="84" y="174"/>
                    </a:cubicBezTo>
                    <a:cubicBezTo>
                      <a:pt x="84" y="174"/>
                      <a:pt x="84" y="174"/>
                      <a:pt x="84" y="174"/>
                    </a:cubicBezTo>
                    <a:cubicBezTo>
                      <a:pt x="84" y="174"/>
                      <a:pt x="84" y="174"/>
                      <a:pt x="84" y="174"/>
                    </a:cubicBezTo>
                    <a:cubicBezTo>
                      <a:pt x="84" y="174"/>
                      <a:pt x="83" y="174"/>
                      <a:pt x="83" y="174"/>
                    </a:cubicBezTo>
                    <a:cubicBezTo>
                      <a:pt x="82" y="175"/>
                      <a:pt x="84" y="176"/>
                      <a:pt x="86" y="176"/>
                    </a:cubicBezTo>
                    <a:cubicBezTo>
                      <a:pt x="86" y="177"/>
                      <a:pt x="86" y="177"/>
                      <a:pt x="86" y="178"/>
                    </a:cubicBezTo>
                    <a:cubicBezTo>
                      <a:pt x="86" y="178"/>
                      <a:pt x="86" y="178"/>
                      <a:pt x="86" y="178"/>
                    </a:cubicBezTo>
                    <a:cubicBezTo>
                      <a:pt x="88" y="179"/>
                      <a:pt x="89" y="181"/>
                      <a:pt x="90" y="183"/>
                    </a:cubicBezTo>
                    <a:cubicBezTo>
                      <a:pt x="90" y="185"/>
                      <a:pt x="91" y="185"/>
                      <a:pt x="91" y="187"/>
                    </a:cubicBezTo>
                    <a:cubicBezTo>
                      <a:pt x="90" y="187"/>
                      <a:pt x="90" y="187"/>
                      <a:pt x="90" y="188"/>
                    </a:cubicBezTo>
                    <a:cubicBezTo>
                      <a:pt x="89" y="188"/>
                      <a:pt x="89" y="188"/>
                      <a:pt x="89" y="188"/>
                    </a:cubicBezTo>
                    <a:cubicBezTo>
                      <a:pt x="90" y="189"/>
                      <a:pt x="90" y="191"/>
                      <a:pt x="92" y="191"/>
                    </a:cubicBezTo>
                    <a:cubicBezTo>
                      <a:pt x="92" y="191"/>
                      <a:pt x="92" y="191"/>
                      <a:pt x="92" y="191"/>
                    </a:cubicBezTo>
                    <a:cubicBezTo>
                      <a:pt x="92" y="192"/>
                      <a:pt x="92" y="192"/>
                      <a:pt x="92" y="192"/>
                    </a:cubicBezTo>
                    <a:cubicBezTo>
                      <a:pt x="93" y="192"/>
                      <a:pt x="94" y="194"/>
                      <a:pt x="96" y="194"/>
                    </a:cubicBezTo>
                    <a:cubicBezTo>
                      <a:pt x="96" y="194"/>
                      <a:pt x="96" y="194"/>
                      <a:pt x="97" y="194"/>
                    </a:cubicBezTo>
                    <a:cubicBezTo>
                      <a:pt x="97" y="194"/>
                      <a:pt x="98" y="195"/>
                      <a:pt x="99" y="196"/>
                    </a:cubicBezTo>
                    <a:cubicBezTo>
                      <a:pt x="100" y="196"/>
                      <a:pt x="101" y="196"/>
                      <a:pt x="102" y="197"/>
                    </a:cubicBezTo>
                    <a:cubicBezTo>
                      <a:pt x="102" y="197"/>
                      <a:pt x="102" y="197"/>
                      <a:pt x="102" y="197"/>
                    </a:cubicBezTo>
                    <a:cubicBezTo>
                      <a:pt x="102" y="197"/>
                      <a:pt x="102" y="197"/>
                      <a:pt x="102" y="197"/>
                    </a:cubicBezTo>
                    <a:cubicBezTo>
                      <a:pt x="102" y="197"/>
                      <a:pt x="103" y="197"/>
                      <a:pt x="103" y="197"/>
                    </a:cubicBezTo>
                    <a:cubicBezTo>
                      <a:pt x="103" y="197"/>
                      <a:pt x="103" y="197"/>
                      <a:pt x="103" y="197"/>
                    </a:cubicBezTo>
                    <a:cubicBezTo>
                      <a:pt x="104" y="198"/>
                      <a:pt x="105" y="198"/>
                      <a:pt x="106" y="198"/>
                    </a:cubicBezTo>
                    <a:cubicBezTo>
                      <a:pt x="107" y="198"/>
                      <a:pt x="107" y="199"/>
                      <a:pt x="108" y="199"/>
                    </a:cubicBezTo>
                    <a:cubicBezTo>
                      <a:pt x="108" y="199"/>
                      <a:pt x="108" y="199"/>
                      <a:pt x="108" y="199"/>
                    </a:cubicBezTo>
                    <a:cubicBezTo>
                      <a:pt x="109" y="199"/>
                      <a:pt x="110" y="198"/>
                      <a:pt x="111" y="198"/>
                    </a:cubicBezTo>
                    <a:cubicBezTo>
                      <a:pt x="111" y="198"/>
                      <a:pt x="111" y="198"/>
                      <a:pt x="111" y="198"/>
                    </a:cubicBezTo>
                    <a:cubicBezTo>
                      <a:pt x="111" y="197"/>
                      <a:pt x="111" y="197"/>
                      <a:pt x="111" y="197"/>
                    </a:cubicBezTo>
                    <a:cubicBezTo>
                      <a:pt x="111" y="197"/>
                      <a:pt x="111" y="197"/>
                      <a:pt x="111" y="197"/>
                    </a:cubicBezTo>
                    <a:cubicBezTo>
                      <a:pt x="111" y="197"/>
                      <a:pt x="112" y="198"/>
                      <a:pt x="112" y="198"/>
                    </a:cubicBezTo>
                    <a:cubicBezTo>
                      <a:pt x="112" y="198"/>
                      <a:pt x="112" y="197"/>
                      <a:pt x="112" y="197"/>
                    </a:cubicBezTo>
                    <a:cubicBezTo>
                      <a:pt x="112" y="198"/>
                      <a:pt x="112" y="198"/>
                      <a:pt x="112" y="198"/>
                    </a:cubicBezTo>
                    <a:cubicBezTo>
                      <a:pt x="112" y="198"/>
                      <a:pt x="112" y="198"/>
                      <a:pt x="112" y="198"/>
                    </a:cubicBezTo>
                    <a:cubicBezTo>
                      <a:pt x="112" y="198"/>
                      <a:pt x="113" y="198"/>
                      <a:pt x="113" y="198"/>
                    </a:cubicBezTo>
                    <a:cubicBezTo>
                      <a:pt x="113" y="198"/>
                      <a:pt x="113" y="198"/>
                      <a:pt x="113" y="198"/>
                    </a:cubicBezTo>
                    <a:cubicBezTo>
                      <a:pt x="113" y="198"/>
                      <a:pt x="113" y="198"/>
                      <a:pt x="113" y="198"/>
                    </a:cubicBezTo>
                    <a:cubicBezTo>
                      <a:pt x="113" y="198"/>
                      <a:pt x="113" y="198"/>
                      <a:pt x="113" y="198"/>
                    </a:cubicBezTo>
                    <a:cubicBezTo>
                      <a:pt x="112" y="198"/>
                      <a:pt x="112" y="198"/>
                      <a:pt x="112" y="198"/>
                    </a:cubicBezTo>
                    <a:cubicBezTo>
                      <a:pt x="112" y="198"/>
                      <a:pt x="112" y="198"/>
                      <a:pt x="112" y="198"/>
                    </a:cubicBezTo>
                    <a:cubicBezTo>
                      <a:pt x="113" y="198"/>
                      <a:pt x="113" y="198"/>
                      <a:pt x="113" y="198"/>
                    </a:cubicBezTo>
                    <a:cubicBezTo>
                      <a:pt x="113" y="198"/>
                      <a:pt x="113" y="198"/>
                      <a:pt x="113" y="198"/>
                    </a:cubicBezTo>
                    <a:cubicBezTo>
                      <a:pt x="113" y="198"/>
                      <a:pt x="113" y="198"/>
                      <a:pt x="113" y="198"/>
                    </a:cubicBezTo>
                    <a:cubicBezTo>
                      <a:pt x="113" y="199"/>
                      <a:pt x="113" y="199"/>
                      <a:pt x="114" y="199"/>
                    </a:cubicBezTo>
                    <a:cubicBezTo>
                      <a:pt x="114" y="199"/>
                      <a:pt x="115" y="200"/>
                      <a:pt x="115" y="200"/>
                    </a:cubicBezTo>
                    <a:cubicBezTo>
                      <a:pt x="116" y="201"/>
                      <a:pt x="117" y="202"/>
                      <a:pt x="117" y="202"/>
                    </a:cubicBezTo>
                    <a:cubicBezTo>
                      <a:pt x="118" y="203"/>
                      <a:pt x="119" y="203"/>
                      <a:pt x="120" y="203"/>
                    </a:cubicBezTo>
                    <a:cubicBezTo>
                      <a:pt x="121" y="203"/>
                      <a:pt x="122" y="204"/>
                      <a:pt x="124" y="204"/>
                    </a:cubicBezTo>
                    <a:cubicBezTo>
                      <a:pt x="124" y="204"/>
                      <a:pt x="124" y="204"/>
                      <a:pt x="124" y="204"/>
                    </a:cubicBezTo>
                    <a:cubicBezTo>
                      <a:pt x="124" y="204"/>
                      <a:pt x="124" y="204"/>
                      <a:pt x="124" y="204"/>
                    </a:cubicBezTo>
                    <a:cubicBezTo>
                      <a:pt x="124" y="204"/>
                      <a:pt x="124" y="204"/>
                      <a:pt x="124" y="204"/>
                    </a:cubicBezTo>
                    <a:cubicBezTo>
                      <a:pt x="125" y="205"/>
                      <a:pt x="125" y="205"/>
                      <a:pt x="125" y="205"/>
                    </a:cubicBezTo>
                    <a:cubicBezTo>
                      <a:pt x="125" y="205"/>
                      <a:pt x="125" y="205"/>
                      <a:pt x="126" y="205"/>
                    </a:cubicBezTo>
                    <a:cubicBezTo>
                      <a:pt x="126" y="204"/>
                      <a:pt x="126" y="204"/>
                      <a:pt x="126" y="204"/>
                    </a:cubicBezTo>
                    <a:cubicBezTo>
                      <a:pt x="126" y="204"/>
                      <a:pt x="126" y="204"/>
                      <a:pt x="126" y="204"/>
                    </a:cubicBezTo>
                    <a:cubicBezTo>
                      <a:pt x="126" y="204"/>
                      <a:pt x="126" y="204"/>
                      <a:pt x="126" y="204"/>
                    </a:cubicBezTo>
                    <a:cubicBezTo>
                      <a:pt x="126" y="204"/>
                      <a:pt x="127" y="204"/>
                      <a:pt x="127" y="204"/>
                    </a:cubicBezTo>
                    <a:cubicBezTo>
                      <a:pt x="127" y="204"/>
                      <a:pt x="127" y="204"/>
                      <a:pt x="127" y="204"/>
                    </a:cubicBezTo>
                    <a:cubicBezTo>
                      <a:pt x="127" y="204"/>
                      <a:pt x="127" y="204"/>
                      <a:pt x="127" y="205"/>
                    </a:cubicBezTo>
                    <a:cubicBezTo>
                      <a:pt x="126" y="205"/>
                      <a:pt x="126" y="205"/>
                      <a:pt x="126" y="205"/>
                    </a:cubicBezTo>
                    <a:cubicBezTo>
                      <a:pt x="127" y="206"/>
                      <a:pt x="128" y="208"/>
                      <a:pt x="130" y="209"/>
                    </a:cubicBezTo>
                    <a:cubicBezTo>
                      <a:pt x="130" y="209"/>
                      <a:pt x="130" y="209"/>
                      <a:pt x="130" y="209"/>
                    </a:cubicBezTo>
                    <a:cubicBezTo>
                      <a:pt x="130" y="209"/>
                      <a:pt x="130" y="209"/>
                      <a:pt x="130" y="209"/>
                    </a:cubicBezTo>
                    <a:cubicBezTo>
                      <a:pt x="130" y="209"/>
                      <a:pt x="130" y="210"/>
                      <a:pt x="130" y="210"/>
                    </a:cubicBezTo>
                    <a:cubicBezTo>
                      <a:pt x="129" y="211"/>
                      <a:pt x="131" y="212"/>
                      <a:pt x="131" y="212"/>
                    </a:cubicBezTo>
                    <a:cubicBezTo>
                      <a:pt x="132" y="211"/>
                      <a:pt x="131" y="211"/>
                      <a:pt x="131" y="211"/>
                    </a:cubicBezTo>
                    <a:cubicBezTo>
                      <a:pt x="132" y="211"/>
                      <a:pt x="133" y="212"/>
                      <a:pt x="134" y="213"/>
                    </a:cubicBezTo>
                    <a:cubicBezTo>
                      <a:pt x="134" y="214"/>
                      <a:pt x="134" y="214"/>
                      <a:pt x="134" y="214"/>
                    </a:cubicBezTo>
                    <a:cubicBezTo>
                      <a:pt x="134" y="214"/>
                      <a:pt x="134" y="215"/>
                      <a:pt x="135" y="215"/>
                    </a:cubicBezTo>
                    <a:cubicBezTo>
                      <a:pt x="135" y="215"/>
                      <a:pt x="135" y="215"/>
                      <a:pt x="135" y="215"/>
                    </a:cubicBezTo>
                    <a:cubicBezTo>
                      <a:pt x="135" y="214"/>
                      <a:pt x="134" y="214"/>
                      <a:pt x="134" y="214"/>
                    </a:cubicBezTo>
                    <a:cubicBezTo>
                      <a:pt x="135" y="214"/>
                      <a:pt x="135" y="215"/>
                      <a:pt x="136" y="215"/>
                    </a:cubicBezTo>
                    <a:cubicBezTo>
                      <a:pt x="136" y="215"/>
                      <a:pt x="136" y="215"/>
                      <a:pt x="136" y="215"/>
                    </a:cubicBezTo>
                    <a:cubicBezTo>
                      <a:pt x="136" y="215"/>
                      <a:pt x="136" y="215"/>
                      <a:pt x="136" y="215"/>
                    </a:cubicBezTo>
                    <a:cubicBezTo>
                      <a:pt x="137" y="215"/>
                      <a:pt x="137" y="215"/>
                      <a:pt x="138" y="215"/>
                    </a:cubicBezTo>
                    <a:cubicBezTo>
                      <a:pt x="138" y="216"/>
                      <a:pt x="139" y="216"/>
                      <a:pt x="139" y="216"/>
                    </a:cubicBezTo>
                    <a:cubicBezTo>
                      <a:pt x="139" y="216"/>
                      <a:pt x="139" y="216"/>
                      <a:pt x="139" y="216"/>
                    </a:cubicBezTo>
                    <a:cubicBezTo>
                      <a:pt x="140" y="216"/>
                      <a:pt x="140" y="216"/>
                      <a:pt x="140" y="216"/>
                    </a:cubicBezTo>
                    <a:cubicBezTo>
                      <a:pt x="140" y="216"/>
                      <a:pt x="140" y="217"/>
                      <a:pt x="140" y="217"/>
                    </a:cubicBezTo>
                    <a:cubicBezTo>
                      <a:pt x="141" y="217"/>
                      <a:pt x="141" y="216"/>
                      <a:pt x="142" y="216"/>
                    </a:cubicBezTo>
                    <a:cubicBezTo>
                      <a:pt x="142" y="216"/>
                      <a:pt x="141" y="216"/>
                      <a:pt x="141" y="215"/>
                    </a:cubicBezTo>
                    <a:cubicBezTo>
                      <a:pt x="141" y="215"/>
                      <a:pt x="142" y="215"/>
                      <a:pt x="143" y="214"/>
                    </a:cubicBezTo>
                    <a:cubicBezTo>
                      <a:pt x="143" y="214"/>
                      <a:pt x="142" y="214"/>
                      <a:pt x="142" y="213"/>
                    </a:cubicBezTo>
                    <a:cubicBezTo>
                      <a:pt x="143" y="213"/>
                      <a:pt x="143" y="213"/>
                      <a:pt x="143" y="213"/>
                    </a:cubicBezTo>
                    <a:cubicBezTo>
                      <a:pt x="144" y="213"/>
                      <a:pt x="145" y="214"/>
                      <a:pt x="145" y="214"/>
                    </a:cubicBezTo>
                    <a:cubicBezTo>
                      <a:pt x="145" y="214"/>
                      <a:pt x="145" y="215"/>
                      <a:pt x="145" y="215"/>
                    </a:cubicBezTo>
                    <a:cubicBezTo>
                      <a:pt x="145" y="215"/>
                      <a:pt x="145" y="214"/>
                      <a:pt x="145" y="214"/>
                    </a:cubicBezTo>
                    <a:cubicBezTo>
                      <a:pt x="145" y="214"/>
                      <a:pt x="146" y="214"/>
                      <a:pt x="146" y="214"/>
                    </a:cubicBezTo>
                    <a:cubicBezTo>
                      <a:pt x="146" y="214"/>
                      <a:pt x="146" y="214"/>
                      <a:pt x="146" y="214"/>
                    </a:cubicBezTo>
                    <a:cubicBezTo>
                      <a:pt x="146" y="215"/>
                      <a:pt x="145" y="215"/>
                      <a:pt x="145" y="215"/>
                    </a:cubicBezTo>
                    <a:cubicBezTo>
                      <a:pt x="145" y="216"/>
                      <a:pt x="146" y="217"/>
                      <a:pt x="146" y="217"/>
                    </a:cubicBezTo>
                    <a:cubicBezTo>
                      <a:pt x="146" y="218"/>
                      <a:pt x="147" y="218"/>
                      <a:pt x="147" y="219"/>
                    </a:cubicBezTo>
                    <a:cubicBezTo>
                      <a:pt x="147" y="219"/>
                      <a:pt x="148" y="220"/>
                      <a:pt x="147" y="221"/>
                    </a:cubicBezTo>
                    <a:cubicBezTo>
                      <a:pt x="147" y="221"/>
                      <a:pt x="147" y="223"/>
                      <a:pt x="147" y="224"/>
                    </a:cubicBezTo>
                    <a:cubicBezTo>
                      <a:pt x="147" y="224"/>
                      <a:pt x="148" y="224"/>
                      <a:pt x="148" y="224"/>
                    </a:cubicBezTo>
                    <a:cubicBezTo>
                      <a:pt x="147" y="225"/>
                      <a:pt x="147" y="226"/>
                      <a:pt x="146" y="227"/>
                    </a:cubicBezTo>
                    <a:cubicBezTo>
                      <a:pt x="144" y="227"/>
                      <a:pt x="144" y="229"/>
                      <a:pt x="143" y="230"/>
                    </a:cubicBezTo>
                    <a:cubicBezTo>
                      <a:pt x="142" y="230"/>
                      <a:pt x="142" y="231"/>
                      <a:pt x="141" y="231"/>
                    </a:cubicBezTo>
                    <a:cubicBezTo>
                      <a:pt x="141" y="231"/>
                      <a:pt x="141" y="232"/>
                      <a:pt x="141" y="233"/>
                    </a:cubicBezTo>
                    <a:cubicBezTo>
                      <a:pt x="141" y="233"/>
                      <a:pt x="140" y="233"/>
                      <a:pt x="141" y="234"/>
                    </a:cubicBezTo>
                    <a:cubicBezTo>
                      <a:pt x="140" y="235"/>
                      <a:pt x="140" y="235"/>
                      <a:pt x="139" y="235"/>
                    </a:cubicBezTo>
                    <a:cubicBezTo>
                      <a:pt x="140" y="236"/>
                      <a:pt x="140" y="237"/>
                      <a:pt x="139" y="238"/>
                    </a:cubicBezTo>
                    <a:cubicBezTo>
                      <a:pt x="140" y="238"/>
                      <a:pt x="140" y="239"/>
                      <a:pt x="141" y="239"/>
                    </a:cubicBezTo>
                    <a:cubicBezTo>
                      <a:pt x="141" y="238"/>
                      <a:pt x="141" y="238"/>
                      <a:pt x="142" y="238"/>
                    </a:cubicBezTo>
                    <a:cubicBezTo>
                      <a:pt x="142" y="238"/>
                      <a:pt x="142" y="238"/>
                      <a:pt x="142" y="238"/>
                    </a:cubicBezTo>
                    <a:cubicBezTo>
                      <a:pt x="143" y="241"/>
                      <a:pt x="138" y="241"/>
                      <a:pt x="139" y="243"/>
                    </a:cubicBezTo>
                    <a:cubicBezTo>
                      <a:pt x="158" y="243"/>
                      <a:pt x="158" y="243"/>
                      <a:pt x="158" y="243"/>
                    </a:cubicBezTo>
                    <a:cubicBezTo>
                      <a:pt x="158" y="207"/>
                      <a:pt x="158" y="207"/>
                      <a:pt x="158" y="207"/>
                    </a:cubicBezTo>
                    <a:cubicBezTo>
                      <a:pt x="157" y="208"/>
                      <a:pt x="155" y="208"/>
                      <a:pt x="154" y="208"/>
                    </a:cubicBezTo>
                    <a:cubicBezTo>
                      <a:pt x="154" y="209"/>
                      <a:pt x="154" y="210"/>
                      <a:pt x="154" y="210"/>
                    </a:cubicBezTo>
                    <a:cubicBezTo>
                      <a:pt x="154" y="210"/>
                      <a:pt x="154" y="210"/>
                      <a:pt x="153" y="210"/>
                    </a:cubicBezTo>
                    <a:cubicBezTo>
                      <a:pt x="154" y="209"/>
                      <a:pt x="153" y="209"/>
                      <a:pt x="154" y="209"/>
                    </a:cubicBezTo>
                    <a:cubicBezTo>
                      <a:pt x="153" y="209"/>
                      <a:pt x="153" y="209"/>
                      <a:pt x="153" y="209"/>
                    </a:cubicBezTo>
                    <a:cubicBezTo>
                      <a:pt x="152" y="209"/>
                      <a:pt x="150" y="211"/>
                      <a:pt x="151" y="212"/>
                    </a:cubicBezTo>
                    <a:cubicBezTo>
                      <a:pt x="150" y="212"/>
                      <a:pt x="149" y="213"/>
                      <a:pt x="148" y="214"/>
                    </a:cubicBezTo>
                    <a:cubicBezTo>
                      <a:pt x="148" y="214"/>
                      <a:pt x="149" y="215"/>
                      <a:pt x="148" y="215"/>
                    </a:cubicBezTo>
                    <a:cubicBezTo>
                      <a:pt x="148" y="215"/>
                      <a:pt x="148" y="215"/>
                      <a:pt x="148" y="215"/>
                    </a:cubicBezTo>
                    <a:cubicBezTo>
                      <a:pt x="147" y="214"/>
                      <a:pt x="146" y="212"/>
                      <a:pt x="144" y="212"/>
                    </a:cubicBezTo>
                    <a:cubicBezTo>
                      <a:pt x="144" y="212"/>
                      <a:pt x="144" y="212"/>
                      <a:pt x="144" y="212"/>
                    </a:cubicBezTo>
                    <a:cubicBezTo>
                      <a:pt x="143" y="212"/>
                      <a:pt x="143" y="212"/>
                      <a:pt x="143" y="212"/>
                    </a:cubicBezTo>
                    <a:cubicBezTo>
                      <a:pt x="142" y="212"/>
                      <a:pt x="141" y="213"/>
                      <a:pt x="139" y="213"/>
                    </a:cubicBezTo>
                    <a:cubicBezTo>
                      <a:pt x="139" y="213"/>
                      <a:pt x="138" y="213"/>
                      <a:pt x="138" y="213"/>
                    </a:cubicBezTo>
                    <a:cubicBezTo>
                      <a:pt x="138" y="213"/>
                      <a:pt x="138" y="213"/>
                      <a:pt x="138" y="213"/>
                    </a:cubicBezTo>
                    <a:cubicBezTo>
                      <a:pt x="137" y="212"/>
                      <a:pt x="135" y="211"/>
                      <a:pt x="135" y="209"/>
                    </a:cubicBezTo>
                    <a:cubicBezTo>
                      <a:pt x="135" y="209"/>
                      <a:pt x="135" y="209"/>
                      <a:pt x="135" y="209"/>
                    </a:cubicBezTo>
                    <a:cubicBezTo>
                      <a:pt x="135" y="209"/>
                      <a:pt x="134" y="209"/>
                      <a:pt x="134" y="210"/>
                    </a:cubicBezTo>
                    <a:cubicBezTo>
                      <a:pt x="134" y="210"/>
                      <a:pt x="134" y="210"/>
                      <a:pt x="134" y="210"/>
                    </a:cubicBezTo>
                    <a:cubicBezTo>
                      <a:pt x="134" y="210"/>
                      <a:pt x="134" y="210"/>
                      <a:pt x="134" y="210"/>
                    </a:cubicBezTo>
                    <a:cubicBezTo>
                      <a:pt x="134" y="209"/>
                      <a:pt x="134" y="208"/>
                      <a:pt x="134" y="207"/>
                    </a:cubicBezTo>
                    <a:cubicBezTo>
                      <a:pt x="134" y="207"/>
                      <a:pt x="134" y="207"/>
                      <a:pt x="134" y="207"/>
                    </a:cubicBezTo>
                    <a:cubicBezTo>
                      <a:pt x="134" y="207"/>
                      <a:pt x="134" y="206"/>
                      <a:pt x="134" y="205"/>
                    </a:cubicBezTo>
                    <a:cubicBezTo>
                      <a:pt x="135" y="206"/>
                      <a:pt x="135" y="206"/>
                      <a:pt x="135" y="206"/>
                    </a:cubicBezTo>
                    <a:cubicBezTo>
                      <a:pt x="135" y="206"/>
                      <a:pt x="135" y="204"/>
                      <a:pt x="135" y="204"/>
                    </a:cubicBezTo>
                    <a:cubicBezTo>
                      <a:pt x="135" y="203"/>
                      <a:pt x="135" y="203"/>
                      <a:pt x="136" y="202"/>
                    </a:cubicBezTo>
                    <a:cubicBezTo>
                      <a:pt x="135" y="202"/>
                      <a:pt x="135" y="200"/>
                      <a:pt x="136" y="200"/>
                    </a:cubicBezTo>
                    <a:cubicBezTo>
                      <a:pt x="136" y="200"/>
                      <a:pt x="135" y="200"/>
                      <a:pt x="135" y="199"/>
                    </a:cubicBezTo>
                    <a:cubicBezTo>
                      <a:pt x="135" y="200"/>
                      <a:pt x="135" y="200"/>
                      <a:pt x="135" y="200"/>
                    </a:cubicBezTo>
                    <a:cubicBezTo>
                      <a:pt x="135" y="200"/>
                      <a:pt x="135" y="200"/>
                      <a:pt x="135" y="200"/>
                    </a:cubicBezTo>
                    <a:cubicBezTo>
                      <a:pt x="134" y="200"/>
                      <a:pt x="134" y="199"/>
                      <a:pt x="133" y="199"/>
                    </a:cubicBezTo>
                    <a:cubicBezTo>
                      <a:pt x="134" y="199"/>
                      <a:pt x="134" y="199"/>
                      <a:pt x="134" y="199"/>
                    </a:cubicBezTo>
                    <a:cubicBezTo>
                      <a:pt x="134" y="199"/>
                      <a:pt x="134" y="199"/>
                      <a:pt x="134" y="199"/>
                    </a:cubicBezTo>
                    <a:cubicBezTo>
                      <a:pt x="133" y="198"/>
                      <a:pt x="131" y="199"/>
                      <a:pt x="130" y="198"/>
                    </a:cubicBezTo>
                    <a:cubicBezTo>
                      <a:pt x="129" y="198"/>
                      <a:pt x="129" y="199"/>
                      <a:pt x="128" y="199"/>
                    </a:cubicBezTo>
                    <a:cubicBezTo>
                      <a:pt x="128" y="199"/>
                      <a:pt x="128" y="199"/>
                      <a:pt x="127" y="198"/>
                    </a:cubicBezTo>
                    <a:cubicBezTo>
                      <a:pt x="127" y="198"/>
                      <a:pt x="127" y="198"/>
                      <a:pt x="127" y="198"/>
                    </a:cubicBezTo>
                    <a:cubicBezTo>
                      <a:pt x="126" y="198"/>
                      <a:pt x="126" y="199"/>
                      <a:pt x="125" y="199"/>
                    </a:cubicBezTo>
                    <a:cubicBezTo>
                      <a:pt x="125" y="199"/>
                      <a:pt x="125" y="199"/>
                      <a:pt x="125" y="199"/>
                    </a:cubicBezTo>
                    <a:cubicBezTo>
                      <a:pt x="125" y="199"/>
                      <a:pt x="125" y="199"/>
                      <a:pt x="125" y="199"/>
                    </a:cubicBezTo>
                    <a:cubicBezTo>
                      <a:pt x="125" y="199"/>
                      <a:pt x="124" y="199"/>
                      <a:pt x="124" y="199"/>
                    </a:cubicBezTo>
                    <a:cubicBezTo>
                      <a:pt x="124" y="199"/>
                      <a:pt x="124" y="198"/>
                      <a:pt x="124" y="198"/>
                    </a:cubicBezTo>
                    <a:cubicBezTo>
                      <a:pt x="124" y="198"/>
                      <a:pt x="124" y="198"/>
                      <a:pt x="125" y="198"/>
                    </a:cubicBezTo>
                    <a:cubicBezTo>
                      <a:pt x="126" y="197"/>
                      <a:pt x="125" y="194"/>
                      <a:pt x="126" y="193"/>
                    </a:cubicBezTo>
                    <a:cubicBezTo>
                      <a:pt x="126" y="193"/>
                      <a:pt x="126" y="193"/>
                      <a:pt x="125" y="193"/>
                    </a:cubicBezTo>
                    <a:cubicBezTo>
                      <a:pt x="125" y="193"/>
                      <a:pt x="125" y="193"/>
                      <a:pt x="125" y="193"/>
                    </a:cubicBezTo>
                    <a:cubicBezTo>
                      <a:pt x="125" y="193"/>
                      <a:pt x="125" y="193"/>
                      <a:pt x="125" y="193"/>
                    </a:cubicBezTo>
                    <a:cubicBezTo>
                      <a:pt x="125" y="193"/>
                      <a:pt x="125" y="193"/>
                      <a:pt x="125" y="193"/>
                    </a:cubicBezTo>
                    <a:cubicBezTo>
                      <a:pt x="125" y="193"/>
                      <a:pt x="126" y="192"/>
                      <a:pt x="126" y="192"/>
                    </a:cubicBezTo>
                    <a:cubicBezTo>
                      <a:pt x="126" y="192"/>
                      <a:pt x="126" y="192"/>
                      <a:pt x="126" y="192"/>
                    </a:cubicBezTo>
                    <a:cubicBezTo>
                      <a:pt x="126" y="192"/>
                      <a:pt x="126" y="192"/>
                      <a:pt x="126" y="193"/>
                    </a:cubicBezTo>
                    <a:cubicBezTo>
                      <a:pt x="126" y="193"/>
                      <a:pt x="126" y="193"/>
                      <a:pt x="126" y="193"/>
                    </a:cubicBezTo>
                    <a:cubicBezTo>
                      <a:pt x="126" y="193"/>
                      <a:pt x="126" y="193"/>
                      <a:pt x="127" y="193"/>
                    </a:cubicBezTo>
                    <a:cubicBezTo>
                      <a:pt x="127" y="193"/>
                      <a:pt x="128" y="191"/>
                      <a:pt x="127" y="191"/>
                    </a:cubicBezTo>
                    <a:cubicBezTo>
                      <a:pt x="127" y="191"/>
                      <a:pt x="127" y="191"/>
                      <a:pt x="127" y="191"/>
                    </a:cubicBezTo>
                    <a:cubicBezTo>
                      <a:pt x="127" y="191"/>
                      <a:pt x="127" y="191"/>
                      <a:pt x="127" y="190"/>
                    </a:cubicBezTo>
                    <a:cubicBezTo>
                      <a:pt x="127" y="190"/>
                      <a:pt x="127" y="190"/>
                      <a:pt x="127" y="190"/>
                    </a:cubicBezTo>
                    <a:cubicBezTo>
                      <a:pt x="128" y="189"/>
                      <a:pt x="129" y="188"/>
                      <a:pt x="129" y="187"/>
                    </a:cubicBezTo>
                    <a:cubicBezTo>
                      <a:pt x="129" y="186"/>
                      <a:pt x="129" y="185"/>
                      <a:pt x="128" y="185"/>
                    </a:cubicBezTo>
                    <a:cubicBezTo>
                      <a:pt x="127" y="186"/>
                      <a:pt x="126" y="186"/>
                      <a:pt x="125" y="186"/>
                    </a:cubicBezTo>
                    <a:cubicBezTo>
                      <a:pt x="125" y="186"/>
                      <a:pt x="124" y="186"/>
                      <a:pt x="124" y="186"/>
                    </a:cubicBezTo>
                    <a:cubicBezTo>
                      <a:pt x="124" y="186"/>
                      <a:pt x="124" y="186"/>
                      <a:pt x="123" y="186"/>
                    </a:cubicBezTo>
                    <a:cubicBezTo>
                      <a:pt x="123" y="186"/>
                      <a:pt x="123" y="186"/>
                      <a:pt x="123" y="186"/>
                    </a:cubicBezTo>
                    <a:cubicBezTo>
                      <a:pt x="123" y="186"/>
                      <a:pt x="122" y="186"/>
                      <a:pt x="122" y="187"/>
                    </a:cubicBezTo>
                    <a:cubicBezTo>
                      <a:pt x="122" y="187"/>
                      <a:pt x="122" y="187"/>
                      <a:pt x="122" y="187"/>
                    </a:cubicBezTo>
                    <a:cubicBezTo>
                      <a:pt x="121" y="188"/>
                      <a:pt x="121" y="191"/>
                      <a:pt x="119" y="192"/>
                    </a:cubicBezTo>
                    <a:cubicBezTo>
                      <a:pt x="120" y="192"/>
                      <a:pt x="119" y="193"/>
                      <a:pt x="118" y="193"/>
                    </a:cubicBezTo>
                    <a:cubicBezTo>
                      <a:pt x="118" y="193"/>
                      <a:pt x="118" y="193"/>
                      <a:pt x="118" y="193"/>
                    </a:cubicBezTo>
                    <a:cubicBezTo>
                      <a:pt x="118" y="192"/>
                      <a:pt x="118" y="193"/>
                      <a:pt x="118" y="192"/>
                    </a:cubicBezTo>
                    <a:cubicBezTo>
                      <a:pt x="116" y="192"/>
                      <a:pt x="115" y="193"/>
                      <a:pt x="114" y="193"/>
                    </a:cubicBezTo>
                    <a:cubicBezTo>
                      <a:pt x="114" y="193"/>
                      <a:pt x="113" y="193"/>
                      <a:pt x="113" y="193"/>
                    </a:cubicBezTo>
                    <a:cubicBezTo>
                      <a:pt x="113" y="193"/>
                      <a:pt x="112" y="193"/>
                      <a:pt x="112" y="194"/>
                    </a:cubicBezTo>
                    <a:cubicBezTo>
                      <a:pt x="112" y="193"/>
                      <a:pt x="111" y="192"/>
                      <a:pt x="110" y="192"/>
                    </a:cubicBezTo>
                    <a:cubicBezTo>
                      <a:pt x="110" y="192"/>
                      <a:pt x="110" y="192"/>
                      <a:pt x="110" y="192"/>
                    </a:cubicBezTo>
                    <a:cubicBezTo>
                      <a:pt x="109" y="190"/>
                      <a:pt x="107" y="188"/>
                      <a:pt x="106" y="185"/>
                    </a:cubicBezTo>
                    <a:cubicBezTo>
                      <a:pt x="106" y="185"/>
                      <a:pt x="106" y="185"/>
                      <a:pt x="106" y="185"/>
                    </a:cubicBezTo>
                    <a:cubicBezTo>
                      <a:pt x="107" y="185"/>
                      <a:pt x="107" y="186"/>
                      <a:pt x="107" y="186"/>
                    </a:cubicBezTo>
                    <a:cubicBezTo>
                      <a:pt x="106" y="183"/>
                      <a:pt x="107" y="179"/>
                      <a:pt x="107" y="176"/>
                    </a:cubicBezTo>
                    <a:cubicBezTo>
                      <a:pt x="108" y="177"/>
                      <a:pt x="107" y="177"/>
                      <a:pt x="108" y="177"/>
                    </a:cubicBezTo>
                    <a:cubicBezTo>
                      <a:pt x="108" y="177"/>
                      <a:pt x="108" y="177"/>
                      <a:pt x="108" y="177"/>
                    </a:cubicBezTo>
                    <a:cubicBezTo>
                      <a:pt x="108" y="176"/>
                      <a:pt x="109" y="176"/>
                      <a:pt x="108" y="175"/>
                    </a:cubicBezTo>
                    <a:cubicBezTo>
                      <a:pt x="108" y="175"/>
                      <a:pt x="108" y="176"/>
                      <a:pt x="108" y="176"/>
                    </a:cubicBezTo>
                    <a:cubicBezTo>
                      <a:pt x="108" y="176"/>
                      <a:pt x="108" y="176"/>
                      <a:pt x="108" y="176"/>
                    </a:cubicBezTo>
                    <a:cubicBezTo>
                      <a:pt x="109" y="175"/>
                      <a:pt x="108" y="174"/>
                      <a:pt x="108" y="173"/>
                    </a:cubicBezTo>
                    <a:cubicBezTo>
                      <a:pt x="108" y="172"/>
                      <a:pt x="109" y="171"/>
                      <a:pt x="109" y="171"/>
                    </a:cubicBezTo>
                    <a:cubicBezTo>
                      <a:pt x="109" y="171"/>
                      <a:pt x="109" y="170"/>
                      <a:pt x="109" y="170"/>
                    </a:cubicBezTo>
                    <a:cubicBezTo>
                      <a:pt x="110" y="170"/>
                      <a:pt x="110" y="169"/>
                      <a:pt x="111" y="169"/>
                    </a:cubicBezTo>
                    <a:cubicBezTo>
                      <a:pt x="110" y="169"/>
                      <a:pt x="111" y="169"/>
                      <a:pt x="111" y="169"/>
                    </a:cubicBezTo>
                    <a:cubicBezTo>
                      <a:pt x="111" y="169"/>
                      <a:pt x="112" y="169"/>
                      <a:pt x="111" y="169"/>
                    </a:cubicBezTo>
                    <a:cubicBezTo>
                      <a:pt x="112" y="169"/>
                      <a:pt x="113" y="168"/>
                      <a:pt x="114" y="167"/>
                    </a:cubicBezTo>
                    <a:cubicBezTo>
                      <a:pt x="114" y="167"/>
                      <a:pt x="114" y="167"/>
                      <a:pt x="114" y="166"/>
                    </a:cubicBezTo>
                    <a:cubicBezTo>
                      <a:pt x="114" y="166"/>
                      <a:pt x="114" y="166"/>
                      <a:pt x="114" y="166"/>
                    </a:cubicBezTo>
                    <a:cubicBezTo>
                      <a:pt x="114" y="166"/>
                      <a:pt x="114" y="166"/>
                      <a:pt x="114" y="166"/>
                    </a:cubicBezTo>
                    <a:cubicBezTo>
                      <a:pt x="114" y="166"/>
                      <a:pt x="114" y="166"/>
                      <a:pt x="114" y="166"/>
                    </a:cubicBezTo>
                    <a:cubicBezTo>
                      <a:pt x="114" y="166"/>
                      <a:pt x="114" y="166"/>
                      <a:pt x="114" y="166"/>
                    </a:cubicBezTo>
                    <a:cubicBezTo>
                      <a:pt x="115" y="166"/>
                      <a:pt x="115" y="166"/>
                      <a:pt x="115" y="166"/>
                    </a:cubicBezTo>
                    <a:cubicBezTo>
                      <a:pt x="115" y="166"/>
                      <a:pt x="115" y="166"/>
                      <a:pt x="115" y="166"/>
                    </a:cubicBezTo>
                    <a:cubicBezTo>
                      <a:pt x="115" y="167"/>
                      <a:pt x="115" y="167"/>
                      <a:pt x="115" y="167"/>
                    </a:cubicBezTo>
                    <a:cubicBezTo>
                      <a:pt x="115" y="167"/>
                      <a:pt x="116" y="166"/>
                      <a:pt x="117" y="166"/>
                    </a:cubicBezTo>
                    <a:cubicBezTo>
                      <a:pt x="118" y="166"/>
                      <a:pt x="119" y="167"/>
                      <a:pt x="120" y="167"/>
                    </a:cubicBezTo>
                    <a:cubicBezTo>
                      <a:pt x="120" y="166"/>
                      <a:pt x="120" y="166"/>
                      <a:pt x="120" y="166"/>
                    </a:cubicBezTo>
                    <a:cubicBezTo>
                      <a:pt x="120" y="166"/>
                      <a:pt x="120" y="166"/>
                      <a:pt x="120" y="166"/>
                    </a:cubicBezTo>
                    <a:cubicBezTo>
                      <a:pt x="121" y="166"/>
                      <a:pt x="121" y="167"/>
                      <a:pt x="122" y="167"/>
                    </a:cubicBezTo>
                    <a:cubicBezTo>
                      <a:pt x="122" y="167"/>
                      <a:pt x="121" y="167"/>
                      <a:pt x="121" y="168"/>
                    </a:cubicBezTo>
                    <a:cubicBezTo>
                      <a:pt x="122" y="168"/>
                      <a:pt x="122" y="168"/>
                      <a:pt x="122" y="168"/>
                    </a:cubicBezTo>
                    <a:cubicBezTo>
                      <a:pt x="122" y="168"/>
                      <a:pt x="123" y="168"/>
                      <a:pt x="123" y="168"/>
                    </a:cubicBezTo>
                    <a:cubicBezTo>
                      <a:pt x="123" y="168"/>
                      <a:pt x="123" y="168"/>
                      <a:pt x="123" y="168"/>
                    </a:cubicBezTo>
                    <a:cubicBezTo>
                      <a:pt x="123" y="168"/>
                      <a:pt x="124" y="168"/>
                      <a:pt x="124" y="168"/>
                    </a:cubicBezTo>
                    <a:cubicBezTo>
                      <a:pt x="124" y="168"/>
                      <a:pt x="124" y="167"/>
                      <a:pt x="124" y="167"/>
                    </a:cubicBezTo>
                    <a:cubicBezTo>
                      <a:pt x="125" y="168"/>
                      <a:pt x="125" y="168"/>
                      <a:pt x="126" y="168"/>
                    </a:cubicBezTo>
                    <a:cubicBezTo>
                      <a:pt x="126" y="168"/>
                      <a:pt x="126" y="168"/>
                      <a:pt x="126" y="168"/>
                    </a:cubicBezTo>
                    <a:cubicBezTo>
                      <a:pt x="126" y="167"/>
                      <a:pt x="125" y="168"/>
                      <a:pt x="125" y="167"/>
                    </a:cubicBezTo>
                    <a:cubicBezTo>
                      <a:pt x="125" y="166"/>
                      <a:pt x="125" y="166"/>
                      <a:pt x="125" y="166"/>
                    </a:cubicBezTo>
                    <a:cubicBezTo>
                      <a:pt x="125" y="166"/>
                      <a:pt x="125" y="166"/>
                      <a:pt x="125" y="166"/>
                    </a:cubicBezTo>
                    <a:cubicBezTo>
                      <a:pt x="125" y="166"/>
                      <a:pt x="125" y="166"/>
                      <a:pt x="125" y="166"/>
                    </a:cubicBezTo>
                    <a:cubicBezTo>
                      <a:pt x="125" y="166"/>
                      <a:pt x="125" y="166"/>
                      <a:pt x="125" y="166"/>
                    </a:cubicBezTo>
                    <a:cubicBezTo>
                      <a:pt x="124" y="166"/>
                      <a:pt x="124" y="166"/>
                      <a:pt x="124" y="166"/>
                    </a:cubicBezTo>
                    <a:cubicBezTo>
                      <a:pt x="125" y="165"/>
                      <a:pt x="126" y="165"/>
                      <a:pt x="128" y="165"/>
                    </a:cubicBezTo>
                    <a:cubicBezTo>
                      <a:pt x="128" y="165"/>
                      <a:pt x="128" y="165"/>
                      <a:pt x="128" y="165"/>
                    </a:cubicBezTo>
                    <a:cubicBezTo>
                      <a:pt x="128" y="164"/>
                      <a:pt x="128" y="164"/>
                      <a:pt x="129" y="164"/>
                    </a:cubicBezTo>
                    <a:cubicBezTo>
                      <a:pt x="129" y="164"/>
                      <a:pt x="129" y="164"/>
                      <a:pt x="129" y="164"/>
                    </a:cubicBezTo>
                    <a:cubicBezTo>
                      <a:pt x="129" y="165"/>
                      <a:pt x="129" y="165"/>
                      <a:pt x="129" y="165"/>
                    </a:cubicBezTo>
                    <a:cubicBezTo>
                      <a:pt x="130" y="165"/>
                      <a:pt x="131" y="165"/>
                      <a:pt x="132" y="165"/>
                    </a:cubicBezTo>
                    <a:cubicBezTo>
                      <a:pt x="132" y="165"/>
                      <a:pt x="132" y="165"/>
                      <a:pt x="132" y="165"/>
                    </a:cubicBezTo>
                    <a:cubicBezTo>
                      <a:pt x="132" y="165"/>
                      <a:pt x="132" y="165"/>
                      <a:pt x="132" y="165"/>
                    </a:cubicBezTo>
                    <a:cubicBezTo>
                      <a:pt x="132" y="165"/>
                      <a:pt x="132" y="165"/>
                      <a:pt x="132" y="165"/>
                    </a:cubicBezTo>
                    <a:cubicBezTo>
                      <a:pt x="132" y="165"/>
                      <a:pt x="131" y="165"/>
                      <a:pt x="132" y="165"/>
                    </a:cubicBezTo>
                    <a:cubicBezTo>
                      <a:pt x="132" y="165"/>
                      <a:pt x="132" y="165"/>
                      <a:pt x="132" y="165"/>
                    </a:cubicBezTo>
                    <a:cubicBezTo>
                      <a:pt x="132" y="165"/>
                      <a:pt x="132" y="165"/>
                      <a:pt x="133" y="165"/>
                    </a:cubicBezTo>
                    <a:cubicBezTo>
                      <a:pt x="133" y="165"/>
                      <a:pt x="133" y="165"/>
                      <a:pt x="133" y="165"/>
                    </a:cubicBezTo>
                    <a:cubicBezTo>
                      <a:pt x="133" y="165"/>
                      <a:pt x="133" y="165"/>
                      <a:pt x="133" y="165"/>
                    </a:cubicBezTo>
                    <a:cubicBezTo>
                      <a:pt x="134" y="166"/>
                      <a:pt x="134" y="166"/>
                      <a:pt x="134" y="167"/>
                    </a:cubicBezTo>
                    <a:cubicBezTo>
                      <a:pt x="134" y="167"/>
                      <a:pt x="134" y="167"/>
                      <a:pt x="134" y="167"/>
                    </a:cubicBezTo>
                    <a:cubicBezTo>
                      <a:pt x="135" y="167"/>
                      <a:pt x="136" y="166"/>
                      <a:pt x="136" y="166"/>
                    </a:cubicBezTo>
                    <a:cubicBezTo>
                      <a:pt x="137" y="166"/>
                      <a:pt x="137" y="166"/>
                      <a:pt x="137" y="166"/>
                    </a:cubicBezTo>
                    <a:cubicBezTo>
                      <a:pt x="137" y="167"/>
                      <a:pt x="138" y="168"/>
                      <a:pt x="139" y="169"/>
                    </a:cubicBezTo>
                    <a:cubicBezTo>
                      <a:pt x="139" y="170"/>
                      <a:pt x="138" y="171"/>
                      <a:pt x="139" y="171"/>
                    </a:cubicBezTo>
                    <a:cubicBezTo>
                      <a:pt x="139" y="171"/>
                      <a:pt x="139" y="171"/>
                      <a:pt x="139" y="171"/>
                    </a:cubicBezTo>
                    <a:cubicBezTo>
                      <a:pt x="139" y="171"/>
                      <a:pt x="139" y="171"/>
                      <a:pt x="139" y="171"/>
                    </a:cubicBezTo>
                    <a:cubicBezTo>
                      <a:pt x="139" y="172"/>
                      <a:pt x="139" y="173"/>
                      <a:pt x="140" y="173"/>
                    </a:cubicBezTo>
                    <a:cubicBezTo>
                      <a:pt x="140" y="173"/>
                      <a:pt x="140" y="173"/>
                      <a:pt x="140" y="173"/>
                    </a:cubicBezTo>
                    <a:cubicBezTo>
                      <a:pt x="140" y="173"/>
                      <a:pt x="140" y="174"/>
                      <a:pt x="140" y="174"/>
                    </a:cubicBezTo>
                    <a:cubicBezTo>
                      <a:pt x="140" y="174"/>
                      <a:pt x="140" y="175"/>
                      <a:pt x="140" y="176"/>
                    </a:cubicBezTo>
                    <a:cubicBezTo>
                      <a:pt x="141" y="176"/>
                      <a:pt x="141" y="177"/>
                      <a:pt x="142" y="177"/>
                    </a:cubicBezTo>
                    <a:cubicBezTo>
                      <a:pt x="142" y="177"/>
                      <a:pt x="143" y="177"/>
                      <a:pt x="143" y="177"/>
                    </a:cubicBezTo>
                    <a:cubicBezTo>
                      <a:pt x="143" y="175"/>
                      <a:pt x="144" y="174"/>
                      <a:pt x="144" y="173"/>
                    </a:cubicBezTo>
                    <a:cubicBezTo>
                      <a:pt x="143" y="172"/>
                      <a:pt x="143" y="171"/>
                      <a:pt x="143" y="169"/>
                    </a:cubicBezTo>
                    <a:cubicBezTo>
                      <a:pt x="142" y="167"/>
                      <a:pt x="141" y="162"/>
                      <a:pt x="144" y="161"/>
                    </a:cubicBezTo>
                    <a:cubicBezTo>
                      <a:pt x="144" y="160"/>
                      <a:pt x="144" y="160"/>
                      <a:pt x="144" y="160"/>
                    </a:cubicBezTo>
                    <a:cubicBezTo>
                      <a:pt x="145" y="160"/>
                      <a:pt x="146" y="159"/>
                      <a:pt x="147" y="159"/>
                    </a:cubicBezTo>
                    <a:cubicBezTo>
                      <a:pt x="147" y="159"/>
                      <a:pt x="147" y="159"/>
                      <a:pt x="147" y="159"/>
                    </a:cubicBezTo>
                    <a:cubicBezTo>
                      <a:pt x="148" y="158"/>
                      <a:pt x="148" y="157"/>
                      <a:pt x="150" y="157"/>
                    </a:cubicBezTo>
                    <a:cubicBezTo>
                      <a:pt x="150" y="157"/>
                      <a:pt x="150" y="157"/>
                      <a:pt x="150" y="157"/>
                    </a:cubicBezTo>
                    <a:cubicBezTo>
                      <a:pt x="151" y="156"/>
                      <a:pt x="152" y="155"/>
                      <a:pt x="153" y="155"/>
                    </a:cubicBezTo>
                    <a:cubicBezTo>
                      <a:pt x="153" y="154"/>
                      <a:pt x="153" y="154"/>
                      <a:pt x="153" y="154"/>
                    </a:cubicBezTo>
                    <a:cubicBezTo>
                      <a:pt x="153" y="154"/>
                      <a:pt x="153" y="154"/>
                      <a:pt x="153" y="154"/>
                    </a:cubicBezTo>
                    <a:cubicBezTo>
                      <a:pt x="153" y="155"/>
                      <a:pt x="153" y="155"/>
                      <a:pt x="153" y="155"/>
                    </a:cubicBezTo>
                    <a:cubicBezTo>
                      <a:pt x="154" y="155"/>
                      <a:pt x="154" y="154"/>
                      <a:pt x="154" y="154"/>
                    </a:cubicBezTo>
                    <a:cubicBezTo>
                      <a:pt x="154" y="154"/>
                      <a:pt x="154" y="154"/>
                      <a:pt x="154" y="154"/>
                    </a:cubicBezTo>
                    <a:cubicBezTo>
                      <a:pt x="154" y="154"/>
                      <a:pt x="154" y="154"/>
                      <a:pt x="154" y="154"/>
                    </a:cubicBezTo>
                    <a:cubicBezTo>
                      <a:pt x="153" y="154"/>
                      <a:pt x="153" y="154"/>
                      <a:pt x="153" y="154"/>
                    </a:cubicBezTo>
                    <a:cubicBezTo>
                      <a:pt x="153" y="154"/>
                      <a:pt x="153" y="154"/>
                      <a:pt x="153" y="154"/>
                    </a:cubicBezTo>
                    <a:cubicBezTo>
                      <a:pt x="153" y="154"/>
                      <a:pt x="153" y="154"/>
                      <a:pt x="153" y="154"/>
                    </a:cubicBezTo>
                    <a:cubicBezTo>
                      <a:pt x="153" y="154"/>
                      <a:pt x="153" y="154"/>
                      <a:pt x="153" y="154"/>
                    </a:cubicBezTo>
                    <a:cubicBezTo>
                      <a:pt x="153" y="154"/>
                      <a:pt x="153" y="154"/>
                      <a:pt x="154" y="154"/>
                    </a:cubicBezTo>
                    <a:cubicBezTo>
                      <a:pt x="154" y="154"/>
                      <a:pt x="154" y="154"/>
                      <a:pt x="154" y="154"/>
                    </a:cubicBezTo>
                    <a:cubicBezTo>
                      <a:pt x="154" y="154"/>
                      <a:pt x="154" y="154"/>
                      <a:pt x="154" y="153"/>
                    </a:cubicBezTo>
                    <a:cubicBezTo>
                      <a:pt x="153" y="153"/>
                      <a:pt x="153" y="153"/>
                      <a:pt x="153" y="153"/>
                    </a:cubicBezTo>
                    <a:cubicBezTo>
                      <a:pt x="154" y="153"/>
                      <a:pt x="154" y="153"/>
                      <a:pt x="155" y="153"/>
                    </a:cubicBezTo>
                    <a:cubicBezTo>
                      <a:pt x="155" y="153"/>
                      <a:pt x="156" y="152"/>
                      <a:pt x="155" y="152"/>
                    </a:cubicBezTo>
                    <a:cubicBezTo>
                      <a:pt x="155" y="152"/>
                      <a:pt x="155" y="152"/>
                      <a:pt x="155" y="152"/>
                    </a:cubicBezTo>
                    <a:cubicBezTo>
                      <a:pt x="155" y="152"/>
                      <a:pt x="155" y="152"/>
                      <a:pt x="155" y="152"/>
                    </a:cubicBezTo>
                    <a:cubicBezTo>
                      <a:pt x="155" y="151"/>
                      <a:pt x="155" y="151"/>
                      <a:pt x="155" y="151"/>
                    </a:cubicBezTo>
                    <a:cubicBezTo>
                      <a:pt x="155" y="151"/>
                      <a:pt x="155" y="151"/>
                      <a:pt x="155" y="151"/>
                    </a:cubicBezTo>
                    <a:cubicBezTo>
                      <a:pt x="154" y="151"/>
                      <a:pt x="154" y="152"/>
                      <a:pt x="154" y="152"/>
                    </a:cubicBezTo>
                    <a:cubicBezTo>
                      <a:pt x="154" y="152"/>
                      <a:pt x="154" y="152"/>
                      <a:pt x="154" y="152"/>
                    </a:cubicBezTo>
                    <a:cubicBezTo>
                      <a:pt x="154" y="152"/>
                      <a:pt x="154" y="152"/>
                      <a:pt x="153" y="152"/>
                    </a:cubicBezTo>
                    <a:cubicBezTo>
                      <a:pt x="154" y="151"/>
                      <a:pt x="154" y="151"/>
                      <a:pt x="154" y="151"/>
                    </a:cubicBezTo>
                    <a:cubicBezTo>
                      <a:pt x="154" y="151"/>
                      <a:pt x="154" y="151"/>
                      <a:pt x="154" y="151"/>
                    </a:cubicBezTo>
                    <a:cubicBezTo>
                      <a:pt x="154" y="151"/>
                      <a:pt x="154" y="151"/>
                      <a:pt x="155" y="151"/>
                    </a:cubicBezTo>
                    <a:cubicBezTo>
                      <a:pt x="155" y="151"/>
                      <a:pt x="155" y="151"/>
                      <a:pt x="155" y="151"/>
                    </a:cubicBezTo>
                    <a:cubicBezTo>
                      <a:pt x="155" y="151"/>
                      <a:pt x="155" y="151"/>
                      <a:pt x="155" y="151"/>
                    </a:cubicBezTo>
                    <a:cubicBezTo>
                      <a:pt x="155" y="150"/>
                      <a:pt x="155" y="150"/>
                      <a:pt x="155" y="150"/>
                    </a:cubicBezTo>
                    <a:cubicBezTo>
                      <a:pt x="155" y="150"/>
                      <a:pt x="155" y="150"/>
                      <a:pt x="155" y="150"/>
                    </a:cubicBezTo>
                    <a:cubicBezTo>
                      <a:pt x="156" y="150"/>
                      <a:pt x="155" y="149"/>
                      <a:pt x="155" y="149"/>
                    </a:cubicBezTo>
                    <a:cubicBezTo>
                      <a:pt x="155" y="149"/>
                      <a:pt x="154" y="148"/>
                      <a:pt x="154" y="148"/>
                    </a:cubicBezTo>
                    <a:cubicBezTo>
                      <a:pt x="154" y="148"/>
                      <a:pt x="154" y="148"/>
                      <a:pt x="155" y="149"/>
                    </a:cubicBezTo>
                    <a:cubicBezTo>
                      <a:pt x="155" y="148"/>
                      <a:pt x="155" y="148"/>
                      <a:pt x="155" y="148"/>
                    </a:cubicBezTo>
                    <a:cubicBezTo>
                      <a:pt x="155" y="148"/>
                      <a:pt x="155" y="148"/>
                      <a:pt x="155" y="148"/>
                    </a:cubicBezTo>
                    <a:cubicBezTo>
                      <a:pt x="155" y="147"/>
                      <a:pt x="154" y="147"/>
                      <a:pt x="154" y="147"/>
                    </a:cubicBezTo>
                    <a:cubicBezTo>
                      <a:pt x="155" y="147"/>
                      <a:pt x="155" y="147"/>
                      <a:pt x="155" y="147"/>
                    </a:cubicBezTo>
                    <a:cubicBezTo>
                      <a:pt x="155" y="147"/>
                      <a:pt x="155" y="147"/>
                      <a:pt x="155" y="147"/>
                    </a:cubicBezTo>
                    <a:cubicBezTo>
                      <a:pt x="156" y="146"/>
                      <a:pt x="153" y="145"/>
                      <a:pt x="153" y="144"/>
                    </a:cubicBezTo>
                    <a:cubicBezTo>
                      <a:pt x="153" y="145"/>
                      <a:pt x="155" y="145"/>
                      <a:pt x="155" y="146"/>
                    </a:cubicBezTo>
                    <a:cubicBezTo>
                      <a:pt x="155" y="144"/>
                      <a:pt x="155" y="143"/>
                      <a:pt x="156" y="142"/>
                    </a:cubicBezTo>
                    <a:cubicBezTo>
                      <a:pt x="156" y="143"/>
                      <a:pt x="155" y="143"/>
                      <a:pt x="155" y="143"/>
                    </a:cubicBezTo>
                    <a:cubicBezTo>
                      <a:pt x="156" y="144"/>
                      <a:pt x="155" y="145"/>
                      <a:pt x="155" y="145"/>
                    </a:cubicBezTo>
                    <a:cubicBezTo>
                      <a:pt x="156" y="146"/>
                      <a:pt x="156" y="146"/>
                      <a:pt x="156" y="146"/>
                    </a:cubicBezTo>
                    <a:cubicBezTo>
                      <a:pt x="156" y="147"/>
                      <a:pt x="156" y="148"/>
                      <a:pt x="156" y="148"/>
                    </a:cubicBezTo>
                    <a:cubicBezTo>
                      <a:pt x="156" y="148"/>
                      <a:pt x="156" y="147"/>
                      <a:pt x="156" y="147"/>
                    </a:cubicBezTo>
                    <a:cubicBezTo>
                      <a:pt x="156" y="147"/>
                      <a:pt x="156" y="147"/>
                      <a:pt x="157" y="147"/>
                    </a:cubicBezTo>
                    <a:cubicBezTo>
                      <a:pt x="157" y="147"/>
                      <a:pt x="157" y="146"/>
                      <a:pt x="157" y="146"/>
                    </a:cubicBezTo>
                    <a:cubicBezTo>
                      <a:pt x="158" y="146"/>
                      <a:pt x="158" y="145"/>
                      <a:pt x="158" y="145"/>
                    </a:cubicBezTo>
                    <a:cubicBezTo>
                      <a:pt x="158" y="144"/>
                      <a:pt x="158" y="144"/>
                      <a:pt x="158" y="144"/>
                    </a:cubicBezTo>
                    <a:cubicBezTo>
                      <a:pt x="158" y="144"/>
                      <a:pt x="157" y="143"/>
                      <a:pt x="157" y="142"/>
                    </a:cubicBezTo>
                    <a:cubicBezTo>
                      <a:pt x="158" y="142"/>
                      <a:pt x="158" y="142"/>
                      <a:pt x="158" y="142"/>
                    </a:cubicBezTo>
                    <a:cubicBezTo>
                      <a:pt x="158" y="140"/>
                      <a:pt x="158" y="140"/>
                      <a:pt x="158" y="140"/>
                    </a:cubicBezTo>
                    <a:cubicBezTo>
                      <a:pt x="157" y="139"/>
                      <a:pt x="156" y="139"/>
                      <a:pt x="156" y="139"/>
                    </a:cubicBezTo>
                    <a:cubicBezTo>
                      <a:pt x="156" y="139"/>
                      <a:pt x="156" y="139"/>
                      <a:pt x="156" y="139"/>
                    </a:cubicBezTo>
                    <a:cubicBezTo>
                      <a:pt x="156" y="139"/>
                      <a:pt x="156" y="139"/>
                      <a:pt x="156" y="139"/>
                    </a:cubicBezTo>
                    <a:cubicBezTo>
                      <a:pt x="156" y="139"/>
                      <a:pt x="157" y="139"/>
                      <a:pt x="157" y="139"/>
                    </a:cubicBezTo>
                    <a:cubicBezTo>
                      <a:pt x="157" y="139"/>
                      <a:pt x="157" y="139"/>
                      <a:pt x="157" y="139"/>
                    </a:cubicBezTo>
                    <a:cubicBezTo>
                      <a:pt x="156" y="138"/>
                      <a:pt x="156" y="138"/>
                      <a:pt x="155" y="138"/>
                    </a:cubicBezTo>
                    <a:cubicBezTo>
                      <a:pt x="154" y="138"/>
                      <a:pt x="153" y="139"/>
                      <a:pt x="153" y="139"/>
                    </a:cubicBezTo>
                    <a:cubicBezTo>
                      <a:pt x="153" y="139"/>
                      <a:pt x="152" y="139"/>
                      <a:pt x="152" y="139"/>
                    </a:cubicBezTo>
                    <a:cubicBezTo>
                      <a:pt x="152" y="139"/>
                      <a:pt x="152" y="139"/>
                      <a:pt x="152" y="139"/>
                    </a:cubicBezTo>
                    <a:cubicBezTo>
                      <a:pt x="152" y="139"/>
                      <a:pt x="151" y="139"/>
                      <a:pt x="151" y="139"/>
                    </a:cubicBezTo>
                    <a:cubicBezTo>
                      <a:pt x="151" y="140"/>
                      <a:pt x="150" y="140"/>
                      <a:pt x="150" y="140"/>
                    </a:cubicBezTo>
                    <a:cubicBezTo>
                      <a:pt x="150" y="140"/>
                      <a:pt x="149" y="140"/>
                      <a:pt x="149" y="140"/>
                    </a:cubicBezTo>
                    <a:cubicBezTo>
                      <a:pt x="149" y="140"/>
                      <a:pt x="149" y="141"/>
                      <a:pt x="149" y="141"/>
                    </a:cubicBezTo>
                    <a:cubicBezTo>
                      <a:pt x="149" y="141"/>
                      <a:pt x="148" y="140"/>
                      <a:pt x="148" y="140"/>
                    </a:cubicBezTo>
                    <a:cubicBezTo>
                      <a:pt x="149" y="140"/>
                      <a:pt x="149" y="140"/>
                      <a:pt x="150" y="140"/>
                    </a:cubicBezTo>
                    <a:cubicBezTo>
                      <a:pt x="150" y="140"/>
                      <a:pt x="150" y="140"/>
                      <a:pt x="150" y="140"/>
                    </a:cubicBezTo>
                    <a:cubicBezTo>
                      <a:pt x="150" y="139"/>
                      <a:pt x="150" y="139"/>
                      <a:pt x="150" y="139"/>
                    </a:cubicBezTo>
                    <a:cubicBezTo>
                      <a:pt x="151" y="138"/>
                      <a:pt x="154" y="137"/>
                      <a:pt x="156" y="137"/>
                    </a:cubicBezTo>
                    <a:cubicBezTo>
                      <a:pt x="157" y="137"/>
                      <a:pt x="157" y="137"/>
                      <a:pt x="158" y="137"/>
                    </a:cubicBezTo>
                    <a:cubicBezTo>
                      <a:pt x="158" y="131"/>
                      <a:pt x="158" y="131"/>
                      <a:pt x="158" y="131"/>
                    </a:cubicBezTo>
                    <a:cubicBezTo>
                      <a:pt x="157" y="131"/>
                      <a:pt x="157" y="132"/>
                      <a:pt x="157" y="132"/>
                    </a:cubicBezTo>
                    <a:cubicBezTo>
                      <a:pt x="156" y="132"/>
                      <a:pt x="156" y="132"/>
                      <a:pt x="156" y="132"/>
                    </a:cubicBezTo>
                    <a:cubicBezTo>
                      <a:pt x="156" y="132"/>
                      <a:pt x="155" y="132"/>
                      <a:pt x="155" y="132"/>
                    </a:cubicBezTo>
                    <a:cubicBezTo>
                      <a:pt x="154" y="132"/>
                      <a:pt x="154" y="132"/>
                      <a:pt x="154" y="132"/>
                    </a:cubicBezTo>
                    <a:cubicBezTo>
                      <a:pt x="154" y="132"/>
                      <a:pt x="154" y="132"/>
                      <a:pt x="153" y="132"/>
                    </a:cubicBezTo>
                    <a:cubicBezTo>
                      <a:pt x="153" y="132"/>
                      <a:pt x="152" y="132"/>
                      <a:pt x="152" y="132"/>
                    </a:cubicBezTo>
                    <a:cubicBezTo>
                      <a:pt x="152" y="132"/>
                      <a:pt x="151" y="132"/>
                      <a:pt x="151" y="132"/>
                    </a:cubicBezTo>
                    <a:cubicBezTo>
                      <a:pt x="151" y="130"/>
                      <a:pt x="153" y="130"/>
                      <a:pt x="155" y="130"/>
                    </a:cubicBezTo>
                    <a:cubicBezTo>
                      <a:pt x="155" y="130"/>
                      <a:pt x="156" y="130"/>
                      <a:pt x="156" y="130"/>
                    </a:cubicBezTo>
                    <a:cubicBezTo>
                      <a:pt x="157" y="130"/>
                      <a:pt x="157" y="129"/>
                      <a:pt x="157" y="129"/>
                    </a:cubicBezTo>
                    <a:cubicBezTo>
                      <a:pt x="157" y="129"/>
                      <a:pt x="157" y="129"/>
                      <a:pt x="157" y="129"/>
                    </a:cubicBezTo>
                    <a:cubicBezTo>
                      <a:pt x="158" y="129"/>
                      <a:pt x="158" y="129"/>
                      <a:pt x="158" y="129"/>
                    </a:cubicBezTo>
                    <a:cubicBezTo>
                      <a:pt x="158" y="121"/>
                      <a:pt x="158" y="121"/>
                      <a:pt x="158" y="121"/>
                    </a:cubicBezTo>
                    <a:moveTo>
                      <a:pt x="181" y="116"/>
                    </a:moveTo>
                    <a:cubicBezTo>
                      <a:pt x="180" y="116"/>
                      <a:pt x="178" y="117"/>
                      <a:pt x="177" y="117"/>
                    </a:cubicBezTo>
                    <a:cubicBezTo>
                      <a:pt x="175" y="118"/>
                      <a:pt x="173" y="120"/>
                      <a:pt x="172" y="121"/>
                    </a:cubicBezTo>
                    <a:cubicBezTo>
                      <a:pt x="182" y="121"/>
                      <a:pt x="182" y="121"/>
                      <a:pt x="182" y="121"/>
                    </a:cubicBezTo>
                    <a:cubicBezTo>
                      <a:pt x="182" y="121"/>
                      <a:pt x="182" y="121"/>
                      <a:pt x="183" y="120"/>
                    </a:cubicBezTo>
                    <a:cubicBezTo>
                      <a:pt x="182" y="120"/>
                      <a:pt x="182" y="120"/>
                      <a:pt x="182" y="120"/>
                    </a:cubicBezTo>
                    <a:cubicBezTo>
                      <a:pt x="182" y="120"/>
                      <a:pt x="181" y="121"/>
                      <a:pt x="181" y="121"/>
                    </a:cubicBezTo>
                    <a:cubicBezTo>
                      <a:pt x="181" y="120"/>
                      <a:pt x="180" y="120"/>
                      <a:pt x="181" y="120"/>
                    </a:cubicBezTo>
                    <a:cubicBezTo>
                      <a:pt x="180" y="120"/>
                      <a:pt x="179" y="120"/>
                      <a:pt x="179" y="120"/>
                    </a:cubicBezTo>
                    <a:cubicBezTo>
                      <a:pt x="180" y="120"/>
                      <a:pt x="180" y="120"/>
                      <a:pt x="180" y="120"/>
                    </a:cubicBezTo>
                    <a:cubicBezTo>
                      <a:pt x="181" y="120"/>
                      <a:pt x="181" y="120"/>
                      <a:pt x="181" y="120"/>
                    </a:cubicBezTo>
                    <a:cubicBezTo>
                      <a:pt x="182" y="119"/>
                      <a:pt x="184" y="119"/>
                      <a:pt x="184" y="118"/>
                    </a:cubicBezTo>
                    <a:cubicBezTo>
                      <a:pt x="183" y="117"/>
                      <a:pt x="183" y="117"/>
                      <a:pt x="183" y="117"/>
                    </a:cubicBezTo>
                    <a:cubicBezTo>
                      <a:pt x="183" y="118"/>
                      <a:pt x="183" y="118"/>
                      <a:pt x="183" y="118"/>
                    </a:cubicBezTo>
                    <a:cubicBezTo>
                      <a:pt x="183" y="117"/>
                      <a:pt x="182" y="116"/>
                      <a:pt x="181" y="116"/>
                    </a:cubicBezTo>
                    <a:moveTo>
                      <a:pt x="159" y="121"/>
                    </a:moveTo>
                    <a:cubicBezTo>
                      <a:pt x="159" y="121"/>
                      <a:pt x="159" y="120"/>
                      <a:pt x="159" y="120"/>
                    </a:cubicBezTo>
                    <a:cubicBezTo>
                      <a:pt x="159" y="120"/>
                      <a:pt x="159" y="120"/>
                      <a:pt x="159" y="120"/>
                    </a:cubicBezTo>
                    <a:cubicBezTo>
                      <a:pt x="159" y="120"/>
                      <a:pt x="159" y="120"/>
                      <a:pt x="159" y="121"/>
                    </a:cubicBezTo>
                    <a:moveTo>
                      <a:pt x="169" y="118"/>
                    </a:moveTo>
                    <a:cubicBezTo>
                      <a:pt x="169" y="118"/>
                      <a:pt x="169" y="118"/>
                      <a:pt x="169" y="118"/>
                    </a:cubicBezTo>
                    <a:cubicBezTo>
                      <a:pt x="169" y="118"/>
                      <a:pt x="169" y="118"/>
                      <a:pt x="169" y="118"/>
                    </a:cubicBezTo>
                    <a:cubicBezTo>
                      <a:pt x="169" y="117"/>
                      <a:pt x="169" y="117"/>
                      <a:pt x="169" y="117"/>
                    </a:cubicBezTo>
                    <a:cubicBezTo>
                      <a:pt x="169" y="118"/>
                      <a:pt x="169" y="118"/>
                      <a:pt x="169" y="118"/>
                    </a:cubicBezTo>
                    <a:moveTo>
                      <a:pt x="164" y="118"/>
                    </a:moveTo>
                    <a:cubicBezTo>
                      <a:pt x="163" y="117"/>
                      <a:pt x="163" y="117"/>
                      <a:pt x="162" y="117"/>
                    </a:cubicBezTo>
                    <a:cubicBezTo>
                      <a:pt x="163" y="117"/>
                      <a:pt x="163" y="116"/>
                      <a:pt x="164" y="116"/>
                    </a:cubicBezTo>
                    <a:cubicBezTo>
                      <a:pt x="164" y="116"/>
                      <a:pt x="164" y="116"/>
                      <a:pt x="164" y="116"/>
                    </a:cubicBezTo>
                    <a:cubicBezTo>
                      <a:pt x="164" y="117"/>
                      <a:pt x="165" y="118"/>
                      <a:pt x="165" y="118"/>
                    </a:cubicBezTo>
                    <a:cubicBezTo>
                      <a:pt x="165" y="118"/>
                      <a:pt x="165" y="118"/>
                      <a:pt x="165" y="118"/>
                    </a:cubicBezTo>
                    <a:cubicBezTo>
                      <a:pt x="165" y="118"/>
                      <a:pt x="165" y="118"/>
                      <a:pt x="164" y="118"/>
                    </a:cubicBezTo>
                    <a:cubicBezTo>
                      <a:pt x="164" y="118"/>
                      <a:pt x="164" y="118"/>
                      <a:pt x="164" y="118"/>
                    </a:cubicBezTo>
                    <a:cubicBezTo>
                      <a:pt x="164" y="118"/>
                      <a:pt x="164" y="118"/>
                      <a:pt x="164" y="118"/>
                    </a:cubicBezTo>
                    <a:moveTo>
                      <a:pt x="160" y="114"/>
                    </a:moveTo>
                    <a:cubicBezTo>
                      <a:pt x="160" y="114"/>
                      <a:pt x="160" y="113"/>
                      <a:pt x="160" y="113"/>
                    </a:cubicBezTo>
                    <a:cubicBezTo>
                      <a:pt x="160" y="113"/>
                      <a:pt x="160" y="113"/>
                      <a:pt x="160" y="113"/>
                    </a:cubicBezTo>
                    <a:cubicBezTo>
                      <a:pt x="160" y="114"/>
                      <a:pt x="161" y="114"/>
                      <a:pt x="160" y="114"/>
                    </a:cubicBezTo>
                    <a:moveTo>
                      <a:pt x="159" y="114"/>
                    </a:moveTo>
                    <a:cubicBezTo>
                      <a:pt x="159" y="114"/>
                      <a:pt x="159" y="114"/>
                      <a:pt x="159" y="114"/>
                    </a:cubicBezTo>
                    <a:cubicBezTo>
                      <a:pt x="160" y="113"/>
                      <a:pt x="159" y="114"/>
                      <a:pt x="159" y="113"/>
                    </a:cubicBezTo>
                    <a:cubicBezTo>
                      <a:pt x="159" y="113"/>
                      <a:pt x="159" y="113"/>
                      <a:pt x="159" y="113"/>
                    </a:cubicBezTo>
                    <a:cubicBezTo>
                      <a:pt x="159" y="113"/>
                      <a:pt x="159" y="113"/>
                      <a:pt x="159" y="113"/>
                    </a:cubicBezTo>
                    <a:cubicBezTo>
                      <a:pt x="160" y="113"/>
                      <a:pt x="160" y="113"/>
                      <a:pt x="160" y="113"/>
                    </a:cubicBezTo>
                    <a:cubicBezTo>
                      <a:pt x="160" y="114"/>
                      <a:pt x="160" y="114"/>
                      <a:pt x="159" y="114"/>
                    </a:cubicBezTo>
                    <a:moveTo>
                      <a:pt x="159" y="112"/>
                    </a:moveTo>
                    <a:cubicBezTo>
                      <a:pt x="159" y="112"/>
                      <a:pt x="159" y="112"/>
                      <a:pt x="159" y="112"/>
                    </a:cubicBezTo>
                    <a:cubicBezTo>
                      <a:pt x="160" y="112"/>
                      <a:pt x="160" y="112"/>
                      <a:pt x="160" y="112"/>
                    </a:cubicBezTo>
                    <a:cubicBezTo>
                      <a:pt x="160" y="112"/>
                      <a:pt x="159" y="112"/>
                      <a:pt x="159" y="112"/>
                    </a:cubicBezTo>
                    <a:moveTo>
                      <a:pt x="159" y="112"/>
                    </a:moveTo>
                    <a:cubicBezTo>
                      <a:pt x="159" y="112"/>
                      <a:pt x="159" y="112"/>
                      <a:pt x="159" y="112"/>
                    </a:cubicBezTo>
                    <a:cubicBezTo>
                      <a:pt x="159" y="112"/>
                      <a:pt x="159" y="112"/>
                      <a:pt x="159" y="112"/>
                    </a:cubicBezTo>
                    <a:moveTo>
                      <a:pt x="173" y="112"/>
                    </a:moveTo>
                    <a:cubicBezTo>
                      <a:pt x="172" y="112"/>
                      <a:pt x="172" y="111"/>
                      <a:pt x="172" y="111"/>
                    </a:cubicBezTo>
                    <a:cubicBezTo>
                      <a:pt x="173" y="111"/>
                      <a:pt x="173" y="111"/>
                      <a:pt x="173" y="112"/>
                    </a:cubicBezTo>
                    <a:cubicBezTo>
                      <a:pt x="173" y="112"/>
                      <a:pt x="173" y="112"/>
                      <a:pt x="173" y="112"/>
                    </a:cubicBezTo>
                    <a:cubicBezTo>
                      <a:pt x="173" y="112"/>
                      <a:pt x="173" y="112"/>
                      <a:pt x="173" y="112"/>
                    </a:cubicBezTo>
                    <a:moveTo>
                      <a:pt x="160" y="111"/>
                    </a:moveTo>
                    <a:cubicBezTo>
                      <a:pt x="160" y="111"/>
                      <a:pt x="160" y="111"/>
                      <a:pt x="160" y="110"/>
                    </a:cubicBezTo>
                    <a:cubicBezTo>
                      <a:pt x="160" y="110"/>
                      <a:pt x="161" y="110"/>
                      <a:pt x="161" y="110"/>
                    </a:cubicBezTo>
                    <a:cubicBezTo>
                      <a:pt x="161" y="110"/>
                      <a:pt x="161" y="110"/>
                      <a:pt x="161" y="110"/>
                    </a:cubicBezTo>
                    <a:cubicBezTo>
                      <a:pt x="161" y="111"/>
                      <a:pt x="161" y="111"/>
                      <a:pt x="161" y="111"/>
                    </a:cubicBezTo>
                    <a:cubicBezTo>
                      <a:pt x="161" y="111"/>
                      <a:pt x="161" y="111"/>
                      <a:pt x="161" y="111"/>
                    </a:cubicBezTo>
                    <a:cubicBezTo>
                      <a:pt x="161" y="111"/>
                      <a:pt x="161" y="111"/>
                      <a:pt x="161" y="111"/>
                    </a:cubicBezTo>
                    <a:cubicBezTo>
                      <a:pt x="161" y="111"/>
                      <a:pt x="161" y="111"/>
                      <a:pt x="160" y="111"/>
                    </a:cubicBezTo>
                    <a:moveTo>
                      <a:pt x="166" y="112"/>
                    </a:moveTo>
                    <a:cubicBezTo>
                      <a:pt x="166" y="111"/>
                      <a:pt x="167" y="109"/>
                      <a:pt x="169" y="109"/>
                    </a:cubicBezTo>
                    <a:cubicBezTo>
                      <a:pt x="169" y="110"/>
                      <a:pt x="169" y="110"/>
                      <a:pt x="169" y="110"/>
                    </a:cubicBezTo>
                    <a:cubicBezTo>
                      <a:pt x="169" y="110"/>
                      <a:pt x="169" y="110"/>
                      <a:pt x="169" y="110"/>
                    </a:cubicBezTo>
                    <a:cubicBezTo>
                      <a:pt x="169" y="110"/>
                      <a:pt x="169" y="110"/>
                      <a:pt x="169" y="110"/>
                    </a:cubicBezTo>
                    <a:cubicBezTo>
                      <a:pt x="169" y="110"/>
                      <a:pt x="169" y="110"/>
                      <a:pt x="169" y="110"/>
                    </a:cubicBezTo>
                    <a:cubicBezTo>
                      <a:pt x="169" y="110"/>
                      <a:pt x="169" y="110"/>
                      <a:pt x="169" y="110"/>
                    </a:cubicBezTo>
                    <a:cubicBezTo>
                      <a:pt x="169" y="110"/>
                      <a:pt x="168" y="110"/>
                      <a:pt x="168" y="111"/>
                    </a:cubicBezTo>
                    <a:cubicBezTo>
                      <a:pt x="168" y="110"/>
                      <a:pt x="168" y="110"/>
                      <a:pt x="168" y="110"/>
                    </a:cubicBezTo>
                    <a:cubicBezTo>
                      <a:pt x="168" y="111"/>
                      <a:pt x="167" y="111"/>
                      <a:pt x="167" y="112"/>
                    </a:cubicBezTo>
                    <a:cubicBezTo>
                      <a:pt x="167" y="111"/>
                      <a:pt x="167" y="111"/>
                      <a:pt x="167" y="111"/>
                    </a:cubicBezTo>
                    <a:cubicBezTo>
                      <a:pt x="167" y="111"/>
                      <a:pt x="167" y="111"/>
                      <a:pt x="167" y="111"/>
                    </a:cubicBezTo>
                    <a:cubicBezTo>
                      <a:pt x="166" y="111"/>
                      <a:pt x="166" y="112"/>
                      <a:pt x="166" y="112"/>
                    </a:cubicBezTo>
                    <a:moveTo>
                      <a:pt x="177" y="111"/>
                    </a:moveTo>
                    <a:cubicBezTo>
                      <a:pt x="177" y="110"/>
                      <a:pt x="178" y="110"/>
                      <a:pt x="178" y="109"/>
                    </a:cubicBezTo>
                    <a:cubicBezTo>
                      <a:pt x="178" y="110"/>
                      <a:pt x="178" y="111"/>
                      <a:pt x="177" y="111"/>
                    </a:cubicBezTo>
                    <a:moveTo>
                      <a:pt x="177" y="111"/>
                    </a:moveTo>
                    <a:cubicBezTo>
                      <a:pt x="176" y="111"/>
                      <a:pt x="175" y="109"/>
                      <a:pt x="176" y="109"/>
                    </a:cubicBezTo>
                    <a:cubicBezTo>
                      <a:pt x="176" y="109"/>
                      <a:pt x="176" y="110"/>
                      <a:pt x="177" y="111"/>
                    </a:cubicBezTo>
                    <a:cubicBezTo>
                      <a:pt x="177" y="111"/>
                      <a:pt x="177" y="111"/>
                      <a:pt x="177" y="111"/>
                    </a:cubicBezTo>
                    <a:moveTo>
                      <a:pt x="179" y="109"/>
                    </a:moveTo>
                    <a:cubicBezTo>
                      <a:pt x="179" y="108"/>
                      <a:pt x="179" y="108"/>
                      <a:pt x="179" y="108"/>
                    </a:cubicBezTo>
                    <a:cubicBezTo>
                      <a:pt x="179" y="108"/>
                      <a:pt x="179" y="108"/>
                      <a:pt x="179" y="108"/>
                    </a:cubicBezTo>
                    <a:cubicBezTo>
                      <a:pt x="180" y="108"/>
                      <a:pt x="180" y="109"/>
                      <a:pt x="179" y="109"/>
                    </a:cubicBezTo>
                    <a:moveTo>
                      <a:pt x="187" y="108"/>
                    </a:moveTo>
                    <a:cubicBezTo>
                      <a:pt x="186" y="108"/>
                      <a:pt x="187" y="108"/>
                      <a:pt x="186" y="107"/>
                    </a:cubicBezTo>
                    <a:cubicBezTo>
                      <a:pt x="186" y="107"/>
                      <a:pt x="186" y="107"/>
                      <a:pt x="186" y="107"/>
                    </a:cubicBezTo>
                    <a:cubicBezTo>
                      <a:pt x="187" y="107"/>
                      <a:pt x="187" y="108"/>
                      <a:pt x="187" y="108"/>
                    </a:cubicBezTo>
                    <a:moveTo>
                      <a:pt x="182" y="107"/>
                    </a:moveTo>
                    <a:cubicBezTo>
                      <a:pt x="183" y="107"/>
                      <a:pt x="182" y="106"/>
                      <a:pt x="183" y="106"/>
                    </a:cubicBezTo>
                    <a:cubicBezTo>
                      <a:pt x="183" y="106"/>
                      <a:pt x="183" y="107"/>
                      <a:pt x="183" y="107"/>
                    </a:cubicBezTo>
                    <a:cubicBezTo>
                      <a:pt x="182" y="107"/>
                      <a:pt x="182" y="107"/>
                      <a:pt x="182" y="107"/>
                    </a:cubicBezTo>
                    <a:cubicBezTo>
                      <a:pt x="182" y="107"/>
                      <a:pt x="182" y="107"/>
                      <a:pt x="182" y="107"/>
                    </a:cubicBezTo>
                    <a:moveTo>
                      <a:pt x="186" y="107"/>
                    </a:moveTo>
                    <a:cubicBezTo>
                      <a:pt x="185" y="107"/>
                      <a:pt x="185" y="107"/>
                      <a:pt x="185" y="107"/>
                    </a:cubicBezTo>
                    <a:cubicBezTo>
                      <a:pt x="186" y="107"/>
                      <a:pt x="185" y="106"/>
                      <a:pt x="185" y="106"/>
                    </a:cubicBezTo>
                    <a:cubicBezTo>
                      <a:pt x="186" y="106"/>
                      <a:pt x="186" y="106"/>
                      <a:pt x="186" y="107"/>
                    </a:cubicBezTo>
                    <a:moveTo>
                      <a:pt x="185" y="107"/>
                    </a:moveTo>
                    <a:cubicBezTo>
                      <a:pt x="184" y="107"/>
                      <a:pt x="184" y="106"/>
                      <a:pt x="184" y="106"/>
                    </a:cubicBezTo>
                    <a:cubicBezTo>
                      <a:pt x="184" y="106"/>
                      <a:pt x="184" y="106"/>
                      <a:pt x="184" y="105"/>
                    </a:cubicBezTo>
                    <a:cubicBezTo>
                      <a:pt x="184" y="105"/>
                      <a:pt x="184" y="105"/>
                      <a:pt x="184" y="105"/>
                    </a:cubicBezTo>
                    <a:cubicBezTo>
                      <a:pt x="185" y="105"/>
                      <a:pt x="185" y="107"/>
                      <a:pt x="185" y="107"/>
                    </a:cubicBezTo>
                    <a:moveTo>
                      <a:pt x="179" y="105"/>
                    </a:moveTo>
                    <a:cubicBezTo>
                      <a:pt x="179" y="104"/>
                      <a:pt x="178" y="104"/>
                      <a:pt x="178" y="104"/>
                    </a:cubicBezTo>
                    <a:cubicBezTo>
                      <a:pt x="178" y="104"/>
                      <a:pt x="178" y="104"/>
                      <a:pt x="179" y="104"/>
                    </a:cubicBezTo>
                    <a:cubicBezTo>
                      <a:pt x="179" y="104"/>
                      <a:pt x="179" y="104"/>
                      <a:pt x="179" y="104"/>
                    </a:cubicBezTo>
                    <a:cubicBezTo>
                      <a:pt x="179" y="104"/>
                      <a:pt x="180" y="104"/>
                      <a:pt x="180" y="104"/>
                    </a:cubicBezTo>
                    <a:cubicBezTo>
                      <a:pt x="180" y="104"/>
                      <a:pt x="180" y="104"/>
                      <a:pt x="180" y="104"/>
                    </a:cubicBezTo>
                    <a:cubicBezTo>
                      <a:pt x="180" y="105"/>
                      <a:pt x="180" y="105"/>
                      <a:pt x="180" y="105"/>
                    </a:cubicBezTo>
                    <a:cubicBezTo>
                      <a:pt x="180" y="105"/>
                      <a:pt x="180" y="105"/>
                      <a:pt x="179" y="105"/>
                    </a:cubicBezTo>
                    <a:cubicBezTo>
                      <a:pt x="179" y="105"/>
                      <a:pt x="179" y="105"/>
                      <a:pt x="179" y="105"/>
                    </a:cubicBezTo>
                    <a:cubicBezTo>
                      <a:pt x="179" y="105"/>
                      <a:pt x="179" y="105"/>
                      <a:pt x="179" y="105"/>
                    </a:cubicBezTo>
                    <a:moveTo>
                      <a:pt x="178" y="102"/>
                    </a:moveTo>
                    <a:cubicBezTo>
                      <a:pt x="178" y="102"/>
                      <a:pt x="178" y="102"/>
                      <a:pt x="178" y="102"/>
                    </a:cubicBezTo>
                    <a:cubicBezTo>
                      <a:pt x="178" y="102"/>
                      <a:pt x="178" y="102"/>
                      <a:pt x="178" y="102"/>
                    </a:cubicBezTo>
                    <a:moveTo>
                      <a:pt x="187" y="102"/>
                    </a:moveTo>
                    <a:cubicBezTo>
                      <a:pt x="187" y="101"/>
                      <a:pt x="187" y="101"/>
                      <a:pt x="187" y="100"/>
                    </a:cubicBezTo>
                    <a:cubicBezTo>
                      <a:pt x="187" y="101"/>
                      <a:pt x="188" y="102"/>
                      <a:pt x="188" y="102"/>
                    </a:cubicBezTo>
                    <a:cubicBezTo>
                      <a:pt x="188" y="102"/>
                      <a:pt x="189" y="102"/>
                      <a:pt x="189" y="102"/>
                    </a:cubicBezTo>
                    <a:cubicBezTo>
                      <a:pt x="189" y="102"/>
                      <a:pt x="189" y="102"/>
                      <a:pt x="189" y="103"/>
                    </a:cubicBezTo>
                    <a:cubicBezTo>
                      <a:pt x="189" y="103"/>
                      <a:pt x="188" y="103"/>
                      <a:pt x="188" y="103"/>
                    </a:cubicBezTo>
                    <a:cubicBezTo>
                      <a:pt x="188" y="103"/>
                      <a:pt x="188" y="103"/>
                      <a:pt x="188" y="103"/>
                    </a:cubicBezTo>
                    <a:cubicBezTo>
                      <a:pt x="187" y="103"/>
                      <a:pt x="187" y="103"/>
                      <a:pt x="187" y="102"/>
                    </a:cubicBezTo>
                    <a:cubicBezTo>
                      <a:pt x="187" y="103"/>
                      <a:pt x="187" y="103"/>
                      <a:pt x="187" y="103"/>
                    </a:cubicBezTo>
                    <a:cubicBezTo>
                      <a:pt x="187" y="103"/>
                      <a:pt x="187" y="103"/>
                      <a:pt x="186" y="103"/>
                    </a:cubicBezTo>
                    <a:cubicBezTo>
                      <a:pt x="186" y="103"/>
                      <a:pt x="186" y="103"/>
                      <a:pt x="186" y="103"/>
                    </a:cubicBezTo>
                    <a:cubicBezTo>
                      <a:pt x="186" y="103"/>
                      <a:pt x="186" y="103"/>
                      <a:pt x="186" y="103"/>
                    </a:cubicBezTo>
                    <a:cubicBezTo>
                      <a:pt x="186" y="103"/>
                      <a:pt x="186" y="103"/>
                      <a:pt x="186" y="103"/>
                    </a:cubicBezTo>
                    <a:cubicBezTo>
                      <a:pt x="186" y="103"/>
                      <a:pt x="186" y="104"/>
                      <a:pt x="186" y="104"/>
                    </a:cubicBezTo>
                    <a:cubicBezTo>
                      <a:pt x="186" y="104"/>
                      <a:pt x="186" y="103"/>
                      <a:pt x="186" y="103"/>
                    </a:cubicBezTo>
                    <a:cubicBezTo>
                      <a:pt x="186" y="103"/>
                      <a:pt x="185" y="103"/>
                      <a:pt x="185" y="103"/>
                    </a:cubicBezTo>
                    <a:cubicBezTo>
                      <a:pt x="185" y="103"/>
                      <a:pt x="185" y="103"/>
                      <a:pt x="185" y="103"/>
                    </a:cubicBezTo>
                    <a:cubicBezTo>
                      <a:pt x="185" y="103"/>
                      <a:pt x="185" y="104"/>
                      <a:pt x="185" y="104"/>
                    </a:cubicBezTo>
                    <a:cubicBezTo>
                      <a:pt x="185" y="104"/>
                      <a:pt x="186" y="104"/>
                      <a:pt x="186" y="104"/>
                    </a:cubicBezTo>
                    <a:cubicBezTo>
                      <a:pt x="186" y="105"/>
                      <a:pt x="186" y="105"/>
                      <a:pt x="186" y="105"/>
                    </a:cubicBezTo>
                    <a:cubicBezTo>
                      <a:pt x="185" y="104"/>
                      <a:pt x="185" y="104"/>
                      <a:pt x="184" y="104"/>
                    </a:cubicBezTo>
                    <a:cubicBezTo>
                      <a:pt x="185" y="104"/>
                      <a:pt x="185" y="103"/>
                      <a:pt x="185" y="103"/>
                    </a:cubicBezTo>
                    <a:cubicBezTo>
                      <a:pt x="185" y="102"/>
                      <a:pt x="184" y="102"/>
                      <a:pt x="184" y="102"/>
                    </a:cubicBezTo>
                    <a:cubicBezTo>
                      <a:pt x="184" y="102"/>
                      <a:pt x="184" y="101"/>
                      <a:pt x="185" y="101"/>
                    </a:cubicBezTo>
                    <a:cubicBezTo>
                      <a:pt x="185" y="101"/>
                      <a:pt x="185" y="102"/>
                      <a:pt x="185" y="102"/>
                    </a:cubicBezTo>
                    <a:cubicBezTo>
                      <a:pt x="185" y="101"/>
                      <a:pt x="185" y="101"/>
                      <a:pt x="185" y="101"/>
                    </a:cubicBezTo>
                    <a:cubicBezTo>
                      <a:pt x="185" y="101"/>
                      <a:pt x="185" y="101"/>
                      <a:pt x="185" y="101"/>
                    </a:cubicBezTo>
                    <a:cubicBezTo>
                      <a:pt x="185" y="101"/>
                      <a:pt x="185" y="102"/>
                      <a:pt x="186" y="102"/>
                    </a:cubicBezTo>
                    <a:cubicBezTo>
                      <a:pt x="186" y="102"/>
                      <a:pt x="186" y="101"/>
                      <a:pt x="187" y="101"/>
                    </a:cubicBezTo>
                    <a:cubicBezTo>
                      <a:pt x="187" y="101"/>
                      <a:pt x="187" y="101"/>
                      <a:pt x="187" y="102"/>
                    </a:cubicBezTo>
                    <a:moveTo>
                      <a:pt x="177" y="102"/>
                    </a:moveTo>
                    <a:cubicBezTo>
                      <a:pt x="177" y="102"/>
                      <a:pt x="177" y="102"/>
                      <a:pt x="177" y="102"/>
                    </a:cubicBezTo>
                    <a:cubicBezTo>
                      <a:pt x="177" y="102"/>
                      <a:pt x="176" y="101"/>
                      <a:pt x="176" y="101"/>
                    </a:cubicBezTo>
                    <a:cubicBezTo>
                      <a:pt x="176" y="100"/>
                      <a:pt x="177" y="99"/>
                      <a:pt x="178" y="99"/>
                    </a:cubicBezTo>
                    <a:cubicBezTo>
                      <a:pt x="178" y="99"/>
                      <a:pt x="178" y="99"/>
                      <a:pt x="178" y="99"/>
                    </a:cubicBezTo>
                    <a:cubicBezTo>
                      <a:pt x="179" y="99"/>
                      <a:pt x="178" y="100"/>
                      <a:pt x="179" y="100"/>
                    </a:cubicBezTo>
                    <a:cubicBezTo>
                      <a:pt x="178" y="101"/>
                      <a:pt x="178" y="101"/>
                      <a:pt x="178" y="101"/>
                    </a:cubicBezTo>
                    <a:cubicBezTo>
                      <a:pt x="178" y="100"/>
                      <a:pt x="178" y="100"/>
                      <a:pt x="178" y="100"/>
                    </a:cubicBezTo>
                    <a:cubicBezTo>
                      <a:pt x="177" y="99"/>
                      <a:pt x="177" y="99"/>
                      <a:pt x="177" y="99"/>
                    </a:cubicBezTo>
                    <a:cubicBezTo>
                      <a:pt x="177" y="100"/>
                      <a:pt x="177" y="100"/>
                      <a:pt x="177" y="100"/>
                    </a:cubicBezTo>
                    <a:cubicBezTo>
                      <a:pt x="177" y="100"/>
                      <a:pt x="178" y="100"/>
                      <a:pt x="177" y="101"/>
                    </a:cubicBezTo>
                    <a:cubicBezTo>
                      <a:pt x="178" y="101"/>
                      <a:pt x="178" y="102"/>
                      <a:pt x="178" y="102"/>
                    </a:cubicBezTo>
                    <a:cubicBezTo>
                      <a:pt x="178" y="102"/>
                      <a:pt x="178" y="102"/>
                      <a:pt x="178" y="102"/>
                    </a:cubicBezTo>
                    <a:cubicBezTo>
                      <a:pt x="178" y="102"/>
                      <a:pt x="178" y="102"/>
                      <a:pt x="178" y="102"/>
                    </a:cubicBezTo>
                    <a:cubicBezTo>
                      <a:pt x="178" y="102"/>
                      <a:pt x="177" y="102"/>
                      <a:pt x="177" y="102"/>
                    </a:cubicBezTo>
                    <a:cubicBezTo>
                      <a:pt x="177" y="102"/>
                      <a:pt x="177" y="102"/>
                      <a:pt x="177" y="102"/>
                    </a:cubicBezTo>
                    <a:moveTo>
                      <a:pt x="170" y="98"/>
                    </a:moveTo>
                    <a:cubicBezTo>
                      <a:pt x="171" y="98"/>
                      <a:pt x="172" y="98"/>
                      <a:pt x="173" y="97"/>
                    </a:cubicBezTo>
                    <a:cubicBezTo>
                      <a:pt x="173" y="98"/>
                      <a:pt x="173" y="98"/>
                      <a:pt x="173" y="98"/>
                    </a:cubicBezTo>
                    <a:cubicBezTo>
                      <a:pt x="172" y="98"/>
                      <a:pt x="172" y="98"/>
                      <a:pt x="172" y="98"/>
                    </a:cubicBezTo>
                    <a:cubicBezTo>
                      <a:pt x="172" y="98"/>
                      <a:pt x="171" y="98"/>
                      <a:pt x="170" y="98"/>
                    </a:cubicBezTo>
                    <a:moveTo>
                      <a:pt x="170" y="95"/>
                    </a:moveTo>
                    <a:cubicBezTo>
                      <a:pt x="170" y="95"/>
                      <a:pt x="169" y="94"/>
                      <a:pt x="169" y="94"/>
                    </a:cubicBezTo>
                    <a:cubicBezTo>
                      <a:pt x="169" y="94"/>
                      <a:pt x="169" y="94"/>
                      <a:pt x="169" y="94"/>
                    </a:cubicBezTo>
                    <a:cubicBezTo>
                      <a:pt x="170" y="94"/>
                      <a:pt x="170" y="94"/>
                      <a:pt x="170" y="95"/>
                    </a:cubicBezTo>
                    <a:cubicBezTo>
                      <a:pt x="170" y="95"/>
                      <a:pt x="170" y="95"/>
                      <a:pt x="170" y="95"/>
                    </a:cubicBezTo>
                    <a:moveTo>
                      <a:pt x="170" y="93"/>
                    </a:moveTo>
                    <a:cubicBezTo>
                      <a:pt x="171" y="93"/>
                      <a:pt x="171" y="93"/>
                      <a:pt x="171" y="93"/>
                    </a:cubicBezTo>
                    <a:cubicBezTo>
                      <a:pt x="172" y="93"/>
                      <a:pt x="172" y="93"/>
                      <a:pt x="172" y="93"/>
                    </a:cubicBezTo>
                    <a:cubicBezTo>
                      <a:pt x="172" y="93"/>
                      <a:pt x="172" y="93"/>
                      <a:pt x="171" y="93"/>
                    </a:cubicBezTo>
                    <a:cubicBezTo>
                      <a:pt x="171" y="93"/>
                      <a:pt x="171" y="93"/>
                      <a:pt x="171" y="93"/>
                    </a:cubicBezTo>
                    <a:cubicBezTo>
                      <a:pt x="171" y="93"/>
                      <a:pt x="171" y="93"/>
                      <a:pt x="171" y="93"/>
                    </a:cubicBezTo>
                    <a:cubicBezTo>
                      <a:pt x="171" y="93"/>
                      <a:pt x="171" y="93"/>
                      <a:pt x="170" y="93"/>
                    </a:cubicBezTo>
                    <a:moveTo>
                      <a:pt x="170" y="71"/>
                    </a:moveTo>
                    <a:cubicBezTo>
                      <a:pt x="170" y="71"/>
                      <a:pt x="170" y="71"/>
                      <a:pt x="170" y="71"/>
                    </a:cubicBezTo>
                    <a:cubicBezTo>
                      <a:pt x="169" y="71"/>
                      <a:pt x="169" y="72"/>
                      <a:pt x="169" y="72"/>
                    </a:cubicBezTo>
                    <a:cubicBezTo>
                      <a:pt x="169" y="72"/>
                      <a:pt x="169" y="72"/>
                      <a:pt x="169" y="72"/>
                    </a:cubicBezTo>
                    <a:cubicBezTo>
                      <a:pt x="168" y="73"/>
                      <a:pt x="168" y="74"/>
                      <a:pt x="169" y="75"/>
                    </a:cubicBezTo>
                    <a:cubicBezTo>
                      <a:pt x="169" y="75"/>
                      <a:pt x="169" y="75"/>
                      <a:pt x="169" y="75"/>
                    </a:cubicBezTo>
                    <a:cubicBezTo>
                      <a:pt x="168" y="75"/>
                      <a:pt x="168" y="75"/>
                      <a:pt x="168" y="75"/>
                    </a:cubicBezTo>
                    <a:cubicBezTo>
                      <a:pt x="168" y="76"/>
                      <a:pt x="167" y="76"/>
                      <a:pt x="167" y="77"/>
                    </a:cubicBezTo>
                    <a:cubicBezTo>
                      <a:pt x="167" y="78"/>
                      <a:pt x="167" y="78"/>
                      <a:pt x="167" y="78"/>
                    </a:cubicBezTo>
                    <a:cubicBezTo>
                      <a:pt x="167" y="78"/>
                      <a:pt x="167" y="78"/>
                      <a:pt x="167" y="78"/>
                    </a:cubicBezTo>
                    <a:cubicBezTo>
                      <a:pt x="168" y="77"/>
                      <a:pt x="168" y="77"/>
                      <a:pt x="168" y="77"/>
                    </a:cubicBezTo>
                    <a:cubicBezTo>
                      <a:pt x="168" y="77"/>
                      <a:pt x="168" y="77"/>
                      <a:pt x="168" y="77"/>
                    </a:cubicBezTo>
                    <a:cubicBezTo>
                      <a:pt x="168" y="78"/>
                      <a:pt x="167" y="78"/>
                      <a:pt x="168" y="79"/>
                    </a:cubicBezTo>
                    <a:cubicBezTo>
                      <a:pt x="167" y="79"/>
                      <a:pt x="167" y="79"/>
                      <a:pt x="167" y="79"/>
                    </a:cubicBezTo>
                    <a:cubicBezTo>
                      <a:pt x="168" y="80"/>
                      <a:pt x="168" y="80"/>
                      <a:pt x="167" y="80"/>
                    </a:cubicBezTo>
                    <a:cubicBezTo>
                      <a:pt x="168" y="80"/>
                      <a:pt x="168" y="80"/>
                      <a:pt x="168" y="80"/>
                    </a:cubicBezTo>
                    <a:cubicBezTo>
                      <a:pt x="168" y="81"/>
                      <a:pt x="167" y="81"/>
                      <a:pt x="167" y="82"/>
                    </a:cubicBezTo>
                    <a:cubicBezTo>
                      <a:pt x="167" y="82"/>
                      <a:pt x="167" y="82"/>
                      <a:pt x="167" y="82"/>
                    </a:cubicBezTo>
                    <a:cubicBezTo>
                      <a:pt x="166" y="82"/>
                      <a:pt x="166" y="82"/>
                      <a:pt x="166" y="83"/>
                    </a:cubicBezTo>
                    <a:cubicBezTo>
                      <a:pt x="165" y="84"/>
                      <a:pt x="164" y="84"/>
                      <a:pt x="164" y="85"/>
                    </a:cubicBezTo>
                    <a:cubicBezTo>
                      <a:pt x="165" y="86"/>
                      <a:pt x="166" y="88"/>
                      <a:pt x="166" y="90"/>
                    </a:cubicBezTo>
                    <a:cubicBezTo>
                      <a:pt x="167" y="91"/>
                      <a:pt x="165" y="92"/>
                      <a:pt x="166" y="93"/>
                    </a:cubicBezTo>
                    <a:cubicBezTo>
                      <a:pt x="166" y="93"/>
                      <a:pt x="166" y="93"/>
                      <a:pt x="166" y="93"/>
                    </a:cubicBezTo>
                    <a:cubicBezTo>
                      <a:pt x="166" y="93"/>
                      <a:pt x="166" y="93"/>
                      <a:pt x="166" y="94"/>
                    </a:cubicBezTo>
                    <a:cubicBezTo>
                      <a:pt x="166" y="94"/>
                      <a:pt x="166" y="94"/>
                      <a:pt x="166" y="94"/>
                    </a:cubicBezTo>
                    <a:cubicBezTo>
                      <a:pt x="166" y="94"/>
                      <a:pt x="166" y="94"/>
                      <a:pt x="166" y="94"/>
                    </a:cubicBezTo>
                    <a:cubicBezTo>
                      <a:pt x="166" y="94"/>
                      <a:pt x="165" y="94"/>
                      <a:pt x="165" y="94"/>
                    </a:cubicBezTo>
                    <a:cubicBezTo>
                      <a:pt x="165" y="94"/>
                      <a:pt x="165" y="94"/>
                      <a:pt x="165" y="94"/>
                    </a:cubicBezTo>
                    <a:cubicBezTo>
                      <a:pt x="165" y="94"/>
                      <a:pt x="165" y="94"/>
                      <a:pt x="165" y="94"/>
                    </a:cubicBezTo>
                    <a:cubicBezTo>
                      <a:pt x="164" y="96"/>
                      <a:pt x="161" y="97"/>
                      <a:pt x="158" y="98"/>
                    </a:cubicBezTo>
                    <a:cubicBezTo>
                      <a:pt x="159" y="100"/>
                      <a:pt x="158" y="102"/>
                      <a:pt x="158" y="104"/>
                    </a:cubicBezTo>
                    <a:cubicBezTo>
                      <a:pt x="158" y="105"/>
                      <a:pt x="158" y="105"/>
                      <a:pt x="158" y="106"/>
                    </a:cubicBezTo>
                    <a:cubicBezTo>
                      <a:pt x="158" y="106"/>
                      <a:pt x="158" y="107"/>
                      <a:pt x="158" y="107"/>
                    </a:cubicBezTo>
                    <a:cubicBezTo>
                      <a:pt x="158" y="110"/>
                      <a:pt x="158" y="110"/>
                      <a:pt x="158" y="110"/>
                    </a:cubicBezTo>
                    <a:cubicBezTo>
                      <a:pt x="158" y="110"/>
                      <a:pt x="158" y="110"/>
                      <a:pt x="158" y="110"/>
                    </a:cubicBezTo>
                    <a:cubicBezTo>
                      <a:pt x="158" y="110"/>
                      <a:pt x="158" y="110"/>
                      <a:pt x="158" y="110"/>
                    </a:cubicBezTo>
                    <a:cubicBezTo>
                      <a:pt x="158" y="110"/>
                      <a:pt x="158" y="110"/>
                      <a:pt x="158" y="110"/>
                    </a:cubicBezTo>
                    <a:cubicBezTo>
                      <a:pt x="158" y="121"/>
                      <a:pt x="158" y="121"/>
                      <a:pt x="158" y="121"/>
                    </a:cubicBezTo>
                    <a:cubicBezTo>
                      <a:pt x="171" y="121"/>
                      <a:pt x="171" y="121"/>
                      <a:pt x="171" y="121"/>
                    </a:cubicBezTo>
                    <a:cubicBezTo>
                      <a:pt x="171" y="121"/>
                      <a:pt x="171" y="121"/>
                      <a:pt x="171" y="121"/>
                    </a:cubicBezTo>
                    <a:cubicBezTo>
                      <a:pt x="173" y="120"/>
                      <a:pt x="174" y="117"/>
                      <a:pt x="176" y="117"/>
                    </a:cubicBezTo>
                    <a:cubicBezTo>
                      <a:pt x="177" y="116"/>
                      <a:pt x="178" y="116"/>
                      <a:pt x="178" y="116"/>
                    </a:cubicBezTo>
                    <a:cubicBezTo>
                      <a:pt x="179" y="114"/>
                      <a:pt x="180" y="114"/>
                      <a:pt x="181" y="113"/>
                    </a:cubicBezTo>
                    <a:cubicBezTo>
                      <a:pt x="184" y="114"/>
                      <a:pt x="187" y="113"/>
                      <a:pt x="190" y="114"/>
                    </a:cubicBezTo>
                    <a:cubicBezTo>
                      <a:pt x="190" y="114"/>
                      <a:pt x="191" y="114"/>
                      <a:pt x="192" y="114"/>
                    </a:cubicBezTo>
                    <a:cubicBezTo>
                      <a:pt x="192" y="114"/>
                      <a:pt x="192" y="114"/>
                      <a:pt x="193" y="114"/>
                    </a:cubicBezTo>
                    <a:cubicBezTo>
                      <a:pt x="194" y="114"/>
                      <a:pt x="194" y="113"/>
                      <a:pt x="195" y="113"/>
                    </a:cubicBezTo>
                    <a:cubicBezTo>
                      <a:pt x="195" y="112"/>
                      <a:pt x="196" y="112"/>
                      <a:pt x="196" y="111"/>
                    </a:cubicBezTo>
                    <a:cubicBezTo>
                      <a:pt x="196" y="111"/>
                      <a:pt x="196" y="111"/>
                      <a:pt x="196" y="111"/>
                    </a:cubicBezTo>
                    <a:cubicBezTo>
                      <a:pt x="197" y="111"/>
                      <a:pt x="197" y="111"/>
                      <a:pt x="197" y="111"/>
                    </a:cubicBezTo>
                    <a:cubicBezTo>
                      <a:pt x="197" y="111"/>
                      <a:pt x="197" y="111"/>
                      <a:pt x="197" y="111"/>
                    </a:cubicBezTo>
                    <a:cubicBezTo>
                      <a:pt x="198" y="111"/>
                      <a:pt x="198" y="111"/>
                      <a:pt x="198" y="111"/>
                    </a:cubicBezTo>
                    <a:cubicBezTo>
                      <a:pt x="198" y="111"/>
                      <a:pt x="198" y="111"/>
                      <a:pt x="199" y="111"/>
                    </a:cubicBezTo>
                    <a:cubicBezTo>
                      <a:pt x="199" y="111"/>
                      <a:pt x="199" y="111"/>
                      <a:pt x="199" y="111"/>
                    </a:cubicBezTo>
                    <a:cubicBezTo>
                      <a:pt x="200" y="110"/>
                      <a:pt x="202" y="110"/>
                      <a:pt x="202" y="108"/>
                    </a:cubicBezTo>
                    <a:cubicBezTo>
                      <a:pt x="201" y="108"/>
                      <a:pt x="201" y="108"/>
                      <a:pt x="201" y="108"/>
                    </a:cubicBezTo>
                    <a:cubicBezTo>
                      <a:pt x="202" y="108"/>
                      <a:pt x="202" y="108"/>
                      <a:pt x="202" y="108"/>
                    </a:cubicBezTo>
                    <a:cubicBezTo>
                      <a:pt x="202" y="108"/>
                      <a:pt x="202" y="108"/>
                      <a:pt x="202" y="108"/>
                    </a:cubicBezTo>
                    <a:cubicBezTo>
                      <a:pt x="202" y="108"/>
                      <a:pt x="202" y="108"/>
                      <a:pt x="202" y="108"/>
                    </a:cubicBezTo>
                    <a:cubicBezTo>
                      <a:pt x="202" y="108"/>
                      <a:pt x="202" y="108"/>
                      <a:pt x="202" y="108"/>
                    </a:cubicBezTo>
                    <a:cubicBezTo>
                      <a:pt x="202" y="108"/>
                      <a:pt x="201" y="108"/>
                      <a:pt x="201" y="107"/>
                    </a:cubicBezTo>
                    <a:cubicBezTo>
                      <a:pt x="201" y="107"/>
                      <a:pt x="201" y="107"/>
                      <a:pt x="201" y="107"/>
                    </a:cubicBezTo>
                    <a:cubicBezTo>
                      <a:pt x="201" y="107"/>
                      <a:pt x="201" y="107"/>
                      <a:pt x="201" y="107"/>
                    </a:cubicBezTo>
                    <a:cubicBezTo>
                      <a:pt x="202" y="107"/>
                      <a:pt x="202" y="107"/>
                      <a:pt x="202" y="107"/>
                    </a:cubicBezTo>
                    <a:cubicBezTo>
                      <a:pt x="202" y="106"/>
                      <a:pt x="202" y="106"/>
                      <a:pt x="202" y="106"/>
                    </a:cubicBezTo>
                    <a:cubicBezTo>
                      <a:pt x="202" y="106"/>
                      <a:pt x="203" y="106"/>
                      <a:pt x="203" y="106"/>
                    </a:cubicBezTo>
                    <a:cubicBezTo>
                      <a:pt x="202" y="105"/>
                      <a:pt x="202" y="106"/>
                      <a:pt x="202" y="105"/>
                    </a:cubicBezTo>
                    <a:cubicBezTo>
                      <a:pt x="202" y="105"/>
                      <a:pt x="202" y="105"/>
                      <a:pt x="202" y="105"/>
                    </a:cubicBezTo>
                    <a:cubicBezTo>
                      <a:pt x="202" y="105"/>
                      <a:pt x="202" y="105"/>
                      <a:pt x="202" y="105"/>
                    </a:cubicBezTo>
                    <a:cubicBezTo>
                      <a:pt x="202" y="105"/>
                      <a:pt x="202" y="105"/>
                      <a:pt x="202" y="105"/>
                    </a:cubicBezTo>
                    <a:cubicBezTo>
                      <a:pt x="202" y="105"/>
                      <a:pt x="202" y="105"/>
                      <a:pt x="202" y="105"/>
                    </a:cubicBezTo>
                    <a:cubicBezTo>
                      <a:pt x="202" y="104"/>
                      <a:pt x="201" y="105"/>
                      <a:pt x="201" y="104"/>
                    </a:cubicBezTo>
                    <a:cubicBezTo>
                      <a:pt x="201" y="104"/>
                      <a:pt x="201" y="104"/>
                      <a:pt x="201" y="104"/>
                    </a:cubicBezTo>
                    <a:cubicBezTo>
                      <a:pt x="200" y="104"/>
                      <a:pt x="200" y="105"/>
                      <a:pt x="200" y="105"/>
                    </a:cubicBezTo>
                    <a:cubicBezTo>
                      <a:pt x="199" y="104"/>
                      <a:pt x="199" y="104"/>
                      <a:pt x="199" y="104"/>
                    </a:cubicBezTo>
                    <a:cubicBezTo>
                      <a:pt x="200" y="104"/>
                      <a:pt x="200" y="104"/>
                      <a:pt x="200" y="104"/>
                    </a:cubicBezTo>
                    <a:cubicBezTo>
                      <a:pt x="200" y="103"/>
                      <a:pt x="200" y="103"/>
                      <a:pt x="199" y="103"/>
                    </a:cubicBezTo>
                    <a:cubicBezTo>
                      <a:pt x="199" y="103"/>
                      <a:pt x="198" y="103"/>
                      <a:pt x="198" y="103"/>
                    </a:cubicBezTo>
                    <a:cubicBezTo>
                      <a:pt x="199" y="103"/>
                      <a:pt x="199" y="103"/>
                      <a:pt x="199" y="103"/>
                    </a:cubicBezTo>
                    <a:cubicBezTo>
                      <a:pt x="199" y="103"/>
                      <a:pt x="198" y="103"/>
                      <a:pt x="198" y="103"/>
                    </a:cubicBezTo>
                    <a:cubicBezTo>
                      <a:pt x="197" y="103"/>
                      <a:pt x="196" y="104"/>
                      <a:pt x="195" y="105"/>
                    </a:cubicBezTo>
                    <a:cubicBezTo>
                      <a:pt x="195" y="105"/>
                      <a:pt x="194" y="105"/>
                      <a:pt x="194" y="105"/>
                    </a:cubicBezTo>
                    <a:cubicBezTo>
                      <a:pt x="194" y="105"/>
                      <a:pt x="194" y="105"/>
                      <a:pt x="194" y="105"/>
                    </a:cubicBezTo>
                    <a:cubicBezTo>
                      <a:pt x="194" y="105"/>
                      <a:pt x="194" y="105"/>
                      <a:pt x="194" y="105"/>
                    </a:cubicBezTo>
                    <a:cubicBezTo>
                      <a:pt x="194" y="104"/>
                      <a:pt x="193" y="104"/>
                      <a:pt x="193" y="103"/>
                    </a:cubicBezTo>
                    <a:cubicBezTo>
                      <a:pt x="193" y="104"/>
                      <a:pt x="194" y="104"/>
                      <a:pt x="194" y="104"/>
                    </a:cubicBezTo>
                    <a:cubicBezTo>
                      <a:pt x="195" y="103"/>
                      <a:pt x="196" y="103"/>
                      <a:pt x="198" y="103"/>
                    </a:cubicBezTo>
                    <a:cubicBezTo>
                      <a:pt x="198" y="103"/>
                      <a:pt x="197" y="103"/>
                      <a:pt x="197" y="103"/>
                    </a:cubicBezTo>
                    <a:cubicBezTo>
                      <a:pt x="197" y="103"/>
                      <a:pt x="197" y="103"/>
                      <a:pt x="197" y="103"/>
                    </a:cubicBezTo>
                    <a:cubicBezTo>
                      <a:pt x="196" y="103"/>
                      <a:pt x="196" y="103"/>
                      <a:pt x="196" y="103"/>
                    </a:cubicBezTo>
                    <a:cubicBezTo>
                      <a:pt x="196" y="103"/>
                      <a:pt x="196" y="103"/>
                      <a:pt x="196" y="103"/>
                    </a:cubicBezTo>
                    <a:cubicBezTo>
                      <a:pt x="197" y="102"/>
                      <a:pt x="199" y="102"/>
                      <a:pt x="200" y="102"/>
                    </a:cubicBezTo>
                    <a:cubicBezTo>
                      <a:pt x="200" y="101"/>
                      <a:pt x="199" y="101"/>
                      <a:pt x="199" y="101"/>
                    </a:cubicBezTo>
                    <a:cubicBezTo>
                      <a:pt x="199" y="100"/>
                      <a:pt x="199" y="100"/>
                      <a:pt x="199" y="100"/>
                    </a:cubicBezTo>
                    <a:cubicBezTo>
                      <a:pt x="199" y="100"/>
                      <a:pt x="199" y="100"/>
                      <a:pt x="199" y="100"/>
                    </a:cubicBezTo>
                    <a:cubicBezTo>
                      <a:pt x="199" y="100"/>
                      <a:pt x="199" y="100"/>
                      <a:pt x="199" y="101"/>
                    </a:cubicBezTo>
                    <a:cubicBezTo>
                      <a:pt x="198" y="101"/>
                      <a:pt x="198" y="101"/>
                      <a:pt x="198" y="101"/>
                    </a:cubicBezTo>
                    <a:cubicBezTo>
                      <a:pt x="198" y="101"/>
                      <a:pt x="198" y="101"/>
                      <a:pt x="197" y="100"/>
                    </a:cubicBezTo>
                    <a:cubicBezTo>
                      <a:pt x="197" y="100"/>
                      <a:pt x="198" y="100"/>
                      <a:pt x="198" y="99"/>
                    </a:cubicBezTo>
                    <a:cubicBezTo>
                      <a:pt x="197" y="99"/>
                      <a:pt x="197" y="99"/>
                      <a:pt x="197" y="99"/>
                    </a:cubicBezTo>
                    <a:cubicBezTo>
                      <a:pt x="197" y="99"/>
                      <a:pt x="197" y="100"/>
                      <a:pt x="196" y="100"/>
                    </a:cubicBezTo>
                    <a:cubicBezTo>
                      <a:pt x="196" y="100"/>
                      <a:pt x="197" y="100"/>
                      <a:pt x="197" y="99"/>
                    </a:cubicBezTo>
                    <a:cubicBezTo>
                      <a:pt x="197" y="99"/>
                      <a:pt x="197" y="99"/>
                      <a:pt x="197" y="99"/>
                    </a:cubicBezTo>
                    <a:cubicBezTo>
                      <a:pt x="196" y="99"/>
                      <a:pt x="196" y="99"/>
                      <a:pt x="196" y="99"/>
                    </a:cubicBezTo>
                    <a:cubicBezTo>
                      <a:pt x="196" y="99"/>
                      <a:pt x="196" y="100"/>
                      <a:pt x="196" y="100"/>
                    </a:cubicBezTo>
                    <a:cubicBezTo>
                      <a:pt x="196" y="100"/>
                      <a:pt x="196" y="99"/>
                      <a:pt x="196" y="99"/>
                    </a:cubicBezTo>
                    <a:cubicBezTo>
                      <a:pt x="196" y="99"/>
                      <a:pt x="197" y="99"/>
                      <a:pt x="196" y="99"/>
                    </a:cubicBezTo>
                    <a:cubicBezTo>
                      <a:pt x="196" y="99"/>
                      <a:pt x="195" y="100"/>
                      <a:pt x="195" y="100"/>
                    </a:cubicBezTo>
                    <a:cubicBezTo>
                      <a:pt x="195" y="100"/>
                      <a:pt x="195" y="100"/>
                      <a:pt x="195" y="100"/>
                    </a:cubicBezTo>
                    <a:cubicBezTo>
                      <a:pt x="195" y="99"/>
                      <a:pt x="195" y="99"/>
                      <a:pt x="195" y="99"/>
                    </a:cubicBezTo>
                    <a:cubicBezTo>
                      <a:pt x="195" y="99"/>
                      <a:pt x="195" y="99"/>
                      <a:pt x="195" y="99"/>
                    </a:cubicBezTo>
                    <a:cubicBezTo>
                      <a:pt x="195" y="99"/>
                      <a:pt x="195" y="99"/>
                      <a:pt x="195" y="99"/>
                    </a:cubicBezTo>
                    <a:cubicBezTo>
                      <a:pt x="194" y="100"/>
                      <a:pt x="194" y="100"/>
                      <a:pt x="194" y="100"/>
                    </a:cubicBezTo>
                    <a:cubicBezTo>
                      <a:pt x="194" y="100"/>
                      <a:pt x="194" y="100"/>
                      <a:pt x="194" y="100"/>
                    </a:cubicBezTo>
                    <a:cubicBezTo>
                      <a:pt x="195" y="99"/>
                      <a:pt x="195" y="99"/>
                      <a:pt x="196" y="98"/>
                    </a:cubicBezTo>
                    <a:cubicBezTo>
                      <a:pt x="195" y="98"/>
                      <a:pt x="195" y="98"/>
                      <a:pt x="195" y="98"/>
                    </a:cubicBezTo>
                    <a:cubicBezTo>
                      <a:pt x="195" y="98"/>
                      <a:pt x="195" y="98"/>
                      <a:pt x="195" y="98"/>
                    </a:cubicBezTo>
                    <a:cubicBezTo>
                      <a:pt x="195" y="98"/>
                      <a:pt x="195" y="98"/>
                      <a:pt x="195" y="98"/>
                    </a:cubicBezTo>
                    <a:cubicBezTo>
                      <a:pt x="195" y="98"/>
                      <a:pt x="195" y="98"/>
                      <a:pt x="195" y="98"/>
                    </a:cubicBezTo>
                    <a:cubicBezTo>
                      <a:pt x="195" y="98"/>
                      <a:pt x="195" y="98"/>
                      <a:pt x="195" y="97"/>
                    </a:cubicBezTo>
                    <a:cubicBezTo>
                      <a:pt x="195" y="97"/>
                      <a:pt x="195" y="97"/>
                      <a:pt x="194" y="97"/>
                    </a:cubicBezTo>
                    <a:cubicBezTo>
                      <a:pt x="194" y="97"/>
                      <a:pt x="194" y="97"/>
                      <a:pt x="194" y="97"/>
                    </a:cubicBezTo>
                    <a:cubicBezTo>
                      <a:pt x="194" y="97"/>
                      <a:pt x="194" y="97"/>
                      <a:pt x="194" y="96"/>
                    </a:cubicBezTo>
                    <a:cubicBezTo>
                      <a:pt x="194" y="96"/>
                      <a:pt x="194" y="96"/>
                      <a:pt x="194" y="96"/>
                    </a:cubicBezTo>
                    <a:cubicBezTo>
                      <a:pt x="193" y="96"/>
                      <a:pt x="193" y="96"/>
                      <a:pt x="193" y="96"/>
                    </a:cubicBezTo>
                    <a:cubicBezTo>
                      <a:pt x="193" y="96"/>
                      <a:pt x="193" y="96"/>
                      <a:pt x="193" y="96"/>
                    </a:cubicBezTo>
                    <a:cubicBezTo>
                      <a:pt x="192" y="96"/>
                      <a:pt x="192" y="96"/>
                      <a:pt x="192" y="96"/>
                    </a:cubicBezTo>
                    <a:cubicBezTo>
                      <a:pt x="192" y="96"/>
                      <a:pt x="192" y="96"/>
                      <a:pt x="192" y="96"/>
                    </a:cubicBezTo>
                    <a:cubicBezTo>
                      <a:pt x="192" y="96"/>
                      <a:pt x="193" y="96"/>
                      <a:pt x="193" y="96"/>
                    </a:cubicBezTo>
                    <a:cubicBezTo>
                      <a:pt x="193" y="96"/>
                      <a:pt x="193" y="96"/>
                      <a:pt x="193" y="96"/>
                    </a:cubicBezTo>
                    <a:cubicBezTo>
                      <a:pt x="193" y="96"/>
                      <a:pt x="193" y="96"/>
                      <a:pt x="193" y="96"/>
                    </a:cubicBezTo>
                    <a:cubicBezTo>
                      <a:pt x="193" y="95"/>
                      <a:pt x="192" y="95"/>
                      <a:pt x="192" y="94"/>
                    </a:cubicBezTo>
                    <a:cubicBezTo>
                      <a:pt x="192" y="94"/>
                      <a:pt x="192" y="94"/>
                      <a:pt x="192" y="94"/>
                    </a:cubicBezTo>
                    <a:cubicBezTo>
                      <a:pt x="193" y="94"/>
                      <a:pt x="193" y="94"/>
                      <a:pt x="193" y="95"/>
                    </a:cubicBezTo>
                    <a:cubicBezTo>
                      <a:pt x="193" y="95"/>
                      <a:pt x="193" y="95"/>
                      <a:pt x="193" y="95"/>
                    </a:cubicBezTo>
                    <a:cubicBezTo>
                      <a:pt x="193" y="95"/>
                      <a:pt x="193" y="95"/>
                      <a:pt x="193" y="95"/>
                    </a:cubicBezTo>
                    <a:cubicBezTo>
                      <a:pt x="194" y="94"/>
                      <a:pt x="193" y="94"/>
                      <a:pt x="193" y="94"/>
                    </a:cubicBezTo>
                    <a:cubicBezTo>
                      <a:pt x="193" y="94"/>
                      <a:pt x="193" y="94"/>
                      <a:pt x="193" y="94"/>
                    </a:cubicBezTo>
                    <a:cubicBezTo>
                      <a:pt x="194" y="94"/>
                      <a:pt x="194" y="94"/>
                      <a:pt x="194" y="93"/>
                    </a:cubicBezTo>
                    <a:cubicBezTo>
                      <a:pt x="194" y="93"/>
                      <a:pt x="194" y="93"/>
                      <a:pt x="193" y="93"/>
                    </a:cubicBezTo>
                    <a:cubicBezTo>
                      <a:pt x="194" y="92"/>
                      <a:pt x="194" y="92"/>
                      <a:pt x="194" y="92"/>
                    </a:cubicBezTo>
                    <a:cubicBezTo>
                      <a:pt x="194" y="92"/>
                      <a:pt x="193" y="92"/>
                      <a:pt x="193" y="92"/>
                    </a:cubicBezTo>
                    <a:cubicBezTo>
                      <a:pt x="193" y="92"/>
                      <a:pt x="193" y="92"/>
                      <a:pt x="193" y="92"/>
                    </a:cubicBezTo>
                    <a:cubicBezTo>
                      <a:pt x="193" y="92"/>
                      <a:pt x="193" y="92"/>
                      <a:pt x="193" y="92"/>
                    </a:cubicBezTo>
                    <a:cubicBezTo>
                      <a:pt x="193" y="92"/>
                      <a:pt x="193" y="92"/>
                      <a:pt x="192" y="92"/>
                    </a:cubicBezTo>
                    <a:cubicBezTo>
                      <a:pt x="193" y="92"/>
                      <a:pt x="193" y="92"/>
                      <a:pt x="194" y="91"/>
                    </a:cubicBezTo>
                    <a:cubicBezTo>
                      <a:pt x="194" y="91"/>
                      <a:pt x="193" y="91"/>
                      <a:pt x="193" y="90"/>
                    </a:cubicBezTo>
                    <a:cubicBezTo>
                      <a:pt x="192" y="90"/>
                      <a:pt x="192" y="90"/>
                      <a:pt x="192" y="90"/>
                    </a:cubicBezTo>
                    <a:cubicBezTo>
                      <a:pt x="192" y="90"/>
                      <a:pt x="193" y="90"/>
                      <a:pt x="193" y="90"/>
                    </a:cubicBezTo>
                    <a:cubicBezTo>
                      <a:pt x="193" y="90"/>
                      <a:pt x="193" y="89"/>
                      <a:pt x="193" y="89"/>
                    </a:cubicBezTo>
                    <a:cubicBezTo>
                      <a:pt x="192" y="89"/>
                      <a:pt x="192" y="90"/>
                      <a:pt x="191" y="90"/>
                    </a:cubicBezTo>
                    <a:cubicBezTo>
                      <a:pt x="192" y="89"/>
                      <a:pt x="193" y="89"/>
                      <a:pt x="193" y="88"/>
                    </a:cubicBezTo>
                    <a:cubicBezTo>
                      <a:pt x="192" y="88"/>
                      <a:pt x="192" y="88"/>
                      <a:pt x="191" y="89"/>
                    </a:cubicBezTo>
                    <a:cubicBezTo>
                      <a:pt x="191" y="88"/>
                      <a:pt x="191" y="88"/>
                      <a:pt x="191" y="88"/>
                    </a:cubicBezTo>
                    <a:cubicBezTo>
                      <a:pt x="192" y="88"/>
                      <a:pt x="192" y="88"/>
                      <a:pt x="192" y="88"/>
                    </a:cubicBezTo>
                    <a:cubicBezTo>
                      <a:pt x="192" y="88"/>
                      <a:pt x="193" y="88"/>
                      <a:pt x="192" y="87"/>
                    </a:cubicBezTo>
                    <a:cubicBezTo>
                      <a:pt x="192" y="87"/>
                      <a:pt x="192" y="87"/>
                      <a:pt x="192" y="87"/>
                    </a:cubicBezTo>
                    <a:cubicBezTo>
                      <a:pt x="192" y="87"/>
                      <a:pt x="193" y="87"/>
                      <a:pt x="192" y="86"/>
                    </a:cubicBezTo>
                    <a:cubicBezTo>
                      <a:pt x="192" y="86"/>
                      <a:pt x="192" y="86"/>
                      <a:pt x="192" y="86"/>
                    </a:cubicBezTo>
                    <a:cubicBezTo>
                      <a:pt x="192" y="86"/>
                      <a:pt x="192" y="86"/>
                      <a:pt x="192" y="86"/>
                    </a:cubicBezTo>
                    <a:cubicBezTo>
                      <a:pt x="192" y="86"/>
                      <a:pt x="191" y="87"/>
                      <a:pt x="191" y="87"/>
                    </a:cubicBezTo>
                    <a:cubicBezTo>
                      <a:pt x="191" y="87"/>
                      <a:pt x="191" y="86"/>
                      <a:pt x="191" y="86"/>
                    </a:cubicBezTo>
                    <a:cubicBezTo>
                      <a:pt x="191" y="86"/>
                      <a:pt x="191" y="86"/>
                      <a:pt x="191" y="86"/>
                    </a:cubicBezTo>
                    <a:cubicBezTo>
                      <a:pt x="192" y="86"/>
                      <a:pt x="192" y="86"/>
                      <a:pt x="192" y="86"/>
                    </a:cubicBezTo>
                    <a:cubicBezTo>
                      <a:pt x="192" y="85"/>
                      <a:pt x="192" y="85"/>
                      <a:pt x="192" y="85"/>
                    </a:cubicBezTo>
                    <a:cubicBezTo>
                      <a:pt x="191" y="85"/>
                      <a:pt x="191" y="85"/>
                      <a:pt x="191" y="85"/>
                    </a:cubicBezTo>
                    <a:cubicBezTo>
                      <a:pt x="191" y="85"/>
                      <a:pt x="191" y="85"/>
                      <a:pt x="191" y="85"/>
                    </a:cubicBezTo>
                    <a:cubicBezTo>
                      <a:pt x="191" y="85"/>
                      <a:pt x="191" y="85"/>
                      <a:pt x="191" y="85"/>
                    </a:cubicBezTo>
                    <a:cubicBezTo>
                      <a:pt x="191" y="85"/>
                      <a:pt x="191" y="85"/>
                      <a:pt x="191" y="85"/>
                    </a:cubicBezTo>
                    <a:cubicBezTo>
                      <a:pt x="191" y="85"/>
                      <a:pt x="192" y="85"/>
                      <a:pt x="192" y="85"/>
                    </a:cubicBezTo>
                    <a:cubicBezTo>
                      <a:pt x="192" y="85"/>
                      <a:pt x="192" y="85"/>
                      <a:pt x="192" y="85"/>
                    </a:cubicBezTo>
                    <a:cubicBezTo>
                      <a:pt x="192" y="84"/>
                      <a:pt x="191" y="84"/>
                      <a:pt x="192" y="83"/>
                    </a:cubicBezTo>
                    <a:cubicBezTo>
                      <a:pt x="191" y="82"/>
                      <a:pt x="191" y="82"/>
                      <a:pt x="191" y="81"/>
                    </a:cubicBezTo>
                    <a:cubicBezTo>
                      <a:pt x="191" y="81"/>
                      <a:pt x="191" y="81"/>
                      <a:pt x="191" y="81"/>
                    </a:cubicBezTo>
                    <a:cubicBezTo>
                      <a:pt x="191" y="81"/>
                      <a:pt x="191" y="81"/>
                      <a:pt x="191" y="81"/>
                    </a:cubicBezTo>
                    <a:cubicBezTo>
                      <a:pt x="190" y="81"/>
                      <a:pt x="190" y="83"/>
                      <a:pt x="189" y="83"/>
                    </a:cubicBezTo>
                    <a:cubicBezTo>
                      <a:pt x="189" y="83"/>
                      <a:pt x="189" y="83"/>
                      <a:pt x="189" y="83"/>
                    </a:cubicBezTo>
                    <a:cubicBezTo>
                      <a:pt x="189" y="84"/>
                      <a:pt x="189" y="84"/>
                      <a:pt x="189" y="84"/>
                    </a:cubicBezTo>
                    <a:cubicBezTo>
                      <a:pt x="189" y="84"/>
                      <a:pt x="189" y="84"/>
                      <a:pt x="189" y="85"/>
                    </a:cubicBezTo>
                    <a:cubicBezTo>
                      <a:pt x="189" y="85"/>
                      <a:pt x="189" y="84"/>
                      <a:pt x="189" y="84"/>
                    </a:cubicBezTo>
                    <a:cubicBezTo>
                      <a:pt x="189" y="84"/>
                      <a:pt x="189" y="84"/>
                      <a:pt x="189" y="84"/>
                    </a:cubicBezTo>
                    <a:cubicBezTo>
                      <a:pt x="188" y="85"/>
                      <a:pt x="187" y="86"/>
                      <a:pt x="187" y="87"/>
                    </a:cubicBezTo>
                    <a:cubicBezTo>
                      <a:pt x="187" y="86"/>
                      <a:pt x="187" y="86"/>
                      <a:pt x="187" y="86"/>
                    </a:cubicBezTo>
                    <a:cubicBezTo>
                      <a:pt x="186" y="87"/>
                      <a:pt x="185" y="88"/>
                      <a:pt x="184" y="88"/>
                    </a:cubicBezTo>
                    <a:cubicBezTo>
                      <a:pt x="184" y="88"/>
                      <a:pt x="184" y="89"/>
                      <a:pt x="183" y="89"/>
                    </a:cubicBezTo>
                    <a:cubicBezTo>
                      <a:pt x="183" y="89"/>
                      <a:pt x="184" y="88"/>
                      <a:pt x="183" y="87"/>
                    </a:cubicBezTo>
                    <a:cubicBezTo>
                      <a:pt x="183" y="87"/>
                      <a:pt x="182" y="89"/>
                      <a:pt x="182" y="89"/>
                    </a:cubicBezTo>
                    <a:cubicBezTo>
                      <a:pt x="182" y="89"/>
                      <a:pt x="182" y="89"/>
                      <a:pt x="182" y="89"/>
                    </a:cubicBezTo>
                    <a:cubicBezTo>
                      <a:pt x="182" y="88"/>
                      <a:pt x="183" y="86"/>
                      <a:pt x="182" y="86"/>
                    </a:cubicBezTo>
                    <a:cubicBezTo>
                      <a:pt x="182" y="86"/>
                      <a:pt x="182" y="86"/>
                      <a:pt x="182" y="86"/>
                    </a:cubicBezTo>
                    <a:cubicBezTo>
                      <a:pt x="181" y="85"/>
                      <a:pt x="181" y="85"/>
                      <a:pt x="181" y="85"/>
                    </a:cubicBezTo>
                    <a:cubicBezTo>
                      <a:pt x="181" y="85"/>
                      <a:pt x="181" y="85"/>
                      <a:pt x="181" y="85"/>
                    </a:cubicBezTo>
                    <a:cubicBezTo>
                      <a:pt x="181" y="85"/>
                      <a:pt x="181" y="85"/>
                      <a:pt x="181" y="85"/>
                    </a:cubicBezTo>
                    <a:cubicBezTo>
                      <a:pt x="181" y="86"/>
                      <a:pt x="181" y="86"/>
                      <a:pt x="181" y="86"/>
                    </a:cubicBezTo>
                    <a:cubicBezTo>
                      <a:pt x="181" y="86"/>
                      <a:pt x="181" y="86"/>
                      <a:pt x="182" y="85"/>
                    </a:cubicBezTo>
                    <a:cubicBezTo>
                      <a:pt x="181" y="85"/>
                      <a:pt x="181" y="85"/>
                      <a:pt x="181" y="84"/>
                    </a:cubicBezTo>
                    <a:cubicBezTo>
                      <a:pt x="182" y="83"/>
                      <a:pt x="182" y="82"/>
                      <a:pt x="180" y="82"/>
                    </a:cubicBezTo>
                    <a:cubicBezTo>
                      <a:pt x="180" y="82"/>
                      <a:pt x="180" y="82"/>
                      <a:pt x="180" y="81"/>
                    </a:cubicBezTo>
                    <a:cubicBezTo>
                      <a:pt x="180" y="81"/>
                      <a:pt x="180" y="82"/>
                      <a:pt x="180" y="82"/>
                    </a:cubicBezTo>
                    <a:cubicBezTo>
                      <a:pt x="181" y="82"/>
                      <a:pt x="181" y="82"/>
                      <a:pt x="181" y="82"/>
                    </a:cubicBezTo>
                    <a:cubicBezTo>
                      <a:pt x="181" y="82"/>
                      <a:pt x="181" y="81"/>
                      <a:pt x="182" y="81"/>
                    </a:cubicBezTo>
                    <a:cubicBezTo>
                      <a:pt x="182" y="81"/>
                      <a:pt x="182" y="81"/>
                      <a:pt x="182" y="81"/>
                    </a:cubicBezTo>
                    <a:cubicBezTo>
                      <a:pt x="181" y="80"/>
                      <a:pt x="184" y="79"/>
                      <a:pt x="183" y="78"/>
                    </a:cubicBezTo>
                    <a:cubicBezTo>
                      <a:pt x="182" y="78"/>
                      <a:pt x="182" y="79"/>
                      <a:pt x="182" y="79"/>
                    </a:cubicBezTo>
                    <a:cubicBezTo>
                      <a:pt x="182" y="78"/>
                      <a:pt x="182" y="78"/>
                      <a:pt x="182" y="78"/>
                    </a:cubicBezTo>
                    <a:cubicBezTo>
                      <a:pt x="182" y="78"/>
                      <a:pt x="182" y="78"/>
                      <a:pt x="181" y="78"/>
                    </a:cubicBezTo>
                    <a:cubicBezTo>
                      <a:pt x="181" y="78"/>
                      <a:pt x="181" y="78"/>
                      <a:pt x="180" y="78"/>
                    </a:cubicBezTo>
                    <a:cubicBezTo>
                      <a:pt x="180" y="77"/>
                      <a:pt x="180" y="77"/>
                      <a:pt x="179" y="77"/>
                    </a:cubicBezTo>
                    <a:cubicBezTo>
                      <a:pt x="179" y="77"/>
                      <a:pt x="179" y="77"/>
                      <a:pt x="179" y="77"/>
                    </a:cubicBezTo>
                    <a:cubicBezTo>
                      <a:pt x="179" y="77"/>
                      <a:pt x="179" y="77"/>
                      <a:pt x="179" y="77"/>
                    </a:cubicBezTo>
                    <a:cubicBezTo>
                      <a:pt x="179" y="76"/>
                      <a:pt x="179" y="76"/>
                      <a:pt x="180" y="76"/>
                    </a:cubicBezTo>
                    <a:cubicBezTo>
                      <a:pt x="179" y="76"/>
                      <a:pt x="179" y="76"/>
                      <a:pt x="179" y="76"/>
                    </a:cubicBezTo>
                    <a:cubicBezTo>
                      <a:pt x="179" y="76"/>
                      <a:pt x="179" y="76"/>
                      <a:pt x="179" y="76"/>
                    </a:cubicBezTo>
                    <a:cubicBezTo>
                      <a:pt x="179" y="76"/>
                      <a:pt x="179" y="76"/>
                      <a:pt x="179" y="76"/>
                    </a:cubicBezTo>
                    <a:cubicBezTo>
                      <a:pt x="179" y="76"/>
                      <a:pt x="179" y="76"/>
                      <a:pt x="178" y="76"/>
                    </a:cubicBezTo>
                    <a:cubicBezTo>
                      <a:pt x="179" y="75"/>
                      <a:pt x="178" y="75"/>
                      <a:pt x="178" y="75"/>
                    </a:cubicBezTo>
                    <a:cubicBezTo>
                      <a:pt x="178" y="75"/>
                      <a:pt x="178" y="75"/>
                      <a:pt x="178" y="75"/>
                    </a:cubicBezTo>
                    <a:cubicBezTo>
                      <a:pt x="178" y="74"/>
                      <a:pt x="178" y="74"/>
                      <a:pt x="178" y="74"/>
                    </a:cubicBezTo>
                    <a:cubicBezTo>
                      <a:pt x="177" y="74"/>
                      <a:pt x="177" y="72"/>
                      <a:pt x="176" y="72"/>
                    </a:cubicBezTo>
                    <a:cubicBezTo>
                      <a:pt x="176" y="73"/>
                      <a:pt x="175" y="73"/>
                      <a:pt x="175" y="73"/>
                    </a:cubicBezTo>
                    <a:cubicBezTo>
                      <a:pt x="175" y="73"/>
                      <a:pt x="174" y="72"/>
                      <a:pt x="174" y="72"/>
                    </a:cubicBezTo>
                    <a:cubicBezTo>
                      <a:pt x="174" y="72"/>
                      <a:pt x="173" y="73"/>
                      <a:pt x="173" y="73"/>
                    </a:cubicBezTo>
                    <a:cubicBezTo>
                      <a:pt x="173" y="73"/>
                      <a:pt x="173" y="73"/>
                      <a:pt x="173" y="73"/>
                    </a:cubicBezTo>
                    <a:cubicBezTo>
                      <a:pt x="173" y="72"/>
                      <a:pt x="173" y="72"/>
                      <a:pt x="173" y="72"/>
                    </a:cubicBezTo>
                    <a:cubicBezTo>
                      <a:pt x="172" y="72"/>
                      <a:pt x="172" y="72"/>
                      <a:pt x="172" y="72"/>
                    </a:cubicBezTo>
                    <a:cubicBezTo>
                      <a:pt x="171" y="72"/>
                      <a:pt x="171" y="72"/>
                      <a:pt x="171" y="73"/>
                    </a:cubicBezTo>
                    <a:cubicBezTo>
                      <a:pt x="171" y="72"/>
                      <a:pt x="171" y="72"/>
                      <a:pt x="170" y="72"/>
                    </a:cubicBezTo>
                    <a:cubicBezTo>
                      <a:pt x="170" y="72"/>
                      <a:pt x="170" y="72"/>
                      <a:pt x="170" y="72"/>
                    </a:cubicBezTo>
                    <a:cubicBezTo>
                      <a:pt x="170" y="72"/>
                      <a:pt x="170" y="71"/>
                      <a:pt x="170" y="71"/>
                    </a:cubicBezTo>
                    <a:cubicBezTo>
                      <a:pt x="170" y="71"/>
                      <a:pt x="170" y="71"/>
                      <a:pt x="170" y="71"/>
                    </a:cubicBezTo>
                    <a:moveTo>
                      <a:pt x="167" y="52"/>
                    </a:moveTo>
                    <a:cubicBezTo>
                      <a:pt x="166" y="52"/>
                      <a:pt x="166" y="51"/>
                      <a:pt x="167" y="50"/>
                    </a:cubicBezTo>
                    <a:cubicBezTo>
                      <a:pt x="167" y="51"/>
                      <a:pt x="167" y="52"/>
                      <a:pt x="167" y="52"/>
                    </a:cubicBezTo>
                    <a:moveTo>
                      <a:pt x="168" y="40"/>
                    </a:moveTo>
                    <a:cubicBezTo>
                      <a:pt x="168" y="40"/>
                      <a:pt x="168" y="40"/>
                      <a:pt x="168" y="40"/>
                    </a:cubicBezTo>
                    <a:cubicBezTo>
                      <a:pt x="168" y="40"/>
                      <a:pt x="168" y="40"/>
                      <a:pt x="167" y="40"/>
                    </a:cubicBezTo>
                    <a:cubicBezTo>
                      <a:pt x="167" y="40"/>
                      <a:pt x="167" y="40"/>
                      <a:pt x="167" y="40"/>
                    </a:cubicBezTo>
                    <a:cubicBezTo>
                      <a:pt x="167" y="40"/>
                      <a:pt x="167" y="40"/>
                      <a:pt x="167" y="40"/>
                    </a:cubicBezTo>
                    <a:cubicBezTo>
                      <a:pt x="167" y="40"/>
                      <a:pt x="167" y="40"/>
                      <a:pt x="167" y="40"/>
                    </a:cubicBezTo>
                    <a:cubicBezTo>
                      <a:pt x="167" y="41"/>
                      <a:pt x="167" y="41"/>
                      <a:pt x="167" y="41"/>
                    </a:cubicBezTo>
                    <a:cubicBezTo>
                      <a:pt x="167" y="41"/>
                      <a:pt x="167" y="41"/>
                      <a:pt x="167" y="41"/>
                    </a:cubicBezTo>
                    <a:cubicBezTo>
                      <a:pt x="166" y="41"/>
                      <a:pt x="166" y="42"/>
                      <a:pt x="166" y="43"/>
                    </a:cubicBezTo>
                    <a:cubicBezTo>
                      <a:pt x="166" y="43"/>
                      <a:pt x="167" y="43"/>
                      <a:pt x="167" y="44"/>
                    </a:cubicBezTo>
                    <a:cubicBezTo>
                      <a:pt x="167" y="44"/>
                      <a:pt x="167" y="44"/>
                      <a:pt x="167" y="44"/>
                    </a:cubicBezTo>
                    <a:cubicBezTo>
                      <a:pt x="166" y="44"/>
                      <a:pt x="166" y="44"/>
                      <a:pt x="166" y="44"/>
                    </a:cubicBezTo>
                    <a:cubicBezTo>
                      <a:pt x="166" y="44"/>
                      <a:pt x="166" y="44"/>
                      <a:pt x="166" y="44"/>
                    </a:cubicBezTo>
                    <a:cubicBezTo>
                      <a:pt x="166" y="44"/>
                      <a:pt x="166" y="44"/>
                      <a:pt x="166" y="44"/>
                    </a:cubicBezTo>
                    <a:cubicBezTo>
                      <a:pt x="165" y="45"/>
                      <a:pt x="166" y="44"/>
                      <a:pt x="166" y="45"/>
                    </a:cubicBezTo>
                    <a:cubicBezTo>
                      <a:pt x="166" y="45"/>
                      <a:pt x="166" y="45"/>
                      <a:pt x="166" y="45"/>
                    </a:cubicBezTo>
                    <a:cubicBezTo>
                      <a:pt x="165" y="45"/>
                      <a:pt x="165" y="45"/>
                      <a:pt x="165" y="45"/>
                    </a:cubicBezTo>
                    <a:cubicBezTo>
                      <a:pt x="165" y="45"/>
                      <a:pt x="165" y="45"/>
                      <a:pt x="165" y="45"/>
                    </a:cubicBezTo>
                    <a:cubicBezTo>
                      <a:pt x="165" y="45"/>
                      <a:pt x="165" y="45"/>
                      <a:pt x="165" y="45"/>
                    </a:cubicBezTo>
                    <a:cubicBezTo>
                      <a:pt x="164" y="47"/>
                      <a:pt x="162" y="48"/>
                      <a:pt x="161" y="50"/>
                    </a:cubicBezTo>
                    <a:cubicBezTo>
                      <a:pt x="161" y="50"/>
                      <a:pt x="161" y="50"/>
                      <a:pt x="160" y="50"/>
                    </a:cubicBezTo>
                    <a:cubicBezTo>
                      <a:pt x="160" y="50"/>
                      <a:pt x="160" y="50"/>
                      <a:pt x="160" y="50"/>
                    </a:cubicBezTo>
                    <a:cubicBezTo>
                      <a:pt x="160" y="50"/>
                      <a:pt x="160" y="51"/>
                      <a:pt x="160" y="51"/>
                    </a:cubicBezTo>
                    <a:cubicBezTo>
                      <a:pt x="159" y="50"/>
                      <a:pt x="158" y="46"/>
                      <a:pt x="160" y="45"/>
                    </a:cubicBezTo>
                    <a:cubicBezTo>
                      <a:pt x="161" y="44"/>
                      <a:pt x="160" y="42"/>
                      <a:pt x="160" y="41"/>
                    </a:cubicBezTo>
                    <a:cubicBezTo>
                      <a:pt x="159" y="42"/>
                      <a:pt x="158" y="42"/>
                      <a:pt x="158" y="44"/>
                    </a:cubicBezTo>
                    <a:cubicBezTo>
                      <a:pt x="158" y="44"/>
                      <a:pt x="158" y="44"/>
                      <a:pt x="158" y="44"/>
                    </a:cubicBezTo>
                    <a:cubicBezTo>
                      <a:pt x="158" y="58"/>
                      <a:pt x="158" y="58"/>
                      <a:pt x="158" y="58"/>
                    </a:cubicBezTo>
                    <a:cubicBezTo>
                      <a:pt x="159" y="57"/>
                      <a:pt x="160" y="56"/>
                      <a:pt x="160" y="55"/>
                    </a:cubicBezTo>
                    <a:cubicBezTo>
                      <a:pt x="160" y="55"/>
                      <a:pt x="159" y="55"/>
                      <a:pt x="159" y="54"/>
                    </a:cubicBezTo>
                    <a:cubicBezTo>
                      <a:pt x="159" y="54"/>
                      <a:pt x="160" y="54"/>
                      <a:pt x="159" y="53"/>
                    </a:cubicBezTo>
                    <a:cubicBezTo>
                      <a:pt x="160" y="54"/>
                      <a:pt x="160" y="54"/>
                      <a:pt x="161" y="54"/>
                    </a:cubicBezTo>
                    <a:cubicBezTo>
                      <a:pt x="161" y="54"/>
                      <a:pt x="161" y="54"/>
                      <a:pt x="162" y="54"/>
                    </a:cubicBezTo>
                    <a:cubicBezTo>
                      <a:pt x="162" y="54"/>
                      <a:pt x="162" y="54"/>
                      <a:pt x="162" y="54"/>
                    </a:cubicBezTo>
                    <a:cubicBezTo>
                      <a:pt x="162" y="54"/>
                      <a:pt x="162" y="54"/>
                      <a:pt x="162" y="55"/>
                    </a:cubicBezTo>
                    <a:cubicBezTo>
                      <a:pt x="162" y="55"/>
                      <a:pt x="162" y="55"/>
                      <a:pt x="162" y="55"/>
                    </a:cubicBezTo>
                    <a:cubicBezTo>
                      <a:pt x="163" y="54"/>
                      <a:pt x="163" y="53"/>
                      <a:pt x="163" y="53"/>
                    </a:cubicBezTo>
                    <a:cubicBezTo>
                      <a:pt x="163" y="52"/>
                      <a:pt x="163" y="52"/>
                      <a:pt x="163" y="52"/>
                    </a:cubicBezTo>
                    <a:cubicBezTo>
                      <a:pt x="163" y="52"/>
                      <a:pt x="163" y="52"/>
                      <a:pt x="163" y="52"/>
                    </a:cubicBezTo>
                    <a:cubicBezTo>
                      <a:pt x="163" y="52"/>
                      <a:pt x="163" y="52"/>
                      <a:pt x="163" y="53"/>
                    </a:cubicBezTo>
                    <a:cubicBezTo>
                      <a:pt x="163" y="53"/>
                      <a:pt x="163" y="53"/>
                      <a:pt x="163" y="53"/>
                    </a:cubicBezTo>
                    <a:cubicBezTo>
                      <a:pt x="163" y="53"/>
                      <a:pt x="163" y="53"/>
                      <a:pt x="162" y="53"/>
                    </a:cubicBezTo>
                    <a:cubicBezTo>
                      <a:pt x="163" y="52"/>
                      <a:pt x="163" y="52"/>
                      <a:pt x="163" y="52"/>
                    </a:cubicBezTo>
                    <a:cubicBezTo>
                      <a:pt x="163" y="52"/>
                      <a:pt x="163" y="52"/>
                      <a:pt x="163" y="52"/>
                    </a:cubicBezTo>
                    <a:cubicBezTo>
                      <a:pt x="163" y="52"/>
                      <a:pt x="163" y="52"/>
                      <a:pt x="164" y="52"/>
                    </a:cubicBezTo>
                    <a:cubicBezTo>
                      <a:pt x="164" y="52"/>
                      <a:pt x="165" y="51"/>
                      <a:pt x="166" y="51"/>
                    </a:cubicBezTo>
                    <a:cubicBezTo>
                      <a:pt x="165" y="52"/>
                      <a:pt x="166" y="52"/>
                      <a:pt x="166" y="53"/>
                    </a:cubicBezTo>
                    <a:cubicBezTo>
                      <a:pt x="165" y="53"/>
                      <a:pt x="165" y="53"/>
                      <a:pt x="165" y="53"/>
                    </a:cubicBezTo>
                    <a:cubicBezTo>
                      <a:pt x="165" y="53"/>
                      <a:pt x="165" y="54"/>
                      <a:pt x="165" y="54"/>
                    </a:cubicBezTo>
                    <a:cubicBezTo>
                      <a:pt x="166" y="54"/>
                      <a:pt x="166" y="53"/>
                      <a:pt x="166" y="53"/>
                    </a:cubicBezTo>
                    <a:cubicBezTo>
                      <a:pt x="167" y="53"/>
                      <a:pt x="167" y="54"/>
                      <a:pt x="167" y="54"/>
                    </a:cubicBezTo>
                    <a:cubicBezTo>
                      <a:pt x="167" y="54"/>
                      <a:pt x="168" y="53"/>
                      <a:pt x="168" y="53"/>
                    </a:cubicBezTo>
                    <a:cubicBezTo>
                      <a:pt x="168" y="53"/>
                      <a:pt x="168" y="53"/>
                      <a:pt x="168" y="53"/>
                    </a:cubicBezTo>
                    <a:cubicBezTo>
                      <a:pt x="168" y="53"/>
                      <a:pt x="169" y="53"/>
                      <a:pt x="169" y="53"/>
                    </a:cubicBezTo>
                    <a:cubicBezTo>
                      <a:pt x="169" y="53"/>
                      <a:pt x="169" y="53"/>
                      <a:pt x="169" y="53"/>
                    </a:cubicBezTo>
                    <a:cubicBezTo>
                      <a:pt x="169" y="53"/>
                      <a:pt x="169" y="53"/>
                      <a:pt x="169" y="53"/>
                    </a:cubicBezTo>
                    <a:cubicBezTo>
                      <a:pt x="169" y="53"/>
                      <a:pt x="170" y="53"/>
                      <a:pt x="170" y="52"/>
                    </a:cubicBezTo>
                    <a:cubicBezTo>
                      <a:pt x="170" y="52"/>
                      <a:pt x="170" y="52"/>
                      <a:pt x="170" y="52"/>
                    </a:cubicBezTo>
                    <a:cubicBezTo>
                      <a:pt x="170" y="52"/>
                      <a:pt x="170" y="53"/>
                      <a:pt x="169" y="53"/>
                    </a:cubicBezTo>
                    <a:cubicBezTo>
                      <a:pt x="169" y="52"/>
                      <a:pt x="169" y="52"/>
                      <a:pt x="169" y="52"/>
                    </a:cubicBezTo>
                    <a:cubicBezTo>
                      <a:pt x="169" y="52"/>
                      <a:pt x="169" y="52"/>
                      <a:pt x="169" y="52"/>
                    </a:cubicBezTo>
                    <a:cubicBezTo>
                      <a:pt x="169" y="51"/>
                      <a:pt x="168" y="51"/>
                      <a:pt x="168" y="50"/>
                    </a:cubicBezTo>
                    <a:cubicBezTo>
                      <a:pt x="169" y="50"/>
                      <a:pt x="169" y="51"/>
                      <a:pt x="170" y="52"/>
                    </a:cubicBezTo>
                    <a:cubicBezTo>
                      <a:pt x="170" y="51"/>
                      <a:pt x="170" y="50"/>
                      <a:pt x="169" y="49"/>
                    </a:cubicBezTo>
                    <a:cubicBezTo>
                      <a:pt x="169" y="48"/>
                      <a:pt x="170" y="49"/>
                      <a:pt x="170" y="48"/>
                    </a:cubicBezTo>
                    <a:cubicBezTo>
                      <a:pt x="169" y="48"/>
                      <a:pt x="169" y="48"/>
                      <a:pt x="169" y="48"/>
                    </a:cubicBezTo>
                    <a:cubicBezTo>
                      <a:pt x="170" y="48"/>
                      <a:pt x="170" y="47"/>
                      <a:pt x="169" y="46"/>
                    </a:cubicBezTo>
                    <a:cubicBezTo>
                      <a:pt x="170" y="46"/>
                      <a:pt x="170" y="47"/>
                      <a:pt x="171" y="47"/>
                    </a:cubicBezTo>
                    <a:cubicBezTo>
                      <a:pt x="171" y="47"/>
                      <a:pt x="171" y="47"/>
                      <a:pt x="171" y="47"/>
                    </a:cubicBezTo>
                    <a:cubicBezTo>
                      <a:pt x="172" y="47"/>
                      <a:pt x="173" y="46"/>
                      <a:pt x="172" y="45"/>
                    </a:cubicBezTo>
                    <a:cubicBezTo>
                      <a:pt x="172" y="45"/>
                      <a:pt x="173" y="45"/>
                      <a:pt x="173" y="44"/>
                    </a:cubicBezTo>
                    <a:cubicBezTo>
                      <a:pt x="173" y="44"/>
                      <a:pt x="172" y="43"/>
                      <a:pt x="172" y="43"/>
                    </a:cubicBezTo>
                    <a:cubicBezTo>
                      <a:pt x="172" y="43"/>
                      <a:pt x="172" y="43"/>
                      <a:pt x="171" y="43"/>
                    </a:cubicBezTo>
                    <a:cubicBezTo>
                      <a:pt x="172" y="43"/>
                      <a:pt x="171" y="43"/>
                      <a:pt x="171" y="42"/>
                    </a:cubicBezTo>
                    <a:cubicBezTo>
                      <a:pt x="171" y="42"/>
                      <a:pt x="171" y="42"/>
                      <a:pt x="171" y="42"/>
                    </a:cubicBezTo>
                    <a:cubicBezTo>
                      <a:pt x="171" y="42"/>
                      <a:pt x="171" y="42"/>
                      <a:pt x="171" y="42"/>
                    </a:cubicBezTo>
                    <a:cubicBezTo>
                      <a:pt x="171" y="42"/>
                      <a:pt x="171" y="42"/>
                      <a:pt x="171" y="42"/>
                    </a:cubicBezTo>
                    <a:cubicBezTo>
                      <a:pt x="171" y="42"/>
                      <a:pt x="171" y="42"/>
                      <a:pt x="171" y="42"/>
                    </a:cubicBezTo>
                    <a:cubicBezTo>
                      <a:pt x="171" y="42"/>
                      <a:pt x="172" y="42"/>
                      <a:pt x="171" y="42"/>
                    </a:cubicBezTo>
                    <a:cubicBezTo>
                      <a:pt x="171" y="41"/>
                      <a:pt x="171" y="41"/>
                      <a:pt x="171" y="41"/>
                    </a:cubicBezTo>
                    <a:cubicBezTo>
                      <a:pt x="171" y="41"/>
                      <a:pt x="171" y="41"/>
                      <a:pt x="170" y="41"/>
                    </a:cubicBezTo>
                    <a:cubicBezTo>
                      <a:pt x="170" y="41"/>
                      <a:pt x="170" y="41"/>
                      <a:pt x="170" y="41"/>
                    </a:cubicBezTo>
                    <a:cubicBezTo>
                      <a:pt x="170" y="41"/>
                      <a:pt x="170" y="41"/>
                      <a:pt x="170" y="41"/>
                    </a:cubicBezTo>
                    <a:cubicBezTo>
                      <a:pt x="169" y="41"/>
                      <a:pt x="169" y="40"/>
                      <a:pt x="168" y="40"/>
                    </a:cubicBezTo>
                    <a:cubicBezTo>
                      <a:pt x="168" y="40"/>
                      <a:pt x="168" y="40"/>
                      <a:pt x="168" y="40"/>
                    </a:cubicBezTo>
                    <a:moveTo>
                      <a:pt x="158" y="40"/>
                    </a:moveTo>
                    <a:cubicBezTo>
                      <a:pt x="158" y="40"/>
                      <a:pt x="158" y="40"/>
                      <a:pt x="158" y="40"/>
                    </a:cubicBezTo>
                    <a:cubicBezTo>
                      <a:pt x="158" y="40"/>
                      <a:pt x="158" y="40"/>
                      <a:pt x="158" y="40"/>
                    </a:cubicBezTo>
                    <a:cubicBezTo>
                      <a:pt x="158" y="40"/>
                      <a:pt x="158" y="40"/>
                      <a:pt x="158" y="40"/>
                    </a:cubicBezTo>
                    <a:cubicBezTo>
                      <a:pt x="158" y="40"/>
                      <a:pt x="158" y="40"/>
                      <a:pt x="158" y="40"/>
                    </a:cubicBezTo>
                    <a:moveTo>
                      <a:pt x="66" y="102"/>
                    </a:moveTo>
                    <a:cubicBezTo>
                      <a:pt x="67" y="101"/>
                      <a:pt x="67" y="101"/>
                      <a:pt x="67" y="101"/>
                    </a:cubicBezTo>
                    <a:cubicBezTo>
                      <a:pt x="66" y="102"/>
                      <a:pt x="66" y="102"/>
                      <a:pt x="66" y="102"/>
                    </a:cubicBezTo>
                    <a:moveTo>
                      <a:pt x="71" y="89"/>
                    </a:moveTo>
                    <a:cubicBezTo>
                      <a:pt x="70" y="89"/>
                      <a:pt x="70" y="86"/>
                      <a:pt x="70" y="85"/>
                    </a:cubicBezTo>
                    <a:cubicBezTo>
                      <a:pt x="70" y="86"/>
                      <a:pt x="70" y="86"/>
                      <a:pt x="70" y="86"/>
                    </a:cubicBezTo>
                    <a:cubicBezTo>
                      <a:pt x="71" y="87"/>
                      <a:pt x="70" y="88"/>
                      <a:pt x="71" y="89"/>
                    </a:cubicBezTo>
                    <a:cubicBezTo>
                      <a:pt x="71" y="89"/>
                      <a:pt x="71" y="89"/>
                      <a:pt x="71" y="89"/>
                    </a:cubicBezTo>
                    <a:moveTo>
                      <a:pt x="68" y="72"/>
                    </a:moveTo>
                    <a:cubicBezTo>
                      <a:pt x="68" y="72"/>
                      <a:pt x="69" y="71"/>
                      <a:pt x="69" y="71"/>
                    </a:cubicBezTo>
                    <a:cubicBezTo>
                      <a:pt x="69" y="71"/>
                      <a:pt x="69" y="72"/>
                      <a:pt x="68" y="72"/>
                    </a:cubicBezTo>
                    <a:moveTo>
                      <a:pt x="63" y="64"/>
                    </a:moveTo>
                    <a:cubicBezTo>
                      <a:pt x="63" y="64"/>
                      <a:pt x="64" y="64"/>
                      <a:pt x="64" y="64"/>
                    </a:cubicBezTo>
                    <a:cubicBezTo>
                      <a:pt x="64" y="64"/>
                      <a:pt x="63" y="65"/>
                      <a:pt x="63" y="66"/>
                    </a:cubicBezTo>
                    <a:cubicBezTo>
                      <a:pt x="63" y="66"/>
                      <a:pt x="63" y="66"/>
                      <a:pt x="63" y="66"/>
                    </a:cubicBezTo>
                    <a:cubicBezTo>
                      <a:pt x="64" y="66"/>
                      <a:pt x="64" y="65"/>
                      <a:pt x="64" y="65"/>
                    </a:cubicBezTo>
                    <a:cubicBezTo>
                      <a:pt x="64" y="66"/>
                      <a:pt x="63" y="67"/>
                      <a:pt x="63" y="67"/>
                    </a:cubicBezTo>
                    <a:cubicBezTo>
                      <a:pt x="63" y="67"/>
                      <a:pt x="63" y="67"/>
                      <a:pt x="63" y="66"/>
                    </a:cubicBezTo>
                    <a:cubicBezTo>
                      <a:pt x="63" y="66"/>
                      <a:pt x="63" y="66"/>
                      <a:pt x="63" y="66"/>
                    </a:cubicBezTo>
                    <a:cubicBezTo>
                      <a:pt x="63" y="66"/>
                      <a:pt x="63" y="66"/>
                      <a:pt x="63" y="66"/>
                    </a:cubicBezTo>
                    <a:cubicBezTo>
                      <a:pt x="63" y="67"/>
                      <a:pt x="62" y="67"/>
                      <a:pt x="62" y="67"/>
                    </a:cubicBezTo>
                    <a:cubicBezTo>
                      <a:pt x="62" y="67"/>
                      <a:pt x="62" y="67"/>
                      <a:pt x="62" y="67"/>
                    </a:cubicBezTo>
                    <a:cubicBezTo>
                      <a:pt x="63" y="66"/>
                      <a:pt x="63" y="65"/>
                      <a:pt x="63" y="65"/>
                    </a:cubicBezTo>
                    <a:cubicBezTo>
                      <a:pt x="63" y="64"/>
                      <a:pt x="63" y="64"/>
                      <a:pt x="63" y="64"/>
                    </a:cubicBezTo>
                    <a:cubicBezTo>
                      <a:pt x="63" y="64"/>
                      <a:pt x="62" y="64"/>
                      <a:pt x="62" y="64"/>
                    </a:cubicBezTo>
                    <a:cubicBezTo>
                      <a:pt x="62" y="64"/>
                      <a:pt x="63" y="64"/>
                      <a:pt x="63" y="64"/>
                    </a:cubicBezTo>
                    <a:cubicBezTo>
                      <a:pt x="63" y="64"/>
                      <a:pt x="63" y="64"/>
                      <a:pt x="63" y="64"/>
                    </a:cubicBezTo>
                    <a:moveTo>
                      <a:pt x="67" y="67"/>
                    </a:moveTo>
                    <a:cubicBezTo>
                      <a:pt x="67" y="66"/>
                      <a:pt x="67" y="64"/>
                      <a:pt x="66" y="63"/>
                    </a:cubicBezTo>
                    <a:cubicBezTo>
                      <a:pt x="67" y="64"/>
                      <a:pt x="67" y="65"/>
                      <a:pt x="67" y="67"/>
                    </a:cubicBezTo>
                    <a:moveTo>
                      <a:pt x="60" y="63"/>
                    </a:moveTo>
                    <a:cubicBezTo>
                      <a:pt x="60" y="63"/>
                      <a:pt x="60" y="62"/>
                      <a:pt x="61" y="62"/>
                    </a:cubicBezTo>
                    <a:cubicBezTo>
                      <a:pt x="61" y="62"/>
                      <a:pt x="60" y="62"/>
                      <a:pt x="60" y="63"/>
                    </a:cubicBezTo>
                    <a:moveTo>
                      <a:pt x="75" y="61"/>
                    </a:moveTo>
                    <a:cubicBezTo>
                      <a:pt x="74" y="61"/>
                      <a:pt x="74" y="60"/>
                      <a:pt x="75" y="59"/>
                    </a:cubicBezTo>
                    <a:cubicBezTo>
                      <a:pt x="75" y="60"/>
                      <a:pt x="75" y="60"/>
                      <a:pt x="75" y="61"/>
                    </a:cubicBezTo>
                    <a:moveTo>
                      <a:pt x="64" y="60"/>
                    </a:moveTo>
                    <a:cubicBezTo>
                      <a:pt x="64" y="60"/>
                      <a:pt x="64" y="59"/>
                      <a:pt x="64" y="58"/>
                    </a:cubicBezTo>
                    <a:cubicBezTo>
                      <a:pt x="64" y="59"/>
                      <a:pt x="64" y="60"/>
                      <a:pt x="64" y="60"/>
                    </a:cubicBezTo>
                    <a:moveTo>
                      <a:pt x="58" y="57"/>
                    </a:moveTo>
                    <a:cubicBezTo>
                      <a:pt x="58" y="56"/>
                      <a:pt x="58" y="56"/>
                      <a:pt x="58" y="56"/>
                    </a:cubicBezTo>
                    <a:cubicBezTo>
                      <a:pt x="58" y="57"/>
                      <a:pt x="58" y="58"/>
                      <a:pt x="57" y="58"/>
                    </a:cubicBezTo>
                    <a:cubicBezTo>
                      <a:pt x="58" y="58"/>
                      <a:pt x="57" y="57"/>
                      <a:pt x="58" y="56"/>
                    </a:cubicBezTo>
                    <a:cubicBezTo>
                      <a:pt x="58" y="57"/>
                      <a:pt x="58" y="57"/>
                      <a:pt x="58" y="57"/>
                    </a:cubicBezTo>
                    <a:moveTo>
                      <a:pt x="44" y="56"/>
                    </a:moveTo>
                    <a:cubicBezTo>
                      <a:pt x="43" y="56"/>
                      <a:pt x="43" y="56"/>
                      <a:pt x="43" y="56"/>
                    </a:cubicBezTo>
                    <a:cubicBezTo>
                      <a:pt x="43" y="56"/>
                      <a:pt x="43" y="56"/>
                      <a:pt x="44" y="56"/>
                    </a:cubicBezTo>
                    <a:moveTo>
                      <a:pt x="60" y="57"/>
                    </a:moveTo>
                    <a:cubicBezTo>
                      <a:pt x="60" y="57"/>
                      <a:pt x="61" y="56"/>
                      <a:pt x="61" y="56"/>
                    </a:cubicBezTo>
                    <a:cubicBezTo>
                      <a:pt x="61" y="57"/>
                      <a:pt x="61" y="57"/>
                      <a:pt x="61" y="58"/>
                    </a:cubicBezTo>
                    <a:cubicBezTo>
                      <a:pt x="61" y="58"/>
                      <a:pt x="61" y="57"/>
                      <a:pt x="61" y="56"/>
                    </a:cubicBezTo>
                    <a:cubicBezTo>
                      <a:pt x="60" y="57"/>
                      <a:pt x="60" y="57"/>
                      <a:pt x="60" y="57"/>
                    </a:cubicBezTo>
                    <a:moveTo>
                      <a:pt x="71" y="50"/>
                    </a:moveTo>
                    <a:cubicBezTo>
                      <a:pt x="71" y="50"/>
                      <a:pt x="70" y="48"/>
                      <a:pt x="71" y="48"/>
                    </a:cubicBezTo>
                    <a:cubicBezTo>
                      <a:pt x="71" y="48"/>
                      <a:pt x="71" y="48"/>
                      <a:pt x="71" y="48"/>
                    </a:cubicBezTo>
                    <a:cubicBezTo>
                      <a:pt x="71" y="49"/>
                      <a:pt x="71" y="49"/>
                      <a:pt x="71" y="50"/>
                    </a:cubicBezTo>
                    <a:moveTo>
                      <a:pt x="69" y="43"/>
                    </a:moveTo>
                    <a:cubicBezTo>
                      <a:pt x="68" y="43"/>
                      <a:pt x="68" y="43"/>
                      <a:pt x="68" y="42"/>
                    </a:cubicBezTo>
                    <a:cubicBezTo>
                      <a:pt x="69" y="42"/>
                      <a:pt x="69" y="43"/>
                      <a:pt x="69" y="43"/>
                    </a:cubicBezTo>
                    <a:cubicBezTo>
                      <a:pt x="69" y="43"/>
                      <a:pt x="69" y="43"/>
                      <a:pt x="69" y="43"/>
                    </a:cubicBezTo>
                    <a:moveTo>
                      <a:pt x="60" y="40"/>
                    </a:moveTo>
                    <a:cubicBezTo>
                      <a:pt x="61" y="40"/>
                      <a:pt x="61" y="39"/>
                      <a:pt x="60" y="39"/>
                    </a:cubicBezTo>
                    <a:cubicBezTo>
                      <a:pt x="61" y="38"/>
                      <a:pt x="61" y="39"/>
                      <a:pt x="62" y="38"/>
                    </a:cubicBezTo>
                    <a:cubicBezTo>
                      <a:pt x="61" y="38"/>
                      <a:pt x="60" y="38"/>
                      <a:pt x="60" y="37"/>
                    </a:cubicBezTo>
                    <a:cubicBezTo>
                      <a:pt x="60" y="37"/>
                      <a:pt x="60" y="37"/>
                      <a:pt x="60" y="37"/>
                    </a:cubicBezTo>
                    <a:cubicBezTo>
                      <a:pt x="60" y="37"/>
                      <a:pt x="60" y="37"/>
                      <a:pt x="60" y="37"/>
                    </a:cubicBezTo>
                    <a:cubicBezTo>
                      <a:pt x="63" y="37"/>
                      <a:pt x="64" y="40"/>
                      <a:pt x="67" y="40"/>
                    </a:cubicBezTo>
                    <a:cubicBezTo>
                      <a:pt x="67" y="42"/>
                      <a:pt x="68" y="42"/>
                      <a:pt x="67" y="43"/>
                    </a:cubicBezTo>
                    <a:cubicBezTo>
                      <a:pt x="68" y="44"/>
                      <a:pt x="69" y="44"/>
                      <a:pt x="69" y="45"/>
                    </a:cubicBezTo>
                    <a:cubicBezTo>
                      <a:pt x="69" y="46"/>
                      <a:pt x="69" y="47"/>
                      <a:pt x="69" y="48"/>
                    </a:cubicBezTo>
                    <a:cubicBezTo>
                      <a:pt x="69" y="48"/>
                      <a:pt x="69" y="48"/>
                      <a:pt x="69" y="48"/>
                    </a:cubicBezTo>
                    <a:cubicBezTo>
                      <a:pt x="67" y="48"/>
                      <a:pt x="67" y="47"/>
                      <a:pt x="66" y="46"/>
                    </a:cubicBezTo>
                    <a:cubicBezTo>
                      <a:pt x="66" y="46"/>
                      <a:pt x="66" y="46"/>
                      <a:pt x="66" y="45"/>
                    </a:cubicBezTo>
                    <a:cubicBezTo>
                      <a:pt x="66" y="45"/>
                      <a:pt x="66" y="45"/>
                      <a:pt x="66" y="45"/>
                    </a:cubicBezTo>
                    <a:cubicBezTo>
                      <a:pt x="66" y="45"/>
                      <a:pt x="66" y="45"/>
                      <a:pt x="65" y="45"/>
                    </a:cubicBezTo>
                    <a:cubicBezTo>
                      <a:pt x="65" y="45"/>
                      <a:pt x="65" y="45"/>
                      <a:pt x="65" y="45"/>
                    </a:cubicBezTo>
                    <a:cubicBezTo>
                      <a:pt x="65" y="45"/>
                      <a:pt x="65" y="45"/>
                      <a:pt x="65" y="45"/>
                    </a:cubicBezTo>
                    <a:cubicBezTo>
                      <a:pt x="65" y="44"/>
                      <a:pt x="65" y="44"/>
                      <a:pt x="64" y="43"/>
                    </a:cubicBezTo>
                    <a:cubicBezTo>
                      <a:pt x="63" y="43"/>
                      <a:pt x="63" y="43"/>
                      <a:pt x="63" y="43"/>
                    </a:cubicBezTo>
                    <a:cubicBezTo>
                      <a:pt x="63" y="43"/>
                      <a:pt x="63" y="43"/>
                      <a:pt x="63" y="43"/>
                    </a:cubicBezTo>
                    <a:cubicBezTo>
                      <a:pt x="63" y="42"/>
                      <a:pt x="63" y="42"/>
                      <a:pt x="64" y="42"/>
                    </a:cubicBezTo>
                    <a:cubicBezTo>
                      <a:pt x="63" y="42"/>
                      <a:pt x="63" y="42"/>
                      <a:pt x="63" y="42"/>
                    </a:cubicBezTo>
                    <a:cubicBezTo>
                      <a:pt x="63" y="42"/>
                      <a:pt x="63" y="42"/>
                      <a:pt x="63" y="42"/>
                    </a:cubicBezTo>
                    <a:cubicBezTo>
                      <a:pt x="63" y="42"/>
                      <a:pt x="63" y="42"/>
                      <a:pt x="63" y="42"/>
                    </a:cubicBezTo>
                    <a:cubicBezTo>
                      <a:pt x="62" y="42"/>
                      <a:pt x="62" y="42"/>
                      <a:pt x="62" y="42"/>
                    </a:cubicBezTo>
                    <a:cubicBezTo>
                      <a:pt x="62" y="42"/>
                      <a:pt x="62" y="41"/>
                      <a:pt x="63" y="41"/>
                    </a:cubicBezTo>
                    <a:cubicBezTo>
                      <a:pt x="63" y="41"/>
                      <a:pt x="63" y="41"/>
                      <a:pt x="63" y="41"/>
                    </a:cubicBezTo>
                    <a:cubicBezTo>
                      <a:pt x="62" y="41"/>
                      <a:pt x="62" y="41"/>
                      <a:pt x="62" y="41"/>
                    </a:cubicBezTo>
                    <a:cubicBezTo>
                      <a:pt x="61" y="40"/>
                      <a:pt x="61" y="40"/>
                      <a:pt x="61" y="40"/>
                    </a:cubicBezTo>
                    <a:cubicBezTo>
                      <a:pt x="61" y="40"/>
                      <a:pt x="61" y="40"/>
                      <a:pt x="60" y="40"/>
                    </a:cubicBezTo>
                    <a:moveTo>
                      <a:pt x="62" y="34"/>
                    </a:moveTo>
                    <a:cubicBezTo>
                      <a:pt x="62" y="33"/>
                      <a:pt x="62" y="33"/>
                      <a:pt x="62" y="33"/>
                    </a:cubicBezTo>
                    <a:cubicBezTo>
                      <a:pt x="62" y="33"/>
                      <a:pt x="62" y="33"/>
                      <a:pt x="62" y="33"/>
                    </a:cubicBezTo>
                    <a:cubicBezTo>
                      <a:pt x="63" y="33"/>
                      <a:pt x="63" y="34"/>
                      <a:pt x="62" y="34"/>
                    </a:cubicBezTo>
                    <a:moveTo>
                      <a:pt x="63" y="33"/>
                    </a:moveTo>
                    <a:cubicBezTo>
                      <a:pt x="63" y="33"/>
                      <a:pt x="62" y="33"/>
                      <a:pt x="62" y="33"/>
                    </a:cubicBezTo>
                    <a:cubicBezTo>
                      <a:pt x="62" y="32"/>
                      <a:pt x="63" y="32"/>
                      <a:pt x="63" y="32"/>
                    </a:cubicBezTo>
                    <a:cubicBezTo>
                      <a:pt x="63" y="32"/>
                      <a:pt x="63" y="32"/>
                      <a:pt x="63" y="32"/>
                    </a:cubicBezTo>
                    <a:cubicBezTo>
                      <a:pt x="63" y="32"/>
                      <a:pt x="63" y="33"/>
                      <a:pt x="63" y="33"/>
                    </a:cubicBezTo>
                    <a:moveTo>
                      <a:pt x="64" y="32"/>
                    </a:moveTo>
                    <a:cubicBezTo>
                      <a:pt x="64" y="31"/>
                      <a:pt x="65" y="31"/>
                      <a:pt x="66" y="30"/>
                    </a:cubicBezTo>
                    <a:cubicBezTo>
                      <a:pt x="65" y="31"/>
                      <a:pt x="64" y="32"/>
                      <a:pt x="64" y="32"/>
                    </a:cubicBezTo>
                    <a:moveTo>
                      <a:pt x="62" y="29"/>
                    </a:moveTo>
                    <a:cubicBezTo>
                      <a:pt x="61" y="29"/>
                      <a:pt x="61" y="28"/>
                      <a:pt x="61" y="28"/>
                    </a:cubicBezTo>
                    <a:cubicBezTo>
                      <a:pt x="62" y="28"/>
                      <a:pt x="62" y="28"/>
                      <a:pt x="62" y="29"/>
                    </a:cubicBezTo>
                    <a:moveTo>
                      <a:pt x="62" y="28"/>
                    </a:moveTo>
                    <a:cubicBezTo>
                      <a:pt x="62" y="28"/>
                      <a:pt x="62" y="28"/>
                      <a:pt x="62" y="28"/>
                    </a:cubicBezTo>
                    <a:cubicBezTo>
                      <a:pt x="62" y="27"/>
                      <a:pt x="62" y="27"/>
                      <a:pt x="62" y="27"/>
                    </a:cubicBezTo>
                    <a:cubicBezTo>
                      <a:pt x="62" y="27"/>
                      <a:pt x="62" y="27"/>
                      <a:pt x="63" y="27"/>
                    </a:cubicBezTo>
                    <a:cubicBezTo>
                      <a:pt x="63" y="27"/>
                      <a:pt x="63" y="27"/>
                      <a:pt x="63" y="27"/>
                    </a:cubicBezTo>
                    <a:cubicBezTo>
                      <a:pt x="63" y="28"/>
                      <a:pt x="63" y="28"/>
                      <a:pt x="63" y="28"/>
                    </a:cubicBezTo>
                    <a:cubicBezTo>
                      <a:pt x="63" y="28"/>
                      <a:pt x="63" y="28"/>
                      <a:pt x="63" y="28"/>
                    </a:cubicBezTo>
                    <a:cubicBezTo>
                      <a:pt x="63" y="28"/>
                      <a:pt x="63" y="28"/>
                      <a:pt x="63" y="28"/>
                    </a:cubicBezTo>
                    <a:cubicBezTo>
                      <a:pt x="63" y="28"/>
                      <a:pt x="63" y="28"/>
                      <a:pt x="62" y="28"/>
                    </a:cubicBezTo>
                    <a:cubicBezTo>
                      <a:pt x="62" y="28"/>
                      <a:pt x="62" y="28"/>
                      <a:pt x="62" y="28"/>
                    </a:cubicBezTo>
                    <a:moveTo>
                      <a:pt x="61" y="26"/>
                    </a:moveTo>
                    <a:cubicBezTo>
                      <a:pt x="60" y="25"/>
                      <a:pt x="59" y="25"/>
                      <a:pt x="59" y="24"/>
                    </a:cubicBezTo>
                    <a:cubicBezTo>
                      <a:pt x="60" y="24"/>
                      <a:pt x="61" y="25"/>
                      <a:pt x="61" y="26"/>
                    </a:cubicBezTo>
                    <a:moveTo>
                      <a:pt x="61" y="25"/>
                    </a:moveTo>
                    <a:cubicBezTo>
                      <a:pt x="61" y="25"/>
                      <a:pt x="61" y="24"/>
                      <a:pt x="60" y="23"/>
                    </a:cubicBezTo>
                    <a:cubicBezTo>
                      <a:pt x="61" y="23"/>
                      <a:pt x="61" y="24"/>
                      <a:pt x="61" y="25"/>
                    </a:cubicBezTo>
                    <a:moveTo>
                      <a:pt x="55" y="25"/>
                    </a:moveTo>
                    <a:cubicBezTo>
                      <a:pt x="55" y="24"/>
                      <a:pt x="54" y="24"/>
                      <a:pt x="54" y="23"/>
                    </a:cubicBezTo>
                    <a:cubicBezTo>
                      <a:pt x="54" y="22"/>
                      <a:pt x="54" y="21"/>
                      <a:pt x="55" y="21"/>
                    </a:cubicBezTo>
                    <a:cubicBezTo>
                      <a:pt x="55" y="21"/>
                      <a:pt x="55" y="21"/>
                      <a:pt x="55" y="21"/>
                    </a:cubicBezTo>
                    <a:cubicBezTo>
                      <a:pt x="55" y="21"/>
                      <a:pt x="55" y="21"/>
                      <a:pt x="55" y="21"/>
                    </a:cubicBezTo>
                    <a:cubicBezTo>
                      <a:pt x="55" y="21"/>
                      <a:pt x="56" y="21"/>
                      <a:pt x="56" y="21"/>
                    </a:cubicBezTo>
                    <a:cubicBezTo>
                      <a:pt x="56" y="21"/>
                      <a:pt x="56" y="21"/>
                      <a:pt x="56" y="21"/>
                    </a:cubicBezTo>
                    <a:cubicBezTo>
                      <a:pt x="56" y="21"/>
                      <a:pt x="56" y="21"/>
                      <a:pt x="56" y="21"/>
                    </a:cubicBezTo>
                    <a:cubicBezTo>
                      <a:pt x="56" y="21"/>
                      <a:pt x="56" y="21"/>
                      <a:pt x="56" y="21"/>
                    </a:cubicBezTo>
                    <a:cubicBezTo>
                      <a:pt x="56" y="21"/>
                      <a:pt x="56" y="21"/>
                      <a:pt x="56" y="21"/>
                    </a:cubicBezTo>
                    <a:cubicBezTo>
                      <a:pt x="57" y="22"/>
                      <a:pt x="56" y="23"/>
                      <a:pt x="55" y="23"/>
                    </a:cubicBezTo>
                    <a:cubicBezTo>
                      <a:pt x="56" y="23"/>
                      <a:pt x="56" y="23"/>
                      <a:pt x="56" y="23"/>
                    </a:cubicBezTo>
                    <a:cubicBezTo>
                      <a:pt x="57" y="23"/>
                      <a:pt x="56" y="21"/>
                      <a:pt x="58" y="21"/>
                    </a:cubicBezTo>
                    <a:cubicBezTo>
                      <a:pt x="58" y="21"/>
                      <a:pt x="58" y="21"/>
                      <a:pt x="58" y="21"/>
                    </a:cubicBezTo>
                    <a:cubicBezTo>
                      <a:pt x="57" y="22"/>
                      <a:pt x="56" y="23"/>
                      <a:pt x="56" y="25"/>
                    </a:cubicBezTo>
                    <a:cubicBezTo>
                      <a:pt x="56" y="25"/>
                      <a:pt x="56" y="25"/>
                      <a:pt x="55" y="25"/>
                    </a:cubicBezTo>
                    <a:cubicBezTo>
                      <a:pt x="55" y="25"/>
                      <a:pt x="55" y="25"/>
                      <a:pt x="55" y="25"/>
                    </a:cubicBezTo>
                    <a:cubicBezTo>
                      <a:pt x="55" y="25"/>
                      <a:pt x="56" y="25"/>
                      <a:pt x="56" y="25"/>
                    </a:cubicBezTo>
                    <a:cubicBezTo>
                      <a:pt x="56" y="25"/>
                      <a:pt x="56" y="25"/>
                      <a:pt x="56" y="25"/>
                    </a:cubicBezTo>
                    <a:cubicBezTo>
                      <a:pt x="56" y="25"/>
                      <a:pt x="56" y="25"/>
                      <a:pt x="56" y="25"/>
                    </a:cubicBezTo>
                    <a:cubicBezTo>
                      <a:pt x="56" y="26"/>
                      <a:pt x="56" y="26"/>
                      <a:pt x="56" y="26"/>
                    </a:cubicBezTo>
                    <a:cubicBezTo>
                      <a:pt x="56" y="26"/>
                      <a:pt x="56" y="26"/>
                      <a:pt x="56" y="26"/>
                    </a:cubicBezTo>
                    <a:cubicBezTo>
                      <a:pt x="55" y="26"/>
                      <a:pt x="55" y="29"/>
                      <a:pt x="56" y="30"/>
                    </a:cubicBezTo>
                    <a:cubicBezTo>
                      <a:pt x="56" y="30"/>
                      <a:pt x="56" y="30"/>
                      <a:pt x="56" y="30"/>
                    </a:cubicBezTo>
                    <a:cubicBezTo>
                      <a:pt x="55" y="30"/>
                      <a:pt x="55" y="27"/>
                      <a:pt x="54" y="27"/>
                    </a:cubicBezTo>
                    <a:cubicBezTo>
                      <a:pt x="54" y="26"/>
                      <a:pt x="54" y="26"/>
                      <a:pt x="55" y="26"/>
                    </a:cubicBezTo>
                    <a:cubicBezTo>
                      <a:pt x="55" y="26"/>
                      <a:pt x="55" y="26"/>
                      <a:pt x="55" y="26"/>
                    </a:cubicBezTo>
                    <a:cubicBezTo>
                      <a:pt x="55" y="26"/>
                      <a:pt x="54" y="26"/>
                      <a:pt x="54" y="26"/>
                    </a:cubicBezTo>
                    <a:cubicBezTo>
                      <a:pt x="55" y="25"/>
                      <a:pt x="54" y="25"/>
                      <a:pt x="54" y="24"/>
                    </a:cubicBezTo>
                    <a:cubicBezTo>
                      <a:pt x="55" y="25"/>
                      <a:pt x="55" y="25"/>
                      <a:pt x="55" y="25"/>
                    </a:cubicBezTo>
                    <a:moveTo>
                      <a:pt x="57" y="0"/>
                    </a:moveTo>
                    <a:cubicBezTo>
                      <a:pt x="56" y="0"/>
                      <a:pt x="55" y="2"/>
                      <a:pt x="53" y="2"/>
                    </a:cubicBezTo>
                    <a:cubicBezTo>
                      <a:pt x="53" y="2"/>
                      <a:pt x="53" y="2"/>
                      <a:pt x="52" y="2"/>
                    </a:cubicBezTo>
                    <a:cubicBezTo>
                      <a:pt x="52" y="2"/>
                      <a:pt x="52" y="2"/>
                      <a:pt x="52" y="2"/>
                    </a:cubicBezTo>
                    <a:cubicBezTo>
                      <a:pt x="52" y="2"/>
                      <a:pt x="52" y="2"/>
                      <a:pt x="52" y="2"/>
                    </a:cubicBezTo>
                    <a:cubicBezTo>
                      <a:pt x="52" y="2"/>
                      <a:pt x="52" y="2"/>
                      <a:pt x="52" y="2"/>
                    </a:cubicBezTo>
                    <a:cubicBezTo>
                      <a:pt x="52" y="2"/>
                      <a:pt x="52" y="2"/>
                      <a:pt x="52" y="2"/>
                    </a:cubicBezTo>
                    <a:cubicBezTo>
                      <a:pt x="51" y="1"/>
                      <a:pt x="51" y="1"/>
                      <a:pt x="51" y="1"/>
                    </a:cubicBezTo>
                    <a:cubicBezTo>
                      <a:pt x="51" y="2"/>
                      <a:pt x="51" y="2"/>
                      <a:pt x="51" y="2"/>
                    </a:cubicBezTo>
                    <a:cubicBezTo>
                      <a:pt x="51" y="1"/>
                      <a:pt x="51" y="1"/>
                      <a:pt x="51" y="1"/>
                    </a:cubicBezTo>
                    <a:cubicBezTo>
                      <a:pt x="50" y="1"/>
                      <a:pt x="49" y="1"/>
                      <a:pt x="49" y="2"/>
                    </a:cubicBezTo>
                    <a:cubicBezTo>
                      <a:pt x="49" y="3"/>
                      <a:pt x="49" y="3"/>
                      <a:pt x="49" y="3"/>
                    </a:cubicBezTo>
                    <a:cubicBezTo>
                      <a:pt x="49" y="3"/>
                      <a:pt x="49" y="3"/>
                      <a:pt x="49" y="3"/>
                    </a:cubicBezTo>
                    <a:cubicBezTo>
                      <a:pt x="47" y="3"/>
                      <a:pt x="48" y="4"/>
                      <a:pt x="47" y="5"/>
                    </a:cubicBezTo>
                    <a:cubicBezTo>
                      <a:pt x="47" y="4"/>
                      <a:pt x="48" y="4"/>
                      <a:pt x="48" y="3"/>
                    </a:cubicBezTo>
                    <a:cubicBezTo>
                      <a:pt x="48" y="3"/>
                      <a:pt x="48" y="3"/>
                      <a:pt x="48" y="3"/>
                    </a:cubicBezTo>
                    <a:cubicBezTo>
                      <a:pt x="47" y="3"/>
                      <a:pt x="47" y="3"/>
                      <a:pt x="47" y="3"/>
                    </a:cubicBezTo>
                    <a:cubicBezTo>
                      <a:pt x="47" y="3"/>
                      <a:pt x="46" y="3"/>
                      <a:pt x="46" y="3"/>
                    </a:cubicBezTo>
                    <a:cubicBezTo>
                      <a:pt x="46" y="3"/>
                      <a:pt x="46" y="3"/>
                      <a:pt x="46" y="3"/>
                    </a:cubicBezTo>
                    <a:cubicBezTo>
                      <a:pt x="46" y="3"/>
                      <a:pt x="45" y="3"/>
                      <a:pt x="45" y="3"/>
                    </a:cubicBezTo>
                    <a:cubicBezTo>
                      <a:pt x="45" y="3"/>
                      <a:pt x="45" y="3"/>
                      <a:pt x="45" y="3"/>
                    </a:cubicBezTo>
                    <a:cubicBezTo>
                      <a:pt x="45" y="3"/>
                      <a:pt x="46" y="3"/>
                      <a:pt x="45" y="4"/>
                    </a:cubicBezTo>
                    <a:cubicBezTo>
                      <a:pt x="45" y="4"/>
                      <a:pt x="44" y="3"/>
                      <a:pt x="44" y="3"/>
                    </a:cubicBezTo>
                    <a:cubicBezTo>
                      <a:pt x="43" y="4"/>
                      <a:pt x="41" y="5"/>
                      <a:pt x="40" y="6"/>
                    </a:cubicBezTo>
                    <a:cubicBezTo>
                      <a:pt x="39" y="6"/>
                      <a:pt x="39" y="7"/>
                      <a:pt x="38" y="8"/>
                    </a:cubicBezTo>
                    <a:cubicBezTo>
                      <a:pt x="37" y="8"/>
                      <a:pt x="36" y="9"/>
                      <a:pt x="35" y="9"/>
                    </a:cubicBezTo>
                    <a:cubicBezTo>
                      <a:pt x="34" y="9"/>
                      <a:pt x="33" y="8"/>
                      <a:pt x="32" y="8"/>
                    </a:cubicBezTo>
                    <a:cubicBezTo>
                      <a:pt x="31" y="8"/>
                      <a:pt x="30" y="9"/>
                      <a:pt x="30" y="10"/>
                    </a:cubicBezTo>
                    <a:cubicBezTo>
                      <a:pt x="29" y="10"/>
                      <a:pt x="29" y="10"/>
                      <a:pt x="29" y="10"/>
                    </a:cubicBezTo>
                    <a:cubicBezTo>
                      <a:pt x="29" y="12"/>
                      <a:pt x="32" y="16"/>
                      <a:pt x="30" y="18"/>
                    </a:cubicBezTo>
                    <a:cubicBezTo>
                      <a:pt x="30" y="19"/>
                      <a:pt x="30" y="19"/>
                      <a:pt x="31" y="19"/>
                    </a:cubicBezTo>
                    <a:cubicBezTo>
                      <a:pt x="31" y="19"/>
                      <a:pt x="31" y="19"/>
                      <a:pt x="32" y="19"/>
                    </a:cubicBezTo>
                    <a:cubicBezTo>
                      <a:pt x="31" y="20"/>
                      <a:pt x="32" y="20"/>
                      <a:pt x="32" y="20"/>
                    </a:cubicBezTo>
                    <a:cubicBezTo>
                      <a:pt x="32" y="21"/>
                      <a:pt x="32" y="21"/>
                      <a:pt x="32" y="21"/>
                    </a:cubicBezTo>
                    <a:cubicBezTo>
                      <a:pt x="32" y="21"/>
                      <a:pt x="31" y="22"/>
                      <a:pt x="32" y="22"/>
                    </a:cubicBezTo>
                    <a:cubicBezTo>
                      <a:pt x="32" y="22"/>
                      <a:pt x="32" y="22"/>
                      <a:pt x="33" y="22"/>
                    </a:cubicBezTo>
                    <a:cubicBezTo>
                      <a:pt x="33" y="22"/>
                      <a:pt x="34" y="23"/>
                      <a:pt x="35" y="23"/>
                    </a:cubicBezTo>
                    <a:cubicBezTo>
                      <a:pt x="34" y="23"/>
                      <a:pt x="35" y="24"/>
                      <a:pt x="34" y="24"/>
                    </a:cubicBezTo>
                    <a:cubicBezTo>
                      <a:pt x="33" y="24"/>
                      <a:pt x="33" y="24"/>
                      <a:pt x="33" y="24"/>
                    </a:cubicBezTo>
                    <a:cubicBezTo>
                      <a:pt x="32" y="24"/>
                      <a:pt x="32" y="24"/>
                      <a:pt x="32" y="24"/>
                    </a:cubicBezTo>
                    <a:cubicBezTo>
                      <a:pt x="32" y="23"/>
                      <a:pt x="32" y="23"/>
                      <a:pt x="32" y="23"/>
                    </a:cubicBezTo>
                    <a:cubicBezTo>
                      <a:pt x="32" y="23"/>
                      <a:pt x="31" y="23"/>
                      <a:pt x="31" y="22"/>
                    </a:cubicBezTo>
                    <a:cubicBezTo>
                      <a:pt x="31" y="21"/>
                      <a:pt x="31" y="21"/>
                      <a:pt x="31" y="20"/>
                    </a:cubicBezTo>
                    <a:cubicBezTo>
                      <a:pt x="31" y="21"/>
                      <a:pt x="31" y="23"/>
                      <a:pt x="30" y="23"/>
                    </a:cubicBezTo>
                    <a:cubicBezTo>
                      <a:pt x="31" y="23"/>
                      <a:pt x="31" y="23"/>
                      <a:pt x="31" y="23"/>
                    </a:cubicBezTo>
                    <a:cubicBezTo>
                      <a:pt x="32" y="23"/>
                      <a:pt x="32" y="25"/>
                      <a:pt x="31" y="25"/>
                    </a:cubicBezTo>
                    <a:cubicBezTo>
                      <a:pt x="31" y="24"/>
                      <a:pt x="31" y="25"/>
                      <a:pt x="31" y="24"/>
                    </a:cubicBezTo>
                    <a:cubicBezTo>
                      <a:pt x="31" y="24"/>
                      <a:pt x="31" y="24"/>
                      <a:pt x="31" y="24"/>
                    </a:cubicBezTo>
                    <a:cubicBezTo>
                      <a:pt x="30" y="24"/>
                      <a:pt x="30" y="25"/>
                      <a:pt x="29" y="25"/>
                    </a:cubicBezTo>
                    <a:cubicBezTo>
                      <a:pt x="29" y="24"/>
                      <a:pt x="28" y="25"/>
                      <a:pt x="28" y="24"/>
                    </a:cubicBezTo>
                    <a:cubicBezTo>
                      <a:pt x="27" y="24"/>
                      <a:pt x="27" y="24"/>
                      <a:pt x="27" y="24"/>
                    </a:cubicBezTo>
                    <a:cubicBezTo>
                      <a:pt x="27" y="24"/>
                      <a:pt x="27" y="24"/>
                      <a:pt x="27" y="24"/>
                    </a:cubicBezTo>
                    <a:cubicBezTo>
                      <a:pt x="27" y="24"/>
                      <a:pt x="26" y="24"/>
                      <a:pt x="26" y="24"/>
                    </a:cubicBezTo>
                    <a:cubicBezTo>
                      <a:pt x="26" y="23"/>
                      <a:pt x="26" y="23"/>
                      <a:pt x="26" y="23"/>
                    </a:cubicBezTo>
                    <a:cubicBezTo>
                      <a:pt x="27" y="22"/>
                      <a:pt x="27" y="22"/>
                      <a:pt x="27" y="21"/>
                    </a:cubicBezTo>
                    <a:cubicBezTo>
                      <a:pt x="27" y="21"/>
                      <a:pt x="26" y="21"/>
                      <a:pt x="26" y="21"/>
                    </a:cubicBezTo>
                    <a:cubicBezTo>
                      <a:pt x="25" y="21"/>
                      <a:pt x="24" y="21"/>
                      <a:pt x="23" y="21"/>
                    </a:cubicBezTo>
                    <a:cubicBezTo>
                      <a:pt x="23" y="22"/>
                      <a:pt x="24" y="22"/>
                      <a:pt x="24" y="22"/>
                    </a:cubicBezTo>
                    <a:cubicBezTo>
                      <a:pt x="23" y="22"/>
                      <a:pt x="22" y="22"/>
                      <a:pt x="22" y="22"/>
                    </a:cubicBezTo>
                    <a:cubicBezTo>
                      <a:pt x="20" y="22"/>
                      <a:pt x="19" y="23"/>
                      <a:pt x="17" y="23"/>
                    </a:cubicBezTo>
                    <a:cubicBezTo>
                      <a:pt x="18" y="23"/>
                      <a:pt x="18" y="23"/>
                      <a:pt x="18" y="23"/>
                    </a:cubicBezTo>
                    <a:cubicBezTo>
                      <a:pt x="18" y="23"/>
                      <a:pt x="18" y="23"/>
                      <a:pt x="18" y="23"/>
                    </a:cubicBezTo>
                    <a:cubicBezTo>
                      <a:pt x="17" y="23"/>
                      <a:pt x="17" y="24"/>
                      <a:pt x="17" y="24"/>
                    </a:cubicBezTo>
                    <a:cubicBezTo>
                      <a:pt x="18" y="25"/>
                      <a:pt x="19" y="26"/>
                      <a:pt x="21" y="27"/>
                    </a:cubicBezTo>
                    <a:cubicBezTo>
                      <a:pt x="20" y="27"/>
                      <a:pt x="20" y="27"/>
                      <a:pt x="20" y="27"/>
                    </a:cubicBezTo>
                    <a:cubicBezTo>
                      <a:pt x="20" y="27"/>
                      <a:pt x="19" y="27"/>
                      <a:pt x="19" y="26"/>
                    </a:cubicBezTo>
                    <a:cubicBezTo>
                      <a:pt x="19" y="27"/>
                      <a:pt x="18" y="27"/>
                      <a:pt x="18" y="27"/>
                    </a:cubicBezTo>
                    <a:cubicBezTo>
                      <a:pt x="18" y="27"/>
                      <a:pt x="18" y="27"/>
                      <a:pt x="18" y="27"/>
                    </a:cubicBezTo>
                    <a:cubicBezTo>
                      <a:pt x="18" y="26"/>
                      <a:pt x="18" y="26"/>
                      <a:pt x="18" y="26"/>
                    </a:cubicBezTo>
                    <a:cubicBezTo>
                      <a:pt x="18" y="26"/>
                      <a:pt x="18" y="26"/>
                      <a:pt x="18" y="26"/>
                    </a:cubicBezTo>
                    <a:cubicBezTo>
                      <a:pt x="17" y="26"/>
                      <a:pt x="17" y="27"/>
                      <a:pt x="18" y="28"/>
                    </a:cubicBezTo>
                    <a:cubicBezTo>
                      <a:pt x="16" y="29"/>
                      <a:pt x="17" y="31"/>
                      <a:pt x="19" y="31"/>
                    </a:cubicBezTo>
                    <a:cubicBezTo>
                      <a:pt x="19" y="31"/>
                      <a:pt x="20" y="31"/>
                      <a:pt x="20" y="31"/>
                    </a:cubicBezTo>
                    <a:cubicBezTo>
                      <a:pt x="21" y="31"/>
                      <a:pt x="22" y="31"/>
                      <a:pt x="22" y="32"/>
                    </a:cubicBezTo>
                    <a:cubicBezTo>
                      <a:pt x="23" y="32"/>
                      <a:pt x="22" y="31"/>
                      <a:pt x="23" y="31"/>
                    </a:cubicBezTo>
                    <a:cubicBezTo>
                      <a:pt x="23" y="31"/>
                      <a:pt x="23" y="31"/>
                      <a:pt x="23" y="31"/>
                    </a:cubicBezTo>
                    <a:cubicBezTo>
                      <a:pt x="23" y="31"/>
                      <a:pt x="23" y="31"/>
                      <a:pt x="23" y="31"/>
                    </a:cubicBezTo>
                    <a:cubicBezTo>
                      <a:pt x="23" y="32"/>
                      <a:pt x="22" y="32"/>
                      <a:pt x="22" y="32"/>
                    </a:cubicBezTo>
                    <a:cubicBezTo>
                      <a:pt x="24" y="32"/>
                      <a:pt x="25" y="31"/>
                      <a:pt x="26" y="31"/>
                    </a:cubicBezTo>
                    <a:cubicBezTo>
                      <a:pt x="26" y="31"/>
                      <a:pt x="26" y="31"/>
                      <a:pt x="26" y="31"/>
                    </a:cubicBezTo>
                    <a:cubicBezTo>
                      <a:pt x="26" y="31"/>
                      <a:pt x="27" y="31"/>
                      <a:pt x="27" y="31"/>
                    </a:cubicBezTo>
                    <a:cubicBezTo>
                      <a:pt x="27" y="30"/>
                      <a:pt x="27" y="30"/>
                      <a:pt x="27" y="30"/>
                    </a:cubicBezTo>
                    <a:cubicBezTo>
                      <a:pt x="27" y="30"/>
                      <a:pt x="28" y="30"/>
                      <a:pt x="28" y="31"/>
                    </a:cubicBezTo>
                    <a:cubicBezTo>
                      <a:pt x="27" y="31"/>
                      <a:pt x="28" y="32"/>
                      <a:pt x="27" y="32"/>
                    </a:cubicBezTo>
                    <a:cubicBezTo>
                      <a:pt x="27" y="32"/>
                      <a:pt x="26" y="32"/>
                      <a:pt x="26" y="32"/>
                    </a:cubicBezTo>
                    <a:cubicBezTo>
                      <a:pt x="26" y="32"/>
                      <a:pt x="25" y="32"/>
                      <a:pt x="25" y="32"/>
                    </a:cubicBezTo>
                    <a:cubicBezTo>
                      <a:pt x="25" y="32"/>
                      <a:pt x="25" y="32"/>
                      <a:pt x="25" y="32"/>
                    </a:cubicBezTo>
                    <a:cubicBezTo>
                      <a:pt x="26" y="32"/>
                      <a:pt x="26" y="32"/>
                      <a:pt x="26" y="33"/>
                    </a:cubicBezTo>
                    <a:cubicBezTo>
                      <a:pt x="26" y="34"/>
                      <a:pt x="25" y="34"/>
                      <a:pt x="25" y="35"/>
                    </a:cubicBezTo>
                    <a:cubicBezTo>
                      <a:pt x="25" y="37"/>
                      <a:pt x="24" y="37"/>
                      <a:pt x="23" y="37"/>
                    </a:cubicBezTo>
                    <a:cubicBezTo>
                      <a:pt x="23" y="37"/>
                      <a:pt x="23" y="37"/>
                      <a:pt x="23" y="37"/>
                    </a:cubicBezTo>
                    <a:cubicBezTo>
                      <a:pt x="22" y="37"/>
                      <a:pt x="22" y="37"/>
                      <a:pt x="22" y="37"/>
                    </a:cubicBezTo>
                    <a:cubicBezTo>
                      <a:pt x="22" y="37"/>
                      <a:pt x="21" y="36"/>
                      <a:pt x="21" y="36"/>
                    </a:cubicBezTo>
                    <a:cubicBezTo>
                      <a:pt x="21" y="36"/>
                      <a:pt x="21" y="36"/>
                      <a:pt x="21" y="36"/>
                    </a:cubicBezTo>
                    <a:cubicBezTo>
                      <a:pt x="21" y="36"/>
                      <a:pt x="20" y="37"/>
                      <a:pt x="20" y="38"/>
                    </a:cubicBezTo>
                    <a:cubicBezTo>
                      <a:pt x="19" y="38"/>
                      <a:pt x="17" y="38"/>
                      <a:pt x="16" y="39"/>
                    </a:cubicBezTo>
                    <a:cubicBezTo>
                      <a:pt x="16" y="39"/>
                      <a:pt x="16" y="40"/>
                      <a:pt x="15" y="40"/>
                    </a:cubicBezTo>
                    <a:cubicBezTo>
                      <a:pt x="15" y="40"/>
                      <a:pt x="15" y="39"/>
                      <a:pt x="15" y="39"/>
                    </a:cubicBezTo>
                    <a:cubicBezTo>
                      <a:pt x="14" y="39"/>
                      <a:pt x="14" y="39"/>
                      <a:pt x="14" y="40"/>
                    </a:cubicBezTo>
                    <a:cubicBezTo>
                      <a:pt x="14" y="40"/>
                      <a:pt x="15" y="40"/>
                      <a:pt x="14" y="40"/>
                    </a:cubicBezTo>
                    <a:cubicBezTo>
                      <a:pt x="14" y="40"/>
                      <a:pt x="14" y="40"/>
                      <a:pt x="13" y="40"/>
                    </a:cubicBezTo>
                    <a:cubicBezTo>
                      <a:pt x="13" y="40"/>
                      <a:pt x="13" y="40"/>
                      <a:pt x="13" y="40"/>
                    </a:cubicBezTo>
                    <a:cubicBezTo>
                      <a:pt x="13" y="40"/>
                      <a:pt x="13" y="41"/>
                      <a:pt x="12" y="41"/>
                    </a:cubicBezTo>
                    <a:cubicBezTo>
                      <a:pt x="11" y="41"/>
                      <a:pt x="11" y="43"/>
                      <a:pt x="10" y="43"/>
                    </a:cubicBezTo>
                    <a:cubicBezTo>
                      <a:pt x="10" y="43"/>
                      <a:pt x="10" y="43"/>
                      <a:pt x="10" y="43"/>
                    </a:cubicBezTo>
                    <a:cubicBezTo>
                      <a:pt x="10" y="43"/>
                      <a:pt x="10" y="43"/>
                      <a:pt x="10" y="43"/>
                    </a:cubicBezTo>
                    <a:cubicBezTo>
                      <a:pt x="10" y="43"/>
                      <a:pt x="10" y="43"/>
                      <a:pt x="10" y="43"/>
                    </a:cubicBezTo>
                    <a:cubicBezTo>
                      <a:pt x="9" y="43"/>
                      <a:pt x="9" y="44"/>
                      <a:pt x="9" y="44"/>
                    </a:cubicBezTo>
                    <a:cubicBezTo>
                      <a:pt x="9" y="45"/>
                      <a:pt x="9" y="46"/>
                      <a:pt x="9" y="46"/>
                    </a:cubicBezTo>
                    <a:cubicBezTo>
                      <a:pt x="10" y="46"/>
                      <a:pt x="10" y="46"/>
                      <a:pt x="10" y="46"/>
                    </a:cubicBezTo>
                    <a:cubicBezTo>
                      <a:pt x="10" y="46"/>
                      <a:pt x="9" y="47"/>
                      <a:pt x="9" y="47"/>
                    </a:cubicBezTo>
                    <a:cubicBezTo>
                      <a:pt x="10" y="47"/>
                      <a:pt x="10" y="47"/>
                      <a:pt x="10" y="47"/>
                    </a:cubicBezTo>
                    <a:cubicBezTo>
                      <a:pt x="10" y="47"/>
                      <a:pt x="11" y="48"/>
                      <a:pt x="11" y="48"/>
                    </a:cubicBezTo>
                    <a:cubicBezTo>
                      <a:pt x="12" y="48"/>
                      <a:pt x="12" y="46"/>
                      <a:pt x="13" y="46"/>
                    </a:cubicBezTo>
                    <a:cubicBezTo>
                      <a:pt x="13" y="46"/>
                      <a:pt x="13" y="46"/>
                      <a:pt x="13" y="46"/>
                    </a:cubicBezTo>
                    <a:cubicBezTo>
                      <a:pt x="12" y="47"/>
                      <a:pt x="11" y="48"/>
                      <a:pt x="12" y="49"/>
                    </a:cubicBezTo>
                    <a:cubicBezTo>
                      <a:pt x="12" y="49"/>
                      <a:pt x="12" y="49"/>
                      <a:pt x="12" y="49"/>
                    </a:cubicBezTo>
                    <a:cubicBezTo>
                      <a:pt x="11" y="48"/>
                      <a:pt x="10" y="48"/>
                      <a:pt x="10" y="47"/>
                    </a:cubicBezTo>
                    <a:cubicBezTo>
                      <a:pt x="9" y="48"/>
                      <a:pt x="9" y="48"/>
                      <a:pt x="8" y="48"/>
                    </a:cubicBezTo>
                    <a:cubicBezTo>
                      <a:pt x="8" y="48"/>
                      <a:pt x="8" y="48"/>
                      <a:pt x="8" y="48"/>
                    </a:cubicBezTo>
                    <a:cubicBezTo>
                      <a:pt x="9" y="49"/>
                      <a:pt x="8" y="51"/>
                      <a:pt x="9" y="52"/>
                    </a:cubicBezTo>
                    <a:cubicBezTo>
                      <a:pt x="9" y="52"/>
                      <a:pt x="9" y="52"/>
                      <a:pt x="9" y="52"/>
                    </a:cubicBezTo>
                    <a:cubicBezTo>
                      <a:pt x="9" y="53"/>
                      <a:pt x="10" y="53"/>
                      <a:pt x="10" y="53"/>
                    </a:cubicBezTo>
                    <a:cubicBezTo>
                      <a:pt x="10" y="53"/>
                      <a:pt x="11" y="53"/>
                      <a:pt x="11" y="53"/>
                    </a:cubicBezTo>
                    <a:cubicBezTo>
                      <a:pt x="11" y="53"/>
                      <a:pt x="12" y="52"/>
                      <a:pt x="12" y="52"/>
                    </a:cubicBezTo>
                    <a:cubicBezTo>
                      <a:pt x="12" y="52"/>
                      <a:pt x="12" y="52"/>
                      <a:pt x="12" y="52"/>
                    </a:cubicBezTo>
                    <a:cubicBezTo>
                      <a:pt x="12" y="52"/>
                      <a:pt x="13" y="52"/>
                      <a:pt x="12" y="51"/>
                    </a:cubicBezTo>
                    <a:cubicBezTo>
                      <a:pt x="13" y="51"/>
                      <a:pt x="14" y="50"/>
                      <a:pt x="14" y="50"/>
                    </a:cubicBezTo>
                    <a:cubicBezTo>
                      <a:pt x="14" y="50"/>
                      <a:pt x="15" y="50"/>
                      <a:pt x="15" y="50"/>
                    </a:cubicBezTo>
                    <a:cubicBezTo>
                      <a:pt x="14" y="50"/>
                      <a:pt x="14" y="51"/>
                      <a:pt x="13" y="51"/>
                    </a:cubicBezTo>
                    <a:cubicBezTo>
                      <a:pt x="13" y="51"/>
                      <a:pt x="13" y="52"/>
                      <a:pt x="12" y="52"/>
                    </a:cubicBezTo>
                    <a:cubicBezTo>
                      <a:pt x="12" y="53"/>
                      <a:pt x="12" y="54"/>
                      <a:pt x="12" y="55"/>
                    </a:cubicBezTo>
                    <a:cubicBezTo>
                      <a:pt x="12" y="55"/>
                      <a:pt x="12" y="56"/>
                      <a:pt x="11" y="56"/>
                    </a:cubicBezTo>
                    <a:cubicBezTo>
                      <a:pt x="11" y="56"/>
                      <a:pt x="11" y="56"/>
                      <a:pt x="11" y="57"/>
                    </a:cubicBezTo>
                    <a:cubicBezTo>
                      <a:pt x="11" y="57"/>
                      <a:pt x="11" y="57"/>
                      <a:pt x="11" y="57"/>
                    </a:cubicBezTo>
                    <a:cubicBezTo>
                      <a:pt x="11" y="57"/>
                      <a:pt x="12" y="57"/>
                      <a:pt x="12" y="57"/>
                    </a:cubicBezTo>
                    <a:cubicBezTo>
                      <a:pt x="12" y="56"/>
                      <a:pt x="12" y="56"/>
                      <a:pt x="12" y="56"/>
                    </a:cubicBezTo>
                    <a:cubicBezTo>
                      <a:pt x="12" y="56"/>
                      <a:pt x="12" y="56"/>
                      <a:pt x="12" y="57"/>
                    </a:cubicBezTo>
                    <a:cubicBezTo>
                      <a:pt x="12" y="57"/>
                      <a:pt x="12" y="57"/>
                      <a:pt x="12" y="57"/>
                    </a:cubicBezTo>
                    <a:cubicBezTo>
                      <a:pt x="12" y="57"/>
                      <a:pt x="11" y="57"/>
                      <a:pt x="11" y="57"/>
                    </a:cubicBezTo>
                    <a:cubicBezTo>
                      <a:pt x="11" y="57"/>
                      <a:pt x="12" y="57"/>
                      <a:pt x="12" y="58"/>
                    </a:cubicBezTo>
                    <a:cubicBezTo>
                      <a:pt x="11" y="58"/>
                      <a:pt x="11" y="58"/>
                      <a:pt x="10" y="58"/>
                    </a:cubicBezTo>
                    <a:cubicBezTo>
                      <a:pt x="11" y="58"/>
                      <a:pt x="11" y="59"/>
                      <a:pt x="11" y="59"/>
                    </a:cubicBezTo>
                    <a:cubicBezTo>
                      <a:pt x="12" y="58"/>
                      <a:pt x="13" y="58"/>
                      <a:pt x="14" y="58"/>
                    </a:cubicBezTo>
                    <a:cubicBezTo>
                      <a:pt x="13" y="58"/>
                      <a:pt x="14" y="58"/>
                      <a:pt x="14" y="59"/>
                    </a:cubicBezTo>
                    <a:cubicBezTo>
                      <a:pt x="14" y="59"/>
                      <a:pt x="14" y="59"/>
                      <a:pt x="14" y="59"/>
                    </a:cubicBezTo>
                    <a:cubicBezTo>
                      <a:pt x="14" y="59"/>
                      <a:pt x="14" y="59"/>
                      <a:pt x="14" y="59"/>
                    </a:cubicBezTo>
                    <a:cubicBezTo>
                      <a:pt x="14" y="58"/>
                      <a:pt x="15" y="58"/>
                      <a:pt x="15" y="58"/>
                    </a:cubicBezTo>
                    <a:cubicBezTo>
                      <a:pt x="15" y="58"/>
                      <a:pt x="15" y="58"/>
                      <a:pt x="15" y="58"/>
                    </a:cubicBezTo>
                    <a:cubicBezTo>
                      <a:pt x="15" y="59"/>
                      <a:pt x="15" y="60"/>
                      <a:pt x="15" y="61"/>
                    </a:cubicBezTo>
                    <a:cubicBezTo>
                      <a:pt x="16" y="60"/>
                      <a:pt x="16" y="58"/>
                      <a:pt x="17" y="58"/>
                    </a:cubicBezTo>
                    <a:cubicBezTo>
                      <a:pt x="17" y="58"/>
                      <a:pt x="17" y="58"/>
                      <a:pt x="17" y="58"/>
                    </a:cubicBezTo>
                    <a:cubicBezTo>
                      <a:pt x="17" y="58"/>
                      <a:pt x="17" y="59"/>
                      <a:pt x="16" y="59"/>
                    </a:cubicBezTo>
                    <a:cubicBezTo>
                      <a:pt x="17" y="60"/>
                      <a:pt x="17" y="60"/>
                      <a:pt x="17" y="60"/>
                    </a:cubicBezTo>
                    <a:cubicBezTo>
                      <a:pt x="18" y="60"/>
                      <a:pt x="19" y="59"/>
                      <a:pt x="20" y="59"/>
                    </a:cubicBezTo>
                    <a:cubicBezTo>
                      <a:pt x="20" y="60"/>
                      <a:pt x="16" y="61"/>
                      <a:pt x="17" y="63"/>
                    </a:cubicBezTo>
                    <a:cubicBezTo>
                      <a:pt x="17" y="63"/>
                      <a:pt x="17" y="63"/>
                      <a:pt x="17" y="63"/>
                    </a:cubicBezTo>
                    <a:cubicBezTo>
                      <a:pt x="16" y="63"/>
                      <a:pt x="16" y="64"/>
                      <a:pt x="15" y="65"/>
                    </a:cubicBezTo>
                    <a:cubicBezTo>
                      <a:pt x="15" y="65"/>
                      <a:pt x="16" y="65"/>
                      <a:pt x="16" y="65"/>
                    </a:cubicBezTo>
                    <a:cubicBezTo>
                      <a:pt x="16" y="65"/>
                      <a:pt x="16" y="65"/>
                      <a:pt x="16" y="65"/>
                    </a:cubicBezTo>
                    <a:cubicBezTo>
                      <a:pt x="15" y="65"/>
                      <a:pt x="15" y="65"/>
                      <a:pt x="15" y="65"/>
                    </a:cubicBezTo>
                    <a:cubicBezTo>
                      <a:pt x="15" y="65"/>
                      <a:pt x="15" y="65"/>
                      <a:pt x="15" y="65"/>
                    </a:cubicBezTo>
                    <a:cubicBezTo>
                      <a:pt x="15" y="65"/>
                      <a:pt x="15" y="65"/>
                      <a:pt x="15" y="65"/>
                    </a:cubicBezTo>
                    <a:cubicBezTo>
                      <a:pt x="15" y="66"/>
                      <a:pt x="14" y="65"/>
                      <a:pt x="14" y="66"/>
                    </a:cubicBezTo>
                    <a:cubicBezTo>
                      <a:pt x="14" y="66"/>
                      <a:pt x="14" y="66"/>
                      <a:pt x="14" y="66"/>
                    </a:cubicBezTo>
                    <a:cubicBezTo>
                      <a:pt x="13" y="66"/>
                      <a:pt x="13" y="67"/>
                      <a:pt x="12" y="68"/>
                    </a:cubicBezTo>
                    <a:cubicBezTo>
                      <a:pt x="12" y="68"/>
                      <a:pt x="12" y="67"/>
                      <a:pt x="12" y="67"/>
                    </a:cubicBezTo>
                    <a:cubicBezTo>
                      <a:pt x="12" y="67"/>
                      <a:pt x="12" y="67"/>
                      <a:pt x="12" y="67"/>
                    </a:cubicBezTo>
                    <a:cubicBezTo>
                      <a:pt x="10" y="69"/>
                      <a:pt x="7" y="68"/>
                      <a:pt x="7" y="71"/>
                    </a:cubicBezTo>
                    <a:cubicBezTo>
                      <a:pt x="7" y="71"/>
                      <a:pt x="7" y="71"/>
                      <a:pt x="7" y="71"/>
                    </a:cubicBezTo>
                    <a:cubicBezTo>
                      <a:pt x="7" y="71"/>
                      <a:pt x="7" y="71"/>
                      <a:pt x="7" y="71"/>
                    </a:cubicBezTo>
                    <a:cubicBezTo>
                      <a:pt x="7" y="71"/>
                      <a:pt x="7" y="71"/>
                      <a:pt x="7" y="71"/>
                    </a:cubicBezTo>
                    <a:cubicBezTo>
                      <a:pt x="7" y="71"/>
                      <a:pt x="7" y="71"/>
                      <a:pt x="7" y="71"/>
                    </a:cubicBezTo>
                    <a:cubicBezTo>
                      <a:pt x="6" y="71"/>
                      <a:pt x="7" y="71"/>
                      <a:pt x="6" y="72"/>
                    </a:cubicBezTo>
                    <a:cubicBezTo>
                      <a:pt x="6" y="71"/>
                      <a:pt x="6" y="71"/>
                      <a:pt x="6" y="70"/>
                    </a:cubicBezTo>
                    <a:cubicBezTo>
                      <a:pt x="6" y="70"/>
                      <a:pt x="6" y="70"/>
                      <a:pt x="5" y="70"/>
                    </a:cubicBezTo>
                    <a:cubicBezTo>
                      <a:pt x="3" y="70"/>
                      <a:pt x="2" y="73"/>
                      <a:pt x="0" y="73"/>
                    </a:cubicBezTo>
                    <a:cubicBezTo>
                      <a:pt x="0" y="73"/>
                      <a:pt x="0" y="74"/>
                      <a:pt x="0" y="74"/>
                    </a:cubicBezTo>
                    <a:cubicBezTo>
                      <a:pt x="0" y="74"/>
                      <a:pt x="0" y="74"/>
                      <a:pt x="0" y="74"/>
                    </a:cubicBezTo>
                    <a:cubicBezTo>
                      <a:pt x="1" y="74"/>
                      <a:pt x="0" y="73"/>
                      <a:pt x="1" y="73"/>
                    </a:cubicBezTo>
                    <a:cubicBezTo>
                      <a:pt x="1" y="74"/>
                      <a:pt x="1" y="74"/>
                      <a:pt x="1" y="74"/>
                    </a:cubicBezTo>
                    <a:cubicBezTo>
                      <a:pt x="1" y="74"/>
                      <a:pt x="1" y="74"/>
                      <a:pt x="1" y="74"/>
                    </a:cubicBezTo>
                    <a:cubicBezTo>
                      <a:pt x="1" y="74"/>
                      <a:pt x="1" y="73"/>
                      <a:pt x="2" y="73"/>
                    </a:cubicBezTo>
                    <a:cubicBezTo>
                      <a:pt x="2" y="74"/>
                      <a:pt x="2" y="74"/>
                      <a:pt x="2" y="74"/>
                    </a:cubicBezTo>
                    <a:cubicBezTo>
                      <a:pt x="3" y="74"/>
                      <a:pt x="3" y="73"/>
                      <a:pt x="4" y="73"/>
                    </a:cubicBezTo>
                    <a:cubicBezTo>
                      <a:pt x="4" y="73"/>
                      <a:pt x="4" y="72"/>
                      <a:pt x="5" y="72"/>
                    </a:cubicBezTo>
                    <a:cubicBezTo>
                      <a:pt x="5" y="72"/>
                      <a:pt x="5" y="72"/>
                      <a:pt x="5" y="72"/>
                    </a:cubicBezTo>
                    <a:cubicBezTo>
                      <a:pt x="5" y="72"/>
                      <a:pt x="4" y="72"/>
                      <a:pt x="5" y="73"/>
                    </a:cubicBezTo>
                    <a:cubicBezTo>
                      <a:pt x="5" y="73"/>
                      <a:pt x="5" y="73"/>
                      <a:pt x="5" y="73"/>
                    </a:cubicBezTo>
                    <a:cubicBezTo>
                      <a:pt x="5" y="73"/>
                      <a:pt x="6" y="72"/>
                      <a:pt x="6" y="72"/>
                    </a:cubicBezTo>
                    <a:cubicBezTo>
                      <a:pt x="6" y="73"/>
                      <a:pt x="6" y="73"/>
                      <a:pt x="6" y="73"/>
                    </a:cubicBezTo>
                    <a:cubicBezTo>
                      <a:pt x="7" y="72"/>
                      <a:pt x="8" y="72"/>
                      <a:pt x="8" y="71"/>
                    </a:cubicBezTo>
                    <a:cubicBezTo>
                      <a:pt x="8" y="72"/>
                      <a:pt x="8" y="72"/>
                      <a:pt x="8" y="72"/>
                    </a:cubicBezTo>
                    <a:cubicBezTo>
                      <a:pt x="8" y="72"/>
                      <a:pt x="8" y="72"/>
                      <a:pt x="8" y="73"/>
                    </a:cubicBezTo>
                    <a:cubicBezTo>
                      <a:pt x="8" y="72"/>
                      <a:pt x="9" y="72"/>
                      <a:pt x="9" y="71"/>
                    </a:cubicBezTo>
                    <a:cubicBezTo>
                      <a:pt x="9" y="71"/>
                      <a:pt x="9" y="71"/>
                      <a:pt x="9" y="71"/>
                    </a:cubicBezTo>
                    <a:cubicBezTo>
                      <a:pt x="10" y="71"/>
                      <a:pt x="11" y="71"/>
                      <a:pt x="11" y="70"/>
                    </a:cubicBezTo>
                    <a:cubicBezTo>
                      <a:pt x="11" y="71"/>
                      <a:pt x="11" y="71"/>
                      <a:pt x="11" y="71"/>
                    </a:cubicBezTo>
                    <a:cubicBezTo>
                      <a:pt x="12" y="70"/>
                      <a:pt x="12" y="70"/>
                      <a:pt x="12" y="70"/>
                    </a:cubicBezTo>
                    <a:cubicBezTo>
                      <a:pt x="12" y="70"/>
                      <a:pt x="12" y="70"/>
                      <a:pt x="12" y="70"/>
                    </a:cubicBezTo>
                    <a:cubicBezTo>
                      <a:pt x="12" y="70"/>
                      <a:pt x="12" y="70"/>
                      <a:pt x="12" y="70"/>
                    </a:cubicBezTo>
                    <a:cubicBezTo>
                      <a:pt x="11" y="70"/>
                      <a:pt x="11" y="70"/>
                      <a:pt x="11" y="70"/>
                    </a:cubicBezTo>
                    <a:cubicBezTo>
                      <a:pt x="11" y="70"/>
                      <a:pt x="11" y="70"/>
                      <a:pt x="11" y="70"/>
                    </a:cubicBezTo>
                    <a:cubicBezTo>
                      <a:pt x="11" y="70"/>
                      <a:pt x="11" y="70"/>
                      <a:pt x="11" y="70"/>
                    </a:cubicBezTo>
                    <a:cubicBezTo>
                      <a:pt x="11" y="70"/>
                      <a:pt x="12" y="70"/>
                      <a:pt x="12" y="70"/>
                    </a:cubicBezTo>
                    <a:cubicBezTo>
                      <a:pt x="12" y="70"/>
                      <a:pt x="12" y="69"/>
                      <a:pt x="13" y="69"/>
                    </a:cubicBezTo>
                    <a:cubicBezTo>
                      <a:pt x="13" y="69"/>
                      <a:pt x="13" y="70"/>
                      <a:pt x="13" y="70"/>
                    </a:cubicBezTo>
                    <a:cubicBezTo>
                      <a:pt x="13" y="69"/>
                      <a:pt x="13" y="69"/>
                      <a:pt x="13" y="69"/>
                    </a:cubicBezTo>
                    <a:cubicBezTo>
                      <a:pt x="13" y="69"/>
                      <a:pt x="13" y="69"/>
                      <a:pt x="14" y="69"/>
                    </a:cubicBezTo>
                    <a:cubicBezTo>
                      <a:pt x="14" y="69"/>
                      <a:pt x="14" y="69"/>
                      <a:pt x="14" y="69"/>
                    </a:cubicBezTo>
                    <a:cubicBezTo>
                      <a:pt x="14" y="69"/>
                      <a:pt x="15" y="68"/>
                      <a:pt x="15" y="68"/>
                    </a:cubicBezTo>
                    <a:cubicBezTo>
                      <a:pt x="15" y="68"/>
                      <a:pt x="15" y="68"/>
                      <a:pt x="15" y="68"/>
                    </a:cubicBezTo>
                    <a:cubicBezTo>
                      <a:pt x="16" y="67"/>
                      <a:pt x="17" y="68"/>
                      <a:pt x="17" y="67"/>
                    </a:cubicBezTo>
                    <a:cubicBezTo>
                      <a:pt x="17" y="67"/>
                      <a:pt x="17" y="67"/>
                      <a:pt x="17" y="67"/>
                    </a:cubicBezTo>
                    <a:cubicBezTo>
                      <a:pt x="17" y="67"/>
                      <a:pt x="17" y="67"/>
                      <a:pt x="17" y="67"/>
                    </a:cubicBezTo>
                    <a:cubicBezTo>
                      <a:pt x="17" y="67"/>
                      <a:pt x="17" y="67"/>
                      <a:pt x="17" y="67"/>
                    </a:cubicBezTo>
                    <a:cubicBezTo>
                      <a:pt x="17" y="67"/>
                      <a:pt x="17" y="67"/>
                      <a:pt x="17" y="66"/>
                    </a:cubicBezTo>
                    <a:cubicBezTo>
                      <a:pt x="18" y="66"/>
                      <a:pt x="19" y="66"/>
                      <a:pt x="20" y="65"/>
                    </a:cubicBezTo>
                    <a:cubicBezTo>
                      <a:pt x="20" y="65"/>
                      <a:pt x="20" y="65"/>
                      <a:pt x="20" y="65"/>
                    </a:cubicBezTo>
                    <a:cubicBezTo>
                      <a:pt x="21" y="65"/>
                      <a:pt x="21" y="64"/>
                      <a:pt x="22" y="64"/>
                    </a:cubicBezTo>
                    <a:cubicBezTo>
                      <a:pt x="22" y="64"/>
                      <a:pt x="22" y="64"/>
                      <a:pt x="23" y="64"/>
                    </a:cubicBezTo>
                    <a:cubicBezTo>
                      <a:pt x="23" y="64"/>
                      <a:pt x="23" y="64"/>
                      <a:pt x="23" y="64"/>
                    </a:cubicBezTo>
                    <a:cubicBezTo>
                      <a:pt x="23" y="64"/>
                      <a:pt x="24" y="63"/>
                      <a:pt x="23" y="63"/>
                    </a:cubicBezTo>
                    <a:cubicBezTo>
                      <a:pt x="23" y="63"/>
                      <a:pt x="24" y="63"/>
                      <a:pt x="24" y="62"/>
                    </a:cubicBezTo>
                    <a:cubicBezTo>
                      <a:pt x="25" y="62"/>
                      <a:pt x="25" y="62"/>
                      <a:pt x="26" y="61"/>
                    </a:cubicBezTo>
                    <a:cubicBezTo>
                      <a:pt x="26" y="60"/>
                      <a:pt x="26" y="60"/>
                      <a:pt x="25" y="60"/>
                    </a:cubicBezTo>
                    <a:cubicBezTo>
                      <a:pt x="25" y="60"/>
                      <a:pt x="25" y="60"/>
                      <a:pt x="25" y="60"/>
                    </a:cubicBezTo>
                    <a:cubicBezTo>
                      <a:pt x="25" y="59"/>
                      <a:pt x="25" y="59"/>
                      <a:pt x="25" y="59"/>
                    </a:cubicBezTo>
                    <a:cubicBezTo>
                      <a:pt x="26" y="59"/>
                      <a:pt x="26" y="58"/>
                      <a:pt x="26" y="58"/>
                    </a:cubicBezTo>
                    <a:cubicBezTo>
                      <a:pt x="27" y="58"/>
                      <a:pt x="27" y="58"/>
                      <a:pt x="28" y="58"/>
                    </a:cubicBezTo>
                    <a:cubicBezTo>
                      <a:pt x="28" y="58"/>
                      <a:pt x="28" y="58"/>
                      <a:pt x="28" y="58"/>
                    </a:cubicBezTo>
                    <a:cubicBezTo>
                      <a:pt x="29" y="58"/>
                      <a:pt x="29" y="58"/>
                      <a:pt x="29" y="57"/>
                    </a:cubicBezTo>
                    <a:cubicBezTo>
                      <a:pt x="29" y="57"/>
                      <a:pt x="29" y="57"/>
                      <a:pt x="29" y="57"/>
                    </a:cubicBezTo>
                    <a:cubicBezTo>
                      <a:pt x="29" y="57"/>
                      <a:pt x="29" y="57"/>
                      <a:pt x="30" y="57"/>
                    </a:cubicBezTo>
                    <a:cubicBezTo>
                      <a:pt x="30" y="57"/>
                      <a:pt x="30" y="56"/>
                      <a:pt x="29" y="56"/>
                    </a:cubicBezTo>
                    <a:cubicBezTo>
                      <a:pt x="29" y="56"/>
                      <a:pt x="29" y="56"/>
                      <a:pt x="29" y="56"/>
                    </a:cubicBezTo>
                    <a:cubicBezTo>
                      <a:pt x="29" y="56"/>
                      <a:pt x="29" y="56"/>
                      <a:pt x="29" y="56"/>
                    </a:cubicBezTo>
                    <a:cubicBezTo>
                      <a:pt x="29" y="56"/>
                      <a:pt x="30" y="56"/>
                      <a:pt x="30" y="56"/>
                    </a:cubicBezTo>
                    <a:cubicBezTo>
                      <a:pt x="30" y="56"/>
                      <a:pt x="30" y="56"/>
                      <a:pt x="30" y="56"/>
                    </a:cubicBezTo>
                    <a:cubicBezTo>
                      <a:pt x="30" y="56"/>
                      <a:pt x="30" y="56"/>
                      <a:pt x="30" y="56"/>
                    </a:cubicBezTo>
                    <a:cubicBezTo>
                      <a:pt x="32" y="54"/>
                      <a:pt x="35" y="53"/>
                      <a:pt x="37" y="52"/>
                    </a:cubicBezTo>
                    <a:cubicBezTo>
                      <a:pt x="36" y="52"/>
                      <a:pt x="36" y="52"/>
                      <a:pt x="36" y="52"/>
                    </a:cubicBezTo>
                    <a:cubicBezTo>
                      <a:pt x="37" y="53"/>
                      <a:pt x="37" y="53"/>
                      <a:pt x="37" y="53"/>
                    </a:cubicBezTo>
                    <a:cubicBezTo>
                      <a:pt x="37" y="53"/>
                      <a:pt x="38" y="52"/>
                      <a:pt x="38" y="52"/>
                    </a:cubicBezTo>
                    <a:cubicBezTo>
                      <a:pt x="38" y="52"/>
                      <a:pt x="39" y="52"/>
                      <a:pt x="39" y="52"/>
                    </a:cubicBezTo>
                    <a:cubicBezTo>
                      <a:pt x="39" y="52"/>
                      <a:pt x="39" y="52"/>
                      <a:pt x="39" y="52"/>
                    </a:cubicBezTo>
                    <a:cubicBezTo>
                      <a:pt x="38" y="52"/>
                      <a:pt x="37" y="53"/>
                      <a:pt x="37" y="54"/>
                    </a:cubicBezTo>
                    <a:cubicBezTo>
                      <a:pt x="37" y="54"/>
                      <a:pt x="37" y="54"/>
                      <a:pt x="38" y="55"/>
                    </a:cubicBezTo>
                    <a:cubicBezTo>
                      <a:pt x="37" y="55"/>
                      <a:pt x="37" y="54"/>
                      <a:pt x="36" y="54"/>
                    </a:cubicBezTo>
                    <a:cubicBezTo>
                      <a:pt x="36" y="54"/>
                      <a:pt x="36" y="54"/>
                      <a:pt x="36" y="54"/>
                    </a:cubicBezTo>
                    <a:cubicBezTo>
                      <a:pt x="36" y="54"/>
                      <a:pt x="36" y="54"/>
                      <a:pt x="36" y="54"/>
                    </a:cubicBezTo>
                    <a:cubicBezTo>
                      <a:pt x="35" y="54"/>
                      <a:pt x="34" y="54"/>
                      <a:pt x="33" y="55"/>
                    </a:cubicBezTo>
                    <a:cubicBezTo>
                      <a:pt x="33" y="57"/>
                      <a:pt x="31" y="57"/>
                      <a:pt x="31" y="59"/>
                    </a:cubicBezTo>
                    <a:cubicBezTo>
                      <a:pt x="31" y="59"/>
                      <a:pt x="31" y="59"/>
                      <a:pt x="31" y="59"/>
                    </a:cubicBezTo>
                    <a:cubicBezTo>
                      <a:pt x="32" y="59"/>
                      <a:pt x="32" y="59"/>
                      <a:pt x="32" y="59"/>
                    </a:cubicBezTo>
                    <a:cubicBezTo>
                      <a:pt x="32" y="59"/>
                      <a:pt x="31" y="60"/>
                      <a:pt x="31" y="60"/>
                    </a:cubicBezTo>
                    <a:cubicBezTo>
                      <a:pt x="31" y="60"/>
                      <a:pt x="30" y="60"/>
                      <a:pt x="30" y="60"/>
                    </a:cubicBezTo>
                    <a:cubicBezTo>
                      <a:pt x="30" y="60"/>
                      <a:pt x="30" y="60"/>
                      <a:pt x="29" y="60"/>
                    </a:cubicBezTo>
                    <a:cubicBezTo>
                      <a:pt x="29" y="61"/>
                      <a:pt x="30" y="61"/>
                      <a:pt x="30" y="61"/>
                    </a:cubicBezTo>
                    <a:cubicBezTo>
                      <a:pt x="30" y="61"/>
                      <a:pt x="30" y="61"/>
                      <a:pt x="30" y="61"/>
                    </a:cubicBezTo>
                    <a:cubicBezTo>
                      <a:pt x="30" y="61"/>
                      <a:pt x="30" y="61"/>
                      <a:pt x="30" y="61"/>
                    </a:cubicBezTo>
                    <a:cubicBezTo>
                      <a:pt x="31" y="61"/>
                      <a:pt x="31" y="61"/>
                      <a:pt x="31" y="61"/>
                    </a:cubicBezTo>
                    <a:cubicBezTo>
                      <a:pt x="31" y="61"/>
                      <a:pt x="31" y="61"/>
                      <a:pt x="31" y="61"/>
                    </a:cubicBezTo>
                    <a:cubicBezTo>
                      <a:pt x="32" y="61"/>
                      <a:pt x="32" y="60"/>
                      <a:pt x="32" y="60"/>
                    </a:cubicBezTo>
                    <a:cubicBezTo>
                      <a:pt x="32" y="60"/>
                      <a:pt x="32" y="60"/>
                      <a:pt x="32" y="60"/>
                    </a:cubicBezTo>
                    <a:cubicBezTo>
                      <a:pt x="32" y="60"/>
                      <a:pt x="33" y="60"/>
                      <a:pt x="33" y="60"/>
                    </a:cubicBezTo>
                    <a:cubicBezTo>
                      <a:pt x="33" y="60"/>
                      <a:pt x="33" y="60"/>
                      <a:pt x="33" y="60"/>
                    </a:cubicBezTo>
                    <a:cubicBezTo>
                      <a:pt x="33" y="60"/>
                      <a:pt x="34" y="60"/>
                      <a:pt x="34" y="60"/>
                    </a:cubicBezTo>
                    <a:cubicBezTo>
                      <a:pt x="34" y="60"/>
                      <a:pt x="34" y="60"/>
                      <a:pt x="34" y="60"/>
                    </a:cubicBezTo>
                    <a:cubicBezTo>
                      <a:pt x="35" y="59"/>
                      <a:pt x="35" y="59"/>
                      <a:pt x="35" y="59"/>
                    </a:cubicBezTo>
                    <a:cubicBezTo>
                      <a:pt x="35" y="59"/>
                      <a:pt x="34" y="59"/>
                      <a:pt x="35" y="60"/>
                    </a:cubicBezTo>
                    <a:cubicBezTo>
                      <a:pt x="35" y="59"/>
                      <a:pt x="35" y="58"/>
                      <a:pt x="36" y="58"/>
                    </a:cubicBezTo>
                    <a:cubicBezTo>
                      <a:pt x="36" y="58"/>
                      <a:pt x="35" y="59"/>
                      <a:pt x="36" y="59"/>
                    </a:cubicBezTo>
                    <a:cubicBezTo>
                      <a:pt x="36" y="59"/>
                      <a:pt x="36" y="59"/>
                      <a:pt x="36" y="59"/>
                    </a:cubicBezTo>
                    <a:cubicBezTo>
                      <a:pt x="36" y="59"/>
                      <a:pt x="37" y="59"/>
                      <a:pt x="37" y="59"/>
                    </a:cubicBezTo>
                    <a:cubicBezTo>
                      <a:pt x="37" y="59"/>
                      <a:pt x="38" y="58"/>
                      <a:pt x="38" y="58"/>
                    </a:cubicBezTo>
                    <a:cubicBezTo>
                      <a:pt x="38" y="58"/>
                      <a:pt x="38" y="58"/>
                      <a:pt x="38" y="58"/>
                    </a:cubicBezTo>
                    <a:cubicBezTo>
                      <a:pt x="38" y="58"/>
                      <a:pt x="38" y="58"/>
                      <a:pt x="38" y="58"/>
                    </a:cubicBezTo>
                    <a:cubicBezTo>
                      <a:pt x="39" y="57"/>
                      <a:pt x="39" y="57"/>
                      <a:pt x="39" y="57"/>
                    </a:cubicBezTo>
                    <a:cubicBezTo>
                      <a:pt x="39" y="57"/>
                      <a:pt x="38" y="57"/>
                      <a:pt x="38" y="56"/>
                    </a:cubicBezTo>
                    <a:cubicBezTo>
                      <a:pt x="38" y="56"/>
                      <a:pt x="38" y="56"/>
                      <a:pt x="38" y="56"/>
                    </a:cubicBezTo>
                    <a:cubicBezTo>
                      <a:pt x="39" y="56"/>
                      <a:pt x="39" y="56"/>
                      <a:pt x="39" y="56"/>
                    </a:cubicBezTo>
                    <a:cubicBezTo>
                      <a:pt x="39" y="56"/>
                      <a:pt x="39" y="56"/>
                      <a:pt x="39" y="56"/>
                    </a:cubicBezTo>
                    <a:cubicBezTo>
                      <a:pt x="39" y="56"/>
                      <a:pt x="39" y="56"/>
                      <a:pt x="39" y="56"/>
                    </a:cubicBezTo>
                    <a:cubicBezTo>
                      <a:pt x="39" y="56"/>
                      <a:pt x="38" y="56"/>
                      <a:pt x="38" y="55"/>
                    </a:cubicBezTo>
                    <a:cubicBezTo>
                      <a:pt x="38" y="55"/>
                      <a:pt x="38" y="55"/>
                      <a:pt x="39" y="55"/>
                    </a:cubicBezTo>
                    <a:cubicBezTo>
                      <a:pt x="39" y="55"/>
                      <a:pt x="39" y="55"/>
                      <a:pt x="39" y="55"/>
                    </a:cubicBezTo>
                    <a:cubicBezTo>
                      <a:pt x="39" y="54"/>
                      <a:pt x="39" y="54"/>
                      <a:pt x="39" y="54"/>
                    </a:cubicBezTo>
                    <a:cubicBezTo>
                      <a:pt x="39" y="54"/>
                      <a:pt x="40" y="54"/>
                      <a:pt x="40" y="54"/>
                    </a:cubicBezTo>
                    <a:cubicBezTo>
                      <a:pt x="40" y="54"/>
                      <a:pt x="41" y="54"/>
                      <a:pt x="41" y="54"/>
                    </a:cubicBezTo>
                    <a:cubicBezTo>
                      <a:pt x="41" y="55"/>
                      <a:pt x="40" y="55"/>
                      <a:pt x="40" y="55"/>
                    </a:cubicBezTo>
                    <a:cubicBezTo>
                      <a:pt x="40" y="55"/>
                      <a:pt x="40" y="56"/>
                      <a:pt x="41" y="56"/>
                    </a:cubicBezTo>
                    <a:cubicBezTo>
                      <a:pt x="41" y="56"/>
                      <a:pt x="41" y="56"/>
                      <a:pt x="41" y="56"/>
                    </a:cubicBezTo>
                    <a:cubicBezTo>
                      <a:pt x="41" y="55"/>
                      <a:pt x="41" y="55"/>
                      <a:pt x="41" y="55"/>
                    </a:cubicBezTo>
                    <a:cubicBezTo>
                      <a:pt x="41" y="55"/>
                      <a:pt x="41" y="55"/>
                      <a:pt x="41" y="56"/>
                    </a:cubicBezTo>
                    <a:cubicBezTo>
                      <a:pt x="42" y="55"/>
                      <a:pt x="42" y="55"/>
                      <a:pt x="43" y="55"/>
                    </a:cubicBezTo>
                    <a:cubicBezTo>
                      <a:pt x="43" y="55"/>
                      <a:pt x="44" y="55"/>
                      <a:pt x="44" y="55"/>
                    </a:cubicBezTo>
                    <a:cubicBezTo>
                      <a:pt x="43" y="55"/>
                      <a:pt x="43" y="55"/>
                      <a:pt x="42" y="56"/>
                    </a:cubicBezTo>
                    <a:cubicBezTo>
                      <a:pt x="43" y="56"/>
                      <a:pt x="43" y="56"/>
                      <a:pt x="43" y="56"/>
                    </a:cubicBezTo>
                    <a:cubicBezTo>
                      <a:pt x="43" y="56"/>
                      <a:pt x="43" y="56"/>
                      <a:pt x="43" y="56"/>
                    </a:cubicBezTo>
                    <a:cubicBezTo>
                      <a:pt x="42" y="56"/>
                      <a:pt x="42" y="56"/>
                      <a:pt x="42" y="57"/>
                    </a:cubicBezTo>
                    <a:cubicBezTo>
                      <a:pt x="42" y="57"/>
                      <a:pt x="42" y="57"/>
                      <a:pt x="42"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7"/>
                    </a:cubicBezTo>
                    <a:cubicBezTo>
                      <a:pt x="43" y="57"/>
                      <a:pt x="43" y="57"/>
                      <a:pt x="43" y="58"/>
                    </a:cubicBezTo>
                    <a:cubicBezTo>
                      <a:pt x="43" y="58"/>
                      <a:pt x="43" y="58"/>
                      <a:pt x="43" y="58"/>
                    </a:cubicBezTo>
                    <a:cubicBezTo>
                      <a:pt x="43" y="58"/>
                      <a:pt x="43" y="58"/>
                      <a:pt x="43" y="58"/>
                    </a:cubicBezTo>
                    <a:cubicBezTo>
                      <a:pt x="43" y="58"/>
                      <a:pt x="44" y="58"/>
                      <a:pt x="44" y="58"/>
                    </a:cubicBezTo>
                    <a:cubicBezTo>
                      <a:pt x="44" y="58"/>
                      <a:pt x="45" y="58"/>
                      <a:pt x="45" y="58"/>
                    </a:cubicBezTo>
                    <a:cubicBezTo>
                      <a:pt x="45" y="58"/>
                      <a:pt x="45" y="58"/>
                      <a:pt x="45" y="58"/>
                    </a:cubicBezTo>
                    <a:cubicBezTo>
                      <a:pt x="45" y="59"/>
                      <a:pt x="45" y="59"/>
                      <a:pt x="45" y="59"/>
                    </a:cubicBezTo>
                    <a:cubicBezTo>
                      <a:pt x="46" y="59"/>
                      <a:pt x="46" y="59"/>
                      <a:pt x="46" y="59"/>
                    </a:cubicBezTo>
                    <a:cubicBezTo>
                      <a:pt x="46" y="59"/>
                      <a:pt x="46" y="59"/>
                      <a:pt x="46" y="59"/>
                    </a:cubicBezTo>
                    <a:cubicBezTo>
                      <a:pt x="46" y="59"/>
                      <a:pt x="45" y="60"/>
                      <a:pt x="46" y="60"/>
                    </a:cubicBezTo>
                    <a:cubicBezTo>
                      <a:pt x="45" y="60"/>
                      <a:pt x="45" y="60"/>
                      <a:pt x="45" y="60"/>
                    </a:cubicBezTo>
                    <a:cubicBezTo>
                      <a:pt x="45" y="61"/>
                      <a:pt x="46" y="61"/>
                      <a:pt x="46" y="61"/>
                    </a:cubicBezTo>
                    <a:cubicBezTo>
                      <a:pt x="46" y="61"/>
                      <a:pt x="47" y="61"/>
                      <a:pt x="47" y="61"/>
                    </a:cubicBezTo>
                    <a:cubicBezTo>
                      <a:pt x="47" y="61"/>
                      <a:pt x="48" y="61"/>
                      <a:pt x="48" y="61"/>
                    </a:cubicBezTo>
                    <a:cubicBezTo>
                      <a:pt x="48" y="61"/>
                      <a:pt x="48" y="61"/>
                      <a:pt x="49" y="61"/>
                    </a:cubicBezTo>
                    <a:cubicBezTo>
                      <a:pt x="49" y="61"/>
                      <a:pt x="49" y="62"/>
                      <a:pt x="50" y="62"/>
                    </a:cubicBezTo>
                    <a:cubicBezTo>
                      <a:pt x="50" y="62"/>
                      <a:pt x="50" y="62"/>
                      <a:pt x="50" y="62"/>
                    </a:cubicBezTo>
                    <a:cubicBezTo>
                      <a:pt x="50" y="62"/>
                      <a:pt x="50" y="62"/>
                      <a:pt x="50" y="62"/>
                    </a:cubicBezTo>
                    <a:cubicBezTo>
                      <a:pt x="50" y="62"/>
                      <a:pt x="50" y="61"/>
                      <a:pt x="50" y="61"/>
                    </a:cubicBezTo>
                    <a:cubicBezTo>
                      <a:pt x="51" y="61"/>
                      <a:pt x="51" y="62"/>
                      <a:pt x="51" y="62"/>
                    </a:cubicBezTo>
                    <a:cubicBezTo>
                      <a:pt x="51" y="62"/>
                      <a:pt x="50" y="62"/>
                      <a:pt x="50" y="62"/>
                    </a:cubicBezTo>
                    <a:cubicBezTo>
                      <a:pt x="51" y="62"/>
                      <a:pt x="51" y="63"/>
                      <a:pt x="51" y="63"/>
                    </a:cubicBezTo>
                    <a:cubicBezTo>
                      <a:pt x="51" y="63"/>
                      <a:pt x="51" y="63"/>
                      <a:pt x="52" y="63"/>
                    </a:cubicBezTo>
                    <a:cubicBezTo>
                      <a:pt x="53" y="63"/>
                      <a:pt x="53" y="63"/>
                      <a:pt x="54" y="63"/>
                    </a:cubicBezTo>
                    <a:cubicBezTo>
                      <a:pt x="53" y="63"/>
                      <a:pt x="53" y="64"/>
                      <a:pt x="53" y="64"/>
                    </a:cubicBezTo>
                    <a:cubicBezTo>
                      <a:pt x="52" y="64"/>
                      <a:pt x="52" y="64"/>
                      <a:pt x="52" y="64"/>
                    </a:cubicBezTo>
                    <a:cubicBezTo>
                      <a:pt x="52" y="65"/>
                      <a:pt x="53" y="65"/>
                      <a:pt x="53" y="65"/>
                    </a:cubicBezTo>
                    <a:cubicBezTo>
                      <a:pt x="53" y="65"/>
                      <a:pt x="53" y="65"/>
                      <a:pt x="53" y="65"/>
                    </a:cubicBezTo>
                    <a:cubicBezTo>
                      <a:pt x="53" y="65"/>
                      <a:pt x="53" y="65"/>
                      <a:pt x="53" y="65"/>
                    </a:cubicBezTo>
                    <a:cubicBezTo>
                      <a:pt x="53" y="65"/>
                      <a:pt x="53" y="65"/>
                      <a:pt x="53" y="65"/>
                    </a:cubicBezTo>
                    <a:cubicBezTo>
                      <a:pt x="53" y="65"/>
                      <a:pt x="53" y="65"/>
                      <a:pt x="53" y="65"/>
                    </a:cubicBezTo>
                    <a:cubicBezTo>
                      <a:pt x="53" y="66"/>
                      <a:pt x="53" y="66"/>
                      <a:pt x="53" y="66"/>
                    </a:cubicBezTo>
                    <a:cubicBezTo>
                      <a:pt x="53" y="66"/>
                      <a:pt x="54" y="66"/>
                      <a:pt x="54" y="66"/>
                    </a:cubicBezTo>
                    <a:cubicBezTo>
                      <a:pt x="54" y="66"/>
                      <a:pt x="54" y="66"/>
                      <a:pt x="54" y="66"/>
                    </a:cubicBezTo>
                    <a:cubicBezTo>
                      <a:pt x="54" y="66"/>
                      <a:pt x="55" y="65"/>
                      <a:pt x="55" y="65"/>
                    </a:cubicBezTo>
                    <a:cubicBezTo>
                      <a:pt x="55" y="66"/>
                      <a:pt x="55" y="67"/>
                      <a:pt x="54" y="67"/>
                    </a:cubicBezTo>
                    <a:cubicBezTo>
                      <a:pt x="55" y="67"/>
                      <a:pt x="54" y="68"/>
                      <a:pt x="54" y="68"/>
                    </a:cubicBezTo>
                    <a:cubicBezTo>
                      <a:pt x="55" y="69"/>
                      <a:pt x="55" y="69"/>
                      <a:pt x="55" y="69"/>
                    </a:cubicBezTo>
                    <a:cubicBezTo>
                      <a:pt x="55" y="70"/>
                      <a:pt x="56" y="70"/>
                      <a:pt x="56" y="70"/>
                    </a:cubicBezTo>
                    <a:cubicBezTo>
                      <a:pt x="57" y="70"/>
                      <a:pt x="57" y="70"/>
                      <a:pt x="57" y="70"/>
                    </a:cubicBezTo>
                    <a:cubicBezTo>
                      <a:pt x="57" y="70"/>
                      <a:pt x="57" y="70"/>
                      <a:pt x="57" y="69"/>
                    </a:cubicBezTo>
                    <a:cubicBezTo>
                      <a:pt x="56" y="69"/>
                      <a:pt x="56" y="69"/>
                      <a:pt x="56" y="69"/>
                    </a:cubicBezTo>
                    <a:cubicBezTo>
                      <a:pt x="57" y="69"/>
                      <a:pt x="57" y="68"/>
                      <a:pt x="56" y="68"/>
                    </a:cubicBezTo>
                    <a:cubicBezTo>
                      <a:pt x="56" y="67"/>
                      <a:pt x="56" y="67"/>
                      <a:pt x="56" y="67"/>
                    </a:cubicBezTo>
                    <a:cubicBezTo>
                      <a:pt x="57" y="68"/>
                      <a:pt x="57" y="68"/>
                      <a:pt x="57" y="68"/>
                    </a:cubicBezTo>
                    <a:cubicBezTo>
                      <a:pt x="57" y="68"/>
                      <a:pt x="57" y="68"/>
                      <a:pt x="57" y="68"/>
                    </a:cubicBezTo>
                    <a:cubicBezTo>
                      <a:pt x="57" y="68"/>
                      <a:pt x="57" y="68"/>
                      <a:pt x="57" y="69"/>
                    </a:cubicBezTo>
                    <a:cubicBezTo>
                      <a:pt x="57" y="69"/>
                      <a:pt x="57" y="69"/>
                      <a:pt x="57" y="69"/>
                    </a:cubicBezTo>
                    <a:cubicBezTo>
                      <a:pt x="57" y="69"/>
                      <a:pt x="57" y="69"/>
                      <a:pt x="58" y="69"/>
                    </a:cubicBezTo>
                    <a:cubicBezTo>
                      <a:pt x="58" y="69"/>
                      <a:pt x="58" y="69"/>
                      <a:pt x="58" y="69"/>
                    </a:cubicBezTo>
                    <a:cubicBezTo>
                      <a:pt x="58" y="69"/>
                      <a:pt x="58" y="69"/>
                      <a:pt x="58" y="69"/>
                    </a:cubicBezTo>
                    <a:cubicBezTo>
                      <a:pt x="57" y="69"/>
                      <a:pt x="58" y="70"/>
                      <a:pt x="58" y="71"/>
                    </a:cubicBezTo>
                    <a:cubicBezTo>
                      <a:pt x="58" y="71"/>
                      <a:pt x="58" y="71"/>
                      <a:pt x="58" y="71"/>
                    </a:cubicBezTo>
                    <a:cubicBezTo>
                      <a:pt x="58" y="71"/>
                      <a:pt x="58" y="70"/>
                      <a:pt x="58" y="70"/>
                    </a:cubicBezTo>
                    <a:cubicBezTo>
                      <a:pt x="58" y="71"/>
                      <a:pt x="58" y="71"/>
                      <a:pt x="58" y="71"/>
                    </a:cubicBezTo>
                    <a:cubicBezTo>
                      <a:pt x="59" y="70"/>
                      <a:pt x="60" y="68"/>
                      <a:pt x="59" y="66"/>
                    </a:cubicBezTo>
                    <a:cubicBezTo>
                      <a:pt x="59" y="66"/>
                      <a:pt x="59" y="66"/>
                      <a:pt x="59" y="66"/>
                    </a:cubicBezTo>
                    <a:cubicBezTo>
                      <a:pt x="60" y="66"/>
                      <a:pt x="60" y="66"/>
                      <a:pt x="60" y="67"/>
                    </a:cubicBezTo>
                    <a:cubicBezTo>
                      <a:pt x="60" y="67"/>
                      <a:pt x="60" y="67"/>
                      <a:pt x="60" y="67"/>
                    </a:cubicBezTo>
                    <a:cubicBezTo>
                      <a:pt x="60" y="67"/>
                      <a:pt x="60" y="67"/>
                      <a:pt x="60" y="67"/>
                    </a:cubicBezTo>
                    <a:cubicBezTo>
                      <a:pt x="60" y="67"/>
                      <a:pt x="60" y="66"/>
                      <a:pt x="61" y="66"/>
                    </a:cubicBezTo>
                    <a:cubicBezTo>
                      <a:pt x="60" y="68"/>
                      <a:pt x="59" y="71"/>
                      <a:pt x="61" y="73"/>
                    </a:cubicBezTo>
                    <a:cubicBezTo>
                      <a:pt x="62" y="72"/>
                      <a:pt x="62" y="72"/>
                      <a:pt x="62" y="72"/>
                    </a:cubicBezTo>
                    <a:cubicBezTo>
                      <a:pt x="61" y="73"/>
                      <a:pt x="61" y="73"/>
                      <a:pt x="61" y="73"/>
                    </a:cubicBezTo>
                    <a:cubicBezTo>
                      <a:pt x="61" y="73"/>
                      <a:pt x="61" y="74"/>
                      <a:pt x="61" y="75"/>
                    </a:cubicBezTo>
                    <a:cubicBezTo>
                      <a:pt x="61" y="74"/>
                      <a:pt x="61" y="74"/>
                      <a:pt x="61" y="74"/>
                    </a:cubicBezTo>
                    <a:cubicBezTo>
                      <a:pt x="61" y="75"/>
                      <a:pt x="60" y="76"/>
                      <a:pt x="60" y="76"/>
                    </a:cubicBezTo>
                    <a:cubicBezTo>
                      <a:pt x="60" y="76"/>
                      <a:pt x="60" y="76"/>
                      <a:pt x="60" y="76"/>
                    </a:cubicBezTo>
                    <a:cubicBezTo>
                      <a:pt x="61" y="76"/>
                      <a:pt x="61" y="77"/>
                      <a:pt x="61" y="77"/>
                    </a:cubicBezTo>
                    <a:cubicBezTo>
                      <a:pt x="61" y="77"/>
                      <a:pt x="61" y="77"/>
                      <a:pt x="61" y="77"/>
                    </a:cubicBezTo>
                    <a:cubicBezTo>
                      <a:pt x="61" y="78"/>
                      <a:pt x="62" y="78"/>
                      <a:pt x="62" y="78"/>
                    </a:cubicBezTo>
                    <a:cubicBezTo>
                      <a:pt x="61" y="79"/>
                      <a:pt x="61" y="79"/>
                      <a:pt x="61" y="79"/>
                    </a:cubicBezTo>
                    <a:cubicBezTo>
                      <a:pt x="61" y="80"/>
                      <a:pt x="62" y="80"/>
                      <a:pt x="63" y="80"/>
                    </a:cubicBezTo>
                    <a:cubicBezTo>
                      <a:pt x="62" y="80"/>
                      <a:pt x="62" y="80"/>
                      <a:pt x="62" y="80"/>
                    </a:cubicBezTo>
                    <a:cubicBezTo>
                      <a:pt x="62" y="80"/>
                      <a:pt x="62" y="80"/>
                      <a:pt x="61" y="80"/>
                    </a:cubicBezTo>
                    <a:cubicBezTo>
                      <a:pt x="61" y="81"/>
                      <a:pt x="60" y="82"/>
                      <a:pt x="60" y="83"/>
                    </a:cubicBezTo>
                    <a:cubicBezTo>
                      <a:pt x="61" y="82"/>
                      <a:pt x="61" y="81"/>
                      <a:pt x="62" y="81"/>
                    </a:cubicBezTo>
                    <a:cubicBezTo>
                      <a:pt x="62" y="81"/>
                      <a:pt x="63" y="81"/>
                      <a:pt x="63" y="81"/>
                    </a:cubicBezTo>
                    <a:cubicBezTo>
                      <a:pt x="62" y="81"/>
                      <a:pt x="63" y="81"/>
                      <a:pt x="63" y="82"/>
                    </a:cubicBezTo>
                    <a:cubicBezTo>
                      <a:pt x="63" y="82"/>
                      <a:pt x="62" y="83"/>
                      <a:pt x="62" y="84"/>
                    </a:cubicBezTo>
                    <a:cubicBezTo>
                      <a:pt x="62" y="84"/>
                      <a:pt x="62" y="84"/>
                      <a:pt x="62" y="84"/>
                    </a:cubicBezTo>
                    <a:cubicBezTo>
                      <a:pt x="62" y="84"/>
                      <a:pt x="61" y="84"/>
                      <a:pt x="61" y="84"/>
                    </a:cubicBezTo>
                    <a:cubicBezTo>
                      <a:pt x="62" y="84"/>
                      <a:pt x="62" y="84"/>
                      <a:pt x="62" y="84"/>
                    </a:cubicBezTo>
                    <a:cubicBezTo>
                      <a:pt x="62" y="84"/>
                      <a:pt x="62" y="84"/>
                      <a:pt x="62" y="84"/>
                    </a:cubicBezTo>
                    <a:cubicBezTo>
                      <a:pt x="62" y="84"/>
                      <a:pt x="62" y="84"/>
                      <a:pt x="62" y="84"/>
                    </a:cubicBezTo>
                    <a:cubicBezTo>
                      <a:pt x="62" y="84"/>
                      <a:pt x="62" y="84"/>
                      <a:pt x="62" y="84"/>
                    </a:cubicBezTo>
                    <a:cubicBezTo>
                      <a:pt x="62" y="85"/>
                      <a:pt x="61" y="85"/>
                      <a:pt x="61" y="85"/>
                    </a:cubicBezTo>
                    <a:cubicBezTo>
                      <a:pt x="61" y="86"/>
                      <a:pt x="61" y="86"/>
                      <a:pt x="61" y="86"/>
                    </a:cubicBezTo>
                    <a:cubicBezTo>
                      <a:pt x="63" y="85"/>
                      <a:pt x="63" y="83"/>
                      <a:pt x="64" y="82"/>
                    </a:cubicBezTo>
                    <a:cubicBezTo>
                      <a:pt x="64" y="83"/>
                      <a:pt x="63" y="84"/>
                      <a:pt x="63" y="85"/>
                    </a:cubicBezTo>
                    <a:cubicBezTo>
                      <a:pt x="64" y="85"/>
                      <a:pt x="64" y="84"/>
                      <a:pt x="65" y="84"/>
                    </a:cubicBezTo>
                    <a:cubicBezTo>
                      <a:pt x="65" y="84"/>
                      <a:pt x="65" y="84"/>
                      <a:pt x="65" y="84"/>
                    </a:cubicBezTo>
                    <a:cubicBezTo>
                      <a:pt x="64" y="84"/>
                      <a:pt x="63" y="85"/>
                      <a:pt x="63" y="86"/>
                    </a:cubicBezTo>
                    <a:cubicBezTo>
                      <a:pt x="63" y="86"/>
                      <a:pt x="63" y="86"/>
                      <a:pt x="63" y="86"/>
                    </a:cubicBezTo>
                    <a:cubicBezTo>
                      <a:pt x="63" y="86"/>
                      <a:pt x="62" y="86"/>
                      <a:pt x="62" y="87"/>
                    </a:cubicBezTo>
                    <a:cubicBezTo>
                      <a:pt x="61" y="87"/>
                      <a:pt x="61" y="87"/>
                      <a:pt x="61" y="87"/>
                    </a:cubicBezTo>
                    <a:cubicBezTo>
                      <a:pt x="61" y="87"/>
                      <a:pt x="61" y="87"/>
                      <a:pt x="61" y="87"/>
                    </a:cubicBezTo>
                    <a:cubicBezTo>
                      <a:pt x="62" y="88"/>
                      <a:pt x="61" y="90"/>
                      <a:pt x="62" y="91"/>
                    </a:cubicBezTo>
                    <a:cubicBezTo>
                      <a:pt x="63" y="90"/>
                      <a:pt x="64" y="90"/>
                      <a:pt x="64" y="89"/>
                    </a:cubicBezTo>
                    <a:cubicBezTo>
                      <a:pt x="64" y="90"/>
                      <a:pt x="64" y="90"/>
                      <a:pt x="64" y="91"/>
                    </a:cubicBezTo>
                    <a:cubicBezTo>
                      <a:pt x="64" y="91"/>
                      <a:pt x="65" y="91"/>
                      <a:pt x="65" y="92"/>
                    </a:cubicBezTo>
                    <a:cubicBezTo>
                      <a:pt x="64" y="91"/>
                      <a:pt x="64" y="91"/>
                      <a:pt x="63" y="91"/>
                    </a:cubicBezTo>
                    <a:cubicBezTo>
                      <a:pt x="63" y="92"/>
                      <a:pt x="64" y="93"/>
                      <a:pt x="63" y="93"/>
                    </a:cubicBezTo>
                    <a:cubicBezTo>
                      <a:pt x="64" y="93"/>
                      <a:pt x="64" y="93"/>
                      <a:pt x="64" y="93"/>
                    </a:cubicBezTo>
                    <a:cubicBezTo>
                      <a:pt x="64" y="93"/>
                      <a:pt x="64" y="93"/>
                      <a:pt x="64" y="93"/>
                    </a:cubicBezTo>
                    <a:cubicBezTo>
                      <a:pt x="64" y="93"/>
                      <a:pt x="64" y="93"/>
                      <a:pt x="64" y="93"/>
                    </a:cubicBezTo>
                    <a:cubicBezTo>
                      <a:pt x="64" y="93"/>
                      <a:pt x="64" y="93"/>
                      <a:pt x="64" y="93"/>
                    </a:cubicBezTo>
                    <a:cubicBezTo>
                      <a:pt x="64" y="94"/>
                      <a:pt x="64" y="94"/>
                      <a:pt x="64" y="94"/>
                    </a:cubicBezTo>
                    <a:cubicBezTo>
                      <a:pt x="64" y="94"/>
                      <a:pt x="63" y="94"/>
                      <a:pt x="63" y="95"/>
                    </a:cubicBezTo>
                    <a:cubicBezTo>
                      <a:pt x="63" y="95"/>
                      <a:pt x="63" y="95"/>
                      <a:pt x="63" y="95"/>
                    </a:cubicBezTo>
                    <a:cubicBezTo>
                      <a:pt x="63" y="95"/>
                      <a:pt x="63" y="95"/>
                      <a:pt x="63" y="95"/>
                    </a:cubicBezTo>
                    <a:cubicBezTo>
                      <a:pt x="63" y="95"/>
                      <a:pt x="64" y="95"/>
                      <a:pt x="64" y="95"/>
                    </a:cubicBezTo>
                    <a:cubicBezTo>
                      <a:pt x="64" y="95"/>
                      <a:pt x="64" y="95"/>
                      <a:pt x="64" y="95"/>
                    </a:cubicBezTo>
                    <a:cubicBezTo>
                      <a:pt x="64" y="96"/>
                      <a:pt x="64" y="96"/>
                      <a:pt x="64" y="96"/>
                    </a:cubicBezTo>
                    <a:cubicBezTo>
                      <a:pt x="65" y="95"/>
                      <a:pt x="66" y="94"/>
                      <a:pt x="66" y="94"/>
                    </a:cubicBezTo>
                    <a:cubicBezTo>
                      <a:pt x="66" y="95"/>
                      <a:pt x="65" y="95"/>
                      <a:pt x="65" y="95"/>
                    </a:cubicBezTo>
                    <a:cubicBezTo>
                      <a:pt x="65" y="95"/>
                      <a:pt x="65" y="95"/>
                      <a:pt x="65" y="95"/>
                    </a:cubicBezTo>
                    <a:cubicBezTo>
                      <a:pt x="65" y="95"/>
                      <a:pt x="66" y="95"/>
                      <a:pt x="66" y="95"/>
                    </a:cubicBezTo>
                    <a:cubicBezTo>
                      <a:pt x="66" y="95"/>
                      <a:pt x="66" y="95"/>
                      <a:pt x="66" y="95"/>
                    </a:cubicBezTo>
                    <a:cubicBezTo>
                      <a:pt x="66" y="95"/>
                      <a:pt x="66" y="95"/>
                      <a:pt x="66" y="95"/>
                    </a:cubicBezTo>
                    <a:cubicBezTo>
                      <a:pt x="66" y="95"/>
                      <a:pt x="66" y="95"/>
                      <a:pt x="66" y="95"/>
                    </a:cubicBezTo>
                    <a:cubicBezTo>
                      <a:pt x="65" y="95"/>
                      <a:pt x="66" y="97"/>
                      <a:pt x="66" y="97"/>
                    </a:cubicBezTo>
                    <a:cubicBezTo>
                      <a:pt x="65" y="97"/>
                      <a:pt x="66" y="96"/>
                      <a:pt x="65" y="96"/>
                    </a:cubicBezTo>
                    <a:cubicBezTo>
                      <a:pt x="64" y="96"/>
                      <a:pt x="63" y="97"/>
                      <a:pt x="63" y="98"/>
                    </a:cubicBezTo>
                    <a:cubicBezTo>
                      <a:pt x="64" y="98"/>
                      <a:pt x="64" y="98"/>
                      <a:pt x="64" y="97"/>
                    </a:cubicBezTo>
                    <a:cubicBezTo>
                      <a:pt x="64" y="98"/>
                      <a:pt x="65" y="98"/>
                      <a:pt x="65" y="98"/>
                    </a:cubicBezTo>
                    <a:cubicBezTo>
                      <a:pt x="65" y="98"/>
                      <a:pt x="65" y="98"/>
                      <a:pt x="64" y="98"/>
                    </a:cubicBezTo>
                    <a:cubicBezTo>
                      <a:pt x="64" y="98"/>
                      <a:pt x="64" y="98"/>
                      <a:pt x="64" y="98"/>
                    </a:cubicBezTo>
                    <a:cubicBezTo>
                      <a:pt x="64" y="98"/>
                      <a:pt x="64" y="98"/>
                      <a:pt x="64" y="98"/>
                    </a:cubicBezTo>
                    <a:cubicBezTo>
                      <a:pt x="64" y="98"/>
                      <a:pt x="64" y="98"/>
                      <a:pt x="64" y="98"/>
                    </a:cubicBezTo>
                    <a:cubicBezTo>
                      <a:pt x="64" y="98"/>
                      <a:pt x="63" y="98"/>
                      <a:pt x="63" y="98"/>
                    </a:cubicBezTo>
                    <a:cubicBezTo>
                      <a:pt x="63" y="98"/>
                      <a:pt x="63" y="99"/>
                      <a:pt x="63" y="99"/>
                    </a:cubicBezTo>
                    <a:cubicBezTo>
                      <a:pt x="63" y="99"/>
                      <a:pt x="64" y="99"/>
                      <a:pt x="64" y="99"/>
                    </a:cubicBezTo>
                    <a:cubicBezTo>
                      <a:pt x="64" y="99"/>
                      <a:pt x="64" y="99"/>
                      <a:pt x="64" y="99"/>
                    </a:cubicBezTo>
                    <a:cubicBezTo>
                      <a:pt x="64" y="99"/>
                      <a:pt x="63" y="99"/>
                      <a:pt x="63" y="99"/>
                    </a:cubicBezTo>
                    <a:cubicBezTo>
                      <a:pt x="63" y="99"/>
                      <a:pt x="63" y="99"/>
                      <a:pt x="63" y="99"/>
                    </a:cubicBezTo>
                    <a:cubicBezTo>
                      <a:pt x="63" y="99"/>
                      <a:pt x="63" y="99"/>
                      <a:pt x="63" y="99"/>
                    </a:cubicBezTo>
                    <a:cubicBezTo>
                      <a:pt x="63" y="100"/>
                      <a:pt x="64" y="99"/>
                      <a:pt x="64" y="100"/>
                    </a:cubicBezTo>
                    <a:cubicBezTo>
                      <a:pt x="64" y="100"/>
                      <a:pt x="64" y="100"/>
                      <a:pt x="64" y="100"/>
                    </a:cubicBezTo>
                    <a:cubicBezTo>
                      <a:pt x="64" y="100"/>
                      <a:pt x="64" y="100"/>
                      <a:pt x="64" y="100"/>
                    </a:cubicBezTo>
                    <a:cubicBezTo>
                      <a:pt x="64" y="100"/>
                      <a:pt x="64" y="100"/>
                      <a:pt x="64" y="100"/>
                    </a:cubicBezTo>
                    <a:cubicBezTo>
                      <a:pt x="64" y="100"/>
                      <a:pt x="63" y="100"/>
                      <a:pt x="63" y="100"/>
                    </a:cubicBezTo>
                    <a:cubicBezTo>
                      <a:pt x="63" y="101"/>
                      <a:pt x="63" y="101"/>
                      <a:pt x="64" y="101"/>
                    </a:cubicBezTo>
                    <a:cubicBezTo>
                      <a:pt x="64" y="101"/>
                      <a:pt x="64" y="101"/>
                      <a:pt x="64" y="101"/>
                    </a:cubicBezTo>
                    <a:cubicBezTo>
                      <a:pt x="64" y="101"/>
                      <a:pt x="64" y="101"/>
                      <a:pt x="64" y="101"/>
                    </a:cubicBezTo>
                    <a:cubicBezTo>
                      <a:pt x="64" y="101"/>
                      <a:pt x="65" y="101"/>
                      <a:pt x="65" y="101"/>
                    </a:cubicBezTo>
                    <a:cubicBezTo>
                      <a:pt x="65" y="101"/>
                      <a:pt x="65" y="101"/>
                      <a:pt x="65" y="101"/>
                    </a:cubicBezTo>
                    <a:cubicBezTo>
                      <a:pt x="65" y="101"/>
                      <a:pt x="65" y="101"/>
                      <a:pt x="65" y="101"/>
                    </a:cubicBezTo>
                    <a:cubicBezTo>
                      <a:pt x="65" y="101"/>
                      <a:pt x="65" y="101"/>
                      <a:pt x="66" y="102"/>
                    </a:cubicBezTo>
                    <a:cubicBezTo>
                      <a:pt x="66" y="102"/>
                      <a:pt x="66" y="102"/>
                      <a:pt x="66" y="102"/>
                    </a:cubicBezTo>
                    <a:cubicBezTo>
                      <a:pt x="65" y="102"/>
                      <a:pt x="65" y="102"/>
                      <a:pt x="65" y="102"/>
                    </a:cubicBezTo>
                    <a:cubicBezTo>
                      <a:pt x="65" y="102"/>
                      <a:pt x="65" y="102"/>
                      <a:pt x="65" y="102"/>
                    </a:cubicBezTo>
                    <a:cubicBezTo>
                      <a:pt x="66" y="102"/>
                      <a:pt x="66" y="102"/>
                      <a:pt x="66" y="102"/>
                    </a:cubicBezTo>
                    <a:cubicBezTo>
                      <a:pt x="66" y="102"/>
                      <a:pt x="66" y="102"/>
                      <a:pt x="66" y="102"/>
                    </a:cubicBezTo>
                    <a:cubicBezTo>
                      <a:pt x="66" y="103"/>
                      <a:pt x="67" y="103"/>
                      <a:pt x="67" y="103"/>
                    </a:cubicBezTo>
                    <a:cubicBezTo>
                      <a:pt x="67" y="103"/>
                      <a:pt x="67" y="101"/>
                      <a:pt x="68" y="101"/>
                    </a:cubicBezTo>
                    <a:cubicBezTo>
                      <a:pt x="68" y="102"/>
                      <a:pt x="67" y="102"/>
                      <a:pt x="67" y="103"/>
                    </a:cubicBezTo>
                    <a:cubicBezTo>
                      <a:pt x="67" y="103"/>
                      <a:pt x="67" y="103"/>
                      <a:pt x="67" y="103"/>
                    </a:cubicBezTo>
                    <a:cubicBezTo>
                      <a:pt x="67" y="103"/>
                      <a:pt x="68" y="103"/>
                      <a:pt x="68" y="103"/>
                    </a:cubicBezTo>
                    <a:cubicBezTo>
                      <a:pt x="68" y="103"/>
                      <a:pt x="68" y="103"/>
                      <a:pt x="68" y="103"/>
                    </a:cubicBezTo>
                    <a:cubicBezTo>
                      <a:pt x="68" y="103"/>
                      <a:pt x="68" y="103"/>
                      <a:pt x="68" y="103"/>
                    </a:cubicBezTo>
                    <a:cubicBezTo>
                      <a:pt x="68" y="104"/>
                      <a:pt x="67" y="104"/>
                      <a:pt x="67" y="104"/>
                    </a:cubicBezTo>
                    <a:cubicBezTo>
                      <a:pt x="68" y="105"/>
                      <a:pt x="68" y="105"/>
                      <a:pt x="68" y="105"/>
                    </a:cubicBezTo>
                    <a:cubicBezTo>
                      <a:pt x="68" y="105"/>
                      <a:pt x="68" y="105"/>
                      <a:pt x="68" y="105"/>
                    </a:cubicBezTo>
                    <a:cubicBezTo>
                      <a:pt x="68" y="105"/>
                      <a:pt x="68" y="105"/>
                      <a:pt x="68" y="105"/>
                    </a:cubicBezTo>
                    <a:cubicBezTo>
                      <a:pt x="68" y="105"/>
                      <a:pt x="68" y="105"/>
                      <a:pt x="68" y="105"/>
                    </a:cubicBezTo>
                    <a:cubicBezTo>
                      <a:pt x="68" y="105"/>
                      <a:pt x="68" y="105"/>
                      <a:pt x="68" y="105"/>
                    </a:cubicBezTo>
                    <a:cubicBezTo>
                      <a:pt x="68" y="105"/>
                      <a:pt x="69" y="106"/>
                      <a:pt x="69" y="106"/>
                    </a:cubicBezTo>
                    <a:cubicBezTo>
                      <a:pt x="68" y="106"/>
                      <a:pt x="68" y="105"/>
                      <a:pt x="68" y="105"/>
                    </a:cubicBezTo>
                    <a:cubicBezTo>
                      <a:pt x="68" y="105"/>
                      <a:pt x="68" y="105"/>
                      <a:pt x="68" y="105"/>
                    </a:cubicBezTo>
                    <a:cubicBezTo>
                      <a:pt x="68" y="106"/>
                      <a:pt x="68" y="106"/>
                      <a:pt x="69" y="106"/>
                    </a:cubicBezTo>
                    <a:cubicBezTo>
                      <a:pt x="70" y="106"/>
                      <a:pt x="70" y="106"/>
                      <a:pt x="70" y="106"/>
                    </a:cubicBezTo>
                    <a:cubicBezTo>
                      <a:pt x="70" y="106"/>
                      <a:pt x="69" y="107"/>
                      <a:pt x="69" y="108"/>
                    </a:cubicBezTo>
                    <a:cubicBezTo>
                      <a:pt x="70" y="108"/>
                      <a:pt x="70" y="109"/>
                      <a:pt x="70" y="109"/>
                    </a:cubicBezTo>
                    <a:cubicBezTo>
                      <a:pt x="70" y="110"/>
                      <a:pt x="70" y="110"/>
                      <a:pt x="70" y="111"/>
                    </a:cubicBezTo>
                    <a:cubicBezTo>
                      <a:pt x="69" y="111"/>
                      <a:pt x="69" y="114"/>
                      <a:pt x="68" y="114"/>
                    </a:cubicBezTo>
                    <a:cubicBezTo>
                      <a:pt x="68" y="114"/>
                      <a:pt x="68" y="114"/>
                      <a:pt x="68" y="113"/>
                    </a:cubicBezTo>
                    <a:cubicBezTo>
                      <a:pt x="68" y="113"/>
                      <a:pt x="68" y="113"/>
                      <a:pt x="68" y="113"/>
                    </a:cubicBezTo>
                    <a:cubicBezTo>
                      <a:pt x="69" y="113"/>
                      <a:pt x="69" y="113"/>
                      <a:pt x="69" y="113"/>
                    </a:cubicBezTo>
                    <a:cubicBezTo>
                      <a:pt x="69" y="112"/>
                      <a:pt x="69" y="112"/>
                      <a:pt x="69" y="112"/>
                    </a:cubicBezTo>
                    <a:cubicBezTo>
                      <a:pt x="69" y="112"/>
                      <a:pt x="69" y="112"/>
                      <a:pt x="68" y="112"/>
                    </a:cubicBezTo>
                    <a:cubicBezTo>
                      <a:pt x="68" y="112"/>
                      <a:pt x="68" y="112"/>
                      <a:pt x="68" y="112"/>
                    </a:cubicBezTo>
                    <a:cubicBezTo>
                      <a:pt x="68" y="112"/>
                      <a:pt x="69" y="112"/>
                      <a:pt x="69" y="111"/>
                    </a:cubicBezTo>
                    <a:cubicBezTo>
                      <a:pt x="68" y="111"/>
                      <a:pt x="66" y="110"/>
                      <a:pt x="65" y="109"/>
                    </a:cubicBezTo>
                    <a:cubicBezTo>
                      <a:pt x="65" y="111"/>
                      <a:pt x="65" y="113"/>
                      <a:pt x="65" y="114"/>
                    </a:cubicBezTo>
                    <a:cubicBezTo>
                      <a:pt x="65" y="114"/>
                      <a:pt x="65" y="115"/>
                      <a:pt x="65" y="115"/>
                    </a:cubicBezTo>
                    <a:cubicBezTo>
                      <a:pt x="65" y="116"/>
                      <a:pt x="65" y="116"/>
                      <a:pt x="65" y="116"/>
                    </a:cubicBezTo>
                    <a:cubicBezTo>
                      <a:pt x="66" y="117"/>
                      <a:pt x="67" y="117"/>
                      <a:pt x="67" y="118"/>
                    </a:cubicBezTo>
                    <a:cubicBezTo>
                      <a:pt x="67" y="117"/>
                      <a:pt x="66" y="117"/>
                      <a:pt x="65" y="117"/>
                    </a:cubicBezTo>
                    <a:cubicBezTo>
                      <a:pt x="65" y="118"/>
                      <a:pt x="64" y="120"/>
                      <a:pt x="63" y="121"/>
                    </a:cubicBezTo>
                    <a:cubicBezTo>
                      <a:pt x="63" y="121"/>
                      <a:pt x="63" y="121"/>
                      <a:pt x="63" y="121"/>
                    </a:cubicBezTo>
                    <a:cubicBezTo>
                      <a:pt x="79" y="121"/>
                      <a:pt x="79" y="121"/>
                      <a:pt x="79" y="121"/>
                    </a:cubicBezTo>
                    <a:cubicBezTo>
                      <a:pt x="79" y="84"/>
                      <a:pt x="79" y="84"/>
                      <a:pt x="79" y="84"/>
                    </a:cubicBezTo>
                    <a:cubicBezTo>
                      <a:pt x="78" y="84"/>
                      <a:pt x="77" y="84"/>
                      <a:pt x="77" y="84"/>
                    </a:cubicBezTo>
                    <a:cubicBezTo>
                      <a:pt x="76" y="85"/>
                      <a:pt x="77" y="86"/>
                      <a:pt x="77" y="87"/>
                    </a:cubicBezTo>
                    <a:cubicBezTo>
                      <a:pt x="76" y="86"/>
                      <a:pt x="76" y="85"/>
                      <a:pt x="76" y="84"/>
                    </a:cubicBezTo>
                    <a:cubicBezTo>
                      <a:pt x="76" y="84"/>
                      <a:pt x="76" y="84"/>
                      <a:pt x="76" y="84"/>
                    </a:cubicBezTo>
                    <a:cubicBezTo>
                      <a:pt x="76" y="84"/>
                      <a:pt x="76" y="84"/>
                      <a:pt x="75" y="84"/>
                    </a:cubicBezTo>
                    <a:cubicBezTo>
                      <a:pt x="75" y="83"/>
                      <a:pt x="76" y="81"/>
                      <a:pt x="75" y="81"/>
                    </a:cubicBezTo>
                    <a:cubicBezTo>
                      <a:pt x="75" y="80"/>
                      <a:pt x="75" y="80"/>
                      <a:pt x="75" y="80"/>
                    </a:cubicBezTo>
                    <a:cubicBezTo>
                      <a:pt x="76" y="80"/>
                      <a:pt x="76" y="82"/>
                      <a:pt x="76" y="83"/>
                    </a:cubicBezTo>
                    <a:cubicBezTo>
                      <a:pt x="77" y="84"/>
                      <a:pt x="78" y="83"/>
                      <a:pt x="79" y="84"/>
                    </a:cubicBezTo>
                    <a:cubicBezTo>
                      <a:pt x="79" y="21"/>
                      <a:pt x="79" y="21"/>
                      <a:pt x="79" y="21"/>
                    </a:cubicBezTo>
                    <a:cubicBezTo>
                      <a:pt x="79" y="21"/>
                      <a:pt x="79" y="21"/>
                      <a:pt x="79" y="20"/>
                    </a:cubicBezTo>
                    <a:cubicBezTo>
                      <a:pt x="79" y="20"/>
                      <a:pt x="79" y="20"/>
                      <a:pt x="79" y="20"/>
                    </a:cubicBezTo>
                    <a:cubicBezTo>
                      <a:pt x="78" y="18"/>
                      <a:pt x="76" y="18"/>
                      <a:pt x="75" y="17"/>
                    </a:cubicBezTo>
                    <a:cubicBezTo>
                      <a:pt x="75" y="17"/>
                      <a:pt x="75" y="17"/>
                      <a:pt x="75" y="17"/>
                    </a:cubicBezTo>
                    <a:cubicBezTo>
                      <a:pt x="75" y="17"/>
                      <a:pt x="75" y="17"/>
                      <a:pt x="74" y="17"/>
                    </a:cubicBezTo>
                    <a:cubicBezTo>
                      <a:pt x="74" y="16"/>
                      <a:pt x="74" y="15"/>
                      <a:pt x="73" y="14"/>
                    </a:cubicBezTo>
                    <a:cubicBezTo>
                      <a:pt x="73" y="14"/>
                      <a:pt x="72" y="14"/>
                      <a:pt x="72" y="14"/>
                    </a:cubicBezTo>
                    <a:cubicBezTo>
                      <a:pt x="71" y="14"/>
                      <a:pt x="71" y="14"/>
                      <a:pt x="70" y="14"/>
                    </a:cubicBezTo>
                    <a:cubicBezTo>
                      <a:pt x="71" y="13"/>
                      <a:pt x="69" y="14"/>
                      <a:pt x="70" y="13"/>
                    </a:cubicBezTo>
                    <a:cubicBezTo>
                      <a:pt x="69" y="13"/>
                      <a:pt x="69" y="13"/>
                      <a:pt x="69" y="13"/>
                    </a:cubicBezTo>
                    <a:cubicBezTo>
                      <a:pt x="69" y="12"/>
                      <a:pt x="68" y="12"/>
                      <a:pt x="67" y="12"/>
                    </a:cubicBezTo>
                    <a:cubicBezTo>
                      <a:pt x="67" y="12"/>
                      <a:pt x="67" y="12"/>
                      <a:pt x="67" y="12"/>
                    </a:cubicBezTo>
                    <a:cubicBezTo>
                      <a:pt x="67" y="11"/>
                      <a:pt x="67" y="11"/>
                      <a:pt x="67" y="11"/>
                    </a:cubicBezTo>
                    <a:cubicBezTo>
                      <a:pt x="66" y="11"/>
                      <a:pt x="66" y="11"/>
                      <a:pt x="65" y="10"/>
                    </a:cubicBezTo>
                    <a:cubicBezTo>
                      <a:pt x="65" y="10"/>
                      <a:pt x="65" y="10"/>
                      <a:pt x="65" y="10"/>
                    </a:cubicBezTo>
                    <a:cubicBezTo>
                      <a:pt x="65" y="10"/>
                      <a:pt x="65" y="10"/>
                      <a:pt x="65" y="10"/>
                    </a:cubicBezTo>
                    <a:cubicBezTo>
                      <a:pt x="64" y="11"/>
                      <a:pt x="64" y="11"/>
                      <a:pt x="64" y="11"/>
                    </a:cubicBezTo>
                    <a:cubicBezTo>
                      <a:pt x="64" y="11"/>
                      <a:pt x="64" y="11"/>
                      <a:pt x="64" y="11"/>
                    </a:cubicBezTo>
                    <a:cubicBezTo>
                      <a:pt x="64" y="10"/>
                      <a:pt x="65" y="10"/>
                      <a:pt x="65" y="9"/>
                    </a:cubicBezTo>
                    <a:cubicBezTo>
                      <a:pt x="65" y="9"/>
                      <a:pt x="64" y="9"/>
                      <a:pt x="64" y="9"/>
                    </a:cubicBezTo>
                    <a:cubicBezTo>
                      <a:pt x="63" y="9"/>
                      <a:pt x="62" y="9"/>
                      <a:pt x="61" y="10"/>
                    </a:cubicBezTo>
                    <a:cubicBezTo>
                      <a:pt x="62" y="8"/>
                      <a:pt x="61" y="8"/>
                      <a:pt x="61" y="7"/>
                    </a:cubicBezTo>
                    <a:cubicBezTo>
                      <a:pt x="62" y="7"/>
                      <a:pt x="62" y="7"/>
                      <a:pt x="62" y="7"/>
                    </a:cubicBezTo>
                    <a:cubicBezTo>
                      <a:pt x="61" y="7"/>
                      <a:pt x="60" y="7"/>
                      <a:pt x="61" y="6"/>
                    </a:cubicBezTo>
                    <a:cubicBezTo>
                      <a:pt x="61" y="6"/>
                      <a:pt x="61" y="6"/>
                      <a:pt x="61" y="6"/>
                    </a:cubicBezTo>
                    <a:cubicBezTo>
                      <a:pt x="61" y="5"/>
                      <a:pt x="60" y="4"/>
                      <a:pt x="59" y="4"/>
                    </a:cubicBezTo>
                    <a:cubicBezTo>
                      <a:pt x="59" y="4"/>
                      <a:pt x="58" y="4"/>
                      <a:pt x="58" y="5"/>
                    </a:cubicBezTo>
                    <a:cubicBezTo>
                      <a:pt x="58" y="4"/>
                      <a:pt x="59" y="3"/>
                      <a:pt x="59" y="2"/>
                    </a:cubicBezTo>
                    <a:cubicBezTo>
                      <a:pt x="58" y="2"/>
                      <a:pt x="58" y="3"/>
                      <a:pt x="58" y="3"/>
                    </a:cubicBezTo>
                    <a:cubicBezTo>
                      <a:pt x="57" y="3"/>
                      <a:pt x="57" y="3"/>
                      <a:pt x="57" y="3"/>
                    </a:cubicBezTo>
                    <a:cubicBezTo>
                      <a:pt x="57" y="4"/>
                      <a:pt x="56" y="4"/>
                      <a:pt x="56" y="4"/>
                    </a:cubicBezTo>
                    <a:cubicBezTo>
                      <a:pt x="56" y="4"/>
                      <a:pt x="56" y="4"/>
                      <a:pt x="56" y="3"/>
                    </a:cubicBezTo>
                    <a:cubicBezTo>
                      <a:pt x="56" y="4"/>
                      <a:pt x="56" y="4"/>
                      <a:pt x="55" y="4"/>
                    </a:cubicBezTo>
                    <a:cubicBezTo>
                      <a:pt x="56" y="4"/>
                      <a:pt x="55" y="3"/>
                      <a:pt x="55" y="3"/>
                    </a:cubicBezTo>
                    <a:cubicBezTo>
                      <a:pt x="55" y="3"/>
                      <a:pt x="56" y="3"/>
                      <a:pt x="56" y="2"/>
                    </a:cubicBezTo>
                    <a:cubicBezTo>
                      <a:pt x="56" y="3"/>
                      <a:pt x="56" y="3"/>
                      <a:pt x="56" y="3"/>
                    </a:cubicBezTo>
                    <a:cubicBezTo>
                      <a:pt x="57" y="2"/>
                      <a:pt x="58" y="2"/>
                      <a:pt x="58" y="1"/>
                    </a:cubicBezTo>
                    <a:cubicBezTo>
                      <a:pt x="57" y="1"/>
                      <a:pt x="57" y="1"/>
                      <a:pt x="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0" name="Freeform 96"/>
              <p:cNvSpPr>
                <a:spLocks noEditPoints="1"/>
              </p:cNvSpPr>
              <p:nvPr/>
            </p:nvSpPr>
            <p:spPr bwMode="auto">
              <a:xfrm>
                <a:off x="7377193" y="3582739"/>
                <a:ext cx="274015" cy="395201"/>
              </a:xfrm>
              <a:custGeom>
                <a:avLst/>
                <a:gdLst>
                  <a:gd name="T0" fmla="*/ 118 w 172"/>
                  <a:gd name="T1" fmla="*/ 200 h 248"/>
                  <a:gd name="T2" fmla="*/ 147 w 172"/>
                  <a:gd name="T3" fmla="*/ 213 h 248"/>
                  <a:gd name="T4" fmla="*/ 123 w 172"/>
                  <a:gd name="T5" fmla="*/ 193 h 248"/>
                  <a:gd name="T6" fmla="*/ 99 w 172"/>
                  <a:gd name="T7" fmla="*/ 125 h 248"/>
                  <a:gd name="T8" fmla="*/ 11 w 172"/>
                  <a:gd name="T9" fmla="*/ 138 h 248"/>
                  <a:gd name="T10" fmla="*/ 108 w 172"/>
                  <a:gd name="T11" fmla="*/ 113 h 248"/>
                  <a:gd name="T12" fmla="*/ 113 w 172"/>
                  <a:gd name="T13" fmla="*/ 101 h 248"/>
                  <a:gd name="T14" fmla="*/ 112 w 172"/>
                  <a:gd name="T15" fmla="*/ 111 h 248"/>
                  <a:gd name="T16" fmla="*/ 124 w 172"/>
                  <a:gd name="T17" fmla="*/ 105 h 248"/>
                  <a:gd name="T18" fmla="*/ 48 w 172"/>
                  <a:gd name="T19" fmla="*/ 95 h 248"/>
                  <a:gd name="T20" fmla="*/ 75 w 172"/>
                  <a:gd name="T21" fmla="*/ 91 h 248"/>
                  <a:gd name="T22" fmla="*/ 68 w 172"/>
                  <a:gd name="T23" fmla="*/ 90 h 248"/>
                  <a:gd name="T24" fmla="*/ 70 w 172"/>
                  <a:gd name="T25" fmla="*/ 87 h 248"/>
                  <a:gd name="T26" fmla="*/ 58 w 172"/>
                  <a:gd name="T27" fmla="*/ 85 h 248"/>
                  <a:gd name="T28" fmla="*/ 73 w 172"/>
                  <a:gd name="T29" fmla="*/ 83 h 248"/>
                  <a:gd name="T30" fmla="*/ 59 w 172"/>
                  <a:gd name="T31" fmla="*/ 83 h 248"/>
                  <a:gd name="T32" fmla="*/ 77 w 172"/>
                  <a:gd name="T33" fmla="*/ 82 h 248"/>
                  <a:gd name="T34" fmla="*/ 57 w 172"/>
                  <a:gd name="T35" fmla="*/ 80 h 248"/>
                  <a:gd name="T36" fmla="*/ 74 w 172"/>
                  <a:gd name="T37" fmla="*/ 78 h 248"/>
                  <a:gd name="T38" fmla="*/ 59 w 172"/>
                  <a:gd name="T39" fmla="*/ 76 h 248"/>
                  <a:gd name="T40" fmla="*/ 65 w 172"/>
                  <a:gd name="T41" fmla="*/ 89 h 248"/>
                  <a:gd name="T42" fmla="*/ 70 w 172"/>
                  <a:gd name="T43" fmla="*/ 74 h 248"/>
                  <a:gd name="T44" fmla="*/ 55 w 172"/>
                  <a:gd name="T45" fmla="*/ 73 h 248"/>
                  <a:gd name="T46" fmla="*/ 56 w 172"/>
                  <a:gd name="T47" fmla="*/ 71 h 248"/>
                  <a:gd name="T48" fmla="*/ 59 w 172"/>
                  <a:gd name="T49" fmla="*/ 70 h 248"/>
                  <a:gd name="T50" fmla="*/ 60 w 172"/>
                  <a:gd name="T51" fmla="*/ 70 h 248"/>
                  <a:gd name="T52" fmla="*/ 61 w 172"/>
                  <a:gd name="T53" fmla="*/ 62 h 248"/>
                  <a:gd name="T54" fmla="*/ 68 w 172"/>
                  <a:gd name="T55" fmla="*/ 59 h 248"/>
                  <a:gd name="T56" fmla="*/ 57 w 172"/>
                  <a:gd name="T57" fmla="*/ 57 h 248"/>
                  <a:gd name="T58" fmla="*/ 46 w 172"/>
                  <a:gd name="T59" fmla="*/ 56 h 248"/>
                  <a:gd name="T60" fmla="*/ 58 w 172"/>
                  <a:gd name="T61" fmla="*/ 55 h 248"/>
                  <a:gd name="T62" fmla="*/ 69 w 172"/>
                  <a:gd name="T63" fmla="*/ 54 h 248"/>
                  <a:gd name="T64" fmla="*/ 61 w 172"/>
                  <a:gd name="T65" fmla="*/ 50 h 248"/>
                  <a:gd name="T66" fmla="*/ 74 w 172"/>
                  <a:gd name="T67" fmla="*/ 50 h 248"/>
                  <a:gd name="T68" fmla="*/ 79 w 172"/>
                  <a:gd name="T69" fmla="*/ 48 h 248"/>
                  <a:gd name="T70" fmla="*/ 65 w 172"/>
                  <a:gd name="T71" fmla="*/ 46 h 248"/>
                  <a:gd name="T72" fmla="*/ 75 w 172"/>
                  <a:gd name="T73" fmla="*/ 47 h 248"/>
                  <a:gd name="T74" fmla="*/ 78 w 172"/>
                  <a:gd name="T75" fmla="*/ 46 h 248"/>
                  <a:gd name="T76" fmla="*/ 71 w 172"/>
                  <a:gd name="T77" fmla="*/ 43 h 248"/>
                  <a:gd name="T78" fmla="*/ 76 w 172"/>
                  <a:gd name="T79" fmla="*/ 40 h 248"/>
                  <a:gd name="T80" fmla="*/ 43 w 172"/>
                  <a:gd name="T81" fmla="*/ 39 h 248"/>
                  <a:gd name="T82" fmla="*/ 36 w 172"/>
                  <a:gd name="T83" fmla="*/ 45 h 248"/>
                  <a:gd name="T84" fmla="*/ 83 w 172"/>
                  <a:gd name="T85" fmla="*/ 37 h 248"/>
                  <a:gd name="T86" fmla="*/ 41 w 172"/>
                  <a:gd name="T87" fmla="*/ 38 h 248"/>
                  <a:gd name="T88" fmla="*/ 54 w 172"/>
                  <a:gd name="T89" fmla="*/ 34 h 248"/>
                  <a:gd name="T90" fmla="*/ 96 w 172"/>
                  <a:gd name="T91" fmla="*/ 33 h 248"/>
                  <a:gd name="T92" fmla="*/ 42 w 172"/>
                  <a:gd name="T93" fmla="*/ 32 h 248"/>
                  <a:gd name="T94" fmla="*/ 54 w 172"/>
                  <a:gd name="T95" fmla="*/ 31 h 248"/>
                  <a:gd name="T96" fmla="*/ 44 w 172"/>
                  <a:gd name="T97" fmla="*/ 29 h 248"/>
                  <a:gd name="T98" fmla="*/ 45 w 172"/>
                  <a:gd name="T99" fmla="*/ 20 h 248"/>
                  <a:gd name="T100" fmla="*/ 46 w 172"/>
                  <a:gd name="T101" fmla="*/ 26 h 248"/>
                  <a:gd name="T102" fmla="*/ 34 w 172"/>
                  <a:gd name="T103" fmla="*/ 23 h 248"/>
                  <a:gd name="T104" fmla="*/ 37 w 172"/>
                  <a:gd name="T105" fmla="*/ 16 h 248"/>
                  <a:gd name="T106" fmla="*/ 37 w 172"/>
                  <a:gd name="T107" fmla="*/ 1 h 248"/>
                  <a:gd name="T108" fmla="*/ 20 w 172"/>
                  <a:gd name="T109" fmla="*/ 101 h 248"/>
                  <a:gd name="T110" fmla="*/ 99 w 172"/>
                  <a:gd name="T111" fmla="*/ 101 h 248"/>
                  <a:gd name="T112" fmla="*/ 82 w 172"/>
                  <a:gd name="T113" fmla="*/ 50 h 248"/>
                  <a:gd name="T114" fmla="*/ 93 w 172"/>
                  <a:gd name="T115" fmla="*/ 43 h 248"/>
                  <a:gd name="T116" fmla="*/ 98 w 172"/>
                  <a:gd name="T117" fmla="*/ 8 h 248"/>
                  <a:gd name="T118" fmla="*/ 89 w 172"/>
                  <a:gd name="T119" fmla="*/ 25 h 248"/>
                  <a:gd name="T120" fmla="*/ 85 w 172"/>
                  <a:gd name="T121" fmla="*/ 22 h 248"/>
                  <a:gd name="T122" fmla="*/ 68 w 172"/>
                  <a:gd name="T123" fmla="*/ 20 h 248"/>
                  <a:gd name="T124" fmla="*/ 56 w 172"/>
                  <a:gd name="T125" fmla="*/ 17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2" h="248">
                    <a:moveTo>
                      <a:pt x="99" y="223"/>
                    </a:moveTo>
                    <a:cubicBezTo>
                      <a:pt x="80" y="223"/>
                      <a:pt x="80" y="223"/>
                      <a:pt x="80" y="223"/>
                    </a:cubicBezTo>
                    <a:cubicBezTo>
                      <a:pt x="80" y="223"/>
                      <a:pt x="80" y="223"/>
                      <a:pt x="80" y="223"/>
                    </a:cubicBezTo>
                    <a:cubicBezTo>
                      <a:pt x="80" y="223"/>
                      <a:pt x="80" y="223"/>
                      <a:pt x="80" y="224"/>
                    </a:cubicBezTo>
                    <a:cubicBezTo>
                      <a:pt x="80" y="224"/>
                      <a:pt x="80" y="224"/>
                      <a:pt x="80" y="225"/>
                    </a:cubicBezTo>
                    <a:cubicBezTo>
                      <a:pt x="80" y="225"/>
                      <a:pt x="80" y="225"/>
                      <a:pt x="80" y="226"/>
                    </a:cubicBezTo>
                    <a:cubicBezTo>
                      <a:pt x="81" y="227"/>
                      <a:pt x="84" y="227"/>
                      <a:pt x="84" y="229"/>
                    </a:cubicBezTo>
                    <a:cubicBezTo>
                      <a:pt x="84" y="229"/>
                      <a:pt x="84" y="229"/>
                      <a:pt x="84" y="229"/>
                    </a:cubicBezTo>
                    <a:cubicBezTo>
                      <a:pt x="85" y="229"/>
                      <a:pt x="85" y="231"/>
                      <a:pt x="86" y="232"/>
                    </a:cubicBezTo>
                    <a:cubicBezTo>
                      <a:pt x="86" y="233"/>
                      <a:pt x="87" y="234"/>
                      <a:pt x="86" y="234"/>
                    </a:cubicBezTo>
                    <a:cubicBezTo>
                      <a:pt x="87" y="235"/>
                      <a:pt x="88" y="235"/>
                      <a:pt x="88" y="237"/>
                    </a:cubicBezTo>
                    <a:cubicBezTo>
                      <a:pt x="88" y="237"/>
                      <a:pt x="89" y="237"/>
                      <a:pt x="89" y="238"/>
                    </a:cubicBezTo>
                    <a:cubicBezTo>
                      <a:pt x="90" y="239"/>
                      <a:pt x="90" y="241"/>
                      <a:pt x="91" y="242"/>
                    </a:cubicBezTo>
                    <a:cubicBezTo>
                      <a:pt x="91" y="242"/>
                      <a:pt x="91" y="242"/>
                      <a:pt x="91" y="242"/>
                    </a:cubicBezTo>
                    <a:cubicBezTo>
                      <a:pt x="91" y="242"/>
                      <a:pt x="91" y="242"/>
                      <a:pt x="91" y="242"/>
                    </a:cubicBezTo>
                    <a:cubicBezTo>
                      <a:pt x="91" y="242"/>
                      <a:pt x="91" y="242"/>
                      <a:pt x="91" y="242"/>
                    </a:cubicBezTo>
                    <a:cubicBezTo>
                      <a:pt x="91" y="242"/>
                      <a:pt x="91" y="242"/>
                      <a:pt x="91" y="242"/>
                    </a:cubicBezTo>
                    <a:cubicBezTo>
                      <a:pt x="91" y="243"/>
                      <a:pt x="91" y="243"/>
                      <a:pt x="91" y="243"/>
                    </a:cubicBezTo>
                    <a:cubicBezTo>
                      <a:pt x="91" y="243"/>
                      <a:pt x="91" y="243"/>
                      <a:pt x="91" y="243"/>
                    </a:cubicBezTo>
                    <a:cubicBezTo>
                      <a:pt x="92" y="243"/>
                      <a:pt x="91" y="243"/>
                      <a:pt x="91" y="244"/>
                    </a:cubicBezTo>
                    <a:cubicBezTo>
                      <a:pt x="92" y="244"/>
                      <a:pt x="93" y="245"/>
                      <a:pt x="94" y="246"/>
                    </a:cubicBezTo>
                    <a:cubicBezTo>
                      <a:pt x="95" y="246"/>
                      <a:pt x="95" y="246"/>
                      <a:pt x="95" y="246"/>
                    </a:cubicBezTo>
                    <a:cubicBezTo>
                      <a:pt x="95" y="247"/>
                      <a:pt x="97" y="248"/>
                      <a:pt x="99" y="248"/>
                    </a:cubicBezTo>
                    <a:cubicBezTo>
                      <a:pt x="99" y="223"/>
                      <a:pt x="99" y="223"/>
                      <a:pt x="99" y="223"/>
                    </a:cubicBezTo>
                    <a:moveTo>
                      <a:pt x="118" y="200"/>
                    </a:moveTo>
                    <a:cubicBezTo>
                      <a:pt x="118" y="199"/>
                      <a:pt x="119" y="199"/>
                      <a:pt x="119" y="198"/>
                    </a:cubicBezTo>
                    <a:cubicBezTo>
                      <a:pt x="119" y="198"/>
                      <a:pt x="118" y="198"/>
                      <a:pt x="118" y="198"/>
                    </a:cubicBezTo>
                    <a:cubicBezTo>
                      <a:pt x="118" y="197"/>
                      <a:pt x="118" y="197"/>
                      <a:pt x="118" y="197"/>
                    </a:cubicBezTo>
                    <a:cubicBezTo>
                      <a:pt x="118" y="197"/>
                      <a:pt x="118" y="197"/>
                      <a:pt x="118" y="197"/>
                    </a:cubicBezTo>
                    <a:cubicBezTo>
                      <a:pt x="119" y="197"/>
                      <a:pt x="119" y="197"/>
                      <a:pt x="119" y="197"/>
                    </a:cubicBezTo>
                    <a:cubicBezTo>
                      <a:pt x="119" y="197"/>
                      <a:pt x="119" y="197"/>
                      <a:pt x="119" y="197"/>
                    </a:cubicBezTo>
                    <a:cubicBezTo>
                      <a:pt x="119" y="197"/>
                      <a:pt x="119" y="197"/>
                      <a:pt x="119" y="197"/>
                    </a:cubicBezTo>
                    <a:cubicBezTo>
                      <a:pt x="119" y="197"/>
                      <a:pt x="119" y="199"/>
                      <a:pt x="119" y="200"/>
                    </a:cubicBezTo>
                    <a:cubicBezTo>
                      <a:pt x="119" y="200"/>
                      <a:pt x="119" y="200"/>
                      <a:pt x="119" y="200"/>
                    </a:cubicBezTo>
                    <a:cubicBezTo>
                      <a:pt x="119" y="200"/>
                      <a:pt x="119" y="200"/>
                      <a:pt x="119" y="199"/>
                    </a:cubicBezTo>
                    <a:cubicBezTo>
                      <a:pt x="118" y="199"/>
                      <a:pt x="118" y="200"/>
                      <a:pt x="118" y="200"/>
                    </a:cubicBezTo>
                    <a:moveTo>
                      <a:pt x="100" y="186"/>
                    </a:moveTo>
                    <a:cubicBezTo>
                      <a:pt x="100" y="186"/>
                      <a:pt x="100" y="186"/>
                      <a:pt x="99" y="186"/>
                    </a:cubicBezTo>
                    <a:cubicBezTo>
                      <a:pt x="99" y="187"/>
                      <a:pt x="99" y="187"/>
                      <a:pt x="99" y="187"/>
                    </a:cubicBezTo>
                    <a:cubicBezTo>
                      <a:pt x="99" y="187"/>
                      <a:pt x="99" y="187"/>
                      <a:pt x="99" y="187"/>
                    </a:cubicBezTo>
                    <a:cubicBezTo>
                      <a:pt x="99" y="223"/>
                      <a:pt x="99" y="223"/>
                      <a:pt x="99" y="223"/>
                    </a:cubicBezTo>
                    <a:cubicBezTo>
                      <a:pt x="172" y="223"/>
                      <a:pt x="172" y="223"/>
                      <a:pt x="172" y="223"/>
                    </a:cubicBezTo>
                    <a:cubicBezTo>
                      <a:pt x="170" y="221"/>
                      <a:pt x="168" y="218"/>
                      <a:pt x="164" y="218"/>
                    </a:cubicBezTo>
                    <a:cubicBezTo>
                      <a:pt x="164" y="218"/>
                      <a:pt x="164" y="218"/>
                      <a:pt x="164" y="218"/>
                    </a:cubicBezTo>
                    <a:cubicBezTo>
                      <a:pt x="163" y="219"/>
                      <a:pt x="163" y="219"/>
                      <a:pt x="163" y="219"/>
                    </a:cubicBezTo>
                    <a:cubicBezTo>
                      <a:pt x="163" y="218"/>
                      <a:pt x="163" y="218"/>
                      <a:pt x="162" y="218"/>
                    </a:cubicBezTo>
                    <a:cubicBezTo>
                      <a:pt x="162" y="218"/>
                      <a:pt x="162" y="218"/>
                      <a:pt x="162" y="218"/>
                    </a:cubicBezTo>
                    <a:cubicBezTo>
                      <a:pt x="161" y="218"/>
                      <a:pt x="160" y="218"/>
                      <a:pt x="159" y="217"/>
                    </a:cubicBezTo>
                    <a:cubicBezTo>
                      <a:pt x="159" y="218"/>
                      <a:pt x="158" y="218"/>
                      <a:pt x="157" y="219"/>
                    </a:cubicBezTo>
                    <a:cubicBezTo>
                      <a:pt x="157" y="219"/>
                      <a:pt x="157" y="218"/>
                      <a:pt x="157" y="218"/>
                    </a:cubicBezTo>
                    <a:cubicBezTo>
                      <a:pt x="157" y="218"/>
                      <a:pt x="157" y="218"/>
                      <a:pt x="157" y="218"/>
                    </a:cubicBezTo>
                    <a:cubicBezTo>
                      <a:pt x="157" y="219"/>
                      <a:pt x="157" y="219"/>
                      <a:pt x="156" y="219"/>
                    </a:cubicBezTo>
                    <a:cubicBezTo>
                      <a:pt x="157" y="218"/>
                      <a:pt x="157" y="217"/>
                      <a:pt x="156" y="216"/>
                    </a:cubicBezTo>
                    <a:cubicBezTo>
                      <a:pt x="156" y="216"/>
                      <a:pt x="156" y="216"/>
                      <a:pt x="156" y="216"/>
                    </a:cubicBezTo>
                    <a:cubicBezTo>
                      <a:pt x="155" y="216"/>
                      <a:pt x="155" y="216"/>
                      <a:pt x="155" y="216"/>
                    </a:cubicBezTo>
                    <a:cubicBezTo>
                      <a:pt x="155" y="215"/>
                      <a:pt x="154" y="215"/>
                      <a:pt x="153" y="215"/>
                    </a:cubicBezTo>
                    <a:cubicBezTo>
                      <a:pt x="153" y="215"/>
                      <a:pt x="153" y="215"/>
                      <a:pt x="153" y="215"/>
                    </a:cubicBezTo>
                    <a:cubicBezTo>
                      <a:pt x="151" y="214"/>
                      <a:pt x="151" y="214"/>
                      <a:pt x="151" y="214"/>
                    </a:cubicBezTo>
                    <a:cubicBezTo>
                      <a:pt x="150" y="214"/>
                      <a:pt x="150" y="214"/>
                      <a:pt x="150" y="214"/>
                    </a:cubicBezTo>
                    <a:cubicBezTo>
                      <a:pt x="150" y="214"/>
                      <a:pt x="150" y="214"/>
                      <a:pt x="150" y="214"/>
                    </a:cubicBezTo>
                    <a:cubicBezTo>
                      <a:pt x="149" y="214"/>
                      <a:pt x="149" y="214"/>
                      <a:pt x="149" y="215"/>
                    </a:cubicBezTo>
                    <a:cubicBezTo>
                      <a:pt x="148" y="216"/>
                      <a:pt x="147" y="216"/>
                      <a:pt x="147" y="216"/>
                    </a:cubicBezTo>
                    <a:cubicBezTo>
                      <a:pt x="146" y="218"/>
                      <a:pt x="146" y="219"/>
                      <a:pt x="146" y="220"/>
                    </a:cubicBezTo>
                    <a:cubicBezTo>
                      <a:pt x="146" y="219"/>
                      <a:pt x="146" y="219"/>
                      <a:pt x="146" y="219"/>
                    </a:cubicBezTo>
                    <a:cubicBezTo>
                      <a:pt x="146" y="218"/>
                      <a:pt x="146" y="218"/>
                      <a:pt x="146" y="217"/>
                    </a:cubicBezTo>
                    <a:cubicBezTo>
                      <a:pt x="146" y="217"/>
                      <a:pt x="145" y="217"/>
                      <a:pt x="145" y="217"/>
                    </a:cubicBezTo>
                    <a:cubicBezTo>
                      <a:pt x="145" y="217"/>
                      <a:pt x="144" y="217"/>
                      <a:pt x="144" y="216"/>
                    </a:cubicBezTo>
                    <a:cubicBezTo>
                      <a:pt x="144" y="216"/>
                      <a:pt x="145" y="216"/>
                      <a:pt x="145" y="216"/>
                    </a:cubicBezTo>
                    <a:cubicBezTo>
                      <a:pt x="145" y="216"/>
                      <a:pt x="146" y="216"/>
                      <a:pt x="146" y="216"/>
                    </a:cubicBezTo>
                    <a:cubicBezTo>
                      <a:pt x="146" y="216"/>
                      <a:pt x="147" y="216"/>
                      <a:pt x="148" y="216"/>
                    </a:cubicBezTo>
                    <a:cubicBezTo>
                      <a:pt x="148" y="215"/>
                      <a:pt x="149" y="214"/>
                      <a:pt x="149" y="213"/>
                    </a:cubicBezTo>
                    <a:cubicBezTo>
                      <a:pt x="148" y="213"/>
                      <a:pt x="148" y="213"/>
                      <a:pt x="147" y="213"/>
                    </a:cubicBezTo>
                    <a:cubicBezTo>
                      <a:pt x="147" y="213"/>
                      <a:pt x="147" y="213"/>
                      <a:pt x="147" y="213"/>
                    </a:cubicBezTo>
                    <a:cubicBezTo>
                      <a:pt x="146" y="213"/>
                      <a:pt x="146" y="213"/>
                      <a:pt x="146" y="213"/>
                    </a:cubicBezTo>
                    <a:cubicBezTo>
                      <a:pt x="145" y="213"/>
                      <a:pt x="145" y="213"/>
                      <a:pt x="144" y="213"/>
                    </a:cubicBezTo>
                    <a:cubicBezTo>
                      <a:pt x="144" y="213"/>
                      <a:pt x="144" y="213"/>
                      <a:pt x="144" y="213"/>
                    </a:cubicBezTo>
                    <a:cubicBezTo>
                      <a:pt x="144" y="214"/>
                      <a:pt x="144" y="214"/>
                      <a:pt x="144" y="214"/>
                    </a:cubicBezTo>
                    <a:cubicBezTo>
                      <a:pt x="144" y="214"/>
                      <a:pt x="144" y="214"/>
                      <a:pt x="144" y="214"/>
                    </a:cubicBezTo>
                    <a:cubicBezTo>
                      <a:pt x="144" y="214"/>
                      <a:pt x="144" y="214"/>
                      <a:pt x="144" y="214"/>
                    </a:cubicBezTo>
                    <a:cubicBezTo>
                      <a:pt x="144" y="214"/>
                      <a:pt x="144" y="214"/>
                      <a:pt x="143" y="214"/>
                    </a:cubicBezTo>
                    <a:cubicBezTo>
                      <a:pt x="143" y="214"/>
                      <a:pt x="143" y="214"/>
                      <a:pt x="143" y="214"/>
                    </a:cubicBezTo>
                    <a:cubicBezTo>
                      <a:pt x="143" y="214"/>
                      <a:pt x="143" y="214"/>
                      <a:pt x="143" y="214"/>
                    </a:cubicBezTo>
                    <a:cubicBezTo>
                      <a:pt x="143" y="214"/>
                      <a:pt x="143" y="214"/>
                      <a:pt x="143" y="214"/>
                    </a:cubicBezTo>
                    <a:cubicBezTo>
                      <a:pt x="143" y="214"/>
                      <a:pt x="143" y="215"/>
                      <a:pt x="142" y="215"/>
                    </a:cubicBezTo>
                    <a:cubicBezTo>
                      <a:pt x="142" y="215"/>
                      <a:pt x="142" y="214"/>
                      <a:pt x="142" y="214"/>
                    </a:cubicBezTo>
                    <a:cubicBezTo>
                      <a:pt x="142" y="214"/>
                      <a:pt x="142" y="215"/>
                      <a:pt x="141" y="216"/>
                    </a:cubicBezTo>
                    <a:cubicBezTo>
                      <a:pt x="142" y="213"/>
                      <a:pt x="144" y="212"/>
                      <a:pt x="145" y="210"/>
                    </a:cubicBezTo>
                    <a:cubicBezTo>
                      <a:pt x="145" y="210"/>
                      <a:pt x="145" y="209"/>
                      <a:pt x="145" y="209"/>
                    </a:cubicBezTo>
                    <a:cubicBezTo>
                      <a:pt x="144" y="209"/>
                      <a:pt x="144" y="209"/>
                      <a:pt x="144" y="209"/>
                    </a:cubicBezTo>
                    <a:cubicBezTo>
                      <a:pt x="144" y="207"/>
                      <a:pt x="143" y="205"/>
                      <a:pt x="142" y="203"/>
                    </a:cubicBezTo>
                    <a:cubicBezTo>
                      <a:pt x="142" y="203"/>
                      <a:pt x="142" y="203"/>
                      <a:pt x="142" y="203"/>
                    </a:cubicBezTo>
                    <a:cubicBezTo>
                      <a:pt x="142" y="203"/>
                      <a:pt x="142" y="204"/>
                      <a:pt x="142" y="204"/>
                    </a:cubicBezTo>
                    <a:cubicBezTo>
                      <a:pt x="142" y="203"/>
                      <a:pt x="142" y="203"/>
                      <a:pt x="142" y="203"/>
                    </a:cubicBezTo>
                    <a:cubicBezTo>
                      <a:pt x="141" y="203"/>
                      <a:pt x="141" y="203"/>
                      <a:pt x="141" y="203"/>
                    </a:cubicBezTo>
                    <a:cubicBezTo>
                      <a:pt x="141" y="201"/>
                      <a:pt x="139" y="200"/>
                      <a:pt x="138" y="200"/>
                    </a:cubicBezTo>
                    <a:cubicBezTo>
                      <a:pt x="137" y="200"/>
                      <a:pt x="137" y="201"/>
                      <a:pt x="137" y="201"/>
                    </a:cubicBezTo>
                    <a:cubicBezTo>
                      <a:pt x="137" y="200"/>
                      <a:pt x="137" y="200"/>
                      <a:pt x="137" y="200"/>
                    </a:cubicBezTo>
                    <a:cubicBezTo>
                      <a:pt x="136" y="200"/>
                      <a:pt x="135" y="200"/>
                      <a:pt x="134" y="200"/>
                    </a:cubicBezTo>
                    <a:cubicBezTo>
                      <a:pt x="132" y="200"/>
                      <a:pt x="131" y="200"/>
                      <a:pt x="130" y="200"/>
                    </a:cubicBezTo>
                    <a:cubicBezTo>
                      <a:pt x="130" y="199"/>
                      <a:pt x="130" y="199"/>
                      <a:pt x="130" y="199"/>
                    </a:cubicBezTo>
                    <a:cubicBezTo>
                      <a:pt x="129" y="199"/>
                      <a:pt x="129" y="198"/>
                      <a:pt x="128" y="198"/>
                    </a:cubicBezTo>
                    <a:cubicBezTo>
                      <a:pt x="128" y="198"/>
                      <a:pt x="128" y="198"/>
                      <a:pt x="127" y="199"/>
                    </a:cubicBezTo>
                    <a:cubicBezTo>
                      <a:pt x="127" y="198"/>
                      <a:pt x="128" y="197"/>
                      <a:pt x="128" y="197"/>
                    </a:cubicBezTo>
                    <a:cubicBezTo>
                      <a:pt x="126" y="196"/>
                      <a:pt x="125" y="194"/>
                      <a:pt x="123" y="194"/>
                    </a:cubicBezTo>
                    <a:cubicBezTo>
                      <a:pt x="122" y="194"/>
                      <a:pt x="122" y="194"/>
                      <a:pt x="121" y="194"/>
                    </a:cubicBezTo>
                    <a:cubicBezTo>
                      <a:pt x="121" y="194"/>
                      <a:pt x="121" y="194"/>
                      <a:pt x="121" y="194"/>
                    </a:cubicBezTo>
                    <a:cubicBezTo>
                      <a:pt x="121" y="194"/>
                      <a:pt x="121" y="194"/>
                      <a:pt x="121" y="194"/>
                    </a:cubicBezTo>
                    <a:cubicBezTo>
                      <a:pt x="122" y="194"/>
                      <a:pt x="122" y="193"/>
                      <a:pt x="123" y="193"/>
                    </a:cubicBezTo>
                    <a:cubicBezTo>
                      <a:pt x="122" y="192"/>
                      <a:pt x="120" y="191"/>
                      <a:pt x="119" y="191"/>
                    </a:cubicBezTo>
                    <a:cubicBezTo>
                      <a:pt x="119" y="191"/>
                      <a:pt x="119" y="191"/>
                      <a:pt x="119" y="191"/>
                    </a:cubicBezTo>
                    <a:cubicBezTo>
                      <a:pt x="119" y="191"/>
                      <a:pt x="119" y="191"/>
                      <a:pt x="118" y="190"/>
                    </a:cubicBezTo>
                    <a:cubicBezTo>
                      <a:pt x="119" y="190"/>
                      <a:pt x="120" y="190"/>
                      <a:pt x="120" y="190"/>
                    </a:cubicBezTo>
                    <a:cubicBezTo>
                      <a:pt x="120" y="189"/>
                      <a:pt x="120" y="189"/>
                      <a:pt x="119" y="189"/>
                    </a:cubicBezTo>
                    <a:cubicBezTo>
                      <a:pt x="119" y="189"/>
                      <a:pt x="118" y="189"/>
                      <a:pt x="118" y="189"/>
                    </a:cubicBezTo>
                    <a:cubicBezTo>
                      <a:pt x="118" y="189"/>
                      <a:pt x="117" y="190"/>
                      <a:pt x="117" y="190"/>
                    </a:cubicBezTo>
                    <a:cubicBezTo>
                      <a:pt x="117" y="190"/>
                      <a:pt x="116" y="190"/>
                      <a:pt x="116" y="190"/>
                    </a:cubicBezTo>
                    <a:cubicBezTo>
                      <a:pt x="116" y="190"/>
                      <a:pt x="115" y="191"/>
                      <a:pt x="114" y="191"/>
                    </a:cubicBezTo>
                    <a:cubicBezTo>
                      <a:pt x="113" y="191"/>
                      <a:pt x="112" y="190"/>
                      <a:pt x="112" y="190"/>
                    </a:cubicBezTo>
                    <a:cubicBezTo>
                      <a:pt x="112" y="190"/>
                      <a:pt x="112" y="190"/>
                      <a:pt x="112" y="190"/>
                    </a:cubicBezTo>
                    <a:cubicBezTo>
                      <a:pt x="111" y="190"/>
                      <a:pt x="111" y="190"/>
                      <a:pt x="110" y="190"/>
                    </a:cubicBezTo>
                    <a:cubicBezTo>
                      <a:pt x="110" y="190"/>
                      <a:pt x="109" y="190"/>
                      <a:pt x="109" y="190"/>
                    </a:cubicBezTo>
                    <a:cubicBezTo>
                      <a:pt x="108" y="190"/>
                      <a:pt x="108" y="190"/>
                      <a:pt x="107" y="190"/>
                    </a:cubicBezTo>
                    <a:cubicBezTo>
                      <a:pt x="107" y="189"/>
                      <a:pt x="108" y="189"/>
                      <a:pt x="108" y="189"/>
                    </a:cubicBezTo>
                    <a:cubicBezTo>
                      <a:pt x="107" y="188"/>
                      <a:pt x="107" y="188"/>
                      <a:pt x="107" y="188"/>
                    </a:cubicBezTo>
                    <a:cubicBezTo>
                      <a:pt x="107" y="188"/>
                      <a:pt x="107" y="188"/>
                      <a:pt x="107" y="188"/>
                    </a:cubicBezTo>
                    <a:cubicBezTo>
                      <a:pt x="106" y="188"/>
                      <a:pt x="106" y="188"/>
                      <a:pt x="106" y="188"/>
                    </a:cubicBezTo>
                    <a:cubicBezTo>
                      <a:pt x="106" y="188"/>
                      <a:pt x="105" y="188"/>
                      <a:pt x="105" y="188"/>
                    </a:cubicBezTo>
                    <a:cubicBezTo>
                      <a:pt x="105" y="188"/>
                      <a:pt x="105" y="188"/>
                      <a:pt x="105" y="188"/>
                    </a:cubicBezTo>
                    <a:cubicBezTo>
                      <a:pt x="104" y="188"/>
                      <a:pt x="104" y="187"/>
                      <a:pt x="104" y="186"/>
                    </a:cubicBezTo>
                    <a:cubicBezTo>
                      <a:pt x="104" y="186"/>
                      <a:pt x="103" y="187"/>
                      <a:pt x="103" y="188"/>
                    </a:cubicBezTo>
                    <a:cubicBezTo>
                      <a:pt x="103" y="188"/>
                      <a:pt x="103" y="188"/>
                      <a:pt x="104" y="188"/>
                    </a:cubicBezTo>
                    <a:cubicBezTo>
                      <a:pt x="104" y="188"/>
                      <a:pt x="104" y="188"/>
                      <a:pt x="104" y="188"/>
                    </a:cubicBezTo>
                    <a:cubicBezTo>
                      <a:pt x="104" y="188"/>
                      <a:pt x="104" y="188"/>
                      <a:pt x="104" y="188"/>
                    </a:cubicBezTo>
                    <a:cubicBezTo>
                      <a:pt x="104" y="188"/>
                      <a:pt x="104" y="188"/>
                      <a:pt x="103" y="188"/>
                    </a:cubicBezTo>
                    <a:cubicBezTo>
                      <a:pt x="103" y="189"/>
                      <a:pt x="101" y="188"/>
                      <a:pt x="101" y="190"/>
                    </a:cubicBezTo>
                    <a:cubicBezTo>
                      <a:pt x="101" y="190"/>
                      <a:pt x="101" y="192"/>
                      <a:pt x="101" y="192"/>
                    </a:cubicBezTo>
                    <a:cubicBezTo>
                      <a:pt x="101" y="193"/>
                      <a:pt x="101" y="193"/>
                      <a:pt x="100" y="193"/>
                    </a:cubicBezTo>
                    <a:cubicBezTo>
                      <a:pt x="100" y="193"/>
                      <a:pt x="100" y="193"/>
                      <a:pt x="100" y="193"/>
                    </a:cubicBezTo>
                    <a:cubicBezTo>
                      <a:pt x="100" y="192"/>
                      <a:pt x="99" y="192"/>
                      <a:pt x="99" y="192"/>
                    </a:cubicBezTo>
                    <a:cubicBezTo>
                      <a:pt x="100" y="191"/>
                      <a:pt x="101" y="189"/>
                      <a:pt x="100" y="188"/>
                    </a:cubicBezTo>
                    <a:cubicBezTo>
                      <a:pt x="100" y="187"/>
                      <a:pt x="101" y="187"/>
                      <a:pt x="102" y="186"/>
                    </a:cubicBezTo>
                    <a:cubicBezTo>
                      <a:pt x="101" y="186"/>
                      <a:pt x="101" y="186"/>
                      <a:pt x="100" y="186"/>
                    </a:cubicBezTo>
                    <a:moveTo>
                      <a:pt x="99" y="124"/>
                    </a:moveTo>
                    <a:cubicBezTo>
                      <a:pt x="99" y="125"/>
                      <a:pt x="99" y="125"/>
                      <a:pt x="99" y="125"/>
                    </a:cubicBezTo>
                    <a:cubicBezTo>
                      <a:pt x="99" y="125"/>
                      <a:pt x="99" y="125"/>
                      <a:pt x="99" y="124"/>
                    </a:cubicBezTo>
                    <a:moveTo>
                      <a:pt x="99" y="122"/>
                    </a:moveTo>
                    <a:cubicBezTo>
                      <a:pt x="99" y="122"/>
                      <a:pt x="99" y="121"/>
                      <a:pt x="99" y="121"/>
                    </a:cubicBezTo>
                    <a:cubicBezTo>
                      <a:pt x="99" y="122"/>
                      <a:pt x="99" y="122"/>
                      <a:pt x="99" y="122"/>
                    </a:cubicBezTo>
                    <a:moveTo>
                      <a:pt x="99" y="120"/>
                    </a:moveTo>
                    <a:cubicBezTo>
                      <a:pt x="99" y="122"/>
                      <a:pt x="99" y="122"/>
                      <a:pt x="99" y="122"/>
                    </a:cubicBezTo>
                    <a:cubicBezTo>
                      <a:pt x="99" y="122"/>
                      <a:pt x="99" y="122"/>
                      <a:pt x="99" y="122"/>
                    </a:cubicBezTo>
                    <a:cubicBezTo>
                      <a:pt x="99" y="122"/>
                      <a:pt x="99" y="122"/>
                      <a:pt x="99" y="122"/>
                    </a:cubicBezTo>
                    <a:cubicBezTo>
                      <a:pt x="99" y="123"/>
                      <a:pt x="99" y="123"/>
                      <a:pt x="99" y="123"/>
                    </a:cubicBezTo>
                    <a:cubicBezTo>
                      <a:pt x="99" y="123"/>
                      <a:pt x="100" y="123"/>
                      <a:pt x="100" y="124"/>
                    </a:cubicBezTo>
                    <a:cubicBezTo>
                      <a:pt x="100" y="123"/>
                      <a:pt x="101" y="122"/>
                      <a:pt x="102" y="120"/>
                    </a:cubicBezTo>
                    <a:cubicBezTo>
                      <a:pt x="102" y="120"/>
                      <a:pt x="101" y="120"/>
                      <a:pt x="101" y="120"/>
                    </a:cubicBezTo>
                    <a:cubicBezTo>
                      <a:pt x="101" y="120"/>
                      <a:pt x="101" y="120"/>
                      <a:pt x="100" y="120"/>
                    </a:cubicBezTo>
                    <a:cubicBezTo>
                      <a:pt x="100" y="120"/>
                      <a:pt x="99" y="120"/>
                      <a:pt x="99" y="120"/>
                    </a:cubicBezTo>
                    <a:moveTo>
                      <a:pt x="20" y="101"/>
                    </a:moveTo>
                    <a:cubicBezTo>
                      <a:pt x="4" y="101"/>
                      <a:pt x="4" y="101"/>
                      <a:pt x="4" y="101"/>
                    </a:cubicBezTo>
                    <a:cubicBezTo>
                      <a:pt x="4" y="102"/>
                      <a:pt x="4" y="102"/>
                      <a:pt x="4" y="102"/>
                    </a:cubicBezTo>
                    <a:cubicBezTo>
                      <a:pt x="4" y="104"/>
                      <a:pt x="2" y="106"/>
                      <a:pt x="2" y="107"/>
                    </a:cubicBezTo>
                    <a:cubicBezTo>
                      <a:pt x="1" y="109"/>
                      <a:pt x="2" y="110"/>
                      <a:pt x="2" y="111"/>
                    </a:cubicBezTo>
                    <a:cubicBezTo>
                      <a:pt x="2" y="112"/>
                      <a:pt x="1" y="112"/>
                      <a:pt x="1" y="113"/>
                    </a:cubicBezTo>
                    <a:cubicBezTo>
                      <a:pt x="1" y="113"/>
                      <a:pt x="0" y="113"/>
                      <a:pt x="0" y="114"/>
                    </a:cubicBezTo>
                    <a:cubicBezTo>
                      <a:pt x="1" y="116"/>
                      <a:pt x="1" y="118"/>
                      <a:pt x="1" y="119"/>
                    </a:cubicBezTo>
                    <a:cubicBezTo>
                      <a:pt x="2" y="120"/>
                      <a:pt x="1" y="122"/>
                      <a:pt x="3" y="122"/>
                    </a:cubicBezTo>
                    <a:cubicBezTo>
                      <a:pt x="3" y="121"/>
                      <a:pt x="3" y="121"/>
                      <a:pt x="3" y="121"/>
                    </a:cubicBezTo>
                    <a:cubicBezTo>
                      <a:pt x="4" y="122"/>
                      <a:pt x="4" y="122"/>
                      <a:pt x="4" y="122"/>
                    </a:cubicBezTo>
                    <a:cubicBezTo>
                      <a:pt x="3" y="122"/>
                      <a:pt x="3" y="122"/>
                      <a:pt x="3" y="122"/>
                    </a:cubicBezTo>
                    <a:cubicBezTo>
                      <a:pt x="3" y="122"/>
                      <a:pt x="3" y="123"/>
                      <a:pt x="3" y="123"/>
                    </a:cubicBezTo>
                    <a:cubicBezTo>
                      <a:pt x="3" y="123"/>
                      <a:pt x="3" y="123"/>
                      <a:pt x="3" y="123"/>
                    </a:cubicBezTo>
                    <a:cubicBezTo>
                      <a:pt x="3" y="123"/>
                      <a:pt x="3" y="123"/>
                      <a:pt x="3" y="123"/>
                    </a:cubicBezTo>
                    <a:cubicBezTo>
                      <a:pt x="2" y="123"/>
                      <a:pt x="2" y="125"/>
                      <a:pt x="3" y="125"/>
                    </a:cubicBezTo>
                    <a:cubicBezTo>
                      <a:pt x="2" y="128"/>
                      <a:pt x="5" y="129"/>
                      <a:pt x="4" y="132"/>
                    </a:cubicBezTo>
                    <a:cubicBezTo>
                      <a:pt x="5" y="132"/>
                      <a:pt x="6" y="132"/>
                      <a:pt x="7" y="133"/>
                    </a:cubicBezTo>
                    <a:cubicBezTo>
                      <a:pt x="7" y="133"/>
                      <a:pt x="7" y="133"/>
                      <a:pt x="7" y="133"/>
                    </a:cubicBezTo>
                    <a:cubicBezTo>
                      <a:pt x="8" y="134"/>
                      <a:pt x="9" y="133"/>
                      <a:pt x="9" y="134"/>
                    </a:cubicBezTo>
                    <a:cubicBezTo>
                      <a:pt x="9" y="134"/>
                      <a:pt x="9" y="134"/>
                      <a:pt x="9" y="134"/>
                    </a:cubicBezTo>
                    <a:cubicBezTo>
                      <a:pt x="11" y="135"/>
                      <a:pt x="10" y="136"/>
                      <a:pt x="11" y="138"/>
                    </a:cubicBezTo>
                    <a:cubicBezTo>
                      <a:pt x="11" y="138"/>
                      <a:pt x="11" y="139"/>
                      <a:pt x="11" y="140"/>
                    </a:cubicBezTo>
                    <a:cubicBezTo>
                      <a:pt x="11" y="140"/>
                      <a:pt x="11" y="140"/>
                      <a:pt x="11" y="140"/>
                    </a:cubicBezTo>
                    <a:cubicBezTo>
                      <a:pt x="11" y="141"/>
                      <a:pt x="12" y="142"/>
                      <a:pt x="12" y="142"/>
                    </a:cubicBezTo>
                    <a:cubicBezTo>
                      <a:pt x="12" y="146"/>
                      <a:pt x="16" y="146"/>
                      <a:pt x="15" y="149"/>
                    </a:cubicBezTo>
                    <a:cubicBezTo>
                      <a:pt x="15" y="149"/>
                      <a:pt x="15" y="149"/>
                      <a:pt x="15" y="149"/>
                    </a:cubicBezTo>
                    <a:cubicBezTo>
                      <a:pt x="15" y="149"/>
                      <a:pt x="15" y="150"/>
                      <a:pt x="15" y="150"/>
                    </a:cubicBezTo>
                    <a:cubicBezTo>
                      <a:pt x="15" y="150"/>
                      <a:pt x="15" y="150"/>
                      <a:pt x="15" y="150"/>
                    </a:cubicBezTo>
                    <a:cubicBezTo>
                      <a:pt x="15" y="150"/>
                      <a:pt x="14" y="150"/>
                      <a:pt x="14" y="150"/>
                    </a:cubicBezTo>
                    <a:cubicBezTo>
                      <a:pt x="13" y="150"/>
                      <a:pt x="13" y="150"/>
                      <a:pt x="13" y="150"/>
                    </a:cubicBezTo>
                    <a:cubicBezTo>
                      <a:pt x="13" y="150"/>
                      <a:pt x="14" y="150"/>
                      <a:pt x="14" y="151"/>
                    </a:cubicBezTo>
                    <a:cubicBezTo>
                      <a:pt x="15" y="152"/>
                      <a:pt x="15" y="152"/>
                      <a:pt x="16" y="152"/>
                    </a:cubicBezTo>
                    <a:cubicBezTo>
                      <a:pt x="16" y="152"/>
                      <a:pt x="16" y="152"/>
                      <a:pt x="17" y="152"/>
                    </a:cubicBezTo>
                    <a:cubicBezTo>
                      <a:pt x="17" y="153"/>
                      <a:pt x="17" y="154"/>
                      <a:pt x="18" y="154"/>
                    </a:cubicBezTo>
                    <a:cubicBezTo>
                      <a:pt x="18" y="154"/>
                      <a:pt x="18" y="154"/>
                      <a:pt x="18" y="154"/>
                    </a:cubicBezTo>
                    <a:cubicBezTo>
                      <a:pt x="19" y="154"/>
                      <a:pt x="19" y="156"/>
                      <a:pt x="18" y="157"/>
                    </a:cubicBezTo>
                    <a:cubicBezTo>
                      <a:pt x="19" y="158"/>
                      <a:pt x="19" y="158"/>
                      <a:pt x="20" y="159"/>
                    </a:cubicBezTo>
                    <a:cubicBezTo>
                      <a:pt x="20" y="152"/>
                      <a:pt x="20" y="152"/>
                      <a:pt x="20" y="152"/>
                    </a:cubicBezTo>
                    <a:cubicBezTo>
                      <a:pt x="20" y="153"/>
                      <a:pt x="20" y="153"/>
                      <a:pt x="20" y="153"/>
                    </a:cubicBezTo>
                    <a:cubicBezTo>
                      <a:pt x="19" y="152"/>
                      <a:pt x="19" y="150"/>
                      <a:pt x="18" y="150"/>
                    </a:cubicBezTo>
                    <a:cubicBezTo>
                      <a:pt x="18" y="148"/>
                      <a:pt x="16" y="148"/>
                      <a:pt x="16" y="146"/>
                    </a:cubicBezTo>
                    <a:cubicBezTo>
                      <a:pt x="14" y="145"/>
                      <a:pt x="15" y="142"/>
                      <a:pt x="15" y="140"/>
                    </a:cubicBezTo>
                    <a:cubicBezTo>
                      <a:pt x="16" y="140"/>
                      <a:pt x="16" y="140"/>
                      <a:pt x="16" y="141"/>
                    </a:cubicBezTo>
                    <a:cubicBezTo>
                      <a:pt x="16" y="141"/>
                      <a:pt x="17" y="141"/>
                      <a:pt x="17" y="141"/>
                    </a:cubicBezTo>
                    <a:cubicBezTo>
                      <a:pt x="17" y="141"/>
                      <a:pt x="18" y="141"/>
                      <a:pt x="18" y="141"/>
                    </a:cubicBezTo>
                    <a:cubicBezTo>
                      <a:pt x="18" y="143"/>
                      <a:pt x="19" y="145"/>
                      <a:pt x="19" y="146"/>
                    </a:cubicBezTo>
                    <a:cubicBezTo>
                      <a:pt x="19" y="146"/>
                      <a:pt x="19" y="147"/>
                      <a:pt x="20" y="147"/>
                    </a:cubicBezTo>
                    <a:cubicBezTo>
                      <a:pt x="20" y="101"/>
                      <a:pt x="20" y="101"/>
                      <a:pt x="20" y="101"/>
                    </a:cubicBezTo>
                    <a:moveTo>
                      <a:pt x="108" y="113"/>
                    </a:moveTo>
                    <a:cubicBezTo>
                      <a:pt x="107" y="113"/>
                      <a:pt x="107" y="113"/>
                      <a:pt x="107" y="113"/>
                    </a:cubicBezTo>
                    <a:cubicBezTo>
                      <a:pt x="107" y="112"/>
                      <a:pt x="108" y="112"/>
                      <a:pt x="108" y="111"/>
                    </a:cubicBezTo>
                    <a:cubicBezTo>
                      <a:pt x="108" y="111"/>
                      <a:pt x="108" y="111"/>
                      <a:pt x="108" y="111"/>
                    </a:cubicBezTo>
                    <a:cubicBezTo>
                      <a:pt x="108" y="112"/>
                      <a:pt x="109" y="112"/>
                      <a:pt x="109"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cubicBezTo>
                      <a:pt x="108" y="113"/>
                      <a:pt x="108" y="113"/>
                      <a:pt x="108" y="113"/>
                    </a:cubicBezTo>
                    <a:moveTo>
                      <a:pt x="109" y="111"/>
                    </a:moveTo>
                    <a:cubicBezTo>
                      <a:pt x="110" y="111"/>
                      <a:pt x="110" y="111"/>
                      <a:pt x="110" y="111"/>
                    </a:cubicBezTo>
                    <a:cubicBezTo>
                      <a:pt x="110" y="111"/>
                      <a:pt x="110" y="111"/>
                      <a:pt x="110" y="111"/>
                    </a:cubicBezTo>
                    <a:cubicBezTo>
                      <a:pt x="110" y="111"/>
                      <a:pt x="110" y="111"/>
                      <a:pt x="110" y="111"/>
                    </a:cubicBezTo>
                    <a:cubicBezTo>
                      <a:pt x="110" y="111"/>
                      <a:pt x="110" y="112"/>
                      <a:pt x="110" y="112"/>
                    </a:cubicBezTo>
                    <a:cubicBezTo>
                      <a:pt x="110" y="112"/>
                      <a:pt x="109" y="111"/>
                      <a:pt x="109" y="111"/>
                    </a:cubicBezTo>
                    <a:cubicBezTo>
                      <a:pt x="109" y="111"/>
                      <a:pt x="109" y="111"/>
                      <a:pt x="109" y="111"/>
                    </a:cubicBezTo>
                    <a:moveTo>
                      <a:pt x="128" y="107"/>
                    </a:moveTo>
                    <a:cubicBezTo>
                      <a:pt x="128" y="107"/>
                      <a:pt x="128" y="107"/>
                      <a:pt x="128" y="107"/>
                    </a:cubicBezTo>
                    <a:cubicBezTo>
                      <a:pt x="128" y="107"/>
                      <a:pt x="128" y="107"/>
                      <a:pt x="128" y="107"/>
                    </a:cubicBezTo>
                    <a:moveTo>
                      <a:pt x="102" y="107"/>
                    </a:moveTo>
                    <a:cubicBezTo>
                      <a:pt x="102" y="107"/>
                      <a:pt x="102" y="107"/>
                      <a:pt x="102" y="107"/>
                    </a:cubicBezTo>
                    <a:cubicBezTo>
                      <a:pt x="102" y="107"/>
                      <a:pt x="103" y="107"/>
                      <a:pt x="103" y="107"/>
                    </a:cubicBezTo>
                    <a:cubicBezTo>
                      <a:pt x="103" y="107"/>
                      <a:pt x="103" y="107"/>
                      <a:pt x="102" y="107"/>
                    </a:cubicBezTo>
                    <a:moveTo>
                      <a:pt x="106" y="107"/>
                    </a:moveTo>
                    <a:cubicBezTo>
                      <a:pt x="107" y="107"/>
                      <a:pt x="107" y="107"/>
                      <a:pt x="107" y="106"/>
                    </a:cubicBezTo>
                    <a:cubicBezTo>
                      <a:pt x="108" y="106"/>
                      <a:pt x="108" y="106"/>
                      <a:pt x="108" y="106"/>
                    </a:cubicBezTo>
                    <a:cubicBezTo>
                      <a:pt x="108" y="106"/>
                      <a:pt x="109" y="106"/>
                      <a:pt x="109" y="106"/>
                    </a:cubicBezTo>
                    <a:cubicBezTo>
                      <a:pt x="108" y="107"/>
                      <a:pt x="108" y="107"/>
                      <a:pt x="107" y="107"/>
                    </a:cubicBezTo>
                    <a:cubicBezTo>
                      <a:pt x="107" y="107"/>
                      <a:pt x="107" y="107"/>
                      <a:pt x="106" y="107"/>
                    </a:cubicBezTo>
                    <a:cubicBezTo>
                      <a:pt x="106" y="107"/>
                      <a:pt x="106" y="107"/>
                      <a:pt x="106" y="107"/>
                    </a:cubicBezTo>
                    <a:moveTo>
                      <a:pt x="110" y="109"/>
                    </a:moveTo>
                    <a:cubicBezTo>
                      <a:pt x="110" y="108"/>
                      <a:pt x="110" y="107"/>
                      <a:pt x="110" y="106"/>
                    </a:cubicBezTo>
                    <a:cubicBezTo>
                      <a:pt x="110" y="106"/>
                      <a:pt x="111" y="107"/>
                      <a:pt x="111" y="108"/>
                    </a:cubicBezTo>
                    <a:cubicBezTo>
                      <a:pt x="111" y="108"/>
                      <a:pt x="111" y="108"/>
                      <a:pt x="110" y="109"/>
                    </a:cubicBezTo>
                    <a:moveTo>
                      <a:pt x="104" y="107"/>
                    </a:moveTo>
                    <a:cubicBezTo>
                      <a:pt x="104" y="106"/>
                      <a:pt x="105" y="106"/>
                      <a:pt x="106" y="105"/>
                    </a:cubicBezTo>
                    <a:cubicBezTo>
                      <a:pt x="106" y="106"/>
                      <a:pt x="105" y="107"/>
                      <a:pt x="104" y="107"/>
                    </a:cubicBezTo>
                    <a:moveTo>
                      <a:pt x="107" y="105"/>
                    </a:moveTo>
                    <a:cubicBezTo>
                      <a:pt x="107" y="104"/>
                      <a:pt x="107" y="104"/>
                      <a:pt x="107" y="104"/>
                    </a:cubicBezTo>
                    <a:cubicBezTo>
                      <a:pt x="107" y="104"/>
                      <a:pt x="107" y="104"/>
                      <a:pt x="107" y="104"/>
                    </a:cubicBezTo>
                    <a:cubicBezTo>
                      <a:pt x="107" y="104"/>
                      <a:pt x="107" y="104"/>
                      <a:pt x="107" y="104"/>
                    </a:cubicBezTo>
                    <a:cubicBezTo>
                      <a:pt x="107" y="105"/>
                      <a:pt x="107" y="105"/>
                      <a:pt x="107" y="105"/>
                    </a:cubicBezTo>
                    <a:moveTo>
                      <a:pt x="123" y="101"/>
                    </a:moveTo>
                    <a:cubicBezTo>
                      <a:pt x="113" y="101"/>
                      <a:pt x="113" y="101"/>
                      <a:pt x="113" y="101"/>
                    </a:cubicBezTo>
                    <a:cubicBezTo>
                      <a:pt x="112" y="102"/>
                      <a:pt x="111" y="102"/>
                      <a:pt x="110" y="103"/>
                    </a:cubicBezTo>
                    <a:cubicBezTo>
                      <a:pt x="111" y="102"/>
                      <a:pt x="112" y="102"/>
                      <a:pt x="112" y="101"/>
                    </a:cubicBezTo>
                    <a:cubicBezTo>
                      <a:pt x="99" y="101"/>
                      <a:pt x="99" y="101"/>
                      <a:pt x="99" y="101"/>
                    </a:cubicBezTo>
                    <a:cubicBezTo>
                      <a:pt x="99" y="109"/>
                      <a:pt x="99" y="109"/>
                      <a:pt x="99" y="109"/>
                    </a:cubicBezTo>
                    <a:cubicBezTo>
                      <a:pt x="100" y="109"/>
                      <a:pt x="100" y="109"/>
                      <a:pt x="101" y="108"/>
                    </a:cubicBezTo>
                    <a:cubicBezTo>
                      <a:pt x="101" y="108"/>
                      <a:pt x="100" y="109"/>
                      <a:pt x="99" y="109"/>
                    </a:cubicBezTo>
                    <a:cubicBezTo>
                      <a:pt x="99" y="110"/>
                      <a:pt x="99" y="110"/>
                      <a:pt x="99" y="111"/>
                    </a:cubicBezTo>
                    <a:cubicBezTo>
                      <a:pt x="99" y="111"/>
                      <a:pt x="99" y="111"/>
                      <a:pt x="99" y="111"/>
                    </a:cubicBezTo>
                    <a:cubicBezTo>
                      <a:pt x="99" y="117"/>
                      <a:pt x="99" y="117"/>
                      <a:pt x="99" y="117"/>
                    </a:cubicBezTo>
                    <a:cubicBezTo>
                      <a:pt x="99" y="117"/>
                      <a:pt x="99" y="117"/>
                      <a:pt x="100" y="117"/>
                    </a:cubicBezTo>
                    <a:cubicBezTo>
                      <a:pt x="100" y="117"/>
                      <a:pt x="100" y="117"/>
                      <a:pt x="101" y="117"/>
                    </a:cubicBezTo>
                    <a:cubicBezTo>
                      <a:pt x="101" y="117"/>
                      <a:pt x="102" y="117"/>
                      <a:pt x="103" y="118"/>
                    </a:cubicBezTo>
                    <a:cubicBezTo>
                      <a:pt x="103" y="118"/>
                      <a:pt x="103" y="118"/>
                      <a:pt x="103" y="118"/>
                    </a:cubicBezTo>
                    <a:cubicBezTo>
                      <a:pt x="104" y="118"/>
                      <a:pt x="105" y="117"/>
                      <a:pt x="107" y="117"/>
                    </a:cubicBezTo>
                    <a:cubicBezTo>
                      <a:pt x="107" y="117"/>
                      <a:pt x="107" y="117"/>
                      <a:pt x="107" y="117"/>
                    </a:cubicBezTo>
                    <a:cubicBezTo>
                      <a:pt x="108" y="117"/>
                      <a:pt x="107" y="117"/>
                      <a:pt x="108" y="116"/>
                    </a:cubicBezTo>
                    <a:cubicBezTo>
                      <a:pt x="108" y="116"/>
                      <a:pt x="108" y="117"/>
                      <a:pt x="108" y="117"/>
                    </a:cubicBezTo>
                    <a:cubicBezTo>
                      <a:pt x="109" y="117"/>
                      <a:pt x="109" y="117"/>
                      <a:pt x="109" y="116"/>
                    </a:cubicBezTo>
                    <a:cubicBezTo>
                      <a:pt x="109" y="117"/>
                      <a:pt x="109" y="117"/>
                      <a:pt x="109" y="117"/>
                    </a:cubicBezTo>
                    <a:cubicBezTo>
                      <a:pt x="109" y="117"/>
                      <a:pt x="109" y="117"/>
                      <a:pt x="109" y="117"/>
                    </a:cubicBezTo>
                    <a:cubicBezTo>
                      <a:pt x="110" y="117"/>
                      <a:pt x="111" y="116"/>
                      <a:pt x="110" y="115"/>
                    </a:cubicBezTo>
                    <a:cubicBezTo>
                      <a:pt x="110" y="116"/>
                      <a:pt x="110" y="116"/>
                      <a:pt x="110" y="116"/>
                    </a:cubicBezTo>
                    <a:cubicBezTo>
                      <a:pt x="109" y="116"/>
                      <a:pt x="109" y="116"/>
                      <a:pt x="109" y="116"/>
                    </a:cubicBezTo>
                    <a:cubicBezTo>
                      <a:pt x="110" y="116"/>
                      <a:pt x="109" y="115"/>
                      <a:pt x="109" y="115"/>
                    </a:cubicBezTo>
                    <a:cubicBezTo>
                      <a:pt x="109" y="115"/>
                      <a:pt x="109" y="115"/>
                      <a:pt x="109" y="115"/>
                    </a:cubicBezTo>
                    <a:cubicBezTo>
                      <a:pt x="108" y="115"/>
                      <a:pt x="108" y="114"/>
                      <a:pt x="109" y="114"/>
                    </a:cubicBezTo>
                    <a:cubicBezTo>
                      <a:pt x="109" y="114"/>
                      <a:pt x="109" y="114"/>
                      <a:pt x="109" y="114"/>
                    </a:cubicBezTo>
                    <a:cubicBezTo>
                      <a:pt x="109" y="114"/>
                      <a:pt x="109" y="114"/>
                      <a:pt x="109" y="114"/>
                    </a:cubicBezTo>
                    <a:cubicBezTo>
                      <a:pt x="109" y="114"/>
                      <a:pt x="109" y="114"/>
                      <a:pt x="109" y="114"/>
                    </a:cubicBezTo>
                    <a:cubicBezTo>
                      <a:pt x="109" y="113"/>
                      <a:pt x="111" y="111"/>
                      <a:pt x="112" y="110"/>
                    </a:cubicBezTo>
                    <a:cubicBezTo>
                      <a:pt x="112" y="111"/>
                      <a:pt x="112" y="111"/>
                      <a:pt x="112" y="111"/>
                    </a:cubicBezTo>
                    <a:cubicBezTo>
                      <a:pt x="112" y="111"/>
                      <a:pt x="112" y="111"/>
                      <a:pt x="112" y="111"/>
                    </a:cubicBezTo>
                    <a:cubicBezTo>
                      <a:pt x="112" y="111"/>
                      <a:pt x="112" y="110"/>
                      <a:pt x="112" y="110"/>
                    </a:cubicBezTo>
                    <a:cubicBezTo>
                      <a:pt x="112" y="110"/>
                      <a:pt x="112" y="110"/>
                      <a:pt x="112" y="110"/>
                    </a:cubicBezTo>
                    <a:cubicBezTo>
                      <a:pt x="112" y="110"/>
                      <a:pt x="112" y="110"/>
                      <a:pt x="112" y="110"/>
                    </a:cubicBezTo>
                    <a:cubicBezTo>
                      <a:pt x="112" y="111"/>
                      <a:pt x="112" y="111"/>
                      <a:pt x="112" y="111"/>
                    </a:cubicBezTo>
                    <a:cubicBezTo>
                      <a:pt x="113" y="110"/>
                      <a:pt x="113" y="110"/>
                      <a:pt x="113" y="110"/>
                    </a:cubicBezTo>
                    <a:cubicBezTo>
                      <a:pt x="114" y="110"/>
                      <a:pt x="113" y="109"/>
                      <a:pt x="114" y="109"/>
                    </a:cubicBezTo>
                    <a:cubicBezTo>
                      <a:pt x="114" y="110"/>
                      <a:pt x="114" y="110"/>
                      <a:pt x="114" y="110"/>
                    </a:cubicBezTo>
                    <a:cubicBezTo>
                      <a:pt x="114" y="110"/>
                      <a:pt x="114" y="110"/>
                      <a:pt x="114" y="110"/>
                    </a:cubicBezTo>
                    <a:cubicBezTo>
                      <a:pt x="115" y="110"/>
                      <a:pt x="115" y="109"/>
                      <a:pt x="115" y="109"/>
                    </a:cubicBezTo>
                    <a:cubicBezTo>
                      <a:pt x="115" y="109"/>
                      <a:pt x="115" y="110"/>
                      <a:pt x="116" y="110"/>
                    </a:cubicBezTo>
                    <a:cubicBezTo>
                      <a:pt x="116" y="110"/>
                      <a:pt x="116" y="110"/>
                      <a:pt x="116" y="110"/>
                    </a:cubicBezTo>
                    <a:cubicBezTo>
                      <a:pt x="116" y="109"/>
                      <a:pt x="118" y="109"/>
                      <a:pt x="119" y="108"/>
                    </a:cubicBezTo>
                    <a:cubicBezTo>
                      <a:pt x="118" y="108"/>
                      <a:pt x="118" y="108"/>
                      <a:pt x="118" y="108"/>
                    </a:cubicBezTo>
                    <a:cubicBezTo>
                      <a:pt x="118" y="108"/>
                      <a:pt x="118" y="108"/>
                      <a:pt x="118" y="108"/>
                    </a:cubicBezTo>
                    <a:cubicBezTo>
                      <a:pt x="118" y="108"/>
                      <a:pt x="118" y="107"/>
                      <a:pt x="117" y="107"/>
                    </a:cubicBezTo>
                    <a:cubicBezTo>
                      <a:pt x="117" y="107"/>
                      <a:pt x="117" y="107"/>
                      <a:pt x="117" y="107"/>
                    </a:cubicBezTo>
                    <a:cubicBezTo>
                      <a:pt x="118" y="107"/>
                      <a:pt x="118" y="107"/>
                      <a:pt x="119" y="108"/>
                    </a:cubicBezTo>
                    <a:cubicBezTo>
                      <a:pt x="119" y="107"/>
                      <a:pt x="119" y="107"/>
                      <a:pt x="119" y="107"/>
                    </a:cubicBezTo>
                    <a:cubicBezTo>
                      <a:pt x="119" y="107"/>
                      <a:pt x="119" y="107"/>
                      <a:pt x="119" y="108"/>
                    </a:cubicBezTo>
                    <a:cubicBezTo>
                      <a:pt x="119" y="108"/>
                      <a:pt x="119" y="108"/>
                      <a:pt x="119" y="108"/>
                    </a:cubicBezTo>
                    <a:cubicBezTo>
                      <a:pt x="119" y="108"/>
                      <a:pt x="119" y="108"/>
                      <a:pt x="119" y="108"/>
                    </a:cubicBezTo>
                    <a:cubicBezTo>
                      <a:pt x="120" y="107"/>
                      <a:pt x="120" y="107"/>
                      <a:pt x="120" y="107"/>
                    </a:cubicBezTo>
                    <a:cubicBezTo>
                      <a:pt x="120" y="107"/>
                      <a:pt x="120" y="107"/>
                      <a:pt x="120" y="107"/>
                    </a:cubicBezTo>
                    <a:cubicBezTo>
                      <a:pt x="121" y="107"/>
                      <a:pt x="122" y="106"/>
                      <a:pt x="123" y="106"/>
                    </a:cubicBezTo>
                    <a:cubicBezTo>
                      <a:pt x="123" y="105"/>
                      <a:pt x="124" y="105"/>
                      <a:pt x="124" y="105"/>
                    </a:cubicBezTo>
                    <a:cubicBezTo>
                      <a:pt x="124" y="106"/>
                      <a:pt x="124" y="106"/>
                      <a:pt x="124" y="107"/>
                    </a:cubicBezTo>
                    <a:cubicBezTo>
                      <a:pt x="124" y="107"/>
                      <a:pt x="124" y="107"/>
                      <a:pt x="125" y="107"/>
                    </a:cubicBezTo>
                    <a:cubicBezTo>
                      <a:pt x="125" y="107"/>
                      <a:pt x="125" y="107"/>
                      <a:pt x="126" y="107"/>
                    </a:cubicBezTo>
                    <a:cubicBezTo>
                      <a:pt x="126" y="107"/>
                      <a:pt x="127" y="107"/>
                      <a:pt x="127" y="107"/>
                    </a:cubicBezTo>
                    <a:cubicBezTo>
                      <a:pt x="127" y="107"/>
                      <a:pt x="128" y="107"/>
                      <a:pt x="128" y="107"/>
                    </a:cubicBezTo>
                    <a:cubicBezTo>
                      <a:pt x="128" y="107"/>
                      <a:pt x="127" y="108"/>
                      <a:pt x="127" y="108"/>
                    </a:cubicBezTo>
                    <a:cubicBezTo>
                      <a:pt x="128" y="108"/>
                      <a:pt x="129" y="108"/>
                      <a:pt x="130" y="108"/>
                    </a:cubicBezTo>
                    <a:cubicBezTo>
                      <a:pt x="130" y="107"/>
                      <a:pt x="129" y="108"/>
                      <a:pt x="129" y="107"/>
                    </a:cubicBezTo>
                    <a:cubicBezTo>
                      <a:pt x="129" y="107"/>
                      <a:pt x="129" y="107"/>
                      <a:pt x="129" y="107"/>
                    </a:cubicBezTo>
                    <a:cubicBezTo>
                      <a:pt x="129" y="107"/>
                      <a:pt x="128" y="107"/>
                      <a:pt x="128" y="106"/>
                    </a:cubicBezTo>
                    <a:cubicBezTo>
                      <a:pt x="128" y="106"/>
                      <a:pt x="128" y="106"/>
                      <a:pt x="128" y="106"/>
                    </a:cubicBezTo>
                    <a:cubicBezTo>
                      <a:pt x="128" y="106"/>
                      <a:pt x="128" y="106"/>
                      <a:pt x="127" y="106"/>
                    </a:cubicBezTo>
                    <a:cubicBezTo>
                      <a:pt x="127" y="106"/>
                      <a:pt x="127" y="107"/>
                      <a:pt x="127" y="107"/>
                    </a:cubicBezTo>
                    <a:cubicBezTo>
                      <a:pt x="127" y="107"/>
                      <a:pt x="127" y="107"/>
                      <a:pt x="127" y="107"/>
                    </a:cubicBezTo>
                    <a:cubicBezTo>
                      <a:pt x="126" y="106"/>
                      <a:pt x="125" y="106"/>
                      <a:pt x="124" y="105"/>
                    </a:cubicBezTo>
                    <a:cubicBezTo>
                      <a:pt x="125" y="105"/>
                      <a:pt x="125" y="105"/>
                      <a:pt x="125" y="105"/>
                    </a:cubicBezTo>
                    <a:cubicBezTo>
                      <a:pt x="125" y="105"/>
                      <a:pt x="125" y="105"/>
                      <a:pt x="124" y="105"/>
                    </a:cubicBezTo>
                    <a:cubicBezTo>
                      <a:pt x="123" y="105"/>
                      <a:pt x="123" y="103"/>
                      <a:pt x="123" y="102"/>
                    </a:cubicBezTo>
                    <a:cubicBezTo>
                      <a:pt x="122" y="102"/>
                      <a:pt x="122" y="102"/>
                      <a:pt x="122" y="102"/>
                    </a:cubicBezTo>
                    <a:cubicBezTo>
                      <a:pt x="123" y="102"/>
                      <a:pt x="123" y="102"/>
                      <a:pt x="123" y="101"/>
                    </a:cubicBezTo>
                    <a:moveTo>
                      <a:pt x="83" y="101"/>
                    </a:moveTo>
                    <a:cubicBezTo>
                      <a:pt x="83" y="101"/>
                      <a:pt x="82" y="101"/>
                      <a:pt x="82" y="101"/>
                    </a:cubicBezTo>
                    <a:cubicBezTo>
                      <a:pt x="83" y="101"/>
                      <a:pt x="83" y="101"/>
                      <a:pt x="83" y="101"/>
                    </a:cubicBezTo>
                    <a:cubicBezTo>
                      <a:pt x="83" y="101"/>
                      <a:pt x="83" y="101"/>
                      <a:pt x="83" y="101"/>
                    </a:cubicBezTo>
                    <a:moveTo>
                      <a:pt x="99" y="87"/>
                    </a:moveTo>
                    <a:cubicBezTo>
                      <a:pt x="99" y="87"/>
                      <a:pt x="99" y="87"/>
                      <a:pt x="98" y="87"/>
                    </a:cubicBezTo>
                    <a:cubicBezTo>
                      <a:pt x="98" y="87"/>
                      <a:pt x="98" y="87"/>
                      <a:pt x="98" y="87"/>
                    </a:cubicBezTo>
                    <a:cubicBezTo>
                      <a:pt x="99" y="88"/>
                      <a:pt x="98" y="89"/>
                      <a:pt x="99" y="90"/>
                    </a:cubicBezTo>
                    <a:cubicBezTo>
                      <a:pt x="99" y="87"/>
                      <a:pt x="99" y="87"/>
                      <a:pt x="99" y="87"/>
                    </a:cubicBezTo>
                    <a:moveTo>
                      <a:pt x="20" y="0"/>
                    </a:moveTo>
                    <a:cubicBezTo>
                      <a:pt x="20" y="0"/>
                      <a:pt x="20" y="0"/>
                      <a:pt x="20" y="0"/>
                    </a:cubicBezTo>
                    <a:cubicBezTo>
                      <a:pt x="20" y="0"/>
                      <a:pt x="20" y="0"/>
                      <a:pt x="20" y="0"/>
                    </a:cubicBezTo>
                    <a:cubicBezTo>
                      <a:pt x="20" y="0"/>
                      <a:pt x="20" y="0"/>
                      <a:pt x="20" y="0"/>
                    </a:cubicBezTo>
                    <a:moveTo>
                      <a:pt x="65" y="97"/>
                    </a:moveTo>
                    <a:cubicBezTo>
                      <a:pt x="65" y="96"/>
                      <a:pt x="65" y="97"/>
                      <a:pt x="64" y="96"/>
                    </a:cubicBezTo>
                    <a:cubicBezTo>
                      <a:pt x="65" y="96"/>
                      <a:pt x="65" y="96"/>
                      <a:pt x="65" y="96"/>
                    </a:cubicBezTo>
                    <a:cubicBezTo>
                      <a:pt x="65" y="96"/>
                      <a:pt x="66" y="96"/>
                      <a:pt x="66" y="96"/>
                    </a:cubicBezTo>
                    <a:cubicBezTo>
                      <a:pt x="66" y="96"/>
                      <a:pt x="65" y="96"/>
                      <a:pt x="65" y="97"/>
                    </a:cubicBezTo>
                    <a:moveTo>
                      <a:pt x="95" y="96"/>
                    </a:moveTo>
                    <a:cubicBezTo>
                      <a:pt x="95" y="96"/>
                      <a:pt x="94" y="96"/>
                      <a:pt x="94" y="96"/>
                    </a:cubicBezTo>
                    <a:cubicBezTo>
                      <a:pt x="94" y="96"/>
                      <a:pt x="94" y="95"/>
                      <a:pt x="95" y="95"/>
                    </a:cubicBezTo>
                    <a:cubicBezTo>
                      <a:pt x="95" y="95"/>
                      <a:pt x="95" y="95"/>
                      <a:pt x="95" y="95"/>
                    </a:cubicBezTo>
                    <a:cubicBezTo>
                      <a:pt x="95" y="96"/>
                      <a:pt x="95" y="96"/>
                      <a:pt x="95" y="96"/>
                    </a:cubicBezTo>
                    <a:cubicBezTo>
                      <a:pt x="95" y="96"/>
                      <a:pt x="95" y="96"/>
                      <a:pt x="95" y="96"/>
                    </a:cubicBezTo>
                    <a:cubicBezTo>
                      <a:pt x="95" y="96"/>
                      <a:pt x="95" y="96"/>
                      <a:pt x="95" y="96"/>
                    </a:cubicBezTo>
                    <a:cubicBezTo>
                      <a:pt x="95" y="96"/>
                      <a:pt x="95" y="96"/>
                      <a:pt x="95" y="96"/>
                    </a:cubicBezTo>
                    <a:cubicBezTo>
                      <a:pt x="95" y="96"/>
                      <a:pt x="96" y="96"/>
                      <a:pt x="96" y="96"/>
                    </a:cubicBezTo>
                    <a:cubicBezTo>
                      <a:pt x="95" y="96"/>
                      <a:pt x="96" y="96"/>
                      <a:pt x="96" y="96"/>
                    </a:cubicBezTo>
                    <a:cubicBezTo>
                      <a:pt x="95" y="96"/>
                      <a:pt x="95" y="96"/>
                      <a:pt x="95" y="96"/>
                    </a:cubicBezTo>
                    <a:moveTo>
                      <a:pt x="48" y="95"/>
                    </a:moveTo>
                    <a:cubicBezTo>
                      <a:pt x="48" y="95"/>
                      <a:pt x="48" y="95"/>
                      <a:pt x="48" y="95"/>
                    </a:cubicBezTo>
                    <a:cubicBezTo>
                      <a:pt x="48" y="95"/>
                      <a:pt x="48" y="94"/>
                      <a:pt x="49" y="94"/>
                    </a:cubicBezTo>
                    <a:cubicBezTo>
                      <a:pt x="49" y="94"/>
                      <a:pt x="50" y="95"/>
                      <a:pt x="50" y="95"/>
                    </a:cubicBezTo>
                    <a:cubicBezTo>
                      <a:pt x="50" y="95"/>
                      <a:pt x="50" y="95"/>
                      <a:pt x="50" y="96"/>
                    </a:cubicBezTo>
                    <a:cubicBezTo>
                      <a:pt x="50" y="96"/>
                      <a:pt x="50" y="96"/>
                      <a:pt x="50" y="96"/>
                    </a:cubicBezTo>
                    <a:cubicBezTo>
                      <a:pt x="50" y="97"/>
                      <a:pt x="52" y="96"/>
                      <a:pt x="53" y="97"/>
                    </a:cubicBezTo>
                    <a:cubicBezTo>
                      <a:pt x="53" y="97"/>
                      <a:pt x="52" y="97"/>
                      <a:pt x="52" y="97"/>
                    </a:cubicBezTo>
                    <a:cubicBezTo>
                      <a:pt x="51" y="97"/>
                      <a:pt x="50" y="96"/>
                      <a:pt x="50" y="95"/>
                    </a:cubicBezTo>
                    <a:cubicBezTo>
                      <a:pt x="50" y="95"/>
                      <a:pt x="49" y="95"/>
                      <a:pt x="49" y="95"/>
                    </a:cubicBezTo>
                    <a:cubicBezTo>
                      <a:pt x="49" y="95"/>
                      <a:pt x="49" y="95"/>
                      <a:pt x="49" y="95"/>
                    </a:cubicBezTo>
                    <a:cubicBezTo>
                      <a:pt x="49" y="95"/>
                      <a:pt x="49" y="95"/>
                      <a:pt x="48" y="95"/>
                    </a:cubicBezTo>
                    <a:moveTo>
                      <a:pt x="81" y="93"/>
                    </a:moveTo>
                    <a:cubicBezTo>
                      <a:pt x="81" y="93"/>
                      <a:pt x="82" y="92"/>
                      <a:pt x="82" y="92"/>
                    </a:cubicBezTo>
                    <a:cubicBezTo>
                      <a:pt x="83" y="92"/>
                      <a:pt x="82" y="93"/>
                      <a:pt x="81" y="93"/>
                    </a:cubicBezTo>
                    <a:moveTo>
                      <a:pt x="74" y="92"/>
                    </a:moveTo>
                    <a:cubicBezTo>
                      <a:pt x="74" y="92"/>
                      <a:pt x="74" y="92"/>
                      <a:pt x="74" y="92"/>
                    </a:cubicBezTo>
                    <a:cubicBezTo>
                      <a:pt x="75" y="92"/>
                      <a:pt x="75" y="92"/>
                      <a:pt x="75" y="92"/>
                    </a:cubicBezTo>
                    <a:cubicBezTo>
                      <a:pt x="74" y="92"/>
                      <a:pt x="74" y="92"/>
                      <a:pt x="74" y="92"/>
                    </a:cubicBezTo>
                    <a:moveTo>
                      <a:pt x="66" y="94"/>
                    </a:moveTo>
                    <a:cubicBezTo>
                      <a:pt x="66" y="93"/>
                      <a:pt x="66" y="93"/>
                      <a:pt x="65" y="93"/>
                    </a:cubicBezTo>
                    <a:cubicBezTo>
                      <a:pt x="65" y="93"/>
                      <a:pt x="67" y="92"/>
                      <a:pt x="66" y="92"/>
                    </a:cubicBezTo>
                    <a:cubicBezTo>
                      <a:pt x="66" y="91"/>
                      <a:pt x="67" y="91"/>
                      <a:pt x="67" y="91"/>
                    </a:cubicBezTo>
                    <a:cubicBezTo>
                      <a:pt x="67" y="91"/>
                      <a:pt x="67" y="92"/>
                      <a:pt x="68" y="92"/>
                    </a:cubicBezTo>
                    <a:cubicBezTo>
                      <a:pt x="68" y="92"/>
                      <a:pt x="68" y="92"/>
                      <a:pt x="68" y="92"/>
                    </a:cubicBezTo>
                    <a:cubicBezTo>
                      <a:pt x="68" y="92"/>
                      <a:pt x="67" y="92"/>
                      <a:pt x="67" y="92"/>
                    </a:cubicBezTo>
                    <a:cubicBezTo>
                      <a:pt x="67" y="92"/>
                      <a:pt x="67" y="92"/>
                      <a:pt x="67" y="92"/>
                    </a:cubicBezTo>
                    <a:cubicBezTo>
                      <a:pt x="67" y="92"/>
                      <a:pt x="67" y="92"/>
                      <a:pt x="67" y="92"/>
                    </a:cubicBezTo>
                    <a:cubicBezTo>
                      <a:pt x="67" y="93"/>
                      <a:pt x="67" y="93"/>
                      <a:pt x="68" y="93"/>
                    </a:cubicBezTo>
                    <a:cubicBezTo>
                      <a:pt x="68" y="93"/>
                      <a:pt x="68" y="93"/>
                      <a:pt x="68" y="93"/>
                    </a:cubicBezTo>
                    <a:cubicBezTo>
                      <a:pt x="68" y="93"/>
                      <a:pt x="66" y="93"/>
                      <a:pt x="66" y="94"/>
                    </a:cubicBezTo>
                    <a:moveTo>
                      <a:pt x="75" y="91"/>
                    </a:moveTo>
                    <a:cubicBezTo>
                      <a:pt x="76" y="90"/>
                      <a:pt x="76" y="90"/>
                      <a:pt x="76" y="90"/>
                    </a:cubicBezTo>
                    <a:cubicBezTo>
                      <a:pt x="76" y="91"/>
                      <a:pt x="76" y="91"/>
                      <a:pt x="76" y="91"/>
                    </a:cubicBezTo>
                    <a:cubicBezTo>
                      <a:pt x="76" y="91"/>
                      <a:pt x="76" y="91"/>
                      <a:pt x="76" y="91"/>
                    </a:cubicBezTo>
                    <a:cubicBezTo>
                      <a:pt x="76" y="91"/>
                      <a:pt x="76" y="91"/>
                      <a:pt x="75" y="91"/>
                    </a:cubicBezTo>
                    <a:cubicBezTo>
                      <a:pt x="75" y="91"/>
                      <a:pt x="75" y="91"/>
                      <a:pt x="75" y="91"/>
                    </a:cubicBezTo>
                    <a:cubicBezTo>
                      <a:pt x="75" y="91"/>
                      <a:pt x="75" y="91"/>
                      <a:pt x="75" y="91"/>
                    </a:cubicBezTo>
                    <a:moveTo>
                      <a:pt x="78" y="91"/>
                    </a:moveTo>
                    <a:cubicBezTo>
                      <a:pt x="78" y="91"/>
                      <a:pt x="78" y="90"/>
                      <a:pt x="79" y="90"/>
                    </a:cubicBezTo>
                    <a:cubicBezTo>
                      <a:pt x="79" y="91"/>
                      <a:pt x="79" y="91"/>
                      <a:pt x="79" y="91"/>
                    </a:cubicBezTo>
                    <a:cubicBezTo>
                      <a:pt x="79" y="91"/>
                      <a:pt x="79" y="91"/>
                      <a:pt x="79" y="91"/>
                    </a:cubicBezTo>
                    <a:cubicBezTo>
                      <a:pt x="80" y="91"/>
                      <a:pt x="79" y="92"/>
                      <a:pt x="79" y="93"/>
                    </a:cubicBezTo>
                    <a:cubicBezTo>
                      <a:pt x="79" y="93"/>
                      <a:pt x="79" y="93"/>
                      <a:pt x="79" y="93"/>
                    </a:cubicBezTo>
                    <a:cubicBezTo>
                      <a:pt x="78" y="93"/>
                      <a:pt x="78" y="93"/>
                      <a:pt x="78" y="93"/>
                    </a:cubicBezTo>
                    <a:cubicBezTo>
                      <a:pt x="78" y="93"/>
                      <a:pt x="78" y="93"/>
                      <a:pt x="78" y="93"/>
                    </a:cubicBezTo>
                    <a:cubicBezTo>
                      <a:pt x="78" y="93"/>
                      <a:pt x="78" y="93"/>
                      <a:pt x="78" y="93"/>
                    </a:cubicBezTo>
                    <a:cubicBezTo>
                      <a:pt x="78" y="93"/>
                      <a:pt x="78" y="93"/>
                      <a:pt x="78" y="93"/>
                    </a:cubicBezTo>
                    <a:cubicBezTo>
                      <a:pt x="78" y="93"/>
                      <a:pt x="78" y="93"/>
                      <a:pt x="78" y="93"/>
                    </a:cubicBezTo>
                    <a:cubicBezTo>
                      <a:pt x="78" y="93"/>
                      <a:pt x="78" y="93"/>
                      <a:pt x="78" y="93"/>
                    </a:cubicBezTo>
                    <a:cubicBezTo>
                      <a:pt x="78" y="92"/>
                      <a:pt x="78" y="92"/>
                      <a:pt x="78" y="92"/>
                    </a:cubicBezTo>
                    <a:cubicBezTo>
                      <a:pt x="78" y="92"/>
                      <a:pt x="78" y="91"/>
                      <a:pt x="78" y="91"/>
                    </a:cubicBezTo>
                    <a:cubicBezTo>
                      <a:pt x="78" y="91"/>
                      <a:pt x="78" y="91"/>
                      <a:pt x="78" y="91"/>
                    </a:cubicBezTo>
                    <a:moveTo>
                      <a:pt x="74" y="91"/>
                    </a:moveTo>
                    <a:cubicBezTo>
                      <a:pt x="74" y="91"/>
                      <a:pt x="74" y="91"/>
                      <a:pt x="73" y="91"/>
                    </a:cubicBezTo>
                    <a:cubicBezTo>
                      <a:pt x="74" y="91"/>
                      <a:pt x="75" y="91"/>
                      <a:pt x="75" y="90"/>
                    </a:cubicBezTo>
                    <a:cubicBezTo>
                      <a:pt x="75" y="91"/>
                      <a:pt x="74" y="91"/>
                      <a:pt x="74" y="91"/>
                    </a:cubicBezTo>
                    <a:moveTo>
                      <a:pt x="68" y="90"/>
                    </a:moveTo>
                    <a:cubicBezTo>
                      <a:pt x="68" y="90"/>
                      <a:pt x="68" y="89"/>
                      <a:pt x="69" y="89"/>
                    </a:cubicBezTo>
                    <a:cubicBezTo>
                      <a:pt x="69" y="89"/>
                      <a:pt x="69" y="89"/>
                      <a:pt x="69" y="89"/>
                    </a:cubicBezTo>
                    <a:cubicBezTo>
                      <a:pt x="69" y="89"/>
                      <a:pt x="69" y="89"/>
                      <a:pt x="69" y="89"/>
                    </a:cubicBezTo>
                    <a:cubicBezTo>
                      <a:pt x="69" y="89"/>
                      <a:pt x="69" y="89"/>
                      <a:pt x="68" y="90"/>
                    </a:cubicBezTo>
                    <a:cubicBezTo>
                      <a:pt x="68" y="90"/>
                      <a:pt x="68" y="90"/>
                      <a:pt x="68" y="90"/>
                    </a:cubicBezTo>
                    <a:cubicBezTo>
                      <a:pt x="68" y="90"/>
                      <a:pt x="68" y="90"/>
                      <a:pt x="68" y="90"/>
                    </a:cubicBezTo>
                    <a:cubicBezTo>
                      <a:pt x="68" y="89"/>
                      <a:pt x="67" y="89"/>
                      <a:pt x="67" y="89"/>
                    </a:cubicBezTo>
                    <a:cubicBezTo>
                      <a:pt x="67" y="89"/>
                      <a:pt x="67" y="89"/>
                      <a:pt x="67" y="89"/>
                    </a:cubicBezTo>
                    <a:cubicBezTo>
                      <a:pt x="67" y="90"/>
                      <a:pt x="67" y="90"/>
                      <a:pt x="67" y="90"/>
                    </a:cubicBezTo>
                    <a:cubicBezTo>
                      <a:pt x="67" y="90"/>
                      <a:pt x="67" y="90"/>
                      <a:pt x="67" y="90"/>
                    </a:cubicBezTo>
                    <a:cubicBezTo>
                      <a:pt x="67" y="90"/>
                      <a:pt x="66" y="89"/>
                      <a:pt x="66" y="89"/>
                    </a:cubicBezTo>
                    <a:cubicBezTo>
                      <a:pt x="66" y="89"/>
                      <a:pt x="66" y="89"/>
                      <a:pt x="66" y="89"/>
                    </a:cubicBezTo>
                    <a:cubicBezTo>
                      <a:pt x="66" y="89"/>
                      <a:pt x="66" y="89"/>
                      <a:pt x="67" y="89"/>
                    </a:cubicBezTo>
                    <a:cubicBezTo>
                      <a:pt x="67" y="89"/>
                      <a:pt x="67" y="89"/>
                      <a:pt x="67" y="89"/>
                    </a:cubicBezTo>
                    <a:cubicBezTo>
                      <a:pt x="67" y="89"/>
                      <a:pt x="67" y="89"/>
                      <a:pt x="68" y="89"/>
                    </a:cubicBezTo>
                    <a:cubicBezTo>
                      <a:pt x="68" y="90"/>
                      <a:pt x="68" y="90"/>
                      <a:pt x="68" y="90"/>
                    </a:cubicBezTo>
                    <a:cubicBezTo>
                      <a:pt x="68" y="90"/>
                      <a:pt x="68" y="90"/>
                      <a:pt x="68" y="90"/>
                    </a:cubicBezTo>
                    <a:moveTo>
                      <a:pt x="79" y="89"/>
                    </a:moveTo>
                    <a:cubicBezTo>
                      <a:pt x="80" y="89"/>
                      <a:pt x="79" y="89"/>
                      <a:pt x="79" y="89"/>
                    </a:cubicBezTo>
                    <a:cubicBezTo>
                      <a:pt x="80" y="89"/>
                      <a:pt x="81" y="89"/>
                      <a:pt x="79" y="89"/>
                    </a:cubicBezTo>
                    <a:moveTo>
                      <a:pt x="78" y="90"/>
                    </a:moveTo>
                    <a:cubicBezTo>
                      <a:pt x="77" y="90"/>
                      <a:pt x="77" y="89"/>
                      <a:pt x="76" y="89"/>
                    </a:cubicBezTo>
                    <a:cubicBezTo>
                      <a:pt x="77" y="89"/>
                      <a:pt x="78" y="89"/>
                      <a:pt x="79" y="88"/>
                    </a:cubicBezTo>
                    <a:cubicBezTo>
                      <a:pt x="79" y="89"/>
                      <a:pt x="78" y="89"/>
                      <a:pt x="78" y="89"/>
                    </a:cubicBezTo>
                    <a:cubicBezTo>
                      <a:pt x="78" y="89"/>
                      <a:pt x="78" y="89"/>
                      <a:pt x="78" y="89"/>
                    </a:cubicBezTo>
                    <a:cubicBezTo>
                      <a:pt x="78" y="89"/>
                      <a:pt x="78" y="89"/>
                      <a:pt x="77" y="89"/>
                    </a:cubicBezTo>
                    <a:cubicBezTo>
                      <a:pt x="78" y="89"/>
                      <a:pt x="78" y="89"/>
                      <a:pt x="78" y="89"/>
                    </a:cubicBezTo>
                    <a:cubicBezTo>
                      <a:pt x="78" y="90"/>
                      <a:pt x="78" y="90"/>
                      <a:pt x="78" y="90"/>
                    </a:cubicBezTo>
                    <a:moveTo>
                      <a:pt x="71" y="89"/>
                    </a:moveTo>
                    <a:cubicBezTo>
                      <a:pt x="70" y="89"/>
                      <a:pt x="70" y="89"/>
                      <a:pt x="70" y="89"/>
                    </a:cubicBezTo>
                    <a:cubicBezTo>
                      <a:pt x="70" y="88"/>
                      <a:pt x="71" y="88"/>
                      <a:pt x="71" y="88"/>
                    </a:cubicBezTo>
                    <a:cubicBezTo>
                      <a:pt x="71" y="88"/>
                      <a:pt x="71" y="88"/>
                      <a:pt x="71" y="89"/>
                    </a:cubicBezTo>
                    <a:cubicBezTo>
                      <a:pt x="71" y="89"/>
                      <a:pt x="71" y="89"/>
                      <a:pt x="71" y="89"/>
                    </a:cubicBezTo>
                    <a:cubicBezTo>
                      <a:pt x="71" y="89"/>
                      <a:pt x="71" y="89"/>
                      <a:pt x="71" y="89"/>
                    </a:cubicBezTo>
                    <a:cubicBezTo>
                      <a:pt x="71" y="89"/>
                      <a:pt x="71" y="89"/>
                      <a:pt x="72" y="89"/>
                    </a:cubicBezTo>
                    <a:cubicBezTo>
                      <a:pt x="72" y="89"/>
                      <a:pt x="73" y="89"/>
                      <a:pt x="73" y="89"/>
                    </a:cubicBezTo>
                    <a:cubicBezTo>
                      <a:pt x="73" y="90"/>
                      <a:pt x="72" y="90"/>
                      <a:pt x="72" y="91"/>
                    </a:cubicBezTo>
                    <a:cubicBezTo>
                      <a:pt x="72" y="91"/>
                      <a:pt x="72" y="91"/>
                      <a:pt x="72" y="91"/>
                    </a:cubicBezTo>
                    <a:cubicBezTo>
                      <a:pt x="71" y="91"/>
                      <a:pt x="72" y="91"/>
                      <a:pt x="72" y="90"/>
                    </a:cubicBezTo>
                    <a:cubicBezTo>
                      <a:pt x="72" y="90"/>
                      <a:pt x="72" y="90"/>
                      <a:pt x="71" y="90"/>
                    </a:cubicBezTo>
                    <a:cubicBezTo>
                      <a:pt x="71" y="90"/>
                      <a:pt x="71" y="89"/>
                      <a:pt x="71" y="89"/>
                    </a:cubicBezTo>
                    <a:cubicBezTo>
                      <a:pt x="71" y="89"/>
                      <a:pt x="71" y="89"/>
                      <a:pt x="71" y="89"/>
                    </a:cubicBezTo>
                    <a:moveTo>
                      <a:pt x="82" y="87"/>
                    </a:moveTo>
                    <a:cubicBezTo>
                      <a:pt x="82" y="87"/>
                      <a:pt x="82" y="87"/>
                      <a:pt x="82" y="87"/>
                    </a:cubicBezTo>
                    <a:cubicBezTo>
                      <a:pt x="82" y="87"/>
                      <a:pt x="82" y="87"/>
                      <a:pt x="83" y="87"/>
                    </a:cubicBezTo>
                    <a:cubicBezTo>
                      <a:pt x="83" y="87"/>
                      <a:pt x="83" y="87"/>
                      <a:pt x="83" y="87"/>
                    </a:cubicBezTo>
                    <a:cubicBezTo>
                      <a:pt x="83" y="87"/>
                      <a:pt x="82" y="87"/>
                      <a:pt x="82" y="87"/>
                    </a:cubicBezTo>
                    <a:moveTo>
                      <a:pt x="69" y="87"/>
                    </a:moveTo>
                    <a:cubicBezTo>
                      <a:pt x="69" y="87"/>
                      <a:pt x="68" y="87"/>
                      <a:pt x="68" y="87"/>
                    </a:cubicBezTo>
                    <a:cubicBezTo>
                      <a:pt x="69" y="87"/>
                      <a:pt x="69" y="87"/>
                      <a:pt x="70" y="87"/>
                    </a:cubicBezTo>
                    <a:cubicBezTo>
                      <a:pt x="70" y="87"/>
                      <a:pt x="70" y="87"/>
                      <a:pt x="70" y="88"/>
                    </a:cubicBezTo>
                    <a:cubicBezTo>
                      <a:pt x="70" y="87"/>
                      <a:pt x="70" y="87"/>
                      <a:pt x="70" y="87"/>
                    </a:cubicBezTo>
                    <a:cubicBezTo>
                      <a:pt x="69" y="87"/>
                      <a:pt x="69" y="87"/>
                      <a:pt x="69" y="87"/>
                    </a:cubicBezTo>
                    <a:cubicBezTo>
                      <a:pt x="69" y="87"/>
                      <a:pt x="69" y="87"/>
                      <a:pt x="69" y="87"/>
                    </a:cubicBezTo>
                    <a:moveTo>
                      <a:pt x="70" y="87"/>
                    </a:moveTo>
                    <a:cubicBezTo>
                      <a:pt x="70" y="87"/>
                      <a:pt x="71" y="87"/>
                      <a:pt x="71" y="87"/>
                    </a:cubicBezTo>
                    <a:cubicBezTo>
                      <a:pt x="71" y="87"/>
                      <a:pt x="71" y="87"/>
                      <a:pt x="71" y="87"/>
                    </a:cubicBezTo>
                    <a:cubicBezTo>
                      <a:pt x="71" y="87"/>
                      <a:pt x="71" y="87"/>
                      <a:pt x="71" y="87"/>
                    </a:cubicBezTo>
                    <a:cubicBezTo>
                      <a:pt x="71" y="87"/>
                      <a:pt x="71" y="87"/>
                      <a:pt x="71" y="87"/>
                    </a:cubicBezTo>
                    <a:cubicBezTo>
                      <a:pt x="71" y="87"/>
                      <a:pt x="71" y="87"/>
                      <a:pt x="71" y="87"/>
                    </a:cubicBezTo>
                    <a:cubicBezTo>
                      <a:pt x="71" y="87"/>
                      <a:pt x="71" y="87"/>
                      <a:pt x="71" y="87"/>
                    </a:cubicBezTo>
                    <a:cubicBezTo>
                      <a:pt x="71" y="87"/>
                      <a:pt x="71" y="87"/>
                      <a:pt x="71" y="87"/>
                    </a:cubicBezTo>
                    <a:cubicBezTo>
                      <a:pt x="71" y="87"/>
                      <a:pt x="70" y="87"/>
                      <a:pt x="70" y="87"/>
                    </a:cubicBezTo>
                    <a:moveTo>
                      <a:pt x="79" y="87"/>
                    </a:moveTo>
                    <a:cubicBezTo>
                      <a:pt x="79" y="87"/>
                      <a:pt x="79" y="86"/>
                      <a:pt x="80" y="86"/>
                    </a:cubicBezTo>
                    <a:cubicBezTo>
                      <a:pt x="80" y="86"/>
                      <a:pt x="81" y="87"/>
                      <a:pt x="81" y="87"/>
                    </a:cubicBezTo>
                    <a:cubicBezTo>
                      <a:pt x="81" y="87"/>
                      <a:pt x="81" y="87"/>
                      <a:pt x="81" y="87"/>
                    </a:cubicBezTo>
                    <a:cubicBezTo>
                      <a:pt x="81" y="87"/>
                      <a:pt x="80" y="87"/>
                      <a:pt x="80" y="87"/>
                    </a:cubicBezTo>
                    <a:cubicBezTo>
                      <a:pt x="80" y="87"/>
                      <a:pt x="80" y="87"/>
                      <a:pt x="80" y="87"/>
                    </a:cubicBezTo>
                    <a:cubicBezTo>
                      <a:pt x="80" y="87"/>
                      <a:pt x="80" y="87"/>
                      <a:pt x="79" y="87"/>
                    </a:cubicBezTo>
                    <a:moveTo>
                      <a:pt x="75" y="88"/>
                    </a:moveTo>
                    <a:cubicBezTo>
                      <a:pt x="75" y="88"/>
                      <a:pt x="74" y="87"/>
                      <a:pt x="73" y="87"/>
                    </a:cubicBezTo>
                    <a:cubicBezTo>
                      <a:pt x="73" y="86"/>
                      <a:pt x="73" y="85"/>
                      <a:pt x="74" y="85"/>
                    </a:cubicBezTo>
                    <a:cubicBezTo>
                      <a:pt x="74" y="85"/>
                      <a:pt x="74" y="86"/>
                      <a:pt x="74" y="86"/>
                    </a:cubicBezTo>
                    <a:cubicBezTo>
                      <a:pt x="74" y="87"/>
                      <a:pt x="74" y="87"/>
                      <a:pt x="74" y="87"/>
                    </a:cubicBezTo>
                    <a:cubicBezTo>
                      <a:pt x="74" y="87"/>
                      <a:pt x="74" y="87"/>
                      <a:pt x="75" y="87"/>
                    </a:cubicBezTo>
                    <a:cubicBezTo>
                      <a:pt x="74" y="87"/>
                      <a:pt x="74" y="87"/>
                      <a:pt x="74" y="87"/>
                    </a:cubicBezTo>
                    <a:cubicBezTo>
                      <a:pt x="75" y="87"/>
                      <a:pt x="75" y="87"/>
                      <a:pt x="75" y="87"/>
                    </a:cubicBezTo>
                    <a:cubicBezTo>
                      <a:pt x="75" y="87"/>
                      <a:pt x="76" y="87"/>
                      <a:pt x="76" y="87"/>
                    </a:cubicBezTo>
                    <a:cubicBezTo>
                      <a:pt x="76" y="87"/>
                      <a:pt x="76" y="87"/>
                      <a:pt x="77" y="87"/>
                    </a:cubicBezTo>
                    <a:cubicBezTo>
                      <a:pt x="77" y="87"/>
                      <a:pt x="77" y="87"/>
                      <a:pt x="78" y="87"/>
                    </a:cubicBezTo>
                    <a:cubicBezTo>
                      <a:pt x="78" y="87"/>
                      <a:pt x="78" y="87"/>
                      <a:pt x="78" y="87"/>
                    </a:cubicBezTo>
                    <a:cubicBezTo>
                      <a:pt x="77" y="88"/>
                      <a:pt x="76" y="88"/>
                      <a:pt x="75" y="88"/>
                    </a:cubicBezTo>
                    <a:moveTo>
                      <a:pt x="70" y="85"/>
                    </a:moveTo>
                    <a:cubicBezTo>
                      <a:pt x="70" y="85"/>
                      <a:pt x="70" y="85"/>
                      <a:pt x="70" y="85"/>
                    </a:cubicBezTo>
                    <a:cubicBezTo>
                      <a:pt x="70" y="85"/>
                      <a:pt x="70" y="85"/>
                      <a:pt x="70" y="85"/>
                    </a:cubicBezTo>
                    <a:moveTo>
                      <a:pt x="58" y="86"/>
                    </a:moveTo>
                    <a:cubicBezTo>
                      <a:pt x="58" y="86"/>
                      <a:pt x="58" y="85"/>
                      <a:pt x="58" y="85"/>
                    </a:cubicBezTo>
                    <a:cubicBezTo>
                      <a:pt x="58" y="85"/>
                      <a:pt x="58" y="85"/>
                      <a:pt x="58" y="86"/>
                    </a:cubicBezTo>
                    <a:moveTo>
                      <a:pt x="81" y="84"/>
                    </a:moveTo>
                    <a:cubicBezTo>
                      <a:pt x="81" y="84"/>
                      <a:pt x="81" y="84"/>
                      <a:pt x="81" y="84"/>
                    </a:cubicBezTo>
                    <a:cubicBezTo>
                      <a:pt x="81" y="84"/>
                      <a:pt x="82" y="84"/>
                      <a:pt x="82" y="84"/>
                    </a:cubicBezTo>
                    <a:cubicBezTo>
                      <a:pt x="82" y="84"/>
                      <a:pt x="82" y="84"/>
                      <a:pt x="82" y="84"/>
                    </a:cubicBezTo>
                    <a:cubicBezTo>
                      <a:pt x="82" y="85"/>
                      <a:pt x="82" y="85"/>
                      <a:pt x="82" y="85"/>
                    </a:cubicBezTo>
                    <a:cubicBezTo>
                      <a:pt x="82" y="85"/>
                      <a:pt x="82" y="85"/>
                      <a:pt x="81" y="85"/>
                    </a:cubicBezTo>
                    <a:cubicBezTo>
                      <a:pt x="81" y="85"/>
                      <a:pt x="80" y="85"/>
                      <a:pt x="81" y="85"/>
                    </a:cubicBezTo>
                    <a:cubicBezTo>
                      <a:pt x="80" y="85"/>
                      <a:pt x="80" y="85"/>
                      <a:pt x="80" y="85"/>
                    </a:cubicBezTo>
                    <a:cubicBezTo>
                      <a:pt x="81" y="85"/>
                      <a:pt x="81" y="85"/>
                      <a:pt x="81" y="84"/>
                    </a:cubicBezTo>
                    <a:cubicBezTo>
                      <a:pt x="81" y="84"/>
                      <a:pt x="81" y="84"/>
                      <a:pt x="81" y="84"/>
                    </a:cubicBezTo>
                    <a:moveTo>
                      <a:pt x="60" y="86"/>
                    </a:moveTo>
                    <a:cubicBezTo>
                      <a:pt x="60" y="85"/>
                      <a:pt x="60" y="85"/>
                      <a:pt x="59" y="85"/>
                    </a:cubicBezTo>
                    <a:cubicBezTo>
                      <a:pt x="59" y="84"/>
                      <a:pt x="60" y="84"/>
                      <a:pt x="59" y="84"/>
                    </a:cubicBezTo>
                    <a:cubicBezTo>
                      <a:pt x="60" y="84"/>
                      <a:pt x="60" y="84"/>
                      <a:pt x="60" y="84"/>
                    </a:cubicBezTo>
                    <a:cubicBezTo>
                      <a:pt x="60" y="84"/>
                      <a:pt x="60" y="84"/>
                      <a:pt x="60" y="84"/>
                    </a:cubicBezTo>
                    <a:cubicBezTo>
                      <a:pt x="60" y="85"/>
                      <a:pt x="60" y="85"/>
                      <a:pt x="60" y="85"/>
                    </a:cubicBezTo>
                    <a:cubicBezTo>
                      <a:pt x="60" y="85"/>
                      <a:pt x="60" y="85"/>
                      <a:pt x="60" y="85"/>
                    </a:cubicBezTo>
                    <a:cubicBezTo>
                      <a:pt x="61" y="85"/>
                      <a:pt x="60" y="84"/>
                      <a:pt x="60" y="84"/>
                    </a:cubicBezTo>
                    <a:cubicBezTo>
                      <a:pt x="61" y="84"/>
                      <a:pt x="60" y="85"/>
                      <a:pt x="61" y="86"/>
                    </a:cubicBezTo>
                    <a:cubicBezTo>
                      <a:pt x="61" y="86"/>
                      <a:pt x="61" y="86"/>
                      <a:pt x="61" y="86"/>
                    </a:cubicBezTo>
                    <a:cubicBezTo>
                      <a:pt x="60" y="86"/>
                      <a:pt x="60" y="86"/>
                      <a:pt x="60" y="87"/>
                    </a:cubicBezTo>
                    <a:cubicBezTo>
                      <a:pt x="61" y="87"/>
                      <a:pt x="61" y="88"/>
                      <a:pt x="61" y="89"/>
                    </a:cubicBezTo>
                    <a:cubicBezTo>
                      <a:pt x="61" y="89"/>
                      <a:pt x="61" y="89"/>
                      <a:pt x="60" y="89"/>
                    </a:cubicBezTo>
                    <a:cubicBezTo>
                      <a:pt x="60" y="89"/>
                      <a:pt x="60" y="89"/>
                      <a:pt x="60" y="89"/>
                    </a:cubicBezTo>
                    <a:cubicBezTo>
                      <a:pt x="60" y="88"/>
                      <a:pt x="59" y="87"/>
                      <a:pt x="59" y="86"/>
                    </a:cubicBezTo>
                    <a:cubicBezTo>
                      <a:pt x="60" y="86"/>
                      <a:pt x="60" y="86"/>
                      <a:pt x="60" y="86"/>
                    </a:cubicBezTo>
                    <a:moveTo>
                      <a:pt x="61" y="85"/>
                    </a:moveTo>
                    <a:cubicBezTo>
                      <a:pt x="61" y="84"/>
                      <a:pt x="61" y="84"/>
                      <a:pt x="61" y="84"/>
                    </a:cubicBezTo>
                    <a:cubicBezTo>
                      <a:pt x="61" y="84"/>
                      <a:pt x="61" y="84"/>
                      <a:pt x="61" y="84"/>
                    </a:cubicBezTo>
                    <a:cubicBezTo>
                      <a:pt x="61" y="84"/>
                      <a:pt x="61" y="84"/>
                      <a:pt x="61" y="84"/>
                    </a:cubicBezTo>
                    <a:cubicBezTo>
                      <a:pt x="61" y="84"/>
                      <a:pt x="62" y="84"/>
                      <a:pt x="62" y="84"/>
                    </a:cubicBezTo>
                    <a:cubicBezTo>
                      <a:pt x="62" y="84"/>
                      <a:pt x="62" y="84"/>
                      <a:pt x="62" y="84"/>
                    </a:cubicBezTo>
                    <a:cubicBezTo>
                      <a:pt x="61" y="85"/>
                      <a:pt x="61" y="85"/>
                      <a:pt x="61" y="85"/>
                    </a:cubicBezTo>
                    <a:moveTo>
                      <a:pt x="73" y="84"/>
                    </a:moveTo>
                    <a:cubicBezTo>
                      <a:pt x="73" y="83"/>
                      <a:pt x="73" y="83"/>
                      <a:pt x="73" y="83"/>
                    </a:cubicBezTo>
                    <a:cubicBezTo>
                      <a:pt x="73" y="83"/>
                      <a:pt x="73" y="84"/>
                      <a:pt x="73" y="84"/>
                    </a:cubicBezTo>
                    <a:cubicBezTo>
                      <a:pt x="73" y="84"/>
                      <a:pt x="73" y="84"/>
                      <a:pt x="73" y="84"/>
                    </a:cubicBezTo>
                    <a:cubicBezTo>
                      <a:pt x="72" y="84"/>
                      <a:pt x="72" y="84"/>
                      <a:pt x="72" y="84"/>
                    </a:cubicBezTo>
                    <a:cubicBezTo>
                      <a:pt x="72" y="84"/>
                      <a:pt x="72" y="83"/>
                      <a:pt x="73" y="83"/>
                    </a:cubicBezTo>
                    <a:cubicBezTo>
                      <a:pt x="73" y="83"/>
                      <a:pt x="73" y="84"/>
                      <a:pt x="73" y="84"/>
                    </a:cubicBezTo>
                    <a:cubicBezTo>
                      <a:pt x="73" y="84"/>
                      <a:pt x="73" y="84"/>
                      <a:pt x="73" y="84"/>
                    </a:cubicBezTo>
                    <a:moveTo>
                      <a:pt x="44" y="84"/>
                    </a:moveTo>
                    <a:cubicBezTo>
                      <a:pt x="44" y="84"/>
                      <a:pt x="44" y="83"/>
                      <a:pt x="44" y="83"/>
                    </a:cubicBezTo>
                    <a:cubicBezTo>
                      <a:pt x="44" y="83"/>
                      <a:pt x="45" y="84"/>
                      <a:pt x="45" y="85"/>
                    </a:cubicBezTo>
                    <a:cubicBezTo>
                      <a:pt x="44" y="85"/>
                      <a:pt x="44" y="85"/>
                      <a:pt x="44" y="85"/>
                    </a:cubicBezTo>
                    <a:cubicBezTo>
                      <a:pt x="44" y="85"/>
                      <a:pt x="44" y="85"/>
                      <a:pt x="43" y="86"/>
                    </a:cubicBezTo>
                    <a:cubicBezTo>
                      <a:pt x="43" y="86"/>
                      <a:pt x="43" y="86"/>
                      <a:pt x="43" y="86"/>
                    </a:cubicBezTo>
                    <a:cubicBezTo>
                      <a:pt x="43" y="86"/>
                      <a:pt x="43" y="86"/>
                      <a:pt x="42" y="86"/>
                    </a:cubicBezTo>
                    <a:cubicBezTo>
                      <a:pt x="42" y="86"/>
                      <a:pt x="42" y="86"/>
                      <a:pt x="42" y="86"/>
                    </a:cubicBezTo>
                    <a:cubicBezTo>
                      <a:pt x="42" y="86"/>
                      <a:pt x="41" y="86"/>
                      <a:pt x="41" y="85"/>
                    </a:cubicBezTo>
                    <a:cubicBezTo>
                      <a:pt x="41" y="85"/>
                      <a:pt x="41" y="85"/>
                      <a:pt x="41" y="85"/>
                    </a:cubicBezTo>
                    <a:cubicBezTo>
                      <a:pt x="42" y="85"/>
                      <a:pt x="42" y="85"/>
                      <a:pt x="42" y="85"/>
                    </a:cubicBezTo>
                    <a:cubicBezTo>
                      <a:pt x="42" y="85"/>
                      <a:pt x="42" y="85"/>
                      <a:pt x="42" y="85"/>
                    </a:cubicBezTo>
                    <a:cubicBezTo>
                      <a:pt x="43" y="85"/>
                      <a:pt x="43" y="85"/>
                      <a:pt x="43" y="85"/>
                    </a:cubicBezTo>
                    <a:cubicBezTo>
                      <a:pt x="44" y="85"/>
                      <a:pt x="43" y="84"/>
                      <a:pt x="44" y="84"/>
                    </a:cubicBezTo>
                    <a:cubicBezTo>
                      <a:pt x="44" y="84"/>
                      <a:pt x="44" y="84"/>
                      <a:pt x="44" y="84"/>
                    </a:cubicBezTo>
                    <a:moveTo>
                      <a:pt x="67" y="84"/>
                    </a:moveTo>
                    <a:cubicBezTo>
                      <a:pt x="67" y="84"/>
                      <a:pt x="67" y="84"/>
                      <a:pt x="67" y="84"/>
                    </a:cubicBezTo>
                    <a:cubicBezTo>
                      <a:pt x="67" y="84"/>
                      <a:pt x="67" y="84"/>
                      <a:pt x="67" y="83"/>
                    </a:cubicBezTo>
                    <a:cubicBezTo>
                      <a:pt x="68" y="83"/>
                      <a:pt x="68" y="83"/>
                      <a:pt x="68" y="83"/>
                    </a:cubicBezTo>
                    <a:cubicBezTo>
                      <a:pt x="67" y="84"/>
                      <a:pt x="68" y="84"/>
                      <a:pt x="68" y="84"/>
                    </a:cubicBezTo>
                    <a:cubicBezTo>
                      <a:pt x="68" y="84"/>
                      <a:pt x="68" y="84"/>
                      <a:pt x="68" y="84"/>
                    </a:cubicBezTo>
                    <a:cubicBezTo>
                      <a:pt x="68" y="84"/>
                      <a:pt x="69" y="84"/>
                      <a:pt x="69" y="84"/>
                    </a:cubicBezTo>
                    <a:cubicBezTo>
                      <a:pt x="69" y="84"/>
                      <a:pt x="69" y="84"/>
                      <a:pt x="69" y="84"/>
                    </a:cubicBezTo>
                    <a:cubicBezTo>
                      <a:pt x="69" y="84"/>
                      <a:pt x="69" y="84"/>
                      <a:pt x="69" y="84"/>
                    </a:cubicBezTo>
                    <a:cubicBezTo>
                      <a:pt x="69" y="84"/>
                      <a:pt x="69" y="84"/>
                      <a:pt x="68" y="84"/>
                    </a:cubicBezTo>
                    <a:cubicBezTo>
                      <a:pt x="68" y="84"/>
                      <a:pt x="68" y="84"/>
                      <a:pt x="68" y="84"/>
                    </a:cubicBezTo>
                    <a:cubicBezTo>
                      <a:pt x="68" y="84"/>
                      <a:pt x="68" y="84"/>
                      <a:pt x="68" y="84"/>
                    </a:cubicBezTo>
                    <a:cubicBezTo>
                      <a:pt x="67" y="84"/>
                      <a:pt x="67" y="84"/>
                      <a:pt x="67" y="84"/>
                    </a:cubicBezTo>
                    <a:moveTo>
                      <a:pt x="59" y="83"/>
                    </a:moveTo>
                    <a:cubicBezTo>
                      <a:pt x="59" y="83"/>
                      <a:pt x="59" y="83"/>
                      <a:pt x="59" y="83"/>
                    </a:cubicBezTo>
                    <a:cubicBezTo>
                      <a:pt x="59" y="83"/>
                      <a:pt x="60" y="83"/>
                      <a:pt x="60" y="82"/>
                    </a:cubicBezTo>
                    <a:cubicBezTo>
                      <a:pt x="60" y="83"/>
                      <a:pt x="60" y="83"/>
                      <a:pt x="59" y="83"/>
                    </a:cubicBezTo>
                    <a:moveTo>
                      <a:pt x="69" y="82"/>
                    </a:moveTo>
                    <a:cubicBezTo>
                      <a:pt x="69" y="82"/>
                      <a:pt x="69" y="82"/>
                      <a:pt x="70" y="82"/>
                    </a:cubicBezTo>
                    <a:cubicBezTo>
                      <a:pt x="70" y="82"/>
                      <a:pt x="70" y="82"/>
                      <a:pt x="70" y="82"/>
                    </a:cubicBezTo>
                    <a:cubicBezTo>
                      <a:pt x="70" y="82"/>
                      <a:pt x="70" y="82"/>
                      <a:pt x="71" y="82"/>
                    </a:cubicBezTo>
                    <a:cubicBezTo>
                      <a:pt x="71" y="82"/>
                      <a:pt x="71" y="82"/>
                      <a:pt x="71" y="82"/>
                    </a:cubicBezTo>
                    <a:cubicBezTo>
                      <a:pt x="71" y="82"/>
                      <a:pt x="71" y="82"/>
                      <a:pt x="70" y="82"/>
                    </a:cubicBezTo>
                    <a:cubicBezTo>
                      <a:pt x="70" y="82"/>
                      <a:pt x="70" y="82"/>
                      <a:pt x="70" y="82"/>
                    </a:cubicBezTo>
                    <a:cubicBezTo>
                      <a:pt x="70" y="82"/>
                      <a:pt x="70" y="82"/>
                      <a:pt x="69" y="82"/>
                    </a:cubicBezTo>
                    <a:cubicBezTo>
                      <a:pt x="69" y="82"/>
                      <a:pt x="69" y="82"/>
                      <a:pt x="69" y="82"/>
                    </a:cubicBezTo>
                    <a:moveTo>
                      <a:pt x="83" y="83"/>
                    </a:moveTo>
                    <a:cubicBezTo>
                      <a:pt x="83" y="82"/>
                      <a:pt x="83" y="82"/>
                      <a:pt x="83" y="82"/>
                    </a:cubicBezTo>
                    <a:cubicBezTo>
                      <a:pt x="83" y="82"/>
                      <a:pt x="83" y="82"/>
                      <a:pt x="83" y="82"/>
                    </a:cubicBezTo>
                    <a:cubicBezTo>
                      <a:pt x="84" y="82"/>
                      <a:pt x="84" y="82"/>
                      <a:pt x="84" y="82"/>
                    </a:cubicBezTo>
                    <a:cubicBezTo>
                      <a:pt x="83" y="83"/>
                      <a:pt x="83" y="83"/>
                      <a:pt x="83" y="83"/>
                    </a:cubicBezTo>
                    <a:moveTo>
                      <a:pt x="79" y="82"/>
                    </a:moveTo>
                    <a:cubicBezTo>
                      <a:pt x="80" y="82"/>
                      <a:pt x="80" y="82"/>
                      <a:pt x="80" y="82"/>
                    </a:cubicBezTo>
                    <a:cubicBezTo>
                      <a:pt x="80" y="82"/>
                      <a:pt x="80" y="82"/>
                      <a:pt x="80" y="82"/>
                    </a:cubicBezTo>
                    <a:cubicBezTo>
                      <a:pt x="80" y="82"/>
                      <a:pt x="80" y="82"/>
                      <a:pt x="80" y="82"/>
                    </a:cubicBezTo>
                    <a:cubicBezTo>
                      <a:pt x="80" y="82"/>
                      <a:pt x="80" y="82"/>
                      <a:pt x="80" y="82"/>
                    </a:cubicBezTo>
                    <a:cubicBezTo>
                      <a:pt x="80" y="82"/>
                      <a:pt x="80" y="82"/>
                      <a:pt x="80" y="82"/>
                    </a:cubicBezTo>
                    <a:cubicBezTo>
                      <a:pt x="80" y="82"/>
                      <a:pt x="80" y="82"/>
                      <a:pt x="79" y="82"/>
                    </a:cubicBezTo>
                    <a:cubicBezTo>
                      <a:pt x="79" y="82"/>
                      <a:pt x="79" y="82"/>
                      <a:pt x="79" y="82"/>
                    </a:cubicBezTo>
                    <a:moveTo>
                      <a:pt x="82" y="82"/>
                    </a:moveTo>
                    <a:cubicBezTo>
                      <a:pt x="81" y="82"/>
                      <a:pt x="82" y="82"/>
                      <a:pt x="82" y="82"/>
                    </a:cubicBezTo>
                    <a:cubicBezTo>
                      <a:pt x="82" y="82"/>
                      <a:pt x="82" y="82"/>
                      <a:pt x="82" y="82"/>
                    </a:cubicBezTo>
                    <a:cubicBezTo>
                      <a:pt x="82" y="82"/>
                      <a:pt x="83" y="82"/>
                      <a:pt x="83" y="82"/>
                    </a:cubicBezTo>
                    <a:cubicBezTo>
                      <a:pt x="83" y="83"/>
                      <a:pt x="83" y="83"/>
                      <a:pt x="83" y="83"/>
                    </a:cubicBezTo>
                    <a:cubicBezTo>
                      <a:pt x="83" y="83"/>
                      <a:pt x="83" y="83"/>
                      <a:pt x="83" y="83"/>
                    </a:cubicBezTo>
                    <a:cubicBezTo>
                      <a:pt x="82" y="83"/>
                      <a:pt x="82" y="83"/>
                      <a:pt x="82" y="82"/>
                    </a:cubicBezTo>
                    <a:cubicBezTo>
                      <a:pt x="82" y="82"/>
                      <a:pt x="82" y="82"/>
                      <a:pt x="82" y="82"/>
                    </a:cubicBezTo>
                    <a:cubicBezTo>
                      <a:pt x="82" y="82"/>
                      <a:pt x="82" y="82"/>
                      <a:pt x="82" y="82"/>
                    </a:cubicBezTo>
                    <a:moveTo>
                      <a:pt x="76" y="83"/>
                    </a:moveTo>
                    <a:cubicBezTo>
                      <a:pt x="76" y="82"/>
                      <a:pt x="77" y="82"/>
                      <a:pt x="76" y="82"/>
                    </a:cubicBezTo>
                    <a:cubicBezTo>
                      <a:pt x="77" y="82"/>
                      <a:pt x="77" y="82"/>
                      <a:pt x="77" y="82"/>
                    </a:cubicBezTo>
                    <a:cubicBezTo>
                      <a:pt x="77" y="82"/>
                      <a:pt x="77" y="82"/>
                      <a:pt x="77" y="83"/>
                    </a:cubicBezTo>
                    <a:cubicBezTo>
                      <a:pt x="77" y="83"/>
                      <a:pt x="77" y="82"/>
                      <a:pt x="76" y="82"/>
                    </a:cubicBezTo>
                    <a:cubicBezTo>
                      <a:pt x="76" y="82"/>
                      <a:pt x="76" y="83"/>
                      <a:pt x="76" y="83"/>
                    </a:cubicBezTo>
                    <a:moveTo>
                      <a:pt x="35" y="81"/>
                    </a:moveTo>
                    <a:cubicBezTo>
                      <a:pt x="35" y="81"/>
                      <a:pt x="35" y="80"/>
                      <a:pt x="35" y="80"/>
                    </a:cubicBezTo>
                    <a:cubicBezTo>
                      <a:pt x="35" y="80"/>
                      <a:pt x="35" y="80"/>
                      <a:pt x="35" y="80"/>
                    </a:cubicBezTo>
                    <a:cubicBezTo>
                      <a:pt x="35" y="80"/>
                      <a:pt x="35" y="81"/>
                      <a:pt x="35" y="81"/>
                    </a:cubicBezTo>
                    <a:moveTo>
                      <a:pt x="72" y="82"/>
                    </a:moveTo>
                    <a:cubicBezTo>
                      <a:pt x="72" y="81"/>
                      <a:pt x="72" y="81"/>
                      <a:pt x="72" y="81"/>
                    </a:cubicBezTo>
                    <a:cubicBezTo>
                      <a:pt x="72" y="81"/>
                      <a:pt x="72" y="80"/>
                      <a:pt x="71" y="80"/>
                    </a:cubicBezTo>
                    <a:cubicBezTo>
                      <a:pt x="72" y="80"/>
                      <a:pt x="72" y="80"/>
                      <a:pt x="72" y="80"/>
                    </a:cubicBezTo>
                    <a:cubicBezTo>
                      <a:pt x="72" y="80"/>
                      <a:pt x="72" y="81"/>
                      <a:pt x="73" y="81"/>
                    </a:cubicBezTo>
                    <a:cubicBezTo>
                      <a:pt x="73" y="81"/>
                      <a:pt x="74" y="81"/>
                      <a:pt x="74" y="81"/>
                    </a:cubicBezTo>
                    <a:cubicBezTo>
                      <a:pt x="74" y="81"/>
                      <a:pt x="74" y="81"/>
                      <a:pt x="74" y="81"/>
                    </a:cubicBezTo>
                    <a:cubicBezTo>
                      <a:pt x="74" y="81"/>
                      <a:pt x="74" y="81"/>
                      <a:pt x="74" y="81"/>
                    </a:cubicBezTo>
                    <a:cubicBezTo>
                      <a:pt x="74" y="81"/>
                      <a:pt x="74" y="81"/>
                      <a:pt x="74" y="81"/>
                    </a:cubicBezTo>
                    <a:cubicBezTo>
                      <a:pt x="73" y="81"/>
                      <a:pt x="72" y="81"/>
                      <a:pt x="72" y="82"/>
                    </a:cubicBezTo>
                    <a:moveTo>
                      <a:pt x="57" y="80"/>
                    </a:moveTo>
                    <a:cubicBezTo>
                      <a:pt x="58" y="80"/>
                      <a:pt x="57" y="79"/>
                      <a:pt x="57" y="79"/>
                    </a:cubicBezTo>
                    <a:cubicBezTo>
                      <a:pt x="58" y="79"/>
                      <a:pt x="59" y="79"/>
                      <a:pt x="60" y="80"/>
                    </a:cubicBezTo>
                    <a:cubicBezTo>
                      <a:pt x="60" y="81"/>
                      <a:pt x="60" y="82"/>
                      <a:pt x="59" y="82"/>
                    </a:cubicBezTo>
                    <a:cubicBezTo>
                      <a:pt x="59" y="83"/>
                      <a:pt x="58" y="83"/>
                      <a:pt x="59" y="84"/>
                    </a:cubicBezTo>
                    <a:cubicBezTo>
                      <a:pt x="59" y="84"/>
                      <a:pt x="59" y="84"/>
                      <a:pt x="59" y="84"/>
                    </a:cubicBezTo>
                    <a:cubicBezTo>
                      <a:pt x="59" y="84"/>
                      <a:pt x="59" y="84"/>
                      <a:pt x="59" y="84"/>
                    </a:cubicBezTo>
                    <a:cubicBezTo>
                      <a:pt x="59" y="84"/>
                      <a:pt x="59" y="84"/>
                      <a:pt x="59" y="84"/>
                    </a:cubicBezTo>
                    <a:cubicBezTo>
                      <a:pt x="59" y="84"/>
                      <a:pt x="59" y="84"/>
                      <a:pt x="58" y="84"/>
                    </a:cubicBezTo>
                    <a:cubicBezTo>
                      <a:pt x="58" y="84"/>
                      <a:pt x="59" y="83"/>
                      <a:pt x="59" y="83"/>
                    </a:cubicBezTo>
                    <a:cubicBezTo>
                      <a:pt x="58" y="83"/>
                      <a:pt x="59" y="84"/>
                      <a:pt x="58" y="84"/>
                    </a:cubicBezTo>
                    <a:cubicBezTo>
                      <a:pt x="58" y="84"/>
                      <a:pt x="58" y="84"/>
                      <a:pt x="58" y="84"/>
                    </a:cubicBezTo>
                    <a:cubicBezTo>
                      <a:pt x="58" y="82"/>
                      <a:pt x="59" y="82"/>
                      <a:pt x="59" y="80"/>
                    </a:cubicBezTo>
                    <a:cubicBezTo>
                      <a:pt x="59" y="81"/>
                      <a:pt x="59" y="81"/>
                      <a:pt x="59" y="81"/>
                    </a:cubicBezTo>
                    <a:cubicBezTo>
                      <a:pt x="58" y="81"/>
                      <a:pt x="59" y="80"/>
                      <a:pt x="59" y="80"/>
                    </a:cubicBezTo>
                    <a:cubicBezTo>
                      <a:pt x="58" y="81"/>
                      <a:pt x="58" y="81"/>
                      <a:pt x="58" y="81"/>
                    </a:cubicBezTo>
                    <a:cubicBezTo>
                      <a:pt x="58" y="80"/>
                      <a:pt x="57" y="80"/>
                      <a:pt x="56" y="80"/>
                    </a:cubicBezTo>
                    <a:cubicBezTo>
                      <a:pt x="56" y="80"/>
                      <a:pt x="57" y="80"/>
                      <a:pt x="57" y="80"/>
                    </a:cubicBezTo>
                    <a:cubicBezTo>
                      <a:pt x="57" y="80"/>
                      <a:pt x="57" y="80"/>
                      <a:pt x="57" y="80"/>
                    </a:cubicBezTo>
                    <a:moveTo>
                      <a:pt x="80" y="80"/>
                    </a:moveTo>
                    <a:cubicBezTo>
                      <a:pt x="79" y="80"/>
                      <a:pt x="79" y="79"/>
                      <a:pt x="79" y="79"/>
                    </a:cubicBezTo>
                    <a:cubicBezTo>
                      <a:pt x="79" y="79"/>
                      <a:pt x="79" y="79"/>
                      <a:pt x="79" y="79"/>
                    </a:cubicBezTo>
                    <a:cubicBezTo>
                      <a:pt x="80" y="79"/>
                      <a:pt x="80" y="79"/>
                      <a:pt x="80" y="80"/>
                    </a:cubicBezTo>
                    <a:cubicBezTo>
                      <a:pt x="80" y="80"/>
                      <a:pt x="80" y="80"/>
                      <a:pt x="80" y="80"/>
                    </a:cubicBezTo>
                    <a:moveTo>
                      <a:pt x="84" y="82"/>
                    </a:moveTo>
                    <a:cubicBezTo>
                      <a:pt x="84" y="81"/>
                      <a:pt x="85" y="80"/>
                      <a:pt x="85" y="79"/>
                    </a:cubicBezTo>
                    <a:cubicBezTo>
                      <a:pt x="86" y="80"/>
                      <a:pt x="85" y="81"/>
                      <a:pt x="84" y="82"/>
                    </a:cubicBezTo>
                    <a:moveTo>
                      <a:pt x="33" y="79"/>
                    </a:moveTo>
                    <a:cubicBezTo>
                      <a:pt x="33" y="79"/>
                      <a:pt x="33" y="79"/>
                      <a:pt x="33" y="79"/>
                    </a:cubicBezTo>
                    <a:cubicBezTo>
                      <a:pt x="34" y="79"/>
                      <a:pt x="34" y="79"/>
                      <a:pt x="34" y="79"/>
                    </a:cubicBezTo>
                    <a:cubicBezTo>
                      <a:pt x="33" y="79"/>
                      <a:pt x="33" y="79"/>
                      <a:pt x="33" y="79"/>
                    </a:cubicBezTo>
                    <a:moveTo>
                      <a:pt x="78" y="79"/>
                    </a:moveTo>
                    <a:cubicBezTo>
                      <a:pt x="77" y="79"/>
                      <a:pt x="78" y="78"/>
                      <a:pt x="78" y="78"/>
                    </a:cubicBezTo>
                    <a:cubicBezTo>
                      <a:pt x="78" y="78"/>
                      <a:pt x="78" y="79"/>
                      <a:pt x="78" y="79"/>
                    </a:cubicBezTo>
                    <a:moveTo>
                      <a:pt x="69" y="78"/>
                    </a:moveTo>
                    <a:cubicBezTo>
                      <a:pt x="69" y="78"/>
                      <a:pt x="70" y="78"/>
                      <a:pt x="70" y="77"/>
                    </a:cubicBezTo>
                    <a:cubicBezTo>
                      <a:pt x="71" y="78"/>
                      <a:pt x="70" y="78"/>
                      <a:pt x="71" y="78"/>
                    </a:cubicBezTo>
                    <a:cubicBezTo>
                      <a:pt x="71" y="78"/>
                      <a:pt x="71" y="78"/>
                      <a:pt x="71" y="78"/>
                    </a:cubicBezTo>
                    <a:cubicBezTo>
                      <a:pt x="71" y="78"/>
                      <a:pt x="72" y="78"/>
                      <a:pt x="72" y="79"/>
                    </a:cubicBezTo>
                    <a:cubicBezTo>
                      <a:pt x="72" y="79"/>
                      <a:pt x="72" y="79"/>
                      <a:pt x="71" y="79"/>
                    </a:cubicBezTo>
                    <a:cubicBezTo>
                      <a:pt x="71" y="79"/>
                      <a:pt x="71" y="79"/>
                      <a:pt x="71" y="79"/>
                    </a:cubicBezTo>
                    <a:cubicBezTo>
                      <a:pt x="70" y="79"/>
                      <a:pt x="70" y="78"/>
                      <a:pt x="70" y="78"/>
                    </a:cubicBezTo>
                    <a:cubicBezTo>
                      <a:pt x="70" y="78"/>
                      <a:pt x="69" y="78"/>
                      <a:pt x="69" y="78"/>
                    </a:cubicBezTo>
                    <a:moveTo>
                      <a:pt x="67" y="78"/>
                    </a:moveTo>
                    <a:cubicBezTo>
                      <a:pt x="67" y="78"/>
                      <a:pt x="68" y="77"/>
                      <a:pt x="68" y="77"/>
                    </a:cubicBezTo>
                    <a:cubicBezTo>
                      <a:pt x="68" y="77"/>
                      <a:pt x="68" y="77"/>
                      <a:pt x="68" y="78"/>
                    </a:cubicBezTo>
                    <a:cubicBezTo>
                      <a:pt x="67" y="78"/>
                      <a:pt x="67" y="78"/>
                      <a:pt x="67" y="78"/>
                    </a:cubicBezTo>
                    <a:moveTo>
                      <a:pt x="73" y="77"/>
                    </a:moveTo>
                    <a:cubicBezTo>
                      <a:pt x="72" y="77"/>
                      <a:pt x="72" y="77"/>
                      <a:pt x="72" y="77"/>
                    </a:cubicBezTo>
                    <a:cubicBezTo>
                      <a:pt x="73" y="77"/>
                      <a:pt x="73" y="77"/>
                      <a:pt x="73" y="77"/>
                    </a:cubicBezTo>
                    <a:cubicBezTo>
                      <a:pt x="73" y="77"/>
                      <a:pt x="73" y="77"/>
                      <a:pt x="73" y="77"/>
                    </a:cubicBezTo>
                    <a:moveTo>
                      <a:pt x="74" y="78"/>
                    </a:moveTo>
                    <a:cubicBezTo>
                      <a:pt x="74" y="78"/>
                      <a:pt x="74" y="77"/>
                      <a:pt x="74" y="77"/>
                    </a:cubicBezTo>
                    <a:cubicBezTo>
                      <a:pt x="74" y="78"/>
                      <a:pt x="74" y="78"/>
                      <a:pt x="74" y="78"/>
                    </a:cubicBezTo>
                    <a:cubicBezTo>
                      <a:pt x="74" y="78"/>
                      <a:pt x="74" y="78"/>
                      <a:pt x="74" y="78"/>
                    </a:cubicBezTo>
                    <a:moveTo>
                      <a:pt x="70" y="77"/>
                    </a:moveTo>
                    <a:cubicBezTo>
                      <a:pt x="70" y="77"/>
                      <a:pt x="70" y="77"/>
                      <a:pt x="70" y="76"/>
                    </a:cubicBezTo>
                    <a:cubicBezTo>
                      <a:pt x="71" y="76"/>
                      <a:pt x="71" y="77"/>
                      <a:pt x="71" y="77"/>
                    </a:cubicBezTo>
                    <a:cubicBezTo>
                      <a:pt x="71" y="77"/>
                      <a:pt x="71" y="77"/>
                      <a:pt x="71" y="77"/>
                    </a:cubicBezTo>
                    <a:cubicBezTo>
                      <a:pt x="71" y="77"/>
                      <a:pt x="70" y="77"/>
                      <a:pt x="70" y="77"/>
                    </a:cubicBezTo>
                    <a:cubicBezTo>
                      <a:pt x="70" y="77"/>
                      <a:pt x="70" y="77"/>
                      <a:pt x="70" y="77"/>
                    </a:cubicBezTo>
                    <a:cubicBezTo>
                      <a:pt x="70" y="77"/>
                      <a:pt x="70" y="77"/>
                      <a:pt x="70" y="77"/>
                    </a:cubicBezTo>
                    <a:moveTo>
                      <a:pt x="73" y="77"/>
                    </a:moveTo>
                    <a:cubicBezTo>
                      <a:pt x="74" y="76"/>
                      <a:pt x="74" y="76"/>
                      <a:pt x="74" y="76"/>
                    </a:cubicBezTo>
                    <a:cubicBezTo>
                      <a:pt x="73" y="77"/>
                      <a:pt x="73" y="77"/>
                      <a:pt x="73" y="77"/>
                    </a:cubicBezTo>
                    <a:moveTo>
                      <a:pt x="67" y="77"/>
                    </a:moveTo>
                    <a:cubicBezTo>
                      <a:pt x="67" y="77"/>
                      <a:pt x="66" y="76"/>
                      <a:pt x="66" y="76"/>
                    </a:cubicBezTo>
                    <a:cubicBezTo>
                      <a:pt x="67" y="77"/>
                      <a:pt x="67" y="77"/>
                      <a:pt x="67" y="77"/>
                    </a:cubicBezTo>
                    <a:cubicBezTo>
                      <a:pt x="67" y="77"/>
                      <a:pt x="67" y="77"/>
                      <a:pt x="67" y="77"/>
                    </a:cubicBezTo>
                    <a:moveTo>
                      <a:pt x="66" y="76"/>
                    </a:moveTo>
                    <a:cubicBezTo>
                      <a:pt x="66" y="76"/>
                      <a:pt x="66" y="76"/>
                      <a:pt x="66" y="76"/>
                    </a:cubicBezTo>
                    <a:cubicBezTo>
                      <a:pt x="66" y="76"/>
                      <a:pt x="66" y="76"/>
                      <a:pt x="66" y="76"/>
                    </a:cubicBezTo>
                    <a:moveTo>
                      <a:pt x="57" y="76"/>
                    </a:moveTo>
                    <a:cubicBezTo>
                      <a:pt x="57" y="76"/>
                      <a:pt x="57" y="76"/>
                      <a:pt x="57" y="76"/>
                    </a:cubicBezTo>
                    <a:cubicBezTo>
                      <a:pt x="57" y="76"/>
                      <a:pt x="57" y="76"/>
                      <a:pt x="57" y="76"/>
                    </a:cubicBezTo>
                    <a:moveTo>
                      <a:pt x="75" y="76"/>
                    </a:moveTo>
                    <a:cubicBezTo>
                      <a:pt x="75" y="76"/>
                      <a:pt x="75" y="76"/>
                      <a:pt x="75" y="76"/>
                    </a:cubicBezTo>
                    <a:cubicBezTo>
                      <a:pt x="76" y="76"/>
                      <a:pt x="75" y="76"/>
                      <a:pt x="75" y="76"/>
                    </a:cubicBezTo>
                    <a:moveTo>
                      <a:pt x="55" y="76"/>
                    </a:moveTo>
                    <a:cubicBezTo>
                      <a:pt x="55" y="75"/>
                      <a:pt x="55" y="75"/>
                      <a:pt x="55" y="75"/>
                    </a:cubicBezTo>
                    <a:cubicBezTo>
                      <a:pt x="55" y="75"/>
                      <a:pt x="55" y="76"/>
                      <a:pt x="56" y="76"/>
                    </a:cubicBezTo>
                    <a:cubicBezTo>
                      <a:pt x="56" y="76"/>
                      <a:pt x="56" y="76"/>
                      <a:pt x="56" y="76"/>
                    </a:cubicBezTo>
                    <a:cubicBezTo>
                      <a:pt x="56" y="76"/>
                      <a:pt x="56" y="76"/>
                      <a:pt x="56" y="76"/>
                    </a:cubicBezTo>
                    <a:cubicBezTo>
                      <a:pt x="57" y="76"/>
                      <a:pt x="57" y="76"/>
                      <a:pt x="57" y="76"/>
                    </a:cubicBezTo>
                    <a:cubicBezTo>
                      <a:pt x="57" y="76"/>
                      <a:pt x="57" y="76"/>
                      <a:pt x="57" y="76"/>
                    </a:cubicBezTo>
                    <a:cubicBezTo>
                      <a:pt x="57" y="76"/>
                      <a:pt x="56" y="76"/>
                      <a:pt x="56" y="76"/>
                    </a:cubicBezTo>
                    <a:cubicBezTo>
                      <a:pt x="56" y="76"/>
                      <a:pt x="56" y="76"/>
                      <a:pt x="56" y="76"/>
                    </a:cubicBezTo>
                    <a:cubicBezTo>
                      <a:pt x="55" y="76"/>
                      <a:pt x="55" y="76"/>
                      <a:pt x="55" y="76"/>
                    </a:cubicBezTo>
                    <a:cubicBezTo>
                      <a:pt x="55" y="76"/>
                      <a:pt x="55" y="76"/>
                      <a:pt x="55" y="76"/>
                    </a:cubicBezTo>
                    <a:moveTo>
                      <a:pt x="59" y="76"/>
                    </a:moveTo>
                    <a:cubicBezTo>
                      <a:pt x="59" y="76"/>
                      <a:pt x="59" y="76"/>
                      <a:pt x="59" y="76"/>
                    </a:cubicBezTo>
                    <a:cubicBezTo>
                      <a:pt x="59" y="75"/>
                      <a:pt x="59" y="75"/>
                      <a:pt x="59" y="75"/>
                    </a:cubicBezTo>
                    <a:cubicBezTo>
                      <a:pt x="59" y="75"/>
                      <a:pt x="59" y="75"/>
                      <a:pt x="59" y="75"/>
                    </a:cubicBezTo>
                    <a:cubicBezTo>
                      <a:pt x="59" y="75"/>
                      <a:pt x="59" y="75"/>
                      <a:pt x="60" y="76"/>
                    </a:cubicBezTo>
                    <a:cubicBezTo>
                      <a:pt x="60" y="76"/>
                      <a:pt x="60" y="76"/>
                      <a:pt x="61" y="76"/>
                    </a:cubicBezTo>
                    <a:cubicBezTo>
                      <a:pt x="61" y="76"/>
                      <a:pt x="61" y="76"/>
                      <a:pt x="61" y="76"/>
                    </a:cubicBezTo>
                    <a:cubicBezTo>
                      <a:pt x="60" y="76"/>
                      <a:pt x="60" y="76"/>
                      <a:pt x="60" y="76"/>
                    </a:cubicBezTo>
                    <a:cubicBezTo>
                      <a:pt x="60" y="77"/>
                      <a:pt x="60" y="77"/>
                      <a:pt x="60" y="77"/>
                    </a:cubicBezTo>
                    <a:cubicBezTo>
                      <a:pt x="60" y="77"/>
                      <a:pt x="61" y="77"/>
                      <a:pt x="61" y="77"/>
                    </a:cubicBezTo>
                    <a:cubicBezTo>
                      <a:pt x="61" y="77"/>
                      <a:pt x="60" y="77"/>
                      <a:pt x="60" y="78"/>
                    </a:cubicBezTo>
                    <a:cubicBezTo>
                      <a:pt x="60" y="78"/>
                      <a:pt x="60" y="79"/>
                      <a:pt x="61" y="79"/>
                    </a:cubicBezTo>
                    <a:cubicBezTo>
                      <a:pt x="61" y="79"/>
                      <a:pt x="61" y="79"/>
                      <a:pt x="61" y="79"/>
                    </a:cubicBezTo>
                    <a:cubicBezTo>
                      <a:pt x="61" y="79"/>
                      <a:pt x="61" y="79"/>
                      <a:pt x="61" y="79"/>
                    </a:cubicBezTo>
                    <a:cubicBezTo>
                      <a:pt x="62" y="79"/>
                      <a:pt x="62" y="78"/>
                      <a:pt x="62" y="77"/>
                    </a:cubicBezTo>
                    <a:cubicBezTo>
                      <a:pt x="63" y="78"/>
                      <a:pt x="63" y="78"/>
                      <a:pt x="64" y="78"/>
                    </a:cubicBezTo>
                    <a:cubicBezTo>
                      <a:pt x="64" y="78"/>
                      <a:pt x="64" y="77"/>
                      <a:pt x="63" y="77"/>
                    </a:cubicBezTo>
                    <a:cubicBezTo>
                      <a:pt x="64" y="76"/>
                      <a:pt x="64" y="76"/>
                      <a:pt x="64" y="76"/>
                    </a:cubicBezTo>
                    <a:cubicBezTo>
                      <a:pt x="64" y="76"/>
                      <a:pt x="64" y="76"/>
                      <a:pt x="64" y="76"/>
                    </a:cubicBezTo>
                    <a:cubicBezTo>
                      <a:pt x="64" y="76"/>
                      <a:pt x="64" y="76"/>
                      <a:pt x="64" y="76"/>
                    </a:cubicBezTo>
                    <a:cubicBezTo>
                      <a:pt x="64" y="76"/>
                      <a:pt x="64" y="76"/>
                      <a:pt x="63" y="76"/>
                    </a:cubicBezTo>
                    <a:cubicBezTo>
                      <a:pt x="63" y="76"/>
                      <a:pt x="63" y="76"/>
                      <a:pt x="63" y="76"/>
                    </a:cubicBezTo>
                    <a:cubicBezTo>
                      <a:pt x="63" y="76"/>
                      <a:pt x="63" y="76"/>
                      <a:pt x="63" y="76"/>
                    </a:cubicBezTo>
                    <a:cubicBezTo>
                      <a:pt x="63" y="76"/>
                      <a:pt x="63" y="76"/>
                      <a:pt x="64" y="76"/>
                    </a:cubicBezTo>
                    <a:cubicBezTo>
                      <a:pt x="64" y="76"/>
                      <a:pt x="64" y="76"/>
                      <a:pt x="64" y="76"/>
                    </a:cubicBezTo>
                    <a:cubicBezTo>
                      <a:pt x="64" y="76"/>
                      <a:pt x="64" y="76"/>
                      <a:pt x="64" y="75"/>
                    </a:cubicBezTo>
                    <a:cubicBezTo>
                      <a:pt x="64" y="76"/>
                      <a:pt x="65" y="76"/>
                      <a:pt x="65" y="76"/>
                    </a:cubicBezTo>
                    <a:cubicBezTo>
                      <a:pt x="64" y="76"/>
                      <a:pt x="64" y="77"/>
                      <a:pt x="64" y="77"/>
                    </a:cubicBezTo>
                    <a:cubicBezTo>
                      <a:pt x="64" y="77"/>
                      <a:pt x="64" y="77"/>
                      <a:pt x="64" y="77"/>
                    </a:cubicBezTo>
                    <a:cubicBezTo>
                      <a:pt x="65" y="77"/>
                      <a:pt x="65" y="76"/>
                      <a:pt x="65" y="76"/>
                    </a:cubicBezTo>
                    <a:cubicBezTo>
                      <a:pt x="65" y="76"/>
                      <a:pt x="65" y="77"/>
                      <a:pt x="64" y="77"/>
                    </a:cubicBezTo>
                    <a:cubicBezTo>
                      <a:pt x="64" y="78"/>
                      <a:pt x="64" y="79"/>
                      <a:pt x="64" y="80"/>
                    </a:cubicBezTo>
                    <a:cubicBezTo>
                      <a:pt x="64" y="81"/>
                      <a:pt x="64" y="81"/>
                      <a:pt x="64" y="81"/>
                    </a:cubicBezTo>
                    <a:cubicBezTo>
                      <a:pt x="64" y="81"/>
                      <a:pt x="64" y="82"/>
                      <a:pt x="64" y="82"/>
                    </a:cubicBezTo>
                    <a:cubicBezTo>
                      <a:pt x="64" y="83"/>
                      <a:pt x="64" y="82"/>
                      <a:pt x="64" y="83"/>
                    </a:cubicBezTo>
                    <a:cubicBezTo>
                      <a:pt x="65" y="84"/>
                      <a:pt x="65" y="86"/>
                      <a:pt x="64" y="88"/>
                    </a:cubicBezTo>
                    <a:cubicBezTo>
                      <a:pt x="65" y="89"/>
                      <a:pt x="65" y="89"/>
                      <a:pt x="65" y="89"/>
                    </a:cubicBezTo>
                    <a:cubicBezTo>
                      <a:pt x="65" y="89"/>
                      <a:pt x="65" y="89"/>
                      <a:pt x="65" y="89"/>
                    </a:cubicBezTo>
                    <a:cubicBezTo>
                      <a:pt x="65" y="89"/>
                      <a:pt x="65" y="88"/>
                      <a:pt x="64" y="88"/>
                    </a:cubicBezTo>
                    <a:cubicBezTo>
                      <a:pt x="64" y="88"/>
                      <a:pt x="64" y="88"/>
                      <a:pt x="64" y="88"/>
                    </a:cubicBezTo>
                    <a:cubicBezTo>
                      <a:pt x="64" y="88"/>
                      <a:pt x="64" y="88"/>
                      <a:pt x="64" y="88"/>
                    </a:cubicBezTo>
                    <a:cubicBezTo>
                      <a:pt x="64" y="89"/>
                      <a:pt x="63" y="89"/>
                      <a:pt x="63" y="89"/>
                    </a:cubicBezTo>
                    <a:cubicBezTo>
                      <a:pt x="63" y="89"/>
                      <a:pt x="63" y="89"/>
                      <a:pt x="63" y="89"/>
                    </a:cubicBezTo>
                    <a:cubicBezTo>
                      <a:pt x="63" y="87"/>
                      <a:pt x="63" y="86"/>
                      <a:pt x="64" y="86"/>
                    </a:cubicBezTo>
                    <a:cubicBezTo>
                      <a:pt x="64" y="86"/>
                      <a:pt x="64" y="86"/>
                      <a:pt x="64" y="86"/>
                    </a:cubicBezTo>
                    <a:cubicBezTo>
                      <a:pt x="64" y="86"/>
                      <a:pt x="64" y="86"/>
                      <a:pt x="64" y="86"/>
                    </a:cubicBezTo>
                    <a:cubicBezTo>
                      <a:pt x="64" y="86"/>
                      <a:pt x="64" y="86"/>
                      <a:pt x="64" y="86"/>
                    </a:cubicBezTo>
                    <a:cubicBezTo>
                      <a:pt x="64" y="86"/>
                      <a:pt x="64" y="86"/>
                      <a:pt x="64" y="86"/>
                    </a:cubicBezTo>
                    <a:cubicBezTo>
                      <a:pt x="64" y="85"/>
                      <a:pt x="64" y="85"/>
                      <a:pt x="64" y="85"/>
                    </a:cubicBezTo>
                    <a:cubicBezTo>
                      <a:pt x="64" y="85"/>
                      <a:pt x="64" y="85"/>
                      <a:pt x="64" y="85"/>
                    </a:cubicBezTo>
                    <a:cubicBezTo>
                      <a:pt x="64" y="85"/>
                      <a:pt x="64" y="85"/>
                      <a:pt x="64" y="85"/>
                    </a:cubicBezTo>
                    <a:cubicBezTo>
                      <a:pt x="64" y="85"/>
                      <a:pt x="63" y="85"/>
                      <a:pt x="63" y="85"/>
                    </a:cubicBezTo>
                    <a:cubicBezTo>
                      <a:pt x="63" y="85"/>
                      <a:pt x="63" y="85"/>
                      <a:pt x="63" y="85"/>
                    </a:cubicBezTo>
                    <a:cubicBezTo>
                      <a:pt x="63" y="84"/>
                      <a:pt x="64" y="84"/>
                      <a:pt x="64" y="84"/>
                    </a:cubicBezTo>
                    <a:cubicBezTo>
                      <a:pt x="63" y="84"/>
                      <a:pt x="63" y="84"/>
                      <a:pt x="63" y="83"/>
                    </a:cubicBezTo>
                    <a:cubicBezTo>
                      <a:pt x="63" y="83"/>
                      <a:pt x="63" y="83"/>
                      <a:pt x="63" y="83"/>
                    </a:cubicBezTo>
                    <a:cubicBezTo>
                      <a:pt x="63" y="83"/>
                      <a:pt x="63" y="83"/>
                      <a:pt x="63" y="83"/>
                    </a:cubicBezTo>
                    <a:cubicBezTo>
                      <a:pt x="63" y="84"/>
                      <a:pt x="63" y="84"/>
                      <a:pt x="62" y="84"/>
                    </a:cubicBezTo>
                    <a:cubicBezTo>
                      <a:pt x="62" y="84"/>
                      <a:pt x="62" y="84"/>
                      <a:pt x="62" y="84"/>
                    </a:cubicBezTo>
                    <a:cubicBezTo>
                      <a:pt x="62" y="82"/>
                      <a:pt x="62" y="82"/>
                      <a:pt x="62" y="80"/>
                    </a:cubicBezTo>
                    <a:cubicBezTo>
                      <a:pt x="62" y="80"/>
                      <a:pt x="62" y="80"/>
                      <a:pt x="62" y="80"/>
                    </a:cubicBezTo>
                    <a:cubicBezTo>
                      <a:pt x="62" y="80"/>
                      <a:pt x="62" y="80"/>
                      <a:pt x="62" y="80"/>
                    </a:cubicBezTo>
                    <a:cubicBezTo>
                      <a:pt x="61" y="79"/>
                      <a:pt x="58" y="80"/>
                      <a:pt x="58" y="77"/>
                    </a:cubicBezTo>
                    <a:cubicBezTo>
                      <a:pt x="58" y="77"/>
                      <a:pt x="58" y="77"/>
                      <a:pt x="58" y="76"/>
                    </a:cubicBezTo>
                    <a:cubicBezTo>
                      <a:pt x="58" y="76"/>
                      <a:pt x="58" y="76"/>
                      <a:pt x="58" y="76"/>
                    </a:cubicBezTo>
                    <a:cubicBezTo>
                      <a:pt x="58" y="76"/>
                      <a:pt x="59" y="76"/>
                      <a:pt x="59" y="76"/>
                    </a:cubicBezTo>
                    <a:cubicBezTo>
                      <a:pt x="59" y="76"/>
                      <a:pt x="59" y="76"/>
                      <a:pt x="59" y="76"/>
                    </a:cubicBezTo>
                    <a:moveTo>
                      <a:pt x="71" y="76"/>
                    </a:moveTo>
                    <a:cubicBezTo>
                      <a:pt x="71" y="76"/>
                      <a:pt x="71" y="76"/>
                      <a:pt x="71" y="75"/>
                    </a:cubicBezTo>
                    <a:cubicBezTo>
                      <a:pt x="72" y="75"/>
                      <a:pt x="72" y="75"/>
                      <a:pt x="72" y="75"/>
                    </a:cubicBezTo>
                    <a:cubicBezTo>
                      <a:pt x="72" y="75"/>
                      <a:pt x="73" y="75"/>
                      <a:pt x="73" y="75"/>
                    </a:cubicBezTo>
                    <a:cubicBezTo>
                      <a:pt x="73" y="76"/>
                      <a:pt x="71" y="75"/>
                      <a:pt x="71" y="76"/>
                    </a:cubicBezTo>
                    <a:moveTo>
                      <a:pt x="69" y="75"/>
                    </a:moveTo>
                    <a:cubicBezTo>
                      <a:pt x="69" y="75"/>
                      <a:pt x="69" y="74"/>
                      <a:pt x="70" y="74"/>
                    </a:cubicBezTo>
                    <a:cubicBezTo>
                      <a:pt x="70" y="74"/>
                      <a:pt x="70" y="74"/>
                      <a:pt x="70" y="74"/>
                    </a:cubicBezTo>
                    <a:cubicBezTo>
                      <a:pt x="70" y="75"/>
                      <a:pt x="69" y="75"/>
                      <a:pt x="69" y="75"/>
                    </a:cubicBezTo>
                    <a:cubicBezTo>
                      <a:pt x="69" y="75"/>
                      <a:pt x="69" y="75"/>
                      <a:pt x="69" y="75"/>
                    </a:cubicBezTo>
                    <a:cubicBezTo>
                      <a:pt x="69" y="75"/>
                      <a:pt x="69" y="75"/>
                      <a:pt x="69" y="75"/>
                    </a:cubicBezTo>
                    <a:moveTo>
                      <a:pt x="60" y="74"/>
                    </a:moveTo>
                    <a:cubicBezTo>
                      <a:pt x="60" y="74"/>
                      <a:pt x="60" y="74"/>
                      <a:pt x="60" y="74"/>
                    </a:cubicBezTo>
                    <a:cubicBezTo>
                      <a:pt x="60" y="74"/>
                      <a:pt x="60" y="74"/>
                      <a:pt x="60" y="74"/>
                    </a:cubicBezTo>
                    <a:cubicBezTo>
                      <a:pt x="60" y="74"/>
                      <a:pt x="60" y="74"/>
                      <a:pt x="61" y="74"/>
                    </a:cubicBezTo>
                    <a:cubicBezTo>
                      <a:pt x="61" y="74"/>
                      <a:pt x="60" y="74"/>
                      <a:pt x="60" y="74"/>
                    </a:cubicBezTo>
                    <a:moveTo>
                      <a:pt x="58" y="74"/>
                    </a:moveTo>
                    <a:cubicBezTo>
                      <a:pt x="58" y="74"/>
                      <a:pt x="58" y="74"/>
                      <a:pt x="58" y="74"/>
                    </a:cubicBezTo>
                    <a:cubicBezTo>
                      <a:pt x="58" y="74"/>
                      <a:pt x="58" y="74"/>
                      <a:pt x="58" y="74"/>
                    </a:cubicBezTo>
                    <a:cubicBezTo>
                      <a:pt x="58" y="74"/>
                      <a:pt x="58" y="75"/>
                      <a:pt x="58" y="75"/>
                    </a:cubicBezTo>
                    <a:cubicBezTo>
                      <a:pt x="58" y="75"/>
                      <a:pt x="57" y="74"/>
                      <a:pt x="57" y="74"/>
                    </a:cubicBezTo>
                    <a:cubicBezTo>
                      <a:pt x="57" y="74"/>
                      <a:pt x="58" y="74"/>
                      <a:pt x="58" y="74"/>
                    </a:cubicBezTo>
                    <a:moveTo>
                      <a:pt x="71" y="74"/>
                    </a:moveTo>
                    <a:cubicBezTo>
                      <a:pt x="71" y="74"/>
                      <a:pt x="71" y="74"/>
                      <a:pt x="71" y="74"/>
                    </a:cubicBezTo>
                    <a:cubicBezTo>
                      <a:pt x="71" y="74"/>
                      <a:pt x="71" y="74"/>
                      <a:pt x="72" y="74"/>
                    </a:cubicBezTo>
                    <a:cubicBezTo>
                      <a:pt x="72" y="74"/>
                      <a:pt x="72" y="74"/>
                      <a:pt x="72" y="74"/>
                    </a:cubicBezTo>
                    <a:cubicBezTo>
                      <a:pt x="72" y="74"/>
                      <a:pt x="71" y="74"/>
                      <a:pt x="71" y="74"/>
                    </a:cubicBezTo>
                    <a:moveTo>
                      <a:pt x="57" y="75"/>
                    </a:moveTo>
                    <a:cubicBezTo>
                      <a:pt x="56" y="75"/>
                      <a:pt x="56" y="74"/>
                      <a:pt x="57" y="73"/>
                    </a:cubicBezTo>
                    <a:cubicBezTo>
                      <a:pt x="57" y="74"/>
                      <a:pt x="56" y="74"/>
                      <a:pt x="57" y="75"/>
                    </a:cubicBezTo>
                    <a:moveTo>
                      <a:pt x="62" y="74"/>
                    </a:moveTo>
                    <a:cubicBezTo>
                      <a:pt x="61" y="74"/>
                      <a:pt x="61" y="73"/>
                      <a:pt x="62" y="73"/>
                    </a:cubicBezTo>
                    <a:cubicBezTo>
                      <a:pt x="62" y="73"/>
                      <a:pt x="62" y="73"/>
                      <a:pt x="62" y="73"/>
                    </a:cubicBezTo>
                    <a:cubicBezTo>
                      <a:pt x="62" y="74"/>
                      <a:pt x="62" y="74"/>
                      <a:pt x="62" y="74"/>
                    </a:cubicBezTo>
                    <a:moveTo>
                      <a:pt x="49" y="75"/>
                    </a:moveTo>
                    <a:cubicBezTo>
                      <a:pt x="49" y="74"/>
                      <a:pt x="49" y="74"/>
                      <a:pt x="50" y="73"/>
                    </a:cubicBezTo>
                    <a:cubicBezTo>
                      <a:pt x="50" y="74"/>
                      <a:pt x="50" y="75"/>
                      <a:pt x="49" y="75"/>
                    </a:cubicBezTo>
                    <a:moveTo>
                      <a:pt x="63" y="74"/>
                    </a:moveTo>
                    <a:cubicBezTo>
                      <a:pt x="63" y="74"/>
                      <a:pt x="64" y="73"/>
                      <a:pt x="64" y="73"/>
                    </a:cubicBezTo>
                    <a:cubicBezTo>
                      <a:pt x="63" y="74"/>
                      <a:pt x="63" y="74"/>
                      <a:pt x="63" y="74"/>
                    </a:cubicBezTo>
                    <a:moveTo>
                      <a:pt x="54" y="74"/>
                    </a:moveTo>
                    <a:cubicBezTo>
                      <a:pt x="54" y="74"/>
                      <a:pt x="55" y="73"/>
                      <a:pt x="54" y="73"/>
                    </a:cubicBezTo>
                    <a:cubicBezTo>
                      <a:pt x="54" y="73"/>
                      <a:pt x="55" y="73"/>
                      <a:pt x="55" y="73"/>
                    </a:cubicBezTo>
                    <a:cubicBezTo>
                      <a:pt x="55" y="73"/>
                      <a:pt x="55" y="73"/>
                      <a:pt x="55" y="73"/>
                    </a:cubicBezTo>
                    <a:cubicBezTo>
                      <a:pt x="55" y="73"/>
                      <a:pt x="55" y="73"/>
                      <a:pt x="55" y="73"/>
                    </a:cubicBezTo>
                    <a:cubicBezTo>
                      <a:pt x="55" y="73"/>
                      <a:pt x="55" y="73"/>
                      <a:pt x="55" y="73"/>
                    </a:cubicBezTo>
                    <a:cubicBezTo>
                      <a:pt x="55" y="73"/>
                      <a:pt x="54" y="73"/>
                      <a:pt x="55" y="74"/>
                    </a:cubicBezTo>
                    <a:cubicBezTo>
                      <a:pt x="54" y="74"/>
                      <a:pt x="54" y="74"/>
                      <a:pt x="54" y="74"/>
                    </a:cubicBezTo>
                    <a:moveTo>
                      <a:pt x="48" y="73"/>
                    </a:moveTo>
                    <a:cubicBezTo>
                      <a:pt x="48" y="73"/>
                      <a:pt x="48" y="73"/>
                      <a:pt x="48" y="73"/>
                    </a:cubicBezTo>
                    <a:cubicBezTo>
                      <a:pt x="48" y="73"/>
                      <a:pt x="48" y="73"/>
                      <a:pt x="48" y="73"/>
                    </a:cubicBezTo>
                    <a:cubicBezTo>
                      <a:pt x="49" y="73"/>
                      <a:pt x="48" y="73"/>
                      <a:pt x="48" y="73"/>
                    </a:cubicBezTo>
                    <a:moveTo>
                      <a:pt x="53" y="73"/>
                    </a:moveTo>
                    <a:cubicBezTo>
                      <a:pt x="53" y="73"/>
                      <a:pt x="52" y="73"/>
                      <a:pt x="52" y="73"/>
                    </a:cubicBezTo>
                    <a:cubicBezTo>
                      <a:pt x="52" y="72"/>
                      <a:pt x="52" y="72"/>
                      <a:pt x="53" y="72"/>
                    </a:cubicBezTo>
                    <a:cubicBezTo>
                      <a:pt x="53" y="72"/>
                      <a:pt x="53" y="72"/>
                      <a:pt x="53" y="72"/>
                    </a:cubicBezTo>
                    <a:cubicBezTo>
                      <a:pt x="53" y="72"/>
                      <a:pt x="53" y="72"/>
                      <a:pt x="53" y="72"/>
                    </a:cubicBezTo>
                    <a:cubicBezTo>
                      <a:pt x="53" y="72"/>
                      <a:pt x="53" y="72"/>
                      <a:pt x="54" y="72"/>
                    </a:cubicBezTo>
                    <a:cubicBezTo>
                      <a:pt x="54" y="73"/>
                      <a:pt x="53" y="73"/>
                      <a:pt x="53" y="73"/>
                    </a:cubicBezTo>
                    <a:moveTo>
                      <a:pt x="47" y="72"/>
                    </a:moveTo>
                    <a:cubicBezTo>
                      <a:pt x="47" y="72"/>
                      <a:pt x="47" y="72"/>
                      <a:pt x="47" y="72"/>
                    </a:cubicBezTo>
                    <a:cubicBezTo>
                      <a:pt x="47" y="72"/>
                      <a:pt x="47" y="72"/>
                      <a:pt x="47" y="72"/>
                    </a:cubicBezTo>
                    <a:cubicBezTo>
                      <a:pt x="48" y="72"/>
                      <a:pt x="48" y="72"/>
                      <a:pt x="48" y="73"/>
                    </a:cubicBezTo>
                    <a:cubicBezTo>
                      <a:pt x="47" y="73"/>
                      <a:pt x="47" y="73"/>
                      <a:pt x="47" y="73"/>
                    </a:cubicBezTo>
                    <a:cubicBezTo>
                      <a:pt x="47" y="73"/>
                      <a:pt x="47" y="73"/>
                      <a:pt x="47" y="73"/>
                    </a:cubicBezTo>
                    <a:cubicBezTo>
                      <a:pt x="47" y="72"/>
                      <a:pt x="47" y="72"/>
                      <a:pt x="47" y="72"/>
                    </a:cubicBezTo>
                    <a:cubicBezTo>
                      <a:pt x="47" y="72"/>
                      <a:pt x="47" y="72"/>
                      <a:pt x="47" y="72"/>
                    </a:cubicBezTo>
                    <a:moveTo>
                      <a:pt x="59" y="72"/>
                    </a:moveTo>
                    <a:cubicBezTo>
                      <a:pt x="59" y="72"/>
                      <a:pt x="59" y="72"/>
                      <a:pt x="60" y="72"/>
                    </a:cubicBezTo>
                    <a:cubicBezTo>
                      <a:pt x="60" y="72"/>
                      <a:pt x="59" y="72"/>
                      <a:pt x="59" y="72"/>
                    </a:cubicBezTo>
                    <a:cubicBezTo>
                      <a:pt x="59" y="72"/>
                      <a:pt x="59" y="72"/>
                      <a:pt x="59" y="72"/>
                    </a:cubicBezTo>
                    <a:cubicBezTo>
                      <a:pt x="59" y="72"/>
                      <a:pt x="59" y="72"/>
                      <a:pt x="59" y="72"/>
                    </a:cubicBezTo>
                    <a:moveTo>
                      <a:pt x="61" y="72"/>
                    </a:moveTo>
                    <a:cubicBezTo>
                      <a:pt x="61" y="71"/>
                      <a:pt x="61" y="71"/>
                      <a:pt x="61" y="71"/>
                    </a:cubicBezTo>
                    <a:cubicBezTo>
                      <a:pt x="61" y="72"/>
                      <a:pt x="61" y="72"/>
                      <a:pt x="61" y="72"/>
                    </a:cubicBezTo>
                    <a:cubicBezTo>
                      <a:pt x="61" y="72"/>
                      <a:pt x="61" y="72"/>
                      <a:pt x="61" y="72"/>
                    </a:cubicBezTo>
                    <a:moveTo>
                      <a:pt x="56" y="72"/>
                    </a:moveTo>
                    <a:cubicBezTo>
                      <a:pt x="56" y="72"/>
                      <a:pt x="56" y="72"/>
                      <a:pt x="56" y="71"/>
                    </a:cubicBezTo>
                    <a:cubicBezTo>
                      <a:pt x="56" y="71"/>
                      <a:pt x="56" y="71"/>
                      <a:pt x="56" y="71"/>
                    </a:cubicBezTo>
                    <a:cubicBezTo>
                      <a:pt x="56" y="71"/>
                      <a:pt x="56" y="72"/>
                      <a:pt x="56" y="72"/>
                    </a:cubicBezTo>
                    <a:cubicBezTo>
                      <a:pt x="56" y="72"/>
                      <a:pt x="56" y="72"/>
                      <a:pt x="56" y="72"/>
                    </a:cubicBezTo>
                    <a:cubicBezTo>
                      <a:pt x="56" y="72"/>
                      <a:pt x="56" y="72"/>
                      <a:pt x="56" y="72"/>
                    </a:cubicBezTo>
                    <a:cubicBezTo>
                      <a:pt x="56" y="72"/>
                      <a:pt x="56" y="72"/>
                      <a:pt x="56" y="73"/>
                    </a:cubicBezTo>
                    <a:cubicBezTo>
                      <a:pt x="56" y="73"/>
                      <a:pt x="56" y="73"/>
                      <a:pt x="56" y="73"/>
                    </a:cubicBezTo>
                    <a:cubicBezTo>
                      <a:pt x="56" y="73"/>
                      <a:pt x="56" y="73"/>
                      <a:pt x="56" y="73"/>
                    </a:cubicBezTo>
                    <a:cubicBezTo>
                      <a:pt x="56" y="72"/>
                      <a:pt x="56" y="72"/>
                      <a:pt x="56" y="72"/>
                    </a:cubicBezTo>
                    <a:cubicBezTo>
                      <a:pt x="56" y="72"/>
                      <a:pt x="56" y="72"/>
                      <a:pt x="56" y="72"/>
                    </a:cubicBezTo>
                    <a:moveTo>
                      <a:pt x="67" y="72"/>
                    </a:moveTo>
                    <a:cubicBezTo>
                      <a:pt x="67" y="71"/>
                      <a:pt x="67" y="71"/>
                      <a:pt x="68" y="71"/>
                    </a:cubicBezTo>
                    <a:cubicBezTo>
                      <a:pt x="68" y="71"/>
                      <a:pt x="68" y="71"/>
                      <a:pt x="68" y="71"/>
                    </a:cubicBezTo>
                    <a:cubicBezTo>
                      <a:pt x="68" y="71"/>
                      <a:pt x="67" y="72"/>
                      <a:pt x="67" y="72"/>
                    </a:cubicBezTo>
                    <a:moveTo>
                      <a:pt x="50" y="71"/>
                    </a:moveTo>
                    <a:cubicBezTo>
                      <a:pt x="51" y="71"/>
                      <a:pt x="51" y="71"/>
                      <a:pt x="52" y="71"/>
                    </a:cubicBezTo>
                    <a:cubicBezTo>
                      <a:pt x="52" y="71"/>
                      <a:pt x="52" y="71"/>
                      <a:pt x="53" y="71"/>
                    </a:cubicBezTo>
                    <a:cubicBezTo>
                      <a:pt x="53" y="71"/>
                      <a:pt x="53" y="71"/>
                      <a:pt x="53" y="71"/>
                    </a:cubicBezTo>
                    <a:cubicBezTo>
                      <a:pt x="53" y="71"/>
                      <a:pt x="53" y="71"/>
                      <a:pt x="53" y="71"/>
                    </a:cubicBezTo>
                    <a:cubicBezTo>
                      <a:pt x="53" y="71"/>
                      <a:pt x="53" y="71"/>
                      <a:pt x="53" y="71"/>
                    </a:cubicBezTo>
                    <a:cubicBezTo>
                      <a:pt x="53" y="71"/>
                      <a:pt x="53" y="72"/>
                      <a:pt x="52" y="72"/>
                    </a:cubicBezTo>
                    <a:cubicBezTo>
                      <a:pt x="52" y="72"/>
                      <a:pt x="52" y="72"/>
                      <a:pt x="52" y="72"/>
                    </a:cubicBezTo>
                    <a:cubicBezTo>
                      <a:pt x="52" y="72"/>
                      <a:pt x="51" y="72"/>
                      <a:pt x="51" y="72"/>
                    </a:cubicBezTo>
                    <a:cubicBezTo>
                      <a:pt x="51" y="72"/>
                      <a:pt x="51" y="72"/>
                      <a:pt x="51" y="72"/>
                    </a:cubicBezTo>
                    <a:cubicBezTo>
                      <a:pt x="51" y="72"/>
                      <a:pt x="51" y="72"/>
                      <a:pt x="51" y="72"/>
                    </a:cubicBezTo>
                    <a:cubicBezTo>
                      <a:pt x="51" y="72"/>
                      <a:pt x="51" y="72"/>
                      <a:pt x="51" y="72"/>
                    </a:cubicBezTo>
                    <a:cubicBezTo>
                      <a:pt x="51" y="72"/>
                      <a:pt x="51" y="72"/>
                      <a:pt x="51" y="72"/>
                    </a:cubicBezTo>
                    <a:cubicBezTo>
                      <a:pt x="51" y="72"/>
                      <a:pt x="51" y="72"/>
                      <a:pt x="51" y="72"/>
                    </a:cubicBezTo>
                    <a:cubicBezTo>
                      <a:pt x="50" y="71"/>
                      <a:pt x="50" y="71"/>
                      <a:pt x="50" y="71"/>
                    </a:cubicBezTo>
                    <a:cubicBezTo>
                      <a:pt x="50" y="71"/>
                      <a:pt x="50" y="71"/>
                      <a:pt x="50" y="71"/>
                    </a:cubicBezTo>
                    <a:moveTo>
                      <a:pt x="46" y="71"/>
                    </a:moveTo>
                    <a:cubicBezTo>
                      <a:pt x="46" y="70"/>
                      <a:pt x="46" y="70"/>
                      <a:pt x="46" y="70"/>
                    </a:cubicBezTo>
                    <a:cubicBezTo>
                      <a:pt x="46" y="71"/>
                      <a:pt x="46" y="71"/>
                      <a:pt x="46" y="71"/>
                    </a:cubicBezTo>
                    <a:cubicBezTo>
                      <a:pt x="46" y="71"/>
                      <a:pt x="46" y="71"/>
                      <a:pt x="46" y="71"/>
                    </a:cubicBezTo>
                    <a:moveTo>
                      <a:pt x="58" y="70"/>
                    </a:moveTo>
                    <a:cubicBezTo>
                      <a:pt x="58" y="70"/>
                      <a:pt x="59" y="70"/>
                      <a:pt x="59" y="70"/>
                    </a:cubicBezTo>
                    <a:cubicBezTo>
                      <a:pt x="59" y="70"/>
                      <a:pt x="59" y="70"/>
                      <a:pt x="60" y="70"/>
                    </a:cubicBezTo>
                    <a:cubicBezTo>
                      <a:pt x="59" y="70"/>
                      <a:pt x="59" y="70"/>
                      <a:pt x="59" y="70"/>
                    </a:cubicBezTo>
                    <a:cubicBezTo>
                      <a:pt x="59" y="70"/>
                      <a:pt x="59" y="70"/>
                      <a:pt x="59" y="70"/>
                    </a:cubicBezTo>
                    <a:cubicBezTo>
                      <a:pt x="59" y="70"/>
                      <a:pt x="59" y="70"/>
                      <a:pt x="59" y="70"/>
                    </a:cubicBezTo>
                    <a:cubicBezTo>
                      <a:pt x="59" y="70"/>
                      <a:pt x="59" y="70"/>
                      <a:pt x="58" y="70"/>
                    </a:cubicBezTo>
                    <a:moveTo>
                      <a:pt x="53" y="70"/>
                    </a:moveTo>
                    <a:cubicBezTo>
                      <a:pt x="53" y="70"/>
                      <a:pt x="53" y="70"/>
                      <a:pt x="53" y="70"/>
                    </a:cubicBezTo>
                    <a:cubicBezTo>
                      <a:pt x="53" y="70"/>
                      <a:pt x="54" y="70"/>
                      <a:pt x="54" y="71"/>
                    </a:cubicBezTo>
                    <a:cubicBezTo>
                      <a:pt x="54" y="71"/>
                      <a:pt x="54" y="71"/>
                      <a:pt x="54" y="71"/>
                    </a:cubicBezTo>
                    <a:cubicBezTo>
                      <a:pt x="54" y="71"/>
                      <a:pt x="53" y="70"/>
                      <a:pt x="53" y="70"/>
                    </a:cubicBezTo>
                    <a:cubicBezTo>
                      <a:pt x="53" y="70"/>
                      <a:pt x="53" y="70"/>
                      <a:pt x="53" y="70"/>
                    </a:cubicBezTo>
                    <a:cubicBezTo>
                      <a:pt x="53" y="70"/>
                      <a:pt x="53" y="70"/>
                      <a:pt x="53" y="70"/>
                    </a:cubicBezTo>
                    <a:moveTo>
                      <a:pt x="50" y="70"/>
                    </a:moveTo>
                    <a:cubicBezTo>
                      <a:pt x="50" y="69"/>
                      <a:pt x="51" y="69"/>
                      <a:pt x="51" y="69"/>
                    </a:cubicBezTo>
                    <a:cubicBezTo>
                      <a:pt x="51" y="69"/>
                      <a:pt x="52" y="70"/>
                      <a:pt x="52" y="70"/>
                    </a:cubicBezTo>
                    <a:cubicBezTo>
                      <a:pt x="52" y="70"/>
                      <a:pt x="52" y="70"/>
                      <a:pt x="52" y="70"/>
                    </a:cubicBezTo>
                    <a:cubicBezTo>
                      <a:pt x="51" y="70"/>
                      <a:pt x="50" y="70"/>
                      <a:pt x="50" y="70"/>
                    </a:cubicBezTo>
                    <a:cubicBezTo>
                      <a:pt x="50" y="70"/>
                      <a:pt x="50" y="70"/>
                      <a:pt x="50" y="70"/>
                    </a:cubicBezTo>
                    <a:cubicBezTo>
                      <a:pt x="50" y="70"/>
                      <a:pt x="49" y="70"/>
                      <a:pt x="49" y="71"/>
                    </a:cubicBezTo>
                    <a:cubicBezTo>
                      <a:pt x="49" y="70"/>
                      <a:pt x="49" y="70"/>
                      <a:pt x="50" y="70"/>
                    </a:cubicBezTo>
                    <a:cubicBezTo>
                      <a:pt x="50" y="70"/>
                      <a:pt x="50" y="70"/>
                      <a:pt x="50" y="69"/>
                    </a:cubicBezTo>
                    <a:cubicBezTo>
                      <a:pt x="50" y="69"/>
                      <a:pt x="50" y="70"/>
                      <a:pt x="50" y="70"/>
                    </a:cubicBezTo>
                    <a:moveTo>
                      <a:pt x="47" y="70"/>
                    </a:moveTo>
                    <a:cubicBezTo>
                      <a:pt x="47" y="70"/>
                      <a:pt x="47" y="70"/>
                      <a:pt x="47" y="70"/>
                    </a:cubicBezTo>
                    <a:cubicBezTo>
                      <a:pt x="46" y="69"/>
                      <a:pt x="47" y="69"/>
                      <a:pt x="47" y="69"/>
                    </a:cubicBezTo>
                    <a:cubicBezTo>
                      <a:pt x="47" y="69"/>
                      <a:pt x="47" y="70"/>
                      <a:pt x="47" y="70"/>
                    </a:cubicBezTo>
                    <a:moveTo>
                      <a:pt x="59" y="69"/>
                    </a:moveTo>
                    <a:cubicBezTo>
                      <a:pt x="59" y="68"/>
                      <a:pt x="59" y="68"/>
                      <a:pt x="59" y="68"/>
                    </a:cubicBezTo>
                    <a:cubicBezTo>
                      <a:pt x="59" y="68"/>
                      <a:pt x="59" y="69"/>
                      <a:pt x="59" y="69"/>
                    </a:cubicBezTo>
                    <a:moveTo>
                      <a:pt x="61" y="70"/>
                    </a:moveTo>
                    <a:cubicBezTo>
                      <a:pt x="61" y="70"/>
                      <a:pt x="61" y="70"/>
                      <a:pt x="61" y="70"/>
                    </a:cubicBezTo>
                    <a:cubicBezTo>
                      <a:pt x="61" y="70"/>
                      <a:pt x="62" y="69"/>
                      <a:pt x="61" y="69"/>
                    </a:cubicBezTo>
                    <a:cubicBezTo>
                      <a:pt x="61" y="68"/>
                      <a:pt x="62" y="68"/>
                      <a:pt x="63" y="68"/>
                    </a:cubicBezTo>
                    <a:cubicBezTo>
                      <a:pt x="62" y="68"/>
                      <a:pt x="61" y="69"/>
                      <a:pt x="61" y="71"/>
                    </a:cubicBezTo>
                    <a:cubicBezTo>
                      <a:pt x="61" y="71"/>
                      <a:pt x="61" y="71"/>
                      <a:pt x="61" y="71"/>
                    </a:cubicBezTo>
                    <a:cubicBezTo>
                      <a:pt x="61" y="71"/>
                      <a:pt x="61" y="71"/>
                      <a:pt x="60" y="71"/>
                    </a:cubicBezTo>
                    <a:cubicBezTo>
                      <a:pt x="61" y="71"/>
                      <a:pt x="61" y="71"/>
                      <a:pt x="61" y="71"/>
                    </a:cubicBezTo>
                    <a:cubicBezTo>
                      <a:pt x="60" y="71"/>
                      <a:pt x="60" y="71"/>
                      <a:pt x="60" y="70"/>
                    </a:cubicBezTo>
                    <a:cubicBezTo>
                      <a:pt x="60" y="70"/>
                      <a:pt x="60" y="70"/>
                      <a:pt x="60" y="70"/>
                    </a:cubicBezTo>
                    <a:cubicBezTo>
                      <a:pt x="60" y="70"/>
                      <a:pt x="60" y="70"/>
                      <a:pt x="61" y="70"/>
                    </a:cubicBezTo>
                    <a:cubicBezTo>
                      <a:pt x="61" y="70"/>
                      <a:pt x="61" y="70"/>
                      <a:pt x="61" y="70"/>
                    </a:cubicBezTo>
                    <a:cubicBezTo>
                      <a:pt x="61" y="70"/>
                      <a:pt x="61" y="70"/>
                      <a:pt x="61" y="70"/>
                    </a:cubicBezTo>
                    <a:moveTo>
                      <a:pt x="59" y="68"/>
                    </a:moveTo>
                    <a:cubicBezTo>
                      <a:pt x="59" y="67"/>
                      <a:pt x="59" y="67"/>
                      <a:pt x="59" y="67"/>
                    </a:cubicBezTo>
                    <a:cubicBezTo>
                      <a:pt x="59" y="67"/>
                      <a:pt x="60" y="67"/>
                      <a:pt x="60" y="68"/>
                    </a:cubicBezTo>
                    <a:cubicBezTo>
                      <a:pt x="59" y="68"/>
                      <a:pt x="59" y="68"/>
                      <a:pt x="59" y="68"/>
                    </a:cubicBezTo>
                    <a:moveTo>
                      <a:pt x="53" y="66"/>
                    </a:moveTo>
                    <a:cubicBezTo>
                      <a:pt x="52" y="66"/>
                      <a:pt x="53" y="66"/>
                      <a:pt x="54" y="66"/>
                    </a:cubicBezTo>
                    <a:cubicBezTo>
                      <a:pt x="53" y="66"/>
                      <a:pt x="53" y="66"/>
                      <a:pt x="53" y="66"/>
                    </a:cubicBezTo>
                    <a:moveTo>
                      <a:pt x="45" y="66"/>
                    </a:moveTo>
                    <a:cubicBezTo>
                      <a:pt x="45" y="66"/>
                      <a:pt x="45" y="66"/>
                      <a:pt x="45" y="65"/>
                    </a:cubicBezTo>
                    <a:cubicBezTo>
                      <a:pt x="45" y="65"/>
                      <a:pt x="45" y="65"/>
                      <a:pt x="45" y="65"/>
                    </a:cubicBezTo>
                    <a:cubicBezTo>
                      <a:pt x="45" y="66"/>
                      <a:pt x="45" y="66"/>
                      <a:pt x="45" y="66"/>
                    </a:cubicBezTo>
                    <a:cubicBezTo>
                      <a:pt x="45" y="66"/>
                      <a:pt x="45" y="66"/>
                      <a:pt x="45" y="66"/>
                    </a:cubicBezTo>
                    <a:moveTo>
                      <a:pt x="47" y="66"/>
                    </a:moveTo>
                    <a:cubicBezTo>
                      <a:pt x="47" y="66"/>
                      <a:pt x="47" y="66"/>
                      <a:pt x="47" y="65"/>
                    </a:cubicBezTo>
                    <a:cubicBezTo>
                      <a:pt x="47" y="65"/>
                      <a:pt x="47" y="65"/>
                      <a:pt x="47" y="65"/>
                    </a:cubicBezTo>
                    <a:cubicBezTo>
                      <a:pt x="47" y="65"/>
                      <a:pt x="47" y="65"/>
                      <a:pt x="47" y="65"/>
                    </a:cubicBezTo>
                    <a:cubicBezTo>
                      <a:pt x="47" y="66"/>
                      <a:pt x="47" y="66"/>
                      <a:pt x="47" y="66"/>
                    </a:cubicBezTo>
                    <a:cubicBezTo>
                      <a:pt x="47" y="66"/>
                      <a:pt x="47" y="66"/>
                      <a:pt x="47" y="66"/>
                    </a:cubicBezTo>
                    <a:cubicBezTo>
                      <a:pt x="47" y="66"/>
                      <a:pt x="47" y="66"/>
                      <a:pt x="47" y="66"/>
                    </a:cubicBezTo>
                    <a:cubicBezTo>
                      <a:pt x="47" y="66"/>
                      <a:pt x="47" y="66"/>
                      <a:pt x="47" y="66"/>
                    </a:cubicBezTo>
                    <a:cubicBezTo>
                      <a:pt x="47" y="66"/>
                      <a:pt x="48" y="66"/>
                      <a:pt x="48" y="66"/>
                    </a:cubicBezTo>
                    <a:cubicBezTo>
                      <a:pt x="48" y="67"/>
                      <a:pt x="48" y="67"/>
                      <a:pt x="48" y="67"/>
                    </a:cubicBezTo>
                    <a:cubicBezTo>
                      <a:pt x="47" y="67"/>
                      <a:pt x="47" y="67"/>
                      <a:pt x="47" y="67"/>
                    </a:cubicBezTo>
                    <a:cubicBezTo>
                      <a:pt x="46" y="67"/>
                      <a:pt x="47" y="66"/>
                      <a:pt x="46" y="66"/>
                    </a:cubicBezTo>
                    <a:cubicBezTo>
                      <a:pt x="47" y="66"/>
                      <a:pt x="47" y="66"/>
                      <a:pt x="47" y="66"/>
                    </a:cubicBezTo>
                    <a:moveTo>
                      <a:pt x="64" y="64"/>
                    </a:moveTo>
                    <a:cubicBezTo>
                      <a:pt x="64" y="64"/>
                      <a:pt x="65" y="63"/>
                      <a:pt x="65" y="63"/>
                    </a:cubicBezTo>
                    <a:cubicBezTo>
                      <a:pt x="66" y="63"/>
                      <a:pt x="65" y="64"/>
                      <a:pt x="64" y="64"/>
                    </a:cubicBezTo>
                    <a:moveTo>
                      <a:pt x="60" y="63"/>
                    </a:moveTo>
                    <a:cubicBezTo>
                      <a:pt x="60" y="63"/>
                      <a:pt x="61" y="62"/>
                      <a:pt x="61" y="62"/>
                    </a:cubicBezTo>
                    <a:cubicBezTo>
                      <a:pt x="61" y="62"/>
                      <a:pt x="61" y="62"/>
                      <a:pt x="61" y="62"/>
                    </a:cubicBezTo>
                    <a:cubicBezTo>
                      <a:pt x="61" y="62"/>
                      <a:pt x="61" y="62"/>
                      <a:pt x="61" y="62"/>
                    </a:cubicBezTo>
                    <a:cubicBezTo>
                      <a:pt x="62" y="62"/>
                      <a:pt x="61" y="63"/>
                      <a:pt x="61" y="63"/>
                    </a:cubicBezTo>
                    <a:cubicBezTo>
                      <a:pt x="61" y="63"/>
                      <a:pt x="61" y="63"/>
                      <a:pt x="61" y="63"/>
                    </a:cubicBezTo>
                    <a:cubicBezTo>
                      <a:pt x="61" y="63"/>
                      <a:pt x="61" y="63"/>
                      <a:pt x="61" y="63"/>
                    </a:cubicBezTo>
                    <a:cubicBezTo>
                      <a:pt x="61" y="63"/>
                      <a:pt x="62" y="63"/>
                      <a:pt x="62" y="63"/>
                    </a:cubicBezTo>
                    <a:cubicBezTo>
                      <a:pt x="62" y="63"/>
                      <a:pt x="62" y="63"/>
                      <a:pt x="62" y="63"/>
                    </a:cubicBezTo>
                    <a:cubicBezTo>
                      <a:pt x="61" y="63"/>
                      <a:pt x="61" y="64"/>
                      <a:pt x="60" y="64"/>
                    </a:cubicBezTo>
                    <a:cubicBezTo>
                      <a:pt x="60" y="64"/>
                      <a:pt x="60" y="64"/>
                      <a:pt x="60" y="64"/>
                    </a:cubicBezTo>
                    <a:cubicBezTo>
                      <a:pt x="60" y="65"/>
                      <a:pt x="60" y="65"/>
                      <a:pt x="60" y="65"/>
                    </a:cubicBezTo>
                    <a:cubicBezTo>
                      <a:pt x="60" y="65"/>
                      <a:pt x="60" y="65"/>
                      <a:pt x="60" y="65"/>
                    </a:cubicBezTo>
                    <a:cubicBezTo>
                      <a:pt x="60" y="66"/>
                      <a:pt x="59" y="66"/>
                      <a:pt x="60" y="66"/>
                    </a:cubicBezTo>
                    <a:cubicBezTo>
                      <a:pt x="59" y="66"/>
                      <a:pt x="58" y="68"/>
                      <a:pt x="57" y="68"/>
                    </a:cubicBezTo>
                    <a:cubicBezTo>
                      <a:pt x="57" y="69"/>
                      <a:pt x="57" y="69"/>
                      <a:pt x="57" y="69"/>
                    </a:cubicBezTo>
                    <a:cubicBezTo>
                      <a:pt x="56" y="68"/>
                      <a:pt x="57" y="68"/>
                      <a:pt x="57" y="67"/>
                    </a:cubicBezTo>
                    <a:cubicBezTo>
                      <a:pt x="58" y="66"/>
                      <a:pt x="58" y="67"/>
                      <a:pt x="59" y="66"/>
                    </a:cubicBezTo>
                    <a:cubicBezTo>
                      <a:pt x="58" y="66"/>
                      <a:pt x="59" y="65"/>
                      <a:pt x="58" y="64"/>
                    </a:cubicBezTo>
                    <a:cubicBezTo>
                      <a:pt x="58" y="64"/>
                      <a:pt x="59" y="64"/>
                      <a:pt x="60" y="63"/>
                    </a:cubicBezTo>
                    <a:cubicBezTo>
                      <a:pt x="60" y="63"/>
                      <a:pt x="60" y="63"/>
                      <a:pt x="60" y="63"/>
                    </a:cubicBezTo>
                    <a:moveTo>
                      <a:pt x="55" y="61"/>
                    </a:moveTo>
                    <a:cubicBezTo>
                      <a:pt x="55" y="61"/>
                      <a:pt x="55" y="61"/>
                      <a:pt x="55" y="61"/>
                    </a:cubicBezTo>
                    <a:cubicBezTo>
                      <a:pt x="55" y="60"/>
                      <a:pt x="55" y="60"/>
                      <a:pt x="56" y="60"/>
                    </a:cubicBezTo>
                    <a:cubicBezTo>
                      <a:pt x="56" y="60"/>
                      <a:pt x="56" y="60"/>
                      <a:pt x="56" y="60"/>
                    </a:cubicBezTo>
                    <a:cubicBezTo>
                      <a:pt x="56" y="60"/>
                      <a:pt x="56" y="61"/>
                      <a:pt x="55" y="61"/>
                    </a:cubicBezTo>
                    <a:moveTo>
                      <a:pt x="61" y="59"/>
                    </a:moveTo>
                    <a:cubicBezTo>
                      <a:pt x="61" y="59"/>
                      <a:pt x="61" y="59"/>
                      <a:pt x="61" y="59"/>
                    </a:cubicBezTo>
                    <a:cubicBezTo>
                      <a:pt x="61" y="59"/>
                      <a:pt x="61" y="59"/>
                      <a:pt x="61" y="59"/>
                    </a:cubicBezTo>
                    <a:cubicBezTo>
                      <a:pt x="61" y="59"/>
                      <a:pt x="61" y="59"/>
                      <a:pt x="61" y="59"/>
                    </a:cubicBezTo>
                    <a:cubicBezTo>
                      <a:pt x="61" y="59"/>
                      <a:pt x="61" y="59"/>
                      <a:pt x="61" y="59"/>
                    </a:cubicBezTo>
                    <a:moveTo>
                      <a:pt x="67" y="60"/>
                    </a:moveTo>
                    <a:cubicBezTo>
                      <a:pt x="67" y="59"/>
                      <a:pt x="67" y="59"/>
                      <a:pt x="67" y="59"/>
                    </a:cubicBezTo>
                    <a:cubicBezTo>
                      <a:pt x="68" y="59"/>
                      <a:pt x="68" y="59"/>
                      <a:pt x="68" y="59"/>
                    </a:cubicBezTo>
                    <a:cubicBezTo>
                      <a:pt x="68" y="60"/>
                      <a:pt x="69" y="60"/>
                      <a:pt x="68" y="61"/>
                    </a:cubicBezTo>
                    <a:cubicBezTo>
                      <a:pt x="69" y="61"/>
                      <a:pt x="69" y="60"/>
                      <a:pt x="69" y="60"/>
                    </a:cubicBezTo>
                    <a:cubicBezTo>
                      <a:pt x="69" y="60"/>
                      <a:pt x="69" y="60"/>
                      <a:pt x="70" y="60"/>
                    </a:cubicBezTo>
                    <a:cubicBezTo>
                      <a:pt x="68" y="61"/>
                      <a:pt x="68" y="61"/>
                      <a:pt x="68" y="61"/>
                    </a:cubicBezTo>
                    <a:cubicBezTo>
                      <a:pt x="69" y="62"/>
                      <a:pt x="69" y="62"/>
                      <a:pt x="69" y="62"/>
                    </a:cubicBezTo>
                    <a:cubicBezTo>
                      <a:pt x="68" y="61"/>
                      <a:pt x="68" y="60"/>
                      <a:pt x="68" y="59"/>
                    </a:cubicBezTo>
                    <a:cubicBezTo>
                      <a:pt x="67" y="60"/>
                      <a:pt x="67" y="60"/>
                      <a:pt x="67" y="60"/>
                    </a:cubicBezTo>
                    <a:moveTo>
                      <a:pt x="60" y="60"/>
                    </a:moveTo>
                    <a:cubicBezTo>
                      <a:pt x="60" y="60"/>
                      <a:pt x="60" y="59"/>
                      <a:pt x="60" y="59"/>
                    </a:cubicBezTo>
                    <a:cubicBezTo>
                      <a:pt x="60" y="59"/>
                      <a:pt x="60" y="59"/>
                      <a:pt x="61" y="59"/>
                    </a:cubicBezTo>
                    <a:cubicBezTo>
                      <a:pt x="61" y="59"/>
                      <a:pt x="61" y="59"/>
                      <a:pt x="61" y="59"/>
                    </a:cubicBezTo>
                    <a:cubicBezTo>
                      <a:pt x="61" y="59"/>
                      <a:pt x="61" y="59"/>
                      <a:pt x="61" y="59"/>
                    </a:cubicBezTo>
                    <a:cubicBezTo>
                      <a:pt x="60" y="59"/>
                      <a:pt x="60" y="60"/>
                      <a:pt x="60" y="61"/>
                    </a:cubicBezTo>
                    <a:cubicBezTo>
                      <a:pt x="60" y="61"/>
                      <a:pt x="59" y="61"/>
                      <a:pt x="59" y="62"/>
                    </a:cubicBezTo>
                    <a:cubicBezTo>
                      <a:pt x="59" y="61"/>
                      <a:pt x="59" y="61"/>
                      <a:pt x="59" y="61"/>
                    </a:cubicBezTo>
                    <a:cubicBezTo>
                      <a:pt x="59" y="61"/>
                      <a:pt x="59" y="63"/>
                      <a:pt x="58" y="63"/>
                    </a:cubicBezTo>
                    <a:cubicBezTo>
                      <a:pt x="58" y="62"/>
                      <a:pt x="58" y="62"/>
                      <a:pt x="58" y="62"/>
                    </a:cubicBezTo>
                    <a:cubicBezTo>
                      <a:pt x="57" y="63"/>
                      <a:pt x="57" y="63"/>
                      <a:pt x="57" y="63"/>
                    </a:cubicBezTo>
                    <a:cubicBezTo>
                      <a:pt x="57" y="63"/>
                      <a:pt x="58" y="62"/>
                      <a:pt x="57" y="62"/>
                    </a:cubicBezTo>
                    <a:cubicBezTo>
                      <a:pt x="58" y="62"/>
                      <a:pt x="58" y="62"/>
                      <a:pt x="58" y="62"/>
                    </a:cubicBezTo>
                    <a:cubicBezTo>
                      <a:pt x="58" y="61"/>
                      <a:pt x="58" y="61"/>
                      <a:pt x="58" y="61"/>
                    </a:cubicBezTo>
                    <a:cubicBezTo>
                      <a:pt x="58" y="61"/>
                      <a:pt x="58" y="60"/>
                      <a:pt x="59" y="60"/>
                    </a:cubicBezTo>
                    <a:cubicBezTo>
                      <a:pt x="59" y="60"/>
                      <a:pt x="59" y="60"/>
                      <a:pt x="59" y="60"/>
                    </a:cubicBezTo>
                    <a:cubicBezTo>
                      <a:pt x="59" y="60"/>
                      <a:pt x="59" y="60"/>
                      <a:pt x="59" y="60"/>
                    </a:cubicBezTo>
                    <a:cubicBezTo>
                      <a:pt x="59" y="60"/>
                      <a:pt x="59" y="60"/>
                      <a:pt x="60" y="60"/>
                    </a:cubicBezTo>
                    <a:cubicBezTo>
                      <a:pt x="60" y="60"/>
                      <a:pt x="60" y="60"/>
                      <a:pt x="60" y="60"/>
                    </a:cubicBezTo>
                    <a:moveTo>
                      <a:pt x="62" y="60"/>
                    </a:moveTo>
                    <a:cubicBezTo>
                      <a:pt x="62" y="60"/>
                      <a:pt x="63" y="60"/>
                      <a:pt x="63" y="59"/>
                    </a:cubicBezTo>
                    <a:cubicBezTo>
                      <a:pt x="63" y="59"/>
                      <a:pt x="63" y="59"/>
                      <a:pt x="63" y="59"/>
                    </a:cubicBezTo>
                    <a:cubicBezTo>
                      <a:pt x="63" y="60"/>
                      <a:pt x="63" y="60"/>
                      <a:pt x="63" y="61"/>
                    </a:cubicBezTo>
                    <a:cubicBezTo>
                      <a:pt x="63" y="61"/>
                      <a:pt x="63" y="60"/>
                      <a:pt x="62" y="60"/>
                    </a:cubicBezTo>
                    <a:cubicBezTo>
                      <a:pt x="62" y="60"/>
                      <a:pt x="62" y="60"/>
                      <a:pt x="62" y="60"/>
                    </a:cubicBezTo>
                    <a:moveTo>
                      <a:pt x="70" y="58"/>
                    </a:moveTo>
                    <a:cubicBezTo>
                      <a:pt x="70" y="58"/>
                      <a:pt x="71" y="58"/>
                      <a:pt x="71" y="57"/>
                    </a:cubicBezTo>
                    <a:cubicBezTo>
                      <a:pt x="71" y="58"/>
                      <a:pt x="71" y="58"/>
                      <a:pt x="71" y="58"/>
                    </a:cubicBezTo>
                    <a:cubicBezTo>
                      <a:pt x="71" y="58"/>
                      <a:pt x="71" y="58"/>
                      <a:pt x="71" y="58"/>
                    </a:cubicBezTo>
                    <a:cubicBezTo>
                      <a:pt x="71" y="58"/>
                      <a:pt x="71" y="58"/>
                      <a:pt x="71" y="58"/>
                    </a:cubicBezTo>
                    <a:cubicBezTo>
                      <a:pt x="71" y="58"/>
                      <a:pt x="71" y="58"/>
                      <a:pt x="70" y="58"/>
                    </a:cubicBezTo>
                    <a:cubicBezTo>
                      <a:pt x="70" y="58"/>
                      <a:pt x="70" y="58"/>
                      <a:pt x="70" y="58"/>
                    </a:cubicBezTo>
                    <a:moveTo>
                      <a:pt x="56" y="57"/>
                    </a:moveTo>
                    <a:cubicBezTo>
                      <a:pt x="56" y="57"/>
                      <a:pt x="56" y="57"/>
                      <a:pt x="56" y="57"/>
                    </a:cubicBezTo>
                    <a:cubicBezTo>
                      <a:pt x="56" y="57"/>
                      <a:pt x="57" y="57"/>
                      <a:pt x="57" y="57"/>
                    </a:cubicBezTo>
                    <a:cubicBezTo>
                      <a:pt x="57" y="57"/>
                      <a:pt x="57" y="57"/>
                      <a:pt x="57" y="57"/>
                    </a:cubicBezTo>
                    <a:cubicBezTo>
                      <a:pt x="57" y="58"/>
                      <a:pt x="55" y="57"/>
                      <a:pt x="55" y="59"/>
                    </a:cubicBezTo>
                    <a:cubicBezTo>
                      <a:pt x="55" y="58"/>
                      <a:pt x="56" y="58"/>
                      <a:pt x="56" y="57"/>
                    </a:cubicBezTo>
                    <a:cubicBezTo>
                      <a:pt x="56" y="57"/>
                      <a:pt x="56" y="57"/>
                      <a:pt x="56" y="57"/>
                    </a:cubicBezTo>
                    <a:moveTo>
                      <a:pt x="67" y="57"/>
                    </a:moveTo>
                    <a:cubicBezTo>
                      <a:pt x="67" y="57"/>
                      <a:pt x="67" y="57"/>
                      <a:pt x="67" y="57"/>
                    </a:cubicBezTo>
                    <a:cubicBezTo>
                      <a:pt x="67" y="57"/>
                      <a:pt x="67" y="58"/>
                      <a:pt x="67" y="58"/>
                    </a:cubicBezTo>
                    <a:cubicBezTo>
                      <a:pt x="66" y="58"/>
                      <a:pt x="66" y="58"/>
                      <a:pt x="66" y="57"/>
                    </a:cubicBezTo>
                    <a:cubicBezTo>
                      <a:pt x="66" y="57"/>
                      <a:pt x="66" y="57"/>
                      <a:pt x="67" y="57"/>
                    </a:cubicBezTo>
                    <a:cubicBezTo>
                      <a:pt x="67" y="57"/>
                      <a:pt x="67" y="57"/>
                      <a:pt x="67" y="57"/>
                    </a:cubicBezTo>
                    <a:cubicBezTo>
                      <a:pt x="67" y="57"/>
                      <a:pt x="67" y="57"/>
                      <a:pt x="67" y="57"/>
                    </a:cubicBezTo>
                    <a:moveTo>
                      <a:pt x="43" y="58"/>
                    </a:moveTo>
                    <a:cubicBezTo>
                      <a:pt x="43" y="58"/>
                      <a:pt x="43" y="57"/>
                      <a:pt x="42" y="57"/>
                    </a:cubicBezTo>
                    <a:cubicBezTo>
                      <a:pt x="42" y="57"/>
                      <a:pt x="43" y="57"/>
                      <a:pt x="43" y="56"/>
                    </a:cubicBezTo>
                    <a:cubicBezTo>
                      <a:pt x="43" y="57"/>
                      <a:pt x="43" y="57"/>
                      <a:pt x="43" y="57"/>
                    </a:cubicBezTo>
                    <a:cubicBezTo>
                      <a:pt x="43" y="57"/>
                      <a:pt x="43" y="57"/>
                      <a:pt x="43" y="57"/>
                    </a:cubicBezTo>
                    <a:cubicBezTo>
                      <a:pt x="43" y="57"/>
                      <a:pt x="43" y="57"/>
                      <a:pt x="43" y="57"/>
                    </a:cubicBezTo>
                    <a:cubicBezTo>
                      <a:pt x="43" y="57"/>
                      <a:pt x="44" y="57"/>
                      <a:pt x="44" y="57"/>
                    </a:cubicBezTo>
                    <a:cubicBezTo>
                      <a:pt x="44" y="57"/>
                      <a:pt x="44" y="57"/>
                      <a:pt x="44" y="57"/>
                    </a:cubicBezTo>
                    <a:cubicBezTo>
                      <a:pt x="44" y="57"/>
                      <a:pt x="43" y="58"/>
                      <a:pt x="43" y="58"/>
                    </a:cubicBezTo>
                    <a:cubicBezTo>
                      <a:pt x="43" y="58"/>
                      <a:pt x="43" y="58"/>
                      <a:pt x="43" y="58"/>
                    </a:cubicBezTo>
                    <a:moveTo>
                      <a:pt x="65" y="57"/>
                    </a:moveTo>
                    <a:cubicBezTo>
                      <a:pt x="65" y="57"/>
                      <a:pt x="65" y="56"/>
                      <a:pt x="65" y="56"/>
                    </a:cubicBezTo>
                    <a:cubicBezTo>
                      <a:pt x="65" y="56"/>
                      <a:pt x="65" y="56"/>
                      <a:pt x="65" y="56"/>
                    </a:cubicBezTo>
                    <a:cubicBezTo>
                      <a:pt x="65" y="56"/>
                      <a:pt x="65" y="56"/>
                      <a:pt x="65" y="56"/>
                    </a:cubicBezTo>
                    <a:cubicBezTo>
                      <a:pt x="65" y="56"/>
                      <a:pt x="65" y="56"/>
                      <a:pt x="65" y="56"/>
                    </a:cubicBezTo>
                    <a:cubicBezTo>
                      <a:pt x="65" y="56"/>
                      <a:pt x="65" y="56"/>
                      <a:pt x="65" y="56"/>
                    </a:cubicBezTo>
                    <a:cubicBezTo>
                      <a:pt x="65" y="56"/>
                      <a:pt x="65" y="57"/>
                      <a:pt x="65" y="57"/>
                    </a:cubicBezTo>
                    <a:moveTo>
                      <a:pt x="71" y="56"/>
                    </a:moveTo>
                    <a:cubicBezTo>
                      <a:pt x="71" y="56"/>
                      <a:pt x="71" y="56"/>
                      <a:pt x="71" y="56"/>
                    </a:cubicBezTo>
                    <a:cubicBezTo>
                      <a:pt x="71" y="56"/>
                      <a:pt x="71" y="56"/>
                      <a:pt x="71" y="55"/>
                    </a:cubicBezTo>
                    <a:cubicBezTo>
                      <a:pt x="71" y="55"/>
                      <a:pt x="71" y="55"/>
                      <a:pt x="71" y="55"/>
                    </a:cubicBezTo>
                    <a:cubicBezTo>
                      <a:pt x="71" y="56"/>
                      <a:pt x="71" y="56"/>
                      <a:pt x="71" y="56"/>
                    </a:cubicBezTo>
                    <a:moveTo>
                      <a:pt x="45" y="57"/>
                    </a:moveTo>
                    <a:cubicBezTo>
                      <a:pt x="45" y="57"/>
                      <a:pt x="45" y="57"/>
                      <a:pt x="46" y="57"/>
                    </a:cubicBezTo>
                    <a:cubicBezTo>
                      <a:pt x="46" y="57"/>
                      <a:pt x="46" y="56"/>
                      <a:pt x="46" y="56"/>
                    </a:cubicBezTo>
                    <a:cubicBezTo>
                      <a:pt x="47" y="56"/>
                      <a:pt x="48" y="56"/>
                      <a:pt x="49" y="55"/>
                    </a:cubicBezTo>
                    <a:cubicBezTo>
                      <a:pt x="49" y="54"/>
                      <a:pt x="49" y="54"/>
                      <a:pt x="49" y="54"/>
                    </a:cubicBezTo>
                    <a:cubicBezTo>
                      <a:pt x="50" y="54"/>
                      <a:pt x="50" y="54"/>
                      <a:pt x="50" y="54"/>
                    </a:cubicBezTo>
                    <a:cubicBezTo>
                      <a:pt x="50" y="55"/>
                      <a:pt x="50" y="55"/>
                      <a:pt x="50" y="55"/>
                    </a:cubicBezTo>
                    <a:cubicBezTo>
                      <a:pt x="50" y="55"/>
                      <a:pt x="50" y="55"/>
                      <a:pt x="50" y="55"/>
                    </a:cubicBezTo>
                    <a:cubicBezTo>
                      <a:pt x="50" y="55"/>
                      <a:pt x="50" y="55"/>
                      <a:pt x="50" y="55"/>
                    </a:cubicBezTo>
                    <a:cubicBezTo>
                      <a:pt x="50" y="56"/>
                      <a:pt x="50" y="56"/>
                      <a:pt x="50" y="56"/>
                    </a:cubicBezTo>
                    <a:cubicBezTo>
                      <a:pt x="51" y="56"/>
                      <a:pt x="51" y="55"/>
                      <a:pt x="51" y="55"/>
                    </a:cubicBezTo>
                    <a:cubicBezTo>
                      <a:pt x="52" y="56"/>
                      <a:pt x="53" y="56"/>
                      <a:pt x="54" y="57"/>
                    </a:cubicBezTo>
                    <a:cubicBezTo>
                      <a:pt x="54" y="57"/>
                      <a:pt x="54" y="57"/>
                      <a:pt x="54" y="57"/>
                    </a:cubicBezTo>
                    <a:cubicBezTo>
                      <a:pt x="54" y="57"/>
                      <a:pt x="52" y="56"/>
                      <a:pt x="52" y="56"/>
                    </a:cubicBezTo>
                    <a:cubicBezTo>
                      <a:pt x="52" y="56"/>
                      <a:pt x="51" y="57"/>
                      <a:pt x="50" y="57"/>
                    </a:cubicBezTo>
                    <a:cubicBezTo>
                      <a:pt x="50" y="57"/>
                      <a:pt x="50" y="56"/>
                      <a:pt x="49" y="56"/>
                    </a:cubicBezTo>
                    <a:cubicBezTo>
                      <a:pt x="49" y="56"/>
                      <a:pt x="48" y="56"/>
                      <a:pt x="48" y="56"/>
                    </a:cubicBezTo>
                    <a:cubicBezTo>
                      <a:pt x="48" y="56"/>
                      <a:pt x="48" y="56"/>
                      <a:pt x="48" y="56"/>
                    </a:cubicBezTo>
                    <a:cubicBezTo>
                      <a:pt x="47" y="57"/>
                      <a:pt x="47" y="57"/>
                      <a:pt x="47" y="57"/>
                    </a:cubicBezTo>
                    <a:cubicBezTo>
                      <a:pt x="47" y="57"/>
                      <a:pt x="47" y="57"/>
                      <a:pt x="47" y="58"/>
                    </a:cubicBezTo>
                    <a:cubicBezTo>
                      <a:pt x="47" y="58"/>
                      <a:pt x="46" y="58"/>
                      <a:pt x="46" y="58"/>
                    </a:cubicBezTo>
                    <a:cubicBezTo>
                      <a:pt x="46" y="58"/>
                      <a:pt x="45" y="58"/>
                      <a:pt x="45" y="58"/>
                    </a:cubicBezTo>
                    <a:cubicBezTo>
                      <a:pt x="45" y="58"/>
                      <a:pt x="45" y="57"/>
                      <a:pt x="44" y="57"/>
                    </a:cubicBezTo>
                    <a:cubicBezTo>
                      <a:pt x="44" y="57"/>
                      <a:pt x="44" y="57"/>
                      <a:pt x="44" y="57"/>
                    </a:cubicBezTo>
                    <a:cubicBezTo>
                      <a:pt x="44" y="57"/>
                      <a:pt x="44" y="57"/>
                      <a:pt x="45" y="57"/>
                    </a:cubicBezTo>
                    <a:cubicBezTo>
                      <a:pt x="45" y="57"/>
                      <a:pt x="45" y="57"/>
                      <a:pt x="45" y="57"/>
                    </a:cubicBezTo>
                    <a:cubicBezTo>
                      <a:pt x="45" y="57"/>
                      <a:pt x="45" y="57"/>
                      <a:pt x="45" y="57"/>
                    </a:cubicBezTo>
                    <a:moveTo>
                      <a:pt x="73" y="55"/>
                    </a:moveTo>
                    <a:cubicBezTo>
                      <a:pt x="73" y="54"/>
                      <a:pt x="73" y="54"/>
                      <a:pt x="73" y="54"/>
                    </a:cubicBezTo>
                    <a:cubicBezTo>
                      <a:pt x="73" y="54"/>
                      <a:pt x="73" y="54"/>
                      <a:pt x="73" y="54"/>
                    </a:cubicBezTo>
                    <a:cubicBezTo>
                      <a:pt x="73" y="54"/>
                      <a:pt x="73" y="54"/>
                      <a:pt x="73" y="54"/>
                    </a:cubicBezTo>
                    <a:cubicBezTo>
                      <a:pt x="73" y="54"/>
                      <a:pt x="73" y="54"/>
                      <a:pt x="73" y="54"/>
                    </a:cubicBezTo>
                    <a:cubicBezTo>
                      <a:pt x="74" y="54"/>
                      <a:pt x="74" y="54"/>
                      <a:pt x="74" y="54"/>
                    </a:cubicBezTo>
                    <a:cubicBezTo>
                      <a:pt x="73" y="55"/>
                      <a:pt x="73" y="55"/>
                      <a:pt x="73" y="55"/>
                    </a:cubicBezTo>
                    <a:moveTo>
                      <a:pt x="58" y="55"/>
                    </a:moveTo>
                    <a:cubicBezTo>
                      <a:pt x="58" y="54"/>
                      <a:pt x="59" y="54"/>
                      <a:pt x="60" y="54"/>
                    </a:cubicBezTo>
                    <a:cubicBezTo>
                      <a:pt x="60" y="54"/>
                      <a:pt x="60" y="55"/>
                      <a:pt x="59" y="55"/>
                    </a:cubicBezTo>
                    <a:cubicBezTo>
                      <a:pt x="59" y="55"/>
                      <a:pt x="59" y="55"/>
                      <a:pt x="59" y="54"/>
                    </a:cubicBezTo>
                    <a:cubicBezTo>
                      <a:pt x="59" y="54"/>
                      <a:pt x="58" y="55"/>
                      <a:pt x="58" y="55"/>
                    </a:cubicBezTo>
                    <a:moveTo>
                      <a:pt x="51" y="54"/>
                    </a:moveTo>
                    <a:cubicBezTo>
                      <a:pt x="50" y="54"/>
                      <a:pt x="50" y="54"/>
                      <a:pt x="50" y="53"/>
                    </a:cubicBezTo>
                    <a:cubicBezTo>
                      <a:pt x="50" y="53"/>
                      <a:pt x="50" y="53"/>
                      <a:pt x="50" y="53"/>
                    </a:cubicBezTo>
                    <a:cubicBezTo>
                      <a:pt x="51" y="53"/>
                      <a:pt x="51" y="54"/>
                      <a:pt x="51" y="54"/>
                    </a:cubicBezTo>
                    <a:moveTo>
                      <a:pt x="56" y="53"/>
                    </a:moveTo>
                    <a:cubicBezTo>
                      <a:pt x="56" y="53"/>
                      <a:pt x="56" y="53"/>
                      <a:pt x="57" y="53"/>
                    </a:cubicBezTo>
                    <a:cubicBezTo>
                      <a:pt x="57" y="53"/>
                      <a:pt x="57" y="53"/>
                      <a:pt x="57" y="53"/>
                    </a:cubicBezTo>
                    <a:cubicBezTo>
                      <a:pt x="57" y="53"/>
                      <a:pt x="57" y="53"/>
                      <a:pt x="57" y="53"/>
                    </a:cubicBezTo>
                    <a:cubicBezTo>
                      <a:pt x="58" y="53"/>
                      <a:pt x="57" y="53"/>
                      <a:pt x="57" y="53"/>
                    </a:cubicBezTo>
                    <a:cubicBezTo>
                      <a:pt x="57" y="53"/>
                      <a:pt x="57" y="53"/>
                      <a:pt x="57" y="53"/>
                    </a:cubicBezTo>
                    <a:cubicBezTo>
                      <a:pt x="57" y="53"/>
                      <a:pt x="57" y="53"/>
                      <a:pt x="57" y="53"/>
                    </a:cubicBezTo>
                    <a:cubicBezTo>
                      <a:pt x="57" y="53"/>
                      <a:pt x="57" y="53"/>
                      <a:pt x="57" y="53"/>
                    </a:cubicBezTo>
                    <a:cubicBezTo>
                      <a:pt x="57" y="54"/>
                      <a:pt x="57" y="54"/>
                      <a:pt x="57" y="54"/>
                    </a:cubicBezTo>
                    <a:cubicBezTo>
                      <a:pt x="57" y="54"/>
                      <a:pt x="56" y="54"/>
                      <a:pt x="56" y="54"/>
                    </a:cubicBezTo>
                    <a:cubicBezTo>
                      <a:pt x="56" y="54"/>
                      <a:pt x="56" y="54"/>
                      <a:pt x="56" y="54"/>
                    </a:cubicBezTo>
                    <a:cubicBezTo>
                      <a:pt x="56" y="54"/>
                      <a:pt x="56" y="54"/>
                      <a:pt x="56" y="53"/>
                    </a:cubicBezTo>
                    <a:cubicBezTo>
                      <a:pt x="56" y="53"/>
                      <a:pt x="56" y="53"/>
                      <a:pt x="56" y="53"/>
                    </a:cubicBezTo>
                    <a:moveTo>
                      <a:pt x="70" y="53"/>
                    </a:moveTo>
                    <a:cubicBezTo>
                      <a:pt x="70" y="53"/>
                      <a:pt x="70" y="53"/>
                      <a:pt x="70" y="53"/>
                    </a:cubicBezTo>
                    <a:cubicBezTo>
                      <a:pt x="70" y="53"/>
                      <a:pt x="70" y="53"/>
                      <a:pt x="71" y="53"/>
                    </a:cubicBezTo>
                    <a:cubicBezTo>
                      <a:pt x="71" y="53"/>
                      <a:pt x="71" y="53"/>
                      <a:pt x="71" y="53"/>
                    </a:cubicBezTo>
                    <a:cubicBezTo>
                      <a:pt x="71" y="53"/>
                      <a:pt x="70" y="53"/>
                      <a:pt x="70" y="53"/>
                    </a:cubicBezTo>
                    <a:cubicBezTo>
                      <a:pt x="70" y="53"/>
                      <a:pt x="70" y="53"/>
                      <a:pt x="70" y="53"/>
                    </a:cubicBezTo>
                    <a:cubicBezTo>
                      <a:pt x="69" y="53"/>
                      <a:pt x="70" y="54"/>
                      <a:pt x="69" y="54"/>
                    </a:cubicBezTo>
                    <a:cubicBezTo>
                      <a:pt x="69" y="54"/>
                      <a:pt x="69" y="55"/>
                      <a:pt x="69" y="55"/>
                    </a:cubicBezTo>
                    <a:cubicBezTo>
                      <a:pt x="69" y="55"/>
                      <a:pt x="69" y="55"/>
                      <a:pt x="69" y="55"/>
                    </a:cubicBezTo>
                    <a:cubicBezTo>
                      <a:pt x="69" y="55"/>
                      <a:pt x="69" y="55"/>
                      <a:pt x="69" y="55"/>
                    </a:cubicBezTo>
                    <a:cubicBezTo>
                      <a:pt x="68" y="55"/>
                      <a:pt x="68" y="56"/>
                      <a:pt x="68" y="57"/>
                    </a:cubicBezTo>
                    <a:cubicBezTo>
                      <a:pt x="68" y="57"/>
                      <a:pt x="68" y="57"/>
                      <a:pt x="68" y="57"/>
                    </a:cubicBezTo>
                    <a:cubicBezTo>
                      <a:pt x="68" y="57"/>
                      <a:pt x="68" y="57"/>
                      <a:pt x="68" y="56"/>
                    </a:cubicBezTo>
                    <a:cubicBezTo>
                      <a:pt x="68" y="56"/>
                      <a:pt x="68" y="56"/>
                      <a:pt x="68" y="56"/>
                    </a:cubicBezTo>
                    <a:cubicBezTo>
                      <a:pt x="67" y="56"/>
                      <a:pt x="67" y="56"/>
                      <a:pt x="67" y="56"/>
                    </a:cubicBezTo>
                    <a:cubicBezTo>
                      <a:pt x="67" y="56"/>
                      <a:pt x="67" y="56"/>
                      <a:pt x="67" y="56"/>
                    </a:cubicBezTo>
                    <a:cubicBezTo>
                      <a:pt x="67" y="56"/>
                      <a:pt x="67" y="56"/>
                      <a:pt x="67" y="56"/>
                    </a:cubicBezTo>
                    <a:cubicBezTo>
                      <a:pt x="67" y="55"/>
                      <a:pt x="69" y="55"/>
                      <a:pt x="69" y="53"/>
                    </a:cubicBezTo>
                    <a:cubicBezTo>
                      <a:pt x="69" y="54"/>
                      <a:pt x="69" y="54"/>
                      <a:pt x="69" y="54"/>
                    </a:cubicBezTo>
                    <a:cubicBezTo>
                      <a:pt x="70" y="53"/>
                      <a:pt x="70" y="53"/>
                      <a:pt x="70" y="53"/>
                    </a:cubicBezTo>
                    <a:cubicBezTo>
                      <a:pt x="70" y="53"/>
                      <a:pt x="70" y="53"/>
                      <a:pt x="70" y="53"/>
                    </a:cubicBezTo>
                    <a:moveTo>
                      <a:pt x="64" y="55"/>
                    </a:moveTo>
                    <a:cubicBezTo>
                      <a:pt x="64" y="55"/>
                      <a:pt x="64" y="54"/>
                      <a:pt x="63" y="54"/>
                    </a:cubicBezTo>
                    <a:cubicBezTo>
                      <a:pt x="64" y="53"/>
                      <a:pt x="64" y="53"/>
                      <a:pt x="64" y="52"/>
                    </a:cubicBezTo>
                    <a:cubicBezTo>
                      <a:pt x="64" y="53"/>
                      <a:pt x="64" y="53"/>
                      <a:pt x="64" y="53"/>
                    </a:cubicBezTo>
                    <a:cubicBezTo>
                      <a:pt x="64" y="53"/>
                      <a:pt x="65" y="54"/>
                      <a:pt x="64" y="55"/>
                    </a:cubicBezTo>
                    <a:moveTo>
                      <a:pt x="63" y="53"/>
                    </a:moveTo>
                    <a:cubicBezTo>
                      <a:pt x="62" y="52"/>
                      <a:pt x="63" y="52"/>
                      <a:pt x="63" y="52"/>
                    </a:cubicBezTo>
                    <a:cubicBezTo>
                      <a:pt x="64" y="52"/>
                      <a:pt x="63" y="52"/>
                      <a:pt x="63" y="53"/>
                    </a:cubicBezTo>
                    <a:moveTo>
                      <a:pt x="70" y="52"/>
                    </a:moveTo>
                    <a:cubicBezTo>
                      <a:pt x="70" y="52"/>
                      <a:pt x="70" y="52"/>
                      <a:pt x="70" y="52"/>
                    </a:cubicBezTo>
                    <a:cubicBezTo>
                      <a:pt x="70" y="51"/>
                      <a:pt x="70" y="51"/>
                      <a:pt x="70" y="51"/>
                    </a:cubicBezTo>
                    <a:cubicBezTo>
                      <a:pt x="70" y="51"/>
                      <a:pt x="70" y="51"/>
                      <a:pt x="70" y="51"/>
                    </a:cubicBezTo>
                    <a:cubicBezTo>
                      <a:pt x="70" y="51"/>
                      <a:pt x="70" y="52"/>
                      <a:pt x="70" y="52"/>
                    </a:cubicBezTo>
                    <a:moveTo>
                      <a:pt x="50" y="52"/>
                    </a:moveTo>
                    <a:cubicBezTo>
                      <a:pt x="49" y="52"/>
                      <a:pt x="50" y="51"/>
                      <a:pt x="50" y="50"/>
                    </a:cubicBezTo>
                    <a:cubicBezTo>
                      <a:pt x="50" y="51"/>
                      <a:pt x="50" y="52"/>
                      <a:pt x="50" y="52"/>
                    </a:cubicBezTo>
                    <a:moveTo>
                      <a:pt x="32" y="50"/>
                    </a:moveTo>
                    <a:cubicBezTo>
                      <a:pt x="33" y="50"/>
                      <a:pt x="33" y="50"/>
                      <a:pt x="33" y="50"/>
                    </a:cubicBezTo>
                    <a:cubicBezTo>
                      <a:pt x="33" y="51"/>
                      <a:pt x="33" y="51"/>
                      <a:pt x="33" y="51"/>
                    </a:cubicBezTo>
                    <a:cubicBezTo>
                      <a:pt x="33" y="51"/>
                      <a:pt x="33" y="51"/>
                      <a:pt x="33" y="51"/>
                    </a:cubicBezTo>
                    <a:cubicBezTo>
                      <a:pt x="33" y="50"/>
                      <a:pt x="32" y="50"/>
                      <a:pt x="32" y="50"/>
                    </a:cubicBezTo>
                    <a:cubicBezTo>
                      <a:pt x="32" y="50"/>
                      <a:pt x="32" y="50"/>
                      <a:pt x="32" y="50"/>
                    </a:cubicBezTo>
                    <a:cubicBezTo>
                      <a:pt x="32" y="50"/>
                      <a:pt x="32" y="50"/>
                      <a:pt x="32" y="50"/>
                    </a:cubicBezTo>
                    <a:cubicBezTo>
                      <a:pt x="32" y="50"/>
                      <a:pt x="32" y="50"/>
                      <a:pt x="32" y="50"/>
                    </a:cubicBezTo>
                    <a:moveTo>
                      <a:pt x="67" y="51"/>
                    </a:moveTo>
                    <a:cubicBezTo>
                      <a:pt x="67" y="51"/>
                      <a:pt x="67" y="51"/>
                      <a:pt x="68" y="50"/>
                    </a:cubicBezTo>
                    <a:cubicBezTo>
                      <a:pt x="68" y="51"/>
                      <a:pt x="66" y="52"/>
                      <a:pt x="65" y="53"/>
                    </a:cubicBezTo>
                    <a:cubicBezTo>
                      <a:pt x="65" y="52"/>
                      <a:pt x="66" y="52"/>
                      <a:pt x="66" y="52"/>
                    </a:cubicBezTo>
                    <a:cubicBezTo>
                      <a:pt x="66" y="51"/>
                      <a:pt x="66" y="51"/>
                      <a:pt x="66" y="51"/>
                    </a:cubicBezTo>
                    <a:cubicBezTo>
                      <a:pt x="67" y="51"/>
                      <a:pt x="67" y="51"/>
                      <a:pt x="67" y="51"/>
                    </a:cubicBezTo>
                    <a:moveTo>
                      <a:pt x="60" y="51"/>
                    </a:moveTo>
                    <a:cubicBezTo>
                      <a:pt x="60" y="51"/>
                      <a:pt x="60" y="51"/>
                      <a:pt x="60" y="51"/>
                    </a:cubicBezTo>
                    <a:cubicBezTo>
                      <a:pt x="61" y="50"/>
                      <a:pt x="61" y="50"/>
                      <a:pt x="61" y="50"/>
                    </a:cubicBezTo>
                    <a:cubicBezTo>
                      <a:pt x="61" y="50"/>
                      <a:pt x="61" y="50"/>
                      <a:pt x="61" y="50"/>
                    </a:cubicBezTo>
                    <a:cubicBezTo>
                      <a:pt x="61" y="50"/>
                      <a:pt x="61" y="50"/>
                      <a:pt x="61" y="50"/>
                    </a:cubicBezTo>
                    <a:cubicBezTo>
                      <a:pt x="61" y="51"/>
                      <a:pt x="61" y="51"/>
                      <a:pt x="61" y="51"/>
                    </a:cubicBezTo>
                    <a:cubicBezTo>
                      <a:pt x="61" y="51"/>
                      <a:pt x="61" y="51"/>
                      <a:pt x="61" y="51"/>
                    </a:cubicBezTo>
                    <a:cubicBezTo>
                      <a:pt x="61" y="51"/>
                      <a:pt x="61" y="51"/>
                      <a:pt x="61" y="52"/>
                    </a:cubicBezTo>
                    <a:cubicBezTo>
                      <a:pt x="62" y="51"/>
                      <a:pt x="62" y="51"/>
                      <a:pt x="62" y="51"/>
                    </a:cubicBezTo>
                    <a:cubicBezTo>
                      <a:pt x="63" y="51"/>
                      <a:pt x="62" y="51"/>
                      <a:pt x="62" y="52"/>
                    </a:cubicBezTo>
                    <a:cubicBezTo>
                      <a:pt x="61" y="52"/>
                      <a:pt x="61" y="52"/>
                      <a:pt x="61" y="52"/>
                    </a:cubicBezTo>
                    <a:cubicBezTo>
                      <a:pt x="62" y="52"/>
                      <a:pt x="61" y="53"/>
                      <a:pt x="60" y="53"/>
                    </a:cubicBezTo>
                    <a:cubicBezTo>
                      <a:pt x="60" y="53"/>
                      <a:pt x="61" y="53"/>
                      <a:pt x="61" y="52"/>
                    </a:cubicBezTo>
                    <a:cubicBezTo>
                      <a:pt x="60" y="52"/>
                      <a:pt x="60" y="52"/>
                      <a:pt x="60" y="52"/>
                    </a:cubicBezTo>
                    <a:cubicBezTo>
                      <a:pt x="61" y="51"/>
                      <a:pt x="61" y="51"/>
                      <a:pt x="61" y="51"/>
                    </a:cubicBezTo>
                    <a:cubicBezTo>
                      <a:pt x="61" y="51"/>
                      <a:pt x="61" y="51"/>
                      <a:pt x="61" y="51"/>
                    </a:cubicBezTo>
                    <a:cubicBezTo>
                      <a:pt x="61" y="51"/>
                      <a:pt x="61" y="51"/>
                      <a:pt x="61" y="51"/>
                    </a:cubicBezTo>
                    <a:cubicBezTo>
                      <a:pt x="60" y="51"/>
                      <a:pt x="60" y="51"/>
                      <a:pt x="60" y="51"/>
                    </a:cubicBezTo>
                    <a:moveTo>
                      <a:pt x="70" y="51"/>
                    </a:moveTo>
                    <a:cubicBezTo>
                      <a:pt x="69" y="51"/>
                      <a:pt x="69" y="51"/>
                      <a:pt x="69" y="51"/>
                    </a:cubicBezTo>
                    <a:cubicBezTo>
                      <a:pt x="69" y="51"/>
                      <a:pt x="69" y="50"/>
                      <a:pt x="69" y="50"/>
                    </a:cubicBezTo>
                    <a:cubicBezTo>
                      <a:pt x="70" y="50"/>
                      <a:pt x="70" y="50"/>
                      <a:pt x="70" y="50"/>
                    </a:cubicBezTo>
                    <a:cubicBezTo>
                      <a:pt x="70" y="51"/>
                      <a:pt x="70" y="51"/>
                      <a:pt x="70" y="51"/>
                    </a:cubicBezTo>
                    <a:moveTo>
                      <a:pt x="74" y="52"/>
                    </a:moveTo>
                    <a:cubicBezTo>
                      <a:pt x="74" y="52"/>
                      <a:pt x="74" y="51"/>
                      <a:pt x="74" y="50"/>
                    </a:cubicBezTo>
                    <a:cubicBezTo>
                      <a:pt x="75" y="50"/>
                      <a:pt x="75" y="50"/>
                      <a:pt x="75" y="50"/>
                    </a:cubicBezTo>
                    <a:cubicBezTo>
                      <a:pt x="75" y="50"/>
                      <a:pt x="74" y="51"/>
                      <a:pt x="74" y="52"/>
                    </a:cubicBezTo>
                    <a:moveTo>
                      <a:pt x="39" y="50"/>
                    </a:moveTo>
                    <a:cubicBezTo>
                      <a:pt x="39" y="50"/>
                      <a:pt x="40" y="50"/>
                      <a:pt x="40" y="49"/>
                    </a:cubicBezTo>
                    <a:cubicBezTo>
                      <a:pt x="40" y="50"/>
                      <a:pt x="40" y="50"/>
                      <a:pt x="40" y="50"/>
                    </a:cubicBezTo>
                    <a:cubicBezTo>
                      <a:pt x="39" y="50"/>
                      <a:pt x="39" y="50"/>
                      <a:pt x="39" y="50"/>
                    </a:cubicBezTo>
                    <a:cubicBezTo>
                      <a:pt x="38" y="50"/>
                      <a:pt x="38" y="50"/>
                      <a:pt x="38" y="50"/>
                    </a:cubicBezTo>
                    <a:cubicBezTo>
                      <a:pt x="38" y="50"/>
                      <a:pt x="39" y="50"/>
                      <a:pt x="39" y="50"/>
                    </a:cubicBezTo>
                    <a:cubicBezTo>
                      <a:pt x="39" y="50"/>
                      <a:pt x="39" y="50"/>
                      <a:pt x="39" y="50"/>
                    </a:cubicBezTo>
                    <a:cubicBezTo>
                      <a:pt x="39" y="50"/>
                      <a:pt x="39" y="50"/>
                      <a:pt x="39" y="50"/>
                    </a:cubicBezTo>
                    <a:moveTo>
                      <a:pt x="78" y="52"/>
                    </a:moveTo>
                    <a:cubicBezTo>
                      <a:pt x="78" y="51"/>
                      <a:pt x="78" y="50"/>
                      <a:pt x="78" y="49"/>
                    </a:cubicBezTo>
                    <a:cubicBezTo>
                      <a:pt x="78" y="50"/>
                      <a:pt x="78" y="51"/>
                      <a:pt x="79" y="52"/>
                    </a:cubicBezTo>
                    <a:cubicBezTo>
                      <a:pt x="78" y="52"/>
                      <a:pt x="78" y="52"/>
                      <a:pt x="78" y="52"/>
                    </a:cubicBezTo>
                    <a:moveTo>
                      <a:pt x="74" y="50"/>
                    </a:moveTo>
                    <a:cubicBezTo>
                      <a:pt x="74" y="50"/>
                      <a:pt x="74" y="50"/>
                      <a:pt x="74" y="50"/>
                    </a:cubicBezTo>
                    <a:cubicBezTo>
                      <a:pt x="74" y="49"/>
                      <a:pt x="74" y="49"/>
                      <a:pt x="74" y="49"/>
                    </a:cubicBezTo>
                    <a:cubicBezTo>
                      <a:pt x="74" y="49"/>
                      <a:pt x="74" y="49"/>
                      <a:pt x="75" y="49"/>
                    </a:cubicBezTo>
                    <a:cubicBezTo>
                      <a:pt x="74" y="49"/>
                      <a:pt x="75" y="50"/>
                      <a:pt x="74" y="50"/>
                    </a:cubicBezTo>
                    <a:moveTo>
                      <a:pt x="46" y="50"/>
                    </a:moveTo>
                    <a:cubicBezTo>
                      <a:pt x="46" y="50"/>
                      <a:pt x="46" y="49"/>
                      <a:pt x="46" y="49"/>
                    </a:cubicBezTo>
                    <a:cubicBezTo>
                      <a:pt x="47" y="49"/>
                      <a:pt x="46" y="50"/>
                      <a:pt x="47" y="50"/>
                    </a:cubicBezTo>
                    <a:cubicBezTo>
                      <a:pt x="46" y="50"/>
                      <a:pt x="46" y="50"/>
                      <a:pt x="46" y="50"/>
                    </a:cubicBezTo>
                    <a:moveTo>
                      <a:pt x="73" y="49"/>
                    </a:moveTo>
                    <a:cubicBezTo>
                      <a:pt x="73" y="49"/>
                      <a:pt x="72" y="49"/>
                      <a:pt x="72" y="49"/>
                    </a:cubicBezTo>
                    <a:cubicBezTo>
                      <a:pt x="72" y="49"/>
                      <a:pt x="73" y="49"/>
                      <a:pt x="73" y="49"/>
                    </a:cubicBezTo>
                    <a:cubicBezTo>
                      <a:pt x="73" y="49"/>
                      <a:pt x="73" y="49"/>
                      <a:pt x="73" y="49"/>
                    </a:cubicBezTo>
                    <a:cubicBezTo>
                      <a:pt x="73" y="49"/>
                      <a:pt x="73" y="49"/>
                      <a:pt x="73" y="49"/>
                    </a:cubicBezTo>
                    <a:moveTo>
                      <a:pt x="63" y="50"/>
                    </a:moveTo>
                    <a:cubicBezTo>
                      <a:pt x="63" y="50"/>
                      <a:pt x="63" y="50"/>
                      <a:pt x="63" y="50"/>
                    </a:cubicBezTo>
                    <a:cubicBezTo>
                      <a:pt x="63" y="50"/>
                      <a:pt x="63" y="49"/>
                      <a:pt x="64" y="49"/>
                    </a:cubicBezTo>
                    <a:cubicBezTo>
                      <a:pt x="63" y="49"/>
                      <a:pt x="64" y="49"/>
                      <a:pt x="64" y="48"/>
                    </a:cubicBezTo>
                    <a:cubicBezTo>
                      <a:pt x="64" y="48"/>
                      <a:pt x="64" y="49"/>
                      <a:pt x="64" y="49"/>
                    </a:cubicBezTo>
                    <a:cubicBezTo>
                      <a:pt x="64" y="49"/>
                      <a:pt x="64" y="49"/>
                      <a:pt x="64" y="49"/>
                    </a:cubicBezTo>
                    <a:cubicBezTo>
                      <a:pt x="63" y="50"/>
                      <a:pt x="63" y="50"/>
                      <a:pt x="63" y="50"/>
                    </a:cubicBezTo>
                    <a:cubicBezTo>
                      <a:pt x="63" y="50"/>
                      <a:pt x="63" y="50"/>
                      <a:pt x="63" y="50"/>
                    </a:cubicBezTo>
                    <a:moveTo>
                      <a:pt x="36" y="48"/>
                    </a:moveTo>
                    <a:cubicBezTo>
                      <a:pt x="36" y="48"/>
                      <a:pt x="35" y="48"/>
                      <a:pt x="35" y="48"/>
                    </a:cubicBezTo>
                    <a:cubicBezTo>
                      <a:pt x="35" y="48"/>
                      <a:pt x="35" y="48"/>
                      <a:pt x="36" y="48"/>
                    </a:cubicBezTo>
                    <a:cubicBezTo>
                      <a:pt x="36" y="48"/>
                      <a:pt x="37" y="48"/>
                      <a:pt x="36" y="48"/>
                    </a:cubicBezTo>
                    <a:moveTo>
                      <a:pt x="79" y="48"/>
                    </a:moveTo>
                    <a:cubicBezTo>
                      <a:pt x="80" y="48"/>
                      <a:pt x="81" y="48"/>
                      <a:pt x="81" y="48"/>
                    </a:cubicBezTo>
                    <a:cubicBezTo>
                      <a:pt x="81" y="48"/>
                      <a:pt x="81" y="48"/>
                      <a:pt x="81" y="48"/>
                    </a:cubicBezTo>
                    <a:cubicBezTo>
                      <a:pt x="82" y="48"/>
                      <a:pt x="82" y="48"/>
                      <a:pt x="82" y="48"/>
                    </a:cubicBezTo>
                    <a:cubicBezTo>
                      <a:pt x="81" y="48"/>
                      <a:pt x="81" y="48"/>
                      <a:pt x="80" y="48"/>
                    </a:cubicBezTo>
                    <a:cubicBezTo>
                      <a:pt x="80" y="49"/>
                      <a:pt x="80" y="49"/>
                      <a:pt x="80" y="49"/>
                    </a:cubicBezTo>
                    <a:cubicBezTo>
                      <a:pt x="80" y="49"/>
                      <a:pt x="80" y="49"/>
                      <a:pt x="80" y="49"/>
                    </a:cubicBezTo>
                    <a:cubicBezTo>
                      <a:pt x="79" y="49"/>
                      <a:pt x="79" y="49"/>
                      <a:pt x="79" y="49"/>
                    </a:cubicBezTo>
                    <a:cubicBezTo>
                      <a:pt x="79" y="48"/>
                      <a:pt x="79" y="48"/>
                      <a:pt x="79" y="48"/>
                    </a:cubicBezTo>
                    <a:cubicBezTo>
                      <a:pt x="79" y="48"/>
                      <a:pt x="79" y="48"/>
                      <a:pt x="79" y="48"/>
                    </a:cubicBezTo>
                    <a:cubicBezTo>
                      <a:pt x="79" y="48"/>
                      <a:pt x="79" y="48"/>
                      <a:pt x="79" y="48"/>
                    </a:cubicBezTo>
                    <a:moveTo>
                      <a:pt x="50" y="49"/>
                    </a:moveTo>
                    <a:cubicBezTo>
                      <a:pt x="50" y="49"/>
                      <a:pt x="50" y="49"/>
                      <a:pt x="50" y="49"/>
                    </a:cubicBezTo>
                    <a:cubicBezTo>
                      <a:pt x="50" y="48"/>
                      <a:pt x="51" y="48"/>
                      <a:pt x="51" y="47"/>
                    </a:cubicBezTo>
                    <a:cubicBezTo>
                      <a:pt x="51" y="48"/>
                      <a:pt x="51" y="48"/>
                      <a:pt x="50" y="49"/>
                    </a:cubicBezTo>
                    <a:moveTo>
                      <a:pt x="61" y="48"/>
                    </a:moveTo>
                    <a:cubicBezTo>
                      <a:pt x="61" y="48"/>
                      <a:pt x="61" y="48"/>
                      <a:pt x="61" y="48"/>
                    </a:cubicBezTo>
                    <a:cubicBezTo>
                      <a:pt x="61" y="48"/>
                      <a:pt x="61" y="47"/>
                      <a:pt x="61" y="46"/>
                    </a:cubicBezTo>
                    <a:cubicBezTo>
                      <a:pt x="62" y="47"/>
                      <a:pt x="61" y="48"/>
                      <a:pt x="61" y="48"/>
                    </a:cubicBezTo>
                    <a:moveTo>
                      <a:pt x="49" y="49"/>
                    </a:moveTo>
                    <a:cubicBezTo>
                      <a:pt x="49" y="48"/>
                      <a:pt x="50" y="47"/>
                      <a:pt x="51" y="46"/>
                    </a:cubicBezTo>
                    <a:cubicBezTo>
                      <a:pt x="50" y="47"/>
                      <a:pt x="50" y="48"/>
                      <a:pt x="49" y="49"/>
                    </a:cubicBezTo>
                    <a:moveTo>
                      <a:pt x="36" y="47"/>
                    </a:moveTo>
                    <a:cubicBezTo>
                      <a:pt x="36" y="46"/>
                      <a:pt x="36" y="46"/>
                      <a:pt x="36" y="46"/>
                    </a:cubicBezTo>
                    <a:cubicBezTo>
                      <a:pt x="37" y="46"/>
                      <a:pt x="37" y="46"/>
                      <a:pt x="37" y="46"/>
                    </a:cubicBezTo>
                    <a:cubicBezTo>
                      <a:pt x="36" y="47"/>
                      <a:pt x="36" y="47"/>
                      <a:pt x="36" y="47"/>
                    </a:cubicBezTo>
                    <a:moveTo>
                      <a:pt x="71" y="47"/>
                    </a:moveTo>
                    <a:cubicBezTo>
                      <a:pt x="71" y="46"/>
                      <a:pt x="71" y="46"/>
                      <a:pt x="71" y="46"/>
                    </a:cubicBezTo>
                    <a:cubicBezTo>
                      <a:pt x="72" y="46"/>
                      <a:pt x="72" y="46"/>
                      <a:pt x="72" y="47"/>
                    </a:cubicBezTo>
                    <a:cubicBezTo>
                      <a:pt x="72" y="47"/>
                      <a:pt x="72" y="47"/>
                      <a:pt x="71" y="47"/>
                    </a:cubicBezTo>
                    <a:cubicBezTo>
                      <a:pt x="71" y="47"/>
                      <a:pt x="71" y="47"/>
                      <a:pt x="71" y="48"/>
                    </a:cubicBezTo>
                    <a:cubicBezTo>
                      <a:pt x="71" y="47"/>
                      <a:pt x="70" y="47"/>
                      <a:pt x="70" y="47"/>
                    </a:cubicBezTo>
                    <a:cubicBezTo>
                      <a:pt x="70" y="47"/>
                      <a:pt x="70" y="47"/>
                      <a:pt x="70" y="47"/>
                    </a:cubicBezTo>
                    <a:cubicBezTo>
                      <a:pt x="71" y="47"/>
                      <a:pt x="71" y="47"/>
                      <a:pt x="71" y="47"/>
                    </a:cubicBezTo>
                    <a:moveTo>
                      <a:pt x="69" y="47"/>
                    </a:moveTo>
                    <a:cubicBezTo>
                      <a:pt x="69" y="46"/>
                      <a:pt x="69" y="46"/>
                      <a:pt x="69" y="46"/>
                    </a:cubicBezTo>
                    <a:cubicBezTo>
                      <a:pt x="69" y="46"/>
                      <a:pt x="69" y="46"/>
                      <a:pt x="69" y="46"/>
                    </a:cubicBezTo>
                    <a:cubicBezTo>
                      <a:pt x="69" y="46"/>
                      <a:pt x="69" y="46"/>
                      <a:pt x="70" y="46"/>
                    </a:cubicBezTo>
                    <a:cubicBezTo>
                      <a:pt x="69" y="47"/>
                      <a:pt x="69" y="47"/>
                      <a:pt x="69" y="47"/>
                    </a:cubicBezTo>
                    <a:moveTo>
                      <a:pt x="29" y="48"/>
                    </a:moveTo>
                    <a:cubicBezTo>
                      <a:pt x="28" y="47"/>
                      <a:pt x="28" y="47"/>
                      <a:pt x="28" y="47"/>
                    </a:cubicBezTo>
                    <a:cubicBezTo>
                      <a:pt x="28" y="47"/>
                      <a:pt x="29" y="47"/>
                      <a:pt x="29" y="47"/>
                    </a:cubicBezTo>
                    <a:cubicBezTo>
                      <a:pt x="29" y="46"/>
                      <a:pt x="29" y="46"/>
                      <a:pt x="29" y="46"/>
                    </a:cubicBezTo>
                    <a:cubicBezTo>
                      <a:pt x="30" y="46"/>
                      <a:pt x="30" y="47"/>
                      <a:pt x="30" y="47"/>
                    </a:cubicBezTo>
                    <a:cubicBezTo>
                      <a:pt x="29" y="47"/>
                      <a:pt x="29" y="48"/>
                      <a:pt x="29" y="48"/>
                    </a:cubicBezTo>
                    <a:moveTo>
                      <a:pt x="65" y="46"/>
                    </a:moveTo>
                    <a:cubicBezTo>
                      <a:pt x="65" y="46"/>
                      <a:pt x="65" y="46"/>
                      <a:pt x="65" y="46"/>
                    </a:cubicBezTo>
                    <a:cubicBezTo>
                      <a:pt x="66" y="46"/>
                      <a:pt x="66" y="46"/>
                      <a:pt x="66" y="46"/>
                    </a:cubicBezTo>
                    <a:cubicBezTo>
                      <a:pt x="66" y="46"/>
                      <a:pt x="66" y="46"/>
                      <a:pt x="66" y="46"/>
                    </a:cubicBezTo>
                    <a:cubicBezTo>
                      <a:pt x="66" y="47"/>
                      <a:pt x="66" y="47"/>
                      <a:pt x="66" y="47"/>
                    </a:cubicBezTo>
                    <a:cubicBezTo>
                      <a:pt x="65" y="47"/>
                      <a:pt x="65" y="47"/>
                      <a:pt x="65" y="48"/>
                    </a:cubicBezTo>
                    <a:cubicBezTo>
                      <a:pt x="65" y="48"/>
                      <a:pt x="65" y="48"/>
                      <a:pt x="65" y="48"/>
                    </a:cubicBezTo>
                    <a:cubicBezTo>
                      <a:pt x="65" y="48"/>
                      <a:pt x="65" y="48"/>
                      <a:pt x="65" y="48"/>
                    </a:cubicBezTo>
                    <a:cubicBezTo>
                      <a:pt x="65" y="47"/>
                      <a:pt x="65" y="47"/>
                      <a:pt x="65" y="47"/>
                    </a:cubicBezTo>
                    <a:cubicBezTo>
                      <a:pt x="65" y="47"/>
                      <a:pt x="65" y="47"/>
                      <a:pt x="65" y="47"/>
                    </a:cubicBezTo>
                    <a:cubicBezTo>
                      <a:pt x="66" y="47"/>
                      <a:pt x="66" y="47"/>
                      <a:pt x="66" y="46"/>
                    </a:cubicBezTo>
                    <a:cubicBezTo>
                      <a:pt x="66" y="46"/>
                      <a:pt x="66" y="46"/>
                      <a:pt x="66" y="46"/>
                    </a:cubicBezTo>
                    <a:cubicBezTo>
                      <a:pt x="66" y="46"/>
                      <a:pt x="66" y="46"/>
                      <a:pt x="66" y="46"/>
                    </a:cubicBezTo>
                    <a:cubicBezTo>
                      <a:pt x="66" y="46"/>
                      <a:pt x="66" y="46"/>
                      <a:pt x="65" y="46"/>
                    </a:cubicBezTo>
                    <a:moveTo>
                      <a:pt x="67" y="47"/>
                    </a:moveTo>
                    <a:cubicBezTo>
                      <a:pt x="67" y="47"/>
                      <a:pt x="68" y="46"/>
                      <a:pt x="67" y="46"/>
                    </a:cubicBezTo>
                    <a:cubicBezTo>
                      <a:pt x="68" y="45"/>
                      <a:pt x="68" y="45"/>
                      <a:pt x="68" y="45"/>
                    </a:cubicBezTo>
                    <a:cubicBezTo>
                      <a:pt x="68" y="45"/>
                      <a:pt x="68" y="46"/>
                      <a:pt x="68" y="46"/>
                    </a:cubicBezTo>
                    <a:cubicBezTo>
                      <a:pt x="68" y="46"/>
                      <a:pt x="68" y="46"/>
                      <a:pt x="68" y="46"/>
                    </a:cubicBezTo>
                    <a:cubicBezTo>
                      <a:pt x="68" y="46"/>
                      <a:pt x="68" y="46"/>
                      <a:pt x="68" y="46"/>
                    </a:cubicBezTo>
                    <a:cubicBezTo>
                      <a:pt x="68" y="46"/>
                      <a:pt x="68" y="46"/>
                      <a:pt x="68" y="46"/>
                    </a:cubicBezTo>
                    <a:cubicBezTo>
                      <a:pt x="69" y="46"/>
                      <a:pt x="69" y="46"/>
                      <a:pt x="69" y="46"/>
                    </a:cubicBezTo>
                    <a:cubicBezTo>
                      <a:pt x="69" y="46"/>
                      <a:pt x="68" y="46"/>
                      <a:pt x="68" y="47"/>
                    </a:cubicBezTo>
                    <a:cubicBezTo>
                      <a:pt x="68" y="47"/>
                      <a:pt x="68" y="47"/>
                      <a:pt x="68" y="47"/>
                    </a:cubicBezTo>
                    <a:cubicBezTo>
                      <a:pt x="68" y="47"/>
                      <a:pt x="67" y="47"/>
                      <a:pt x="67" y="47"/>
                    </a:cubicBezTo>
                    <a:cubicBezTo>
                      <a:pt x="67" y="47"/>
                      <a:pt x="67" y="47"/>
                      <a:pt x="67" y="47"/>
                    </a:cubicBezTo>
                    <a:cubicBezTo>
                      <a:pt x="67" y="47"/>
                      <a:pt x="67" y="47"/>
                      <a:pt x="67" y="47"/>
                    </a:cubicBezTo>
                    <a:moveTo>
                      <a:pt x="70" y="46"/>
                    </a:moveTo>
                    <a:cubicBezTo>
                      <a:pt x="70" y="46"/>
                      <a:pt x="71" y="45"/>
                      <a:pt x="71" y="45"/>
                    </a:cubicBezTo>
                    <a:cubicBezTo>
                      <a:pt x="71" y="45"/>
                      <a:pt x="71" y="45"/>
                      <a:pt x="71" y="45"/>
                    </a:cubicBezTo>
                    <a:cubicBezTo>
                      <a:pt x="71" y="46"/>
                      <a:pt x="71" y="46"/>
                      <a:pt x="70" y="46"/>
                    </a:cubicBezTo>
                    <a:moveTo>
                      <a:pt x="75" y="45"/>
                    </a:moveTo>
                    <a:cubicBezTo>
                      <a:pt x="75" y="45"/>
                      <a:pt x="76" y="45"/>
                      <a:pt x="76" y="45"/>
                    </a:cubicBezTo>
                    <a:cubicBezTo>
                      <a:pt x="76" y="45"/>
                      <a:pt x="75" y="47"/>
                      <a:pt x="76" y="47"/>
                    </a:cubicBezTo>
                    <a:cubicBezTo>
                      <a:pt x="76" y="47"/>
                      <a:pt x="76" y="47"/>
                      <a:pt x="76" y="47"/>
                    </a:cubicBezTo>
                    <a:cubicBezTo>
                      <a:pt x="76" y="47"/>
                      <a:pt x="75" y="47"/>
                      <a:pt x="75" y="47"/>
                    </a:cubicBezTo>
                    <a:cubicBezTo>
                      <a:pt x="75" y="47"/>
                      <a:pt x="75" y="47"/>
                      <a:pt x="75" y="47"/>
                    </a:cubicBezTo>
                    <a:cubicBezTo>
                      <a:pt x="75" y="47"/>
                      <a:pt x="75" y="47"/>
                      <a:pt x="75" y="47"/>
                    </a:cubicBezTo>
                    <a:cubicBezTo>
                      <a:pt x="75" y="46"/>
                      <a:pt x="75" y="46"/>
                      <a:pt x="75" y="46"/>
                    </a:cubicBezTo>
                    <a:cubicBezTo>
                      <a:pt x="74" y="46"/>
                      <a:pt x="74" y="46"/>
                      <a:pt x="74" y="46"/>
                    </a:cubicBezTo>
                    <a:cubicBezTo>
                      <a:pt x="74" y="46"/>
                      <a:pt x="74" y="46"/>
                      <a:pt x="74" y="45"/>
                    </a:cubicBezTo>
                    <a:cubicBezTo>
                      <a:pt x="74" y="45"/>
                      <a:pt x="74" y="45"/>
                      <a:pt x="75" y="45"/>
                    </a:cubicBezTo>
                    <a:cubicBezTo>
                      <a:pt x="75" y="45"/>
                      <a:pt x="75" y="45"/>
                      <a:pt x="75" y="45"/>
                    </a:cubicBezTo>
                    <a:cubicBezTo>
                      <a:pt x="75" y="45"/>
                      <a:pt x="75" y="45"/>
                      <a:pt x="75" y="45"/>
                    </a:cubicBezTo>
                    <a:moveTo>
                      <a:pt x="53" y="46"/>
                    </a:moveTo>
                    <a:cubicBezTo>
                      <a:pt x="53" y="45"/>
                      <a:pt x="54" y="45"/>
                      <a:pt x="54" y="45"/>
                    </a:cubicBezTo>
                    <a:cubicBezTo>
                      <a:pt x="54" y="45"/>
                      <a:pt x="53" y="45"/>
                      <a:pt x="53" y="46"/>
                    </a:cubicBezTo>
                    <a:cubicBezTo>
                      <a:pt x="53" y="46"/>
                      <a:pt x="56" y="46"/>
                      <a:pt x="54" y="46"/>
                    </a:cubicBezTo>
                    <a:cubicBezTo>
                      <a:pt x="54" y="46"/>
                      <a:pt x="54" y="46"/>
                      <a:pt x="54" y="46"/>
                    </a:cubicBezTo>
                    <a:cubicBezTo>
                      <a:pt x="53" y="46"/>
                      <a:pt x="53" y="46"/>
                      <a:pt x="53" y="46"/>
                    </a:cubicBezTo>
                    <a:cubicBezTo>
                      <a:pt x="53" y="46"/>
                      <a:pt x="53" y="46"/>
                      <a:pt x="53" y="47"/>
                    </a:cubicBezTo>
                    <a:cubicBezTo>
                      <a:pt x="53" y="47"/>
                      <a:pt x="53" y="47"/>
                      <a:pt x="52" y="47"/>
                    </a:cubicBezTo>
                    <a:cubicBezTo>
                      <a:pt x="52" y="47"/>
                      <a:pt x="52" y="47"/>
                      <a:pt x="52" y="47"/>
                    </a:cubicBezTo>
                    <a:cubicBezTo>
                      <a:pt x="53" y="47"/>
                      <a:pt x="52" y="46"/>
                      <a:pt x="52" y="46"/>
                    </a:cubicBezTo>
                    <a:cubicBezTo>
                      <a:pt x="52" y="46"/>
                      <a:pt x="52" y="46"/>
                      <a:pt x="52" y="45"/>
                    </a:cubicBezTo>
                    <a:cubicBezTo>
                      <a:pt x="53" y="46"/>
                      <a:pt x="53" y="46"/>
                      <a:pt x="53" y="46"/>
                    </a:cubicBezTo>
                    <a:moveTo>
                      <a:pt x="82" y="45"/>
                    </a:moveTo>
                    <a:cubicBezTo>
                      <a:pt x="82" y="45"/>
                      <a:pt x="82" y="45"/>
                      <a:pt x="82" y="45"/>
                    </a:cubicBezTo>
                    <a:cubicBezTo>
                      <a:pt x="82" y="45"/>
                      <a:pt x="82" y="45"/>
                      <a:pt x="82" y="45"/>
                    </a:cubicBezTo>
                    <a:cubicBezTo>
                      <a:pt x="82" y="45"/>
                      <a:pt x="82" y="45"/>
                      <a:pt x="82" y="46"/>
                    </a:cubicBezTo>
                    <a:cubicBezTo>
                      <a:pt x="82" y="46"/>
                      <a:pt x="82" y="46"/>
                      <a:pt x="82" y="45"/>
                    </a:cubicBezTo>
                    <a:cubicBezTo>
                      <a:pt x="82" y="45"/>
                      <a:pt x="82" y="45"/>
                      <a:pt x="82" y="45"/>
                    </a:cubicBezTo>
                    <a:moveTo>
                      <a:pt x="66" y="45"/>
                    </a:moveTo>
                    <a:cubicBezTo>
                      <a:pt x="66" y="45"/>
                      <a:pt x="66" y="45"/>
                      <a:pt x="66" y="45"/>
                    </a:cubicBezTo>
                    <a:cubicBezTo>
                      <a:pt x="67" y="45"/>
                      <a:pt x="66" y="44"/>
                      <a:pt x="67" y="44"/>
                    </a:cubicBezTo>
                    <a:cubicBezTo>
                      <a:pt x="67" y="44"/>
                      <a:pt x="67" y="45"/>
                      <a:pt x="66" y="45"/>
                    </a:cubicBezTo>
                    <a:moveTo>
                      <a:pt x="80" y="45"/>
                    </a:moveTo>
                    <a:cubicBezTo>
                      <a:pt x="79" y="45"/>
                      <a:pt x="80" y="44"/>
                      <a:pt x="81" y="44"/>
                    </a:cubicBezTo>
                    <a:cubicBezTo>
                      <a:pt x="81" y="44"/>
                      <a:pt x="81" y="44"/>
                      <a:pt x="81" y="44"/>
                    </a:cubicBezTo>
                    <a:cubicBezTo>
                      <a:pt x="81" y="44"/>
                      <a:pt x="80" y="45"/>
                      <a:pt x="80" y="45"/>
                    </a:cubicBezTo>
                    <a:cubicBezTo>
                      <a:pt x="80" y="46"/>
                      <a:pt x="79" y="45"/>
                      <a:pt x="79" y="46"/>
                    </a:cubicBezTo>
                    <a:cubicBezTo>
                      <a:pt x="79" y="46"/>
                      <a:pt x="79" y="46"/>
                      <a:pt x="78" y="46"/>
                    </a:cubicBezTo>
                    <a:cubicBezTo>
                      <a:pt x="78" y="46"/>
                      <a:pt x="78" y="46"/>
                      <a:pt x="78" y="46"/>
                    </a:cubicBezTo>
                    <a:cubicBezTo>
                      <a:pt x="78" y="46"/>
                      <a:pt x="78" y="46"/>
                      <a:pt x="78" y="46"/>
                    </a:cubicBezTo>
                    <a:cubicBezTo>
                      <a:pt x="77" y="46"/>
                      <a:pt x="77" y="45"/>
                      <a:pt x="77" y="45"/>
                    </a:cubicBezTo>
                    <a:cubicBezTo>
                      <a:pt x="78" y="46"/>
                      <a:pt x="78" y="45"/>
                      <a:pt x="79" y="46"/>
                    </a:cubicBezTo>
                    <a:cubicBezTo>
                      <a:pt x="79" y="45"/>
                      <a:pt x="79" y="45"/>
                      <a:pt x="79" y="45"/>
                    </a:cubicBezTo>
                    <a:cubicBezTo>
                      <a:pt x="79" y="45"/>
                      <a:pt x="80" y="45"/>
                      <a:pt x="80" y="45"/>
                    </a:cubicBezTo>
                    <a:moveTo>
                      <a:pt x="73" y="45"/>
                    </a:moveTo>
                    <a:cubicBezTo>
                      <a:pt x="72" y="45"/>
                      <a:pt x="72" y="45"/>
                      <a:pt x="72" y="45"/>
                    </a:cubicBezTo>
                    <a:cubicBezTo>
                      <a:pt x="72" y="44"/>
                      <a:pt x="73" y="43"/>
                      <a:pt x="73" y="43"/>
                    </a:cubicBezTo>
                    <a:cubicBezTo>
                      <a:pt x="74" y="43"/>
                      <a:pt x="73" y="43"/>
                      <a:pt x="73" y="44"/>
                    </a:cubicBezTo>
                    <a:cubicBezTo>
                      <a:pt x="74" y="44"/>
                      <a:pt x="73" y="45"/>
                      <a:pt x="73" y="45"/>
                    </a:cubicBezTo>
                    <a:moveTo>
                      <a:pt x="78" y="43"/>
                    </a:moveTo>
                    <a:cubicBezTo>
                      <a:pt x="78" y="43"/>
                      <a:pt x="78" y="43"/>
                      <a:pt x="78" y="42"/>
                    </a:cubicBezTo>
                    <a:cubicBezTo>
                      <a:pt x="78" y="42"/>
                      <a:pt x="78" y="42"/>
                      <a:pt x="78" y="42"/>
                    </a:cubicBezTo>
                    <a:cubicBezTo>
                      <a:pt x="79" y="42"/>
                      <a:pt x="79" y="42"/>
                      <a:pt x="79" y="42"/>
                    </a:cubicBezTo>
                    <a:cubicBezTo>
                      <a:pt x="78" y="43"/>
                      <a:pt x="77" y="44"/>
                      <a:pt x="77" y="44"/>
                    </a:cubicBezTo>
                    <a:cubicBezTo>
                      <a:pt x="76" y="44"/>
                      <a:pt x="77" y="43"/>
                      <a:pt x="77" y="43"/>
                    </a:cubicBezTo>
                    <a:cubicBezTo>
                      <a:pt x="77" y="43"/>
                      <a:pt x="77" y="43"/>
                      <a:pt x="78" y="43"/>
                    </a:cubicBezTo>
                    <a:moveTo>
                      <a:pt x="59" y="42"/>
                    </a:moveTo>
                    <a:cubicBezTo>
                      <a:pt x="60" y="42"/>
                      <a:pt x="60" y="42"/>
                      <a:pt x="60" y="42"/>
                    </a:cubicBezTo>
                    <a:cubicBezTo>
                      <a:pt x="60" y="42"/>
                      <a:pt x="60" y="42"/>
                      <a:pt x="60" y="43"/>
                    </a:cubicBezTo>
                    <a:cubicBezTo>
                      <a:pt x="60" y="43"/>
                      <a:pt x="60" y="43"/>
                      <a:pt x="60" y="43"/>
                    </a:cubicBezTo>
                    <a:cubicBezTo>
                      <a:pt x="60" y="43"/>
                      <a:pt x="59" y="43"/>
                      <a:pt x="59" y="43"/>
                    </a:cubicBezTo>
                    <a:cubicBezTo>
                      <a:pt x="59" y="44"/>
                      <a:pt x="59" y="44"/>
                      <a:pt x="60" y="44"/>
                    </a:cubicBezTo>
                    <a:cubicBezTo>
                      <a:pt x="60" y="44"/>
                      <a:pt x="60" y="44"/>
                      <a:pt x="60" y="44"/>
                    </a:cubicBezTo>
                    <a:cubicBezTo>
                      <a:pt x="60" y="44"/>
                      <a:pt x="60" y="44"/>
                      <a:pt x="61" y="45"/>
                    </a:cubicBezTo>
                    <a:cubicBezTo>
                      <a:pt x="60" y="45"/>
                      <a:pt x="60" y="45"/>
                      <a:pt x="60" y="45"/>
                    </a:cubicBezTo>
                    <a:cubicBezTo>
                      <a:pt x="60" y="45"/>
                      <a:pt x="60" y="45"/>
                      <a:pt x="60" y="45"/>
                    </a:cubicBezTo>
                    <a:cubicBezTo>
                      <a:pt x="60" y="44"/>
                      <a:pt x="59" y="44"/>
                      <a:pt x="59" y="43"/>
                    </a:cubicBezTo>
                    <a:cubicBezTo>
                      <a:pt x="59" y="43"/>
                      <a:pt x="59" y="43"/>
                      <a:pt x="59" y="42"/>
                    </a:cubicBezTo>
                    <a:cubicBezTo>
                      <a:pt x="59" y="42"/>
                      <a:pt x="59" y="42"/>
                      <a:pt x="59" y="42"/>
                    </a:cubicBezTo>
                    <a:cubicBezTo>
                      <a:pt x="59" y="42"/>
                      <a:pt x="59" y="42"/>
                      <a:pt x="59" y="42"/>
                    </a:cubicBezTo>
                    <a:cubicBezTo>
                      <a:pt x="59" y="42"/>
                      <a:pt x="59" y="42"/>
                      <a:pt x="59" y="42"/>
                    </a:cubicBezTo>
                    <a:moveTo>
                      <a:pt x="69" y="42"/>
                    </a:moveTo>
                    <a:cubicBezTo>
                      <a:pt x="69" y="42"/>
                      <a:pt x="70" y="42"/>
                      <a:pt x="70" y="41"/>
                    </a:cubicBezTo>
                    <a:cubicBezTo>
                      <a:pt x="70" y="42"/>
                      <a:pt x="70" y="42"/>
                      <a:pt x="70" y="42"/>
                    </a:cubicBezTo>
                    <a:cubicBezTo>
                      <a:pt x="71" y="42"/>
                      <a:pt x="71" y="42"/>
                      <a:pt x="71" y="42"/>
                    </a:cubicBezTo>
                    <a:cubicBezTo>
                      <a:pt x="72" y="42"/>
                      <a:pt x="71" y="43"/>
                      <a:pt x="71" y="43"/>
                    </a:cubicBezTo>
                    <a:cubicBezTo>
                      <a:pt x="71" y="43"/>
                      <a:pt x="71" y="43"/>
                      <a:pt x="70" y="43"/>
                    </a:cubicBezTo>
                    <a:cubicBezTo>
                      <a:pt x="70" y="43"/>
                      <a:pt x="70" y="44"/>
                      <a:pt x="70" y="44"/>
                    </a:cubicBezTo>
                    <a:cubicBezTo>
                      <a:pt x="70" y="44"/>
                      <a:pt x="70" y="44"/>
                      <a:pt x="70" y="45"/>
                    </a:cubicBezTo>
                    <a:cubicBezTo>
                      <a:pt x="70" y="45"/>
                      <a:pt x="70" y="45"/>
                      <a:pt x="69" y="45"/>
                    </a:cubicBezTo>
                    <a:cubicBezTo>
                      <a:pt x="69" y="45"/>
                      <a:pt x="69" y="45"/>
                      <a:pt x="69" y="45"/>
                    </a:cubicBezTo>
                    <a:cubicBezTo>
                      <a:pt x="69" y="45"/>
                      <a:pt x="69" y="45"/>
                      <a:pt x="69" y="44"/>
                    </a:cubicBezTo>
                    <a:cubicBezTo>
                      <a:pt x="69" y="45"/>
                      <a:pt x="69" y="45"/>
                      <a:pt x="69" y="45"/>
                    </a:cubicBezTo>
                    <a:cubicBezTo>
                      <a:pt x="68" y="45"/>
                      <a:pt x="69" y="44"/>
                      <a:pt x="68" y="44"/>
                    </a:cubicBezTo>
                    <a:cubicBezTo>
                      <a:pt x="68" y="44"/>
                      <a:pt x="68" y="44"/>
                      <a:pt x="68" y="44"/>
                    </a:cubicBezTo>
                    <a:cubicBezTo>
                      <a:pt x="68" y="43"/>
                      <a:pt x="68" y="43"/>
                      <a:pt x="68" y="42"/>
                    </a:cubicBezTo>
                    <a:cubicBezTo>
                      <a:pt x="68" y="42"/>
                      <a:pt x="68" y="42"/>
                      <a:pt x="69" y="42"/>
                    </a:cubicBezTo>
                    <a:moveTo>
                      <a:pt x="62" y="42"/>
                    </a:moveTo>
                    <a:cubicBezTo>
                      <a:pt x="62" y="42"/>
                      <a:pt x="62" y="42"/>
                      <a:pt x="61" y="42"/>
                    </a:cubicBezTo>
                    <a:cubicBezTo>
                      <a:pt x="62" y="42"/>
                      <a:pt x="62" y="41"/>
                      <a:pt x="62" y="41"/>
                    </a:cubicBezTo>
                    <a:cubicBezTo>
                      <a:pt x="63" y="41"/>
                      <a:pt x="63" y="41"/>
                      <a:pt x="63" y="42"/>
                    </a:cubicBezTo>
                    <a:cubicBezTo>
                      <a:pt x="63" y="42"/>
                      <a:pt x="62" y="42"/>
                      <a:pt x="62" y="42"/>
                    </a:cubicBezTo>
                    <a:moveTo>
                      <a:pt x="89" y="42"/>
                    </a:moveTo>
                    <a:cubicBezTo>
                      <a:pt x="88" y="42"/>
                      <a:pt x="88" y="41"/>
                      <a:pt x="88" y="41"/>
                    </a:cubicBezTo>
                    <a:cubicBezTo>
                      <a:pt x="88" y="41"/>
                      <a:pt x="88" y="41"/>
                      <a:pt x="88" y="41"/>
                    </a:cubicBezTo>
                    <a:cubicBezTo>
                      <a:pt x="88" y="41"/>
                      <a:pt x="88" y="41"/>
                      <a:pt x="88" y="42"/>
                    </a:cubicBezTo>
                    <a:cubicBezTo>
                      <a:pt x="89" y="42"/>
                      <a:pt x="89" y="42"/>
                      <a:pt x="89" y="42"/>
                    </a:cubicBezTo>
                    <a:cubicBezTo>
                      <a:pt x="89" y="42"/>
                      <a:pt x="89" y="42"/>
                      <a:pt x="89" y="42"/>
                    </a:cubicBezTo>
                    <a:cubicBezTo>
                      <a:pt x="89" y="42"/>
                      <a:pt x="89" y="42"/>
                      <a:pt x="89" y="42"/>
                    </a:cubicBezTo>
                    <a:moveTo>
                      <a:pt x="74" y="41"/>
                    </a:moveTo>
                    <a:cubicBezTo>
                      <a:pt x="74" y="41"/>
                      <a:pt x="75" y="41"/>
                      <a:pt x="75" y="41"/>
                    </a:cubicBezTo>
                    <a:cubicBezTo>
                      <a:pt x="76" y="41"/>
                      <a:pt x="76" y="41"/>
                      <a:pt x="76" y="41"/>
                    </a:cubicBezTo>
                    <a:cubicBezTo>
                      <a:pt x="75" y="41"/>
                      <a:pt x="75" y="42"/>
                      <a:pt x="75" y="42"/>
                    </a:cubicBezTo>
                    <a:cubicBezTo>
                      <a:pt x="74" y="42"/>
                      <a:pt x="75" y="41"/>
                      <a:pt x="74" y="41"/>
                    </a:cubicBezTo>
                    <a:cubicBezTo>
                      <a:pt x="74" y="41"/>
                      <a:pt x="74" y="41"/>
                      <a:pt x="74" y="41"/>
                    </a:cubicBezTo>
                    <a:moveTo>
                      <a:pt x="77" y="40"/>
                    </a:moveTo>
                    <a:cubicBezTo>
                      <a:pt x="77" y="40"/>
                      <a:pt x="77" y="40"/>
                      <a:pt x="77" y="40"/>
                    </a:cubicBezTo>
                    <a:cubicBezTo>
                      <a:pt x="78" y="40"/>
                      <a:pt x="78" y="41"/>
                      <a:pt x="78" y="41"/>
                    </a:cubicBezTo>
                    <a:cubicBezTo>
                      <a:pt x="78" y="41"/>
                      <a:pt x="77" y="41"/>
                      <a:pt x="78" y="41"/>
                    </a:cubicBezTo>
                    <a:cubicBezTo>
                      <a:pt x="77" y="41"/>
                      <a:pt x="77" y="41"/>
                      <a:pt x="77" y="41"/>
                    </a:cubicBezTo>
                    <a:cubicBezTo>
                      <a:pt x="77" y="41"/>
                      <a:pt x="76" y="41"/>
                      <a:pt x="76" y="41"/>
                    </a:cubicBezTo>
                    <a:cubicBezTo>
                      <a:pt x="76" y="41"/>
                      <a:pt x="75" y="41"/>
                      <a:pt x="76" y="40"/>
                    </a:cubicBezTo>
                    <a:cubicBezTo>
                      <a:pt x="76" y="41"/>
                      <a:pt x="76" y="41"/>
                      <a:pt x="76" y="41"/>
                    </a:cubicBezTo>
                    <a:cubicBezTo>
                      <a:pt x="77" y="41"/>
                      <a:pt x="77" y="40"/>
                      <a:pt x="77" y="40"/>
                    </a:cubicBezTo>
                    <a:cubicBezTo>
                      <a:pt x="77" y="40"/>
                      <a:pt x="77" y="40"/>
                      <a:pt x="77" y="40"/>
                    </a:cubicBezTo>
                    <a:moveTo>
                      <a:pt x="36" y="41"/>
                    </a:moveTo>
                    <a:cubicBezTo>
                      <a:pt x="36" y="41"/>
                      <a:pt x="35" y="41"/>
                      <a:pt x="35" y="41"/>
                    </a:cubicBezTo>
                    <a:cubicBezTo>
                      <a:pt x="35" y="41"/>
                      <a:pt x="35" y="40"/>
                      <a:pt x="35" y="40"/>
                    </a:cubicBezTo>
                    <a:cubicBezTo>
                      <a:pt x="36" y="40"/>
                      <a:pt x="36" y="41"/>
                      <a:pt x="36" y="41"/>
                    </a:cubicBezTo>
                    <a:cubicBezTo>
                      <a:pt x="36" y="41"/>
                      <a:pt x="36" y="41"/>
                      <a:pt x="36" y="41"/>
                    </a:cubicBezTo>
                    <a:moveTo>
                      <a:pt x="57" y="41"/>
                    </a:moveTo>
                    <a:cubicBezTo>
                      <a:pt x="58" y="41"/>
                      <a:pt x="58" y="40"/>
                      <a:pt x="59" y="40"/>
                    </a:cubicBezTo>
                    <a:cubicBezTo>
                      <a:pt x="59" y="41"/>
                      <a:pt x="58" y="41"/>
                      <a:pt x="57" y="41"/>
                    </a:cubicBezTo>
                    <a:moveTo>
                      <a:pt x="82" y="41"/>
                    </a:moveTo>
                    <a:cubicBezTo>
                      <a:pt x="81" y="41"/>
                      <a:pt x="80" y="40"/>
                      <a:pt x="80" y="40"/>
                    </a:cubicBezTo>
                    <a:cubicBezTo>
                      <a:pt x="80" y="40"/>
                      <a:pt x="81" y="40"/>
                      <a:pt x="81" y="40"/>
                    </a:cubicBezTo>
                    <a:cubicBezTo>
                      <a:pt x="82" y="40"/>
                      <a:pt x="83" y="41"/>
                      <a:pt x="84" y="41"/>
                    </a:cubicBezTo>
                    <a:cubicBezTo>
                      <a:pt x="84" y="41"/>
                      <a:pt x="84" y="41"/>
                      <a:pt x="84" y="42"/>
                    </a:cubicBezTo>
                    <a:cubicBezTo>
                      <a:pt x="83" y="42"/>
                      <a:pt x="83" y="41"/>
                      <a:pt x="82" y="41"/>
                    </a:cubicBezTo>
                    <a:cubicBezTo>
                      <a:pt x="82" y="41"/>
                      <a:pt x="82" y="41"/>
                      <a:pt x="82" y="41"/>
                    </a:cubicBezTo>
                    <a:moveTo>
                      <a:pt x="74" y="40"/>
                    </a:moveTo>
                    <a:cubicBezTo>
                      <a:pt x="75" y="39"/>
                      <a:pt x="75" y="39"/>
                      <a:pt x="75" y="39"/>
                    </a:cubicBezTo>
                    <a:cubicBezTo>
                      <a:pt x="75" y="39"/>
                      <a:pt x="75" y="39"/>
                      <a:pt x="75" y="39"/>
                    </a:cubicBezTo>
                    <a:cubicBezTo>
                      <a:pt x="75" y="40"/>
                      <a:pt x="74" y="41"/>
                      <a:pt x="72" y="41"/>
                    </a:cubicBezTo>
                    <a:cubicBezTo>
                      <a:pt x="73" y="40"/>
                      <a:pt x="74" y="40"/>
                      <a:pt x="74" y="39"/>
                    </a:cubicBezTo>
                    <a:cubicBezTo>
                      <a:pt x="74" y="40"/>
                      <a:pt x="74" y="40"/>
                      <a:pt x="74" y="40"/>
                    </a:cubicBezTo>
                    <a:moveTo>
                      <a:pt x="59" y="40"/>
                    </a:moveTo>
                    <a:cubicBezTo>
                      <a:pt x="59" y="40"/>
                      <a:pt x="59" y="39"/>
                      <a:pt x="59" y="39"/>
                    </a:cubicBezTo>
                    <a:cubicBezTo>
                      <a:pt x="59" y="39"/>
                      <a:pt x="59" y="39"/>
                      <a:pt x="59" y="39"/>
                    </a:cubicBezTo>
                    <a:cubicBezTo>
                      <a:pt x="59" y="39"/>
                      <a:pt x="60" y="39"/>
                      <a:pt x="60" y="39"/>
                    </a:cubicBezTo>
                    <a:cubicBezTo>
                      <a:pt x="59" y="39"/>
                      <a:pt x="59" y="40"/>
                      <a:pt x="59" y="40"/>
                    </a:cubicBezTo>
                    <a:moveTo>
                      <a:pt x="57" y="40"/>
                    </a:moveTo>
                    <a:cubicBezTo>
                      <a:pt x="56" y="40"/>
                      <a:pt x="56" y="39"/>
                      <a:pt x="56" y="39"/>
                    </a:cubicBezTo>
                    <a:cubicBezTo>
                      <a:pt x="56" y="38"/>
                      <a:pt x="56" y="38"/>
                      <a:pt x="56" y="38"/>
                    </a:cubicBezTo>
                    <a:cubicBezTo>
                      <a:pt x="57" y="38"/>
                      <a:pt x="57" y="38"/>
                      <a:pt x="57" y="38"/>
                    </a:cubicBezTo>
                    <a:cubicBezTo>
                      <a:pt x="57" y="39"/>
                      <a:pt x="57" y="39"/>
                      <a:pt x="57" y="40"/>
                    </a:cubicBezTo>
                    <a:cubicBezTo>
                      <a:pt x="57" y="40"/>
                      <a:pt x="57" y="40"/>
                      <a:pt x="57" y="40"/>
                    </a:cubicBezTo>
                    <a:moveTo>
                      <a:pt x="43" y="39"/>
                    </a:moveTo>
                    <a:cubicBezTo>
                      <a:pt x="43" y="39"/>
                      <a:pt x="44" y="38"/>
                      <a:pt x="44" y="38"/>
                    </a:cubicBezTo>
                    <a:cubicBezTo>
                      <a:pt x="44" y="39"/>
                      <a:pt x="43" y="39"/>
                      <a:pt x="43" y="39"/>
                    </a:cubicBezTo>
                    <a:cubicBezTo>
                      <a:pt x="43" y="39"/>
                      <a:pt x="43" y="40"/>
                      <a:pt x="43" y="40"/>
                    </a:cubicBezTo>
                    <a:cubicBezTo>
                      <a:pt x="43" y="40"/>
                      <a:pt x="44" y="41"/>
                      <a:pt x="44" y="42"/>
                    </a:cubicBezTo>
                    <a:cubicBezTo>
                      <a:pt x="44" y="42"/>
                      <a:pt x="44" y="42"/>
                      <a:pt x="44" y="42"/>
                    </a:cubicBezTo>
                    <a:cubicBezTo>
                      <a:pt x="45" y="42"/>
                      <a:pt x="45" y="42"/>
                      <a:pt x="45" y="41"/>
                    </a:cubicBezTo>
                    <a:cubicBezTo>
                      <a:pt x="45" y="42"/>
                      <a:pt x="45" y="42"/>
                      <a:pt x="45" y="42"/>
                    </a:cubicBezTo>
                    <a:cubicBezTo>
                      <a:pt x="45" y="43"/>
                      <a:pt x="46" y="44"/>
                      <a:pt x="47" y="44"/>
                    </a:cubicBezTo>
                    <a:cubicBezTo>
                      <a:pt x="48" y="44"/>
                      <a:pt x="49" y="43"/>
                      <a:pt x="50" y="43"/>
                    </a:cubicBezTo>
                    <a:cubicBezTo>
                      <a:pt x="50" y="41"/>
                      <a:pt x="51" y="41"/>
                      <a:pt x="52" y="41"/>
                    </a:cubicBezTo>
                    <a:cubicBezTo>
                      <a:pt x="53" y="41"/>
                      <a:pt x="54" y="41"/>
                      <a:pt x="55" y="42"/>
                    </a:cubicBezTo>
                    <a:cubicBezTo>
                      <a:pt x="55" y="42"/>
                      <a:pt x="55" y="42"/>
                      <a:pt x="55" y="42"/>
                    </a:cubicBezTo>
                    <a:cubicBezTo>
                      <a:pt x="55" y="42"/>
                      <a:pt x="55" y="42"/>
                      <a:pt x="55" y="42"/>
                    </a:cubicBezTo>
                    <a:cubicBezTo>
                      <a:pt x="54" y="42"/>
                      <a:pt x="53" y="41"/>
                      <a:pt x="52" y="41"/>
                    </a:cubicBezTo>
                    <a:cubicBezTo>
                      <a:pt x="51" y="41"/>
                      <a:pt x="50" y="42"/>
                      <a:pt x="50" y="42"/>
                    </a:cubicBezTo>
                    <a:cubicBezTo>
                      <a:pt x="50" y="42"/>
                      <a:pt x="52" y="42"/>
                      <a:pt x="52" y="42"/>
                    </a:cubicBezTo>
                    <a:cubicBezTo>
                      <a:pt x="53" y="42"/>
                      <a:pt x="53" y="42"/>
                      <a:pt x="54" y="42"/>
                    </a:cubicBezTo>
                    <a:cubicBezTo>
                      <a:pt x="53" y="42"/>
                      <a:pt x="53" y="43"/>
                      <a:pt x="53" y="43"/>
                    </a:cubicBezTo>
                    <a:cubicBezTo>
                      <a:pt x="52" y="43"/>
                      <a:pt x="52" y="42"/>
                      <a:pt x="52" y="42"/>
                    </a:cubicBezTo>
                    <a:cubicBezTo>
                      <a:pt x="52" y="43"/>
                      <a:pt x="52" y="43"/>
                      <a:pt x="52" y="43"/>
                    </a:cubicBezTo>
                    <a:cubicBezTo>
                      <a:pt x="52" y="43"/>
                      <a:pt x="52" y="43"/>
                      <a:pt x="52" y="43"/>
                    </a:cubicBezTo>
                    <a:cubicBezTo>
                      <a:pt x="52" y="43"/>
                      <a:pt x="52" y="43"/>
                      <a:pt x="52" y="43"/>
                    </a:cubicBezTo>
                    <a:cubicBezTo>
                      <a:pt x="52" y="43"/>
                      <a:pt x="52" y="43"/>
                      <a:pt x="51" y="43"/>
                    </a:cubicBezTo>
                    <a:cubicBezTo>
                      <a:pt x="51" y="43"/>
                      <a:pt x="51" y="43"/>
                      <a:pt x="51" y="43"/>
                    </a:cubicBezTo>
                    <a:cubicBezTo>
                      <a:pt x="51" y="44"/>
                      <a:pt x="50" y="44"/>
                      <a:pt x="50" y="44"/>
                    </a:cubicBezTo>
                    <a:cubicBezTo>
                      <a:pt x="50" y="44"/>
                      <a:pt x="49" y="44"/>
                      <a:pt x="49" y="45"/>
                    </a:cubicBezTo>
                    <a:cubicBezTo>
                      <a:pt x="48" y="45"/>
                      <a:pt x="47" y="46"/>
                      <a:pt x="46" y="46"/>
                    </a:cubicBezTo>
                    <a:cubicBezTo>
                      <a:pt x="46" y="46"/>
                      <a:pt x="46" y="46"/>
                      <a:pt x="45" y="46"/>
                    </a:cubicBezTo>
                    <a:cubicBezTo>
                      <a:pt x="45" y="46"/>
                      <a:pt x="44" y="47"/>
                      <a:pt x="44" y="47"/>
                    </a:cubicBezTo>
                    <a:cubicBezTo>
                      <a:pt x="44" y="47"/>
                      <a:pt x="44" y="47"/>
                      <a:pt x="43" y="47"/>
                    </a:cubicBezTo>
                    <a:cubicBezTo>
                      <a:pt x="43" y="47"/>
                      <a:pt x="42" y="47"/>
                      <a:pt x="42" y="48"/>
                    </a:cubicBezTo>
                    <a:cubicBezTo>
                      <a:pt x="41" y="48"/>
                      <a:pt x="41" y="48"/>
                      <a:pt x="40" y="48"/>
                    </a:cubicBezTo>
                    <a:cubicBezTo>
                      <a:pt x="40" y="48"/>
                      <a:pt x="39" y="47"/>
                      <a:pt x="39" y="47"/>
                    </a:cubicBezTo>
                    <a:cubicBezTo>
                      <a:pt x="38" y="46"/>
                      <a:pt x="37" y="46"/>
                      <a:pt x="36" y="45"/>
                    </a:cubicBezTo>
                    <a:cubicBezTo>
                      <a:pt x="36" y="45"/>
                      <a:pt x="36" y="45"/>
                      <a:pt x="36" y="45"/>
                    </a:cubicBezTo>
                    <a:cubicBezTo>
                      <a:pt x="36" y="45"/>
                      <a:pt x="36" y="45"/>
                      <a:pt x="36" y="45"/>
                    </a:cubicBezTo>
                    <a:cubicBezTo>
                      <a:pt x="36" y="44"/>
                      <a:pt x="36" y="44"/>
                      <a:pt x="36" y="44"/>
                    </a:cubicBezTo>
                    <a:cubicBezTo>
                      <a:pt x="37" y="44"/>
                      <a:pt x="37" y="46"/>
                      <a:pt x="38" y="46"/>
                    </a:cubicBezTo>
                    <a:cubicBezTo>
                      <a:pt x="38" y="46"/>
                      <a:pt x="38" y="45"/>
                      <a:pt x="38" y="45"/>
                    </a:cubicBezTo>
                    <a:cubicBezTo>
                      <a:pt x="39" y="46"/>
                      <a:pt x="39" y="46"/>
                      <a:pt x="39" y="46"/>
                    </a:cubicBezTo>
                    <a:cubicBezTo>
                      <a:pt x="41" y="45"/>
                      <a:pt x="41" y="45"/>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4"/>
                      <a:pt x="43" y="44"/>
                      <a:pt x="43" y="44"/>
                    </a:cubicBezTo>
                    <a:cubicBezTo>
                      <a:pt x="43" y="44"/>
                      <a:pt x="43" y="44"/>
                      <a:pt x="43" y="44"/>
                    </a:cubicBezTo>
                    <a:cubicBezTo>
                      <a:pt x="44" y="42"/>
                      <a:pt x="42" y="40"/>
                      <a:pt x="42" y="38"/>
                    </a:cubicBezTo>
                    <a:cubicBezTo>
                      <a:pt x="43" y="38"/>
                      <a:pt x="43" y="38"/>
                      <a:pt x="43" y="39"/>
                    </a:cubicBezTo>
                    <a:moveTo>
                      <a:pt x="74" y="38"/>
                    </a:moveTo>
                    <a:cubicBezTo>
                      <a:pt x="74" y="38"/>
                      <a:pt x="74" y="38"/>
                      <a:pt x="73" y="38"/>
                    </a:cubicBezTo>
                    <a:cubicBezTo>
                      <a:pt x="73" y="37"/>
                      <a:pt x="74" y="37"/>
                      <a:pt x="74" y="37"/>
                    </a:cubicBezTo>
                    <a:cubicBezTo>
                      <a:pt x="74" y="37"/>
                      <a:pt x="75" y="37"/>
                      <a:pt x="75" y="38"/>
                    </a:cubicBezTo>
                    <a:cubicBezTo>
                      <a:pt x="75" y="38"/>
                      <a:pt x="75" y="38"/>
                      <a:pt x="75" y="38"/>
                    </a:cubicBezTo>
                    <a:cubicBezTo>
                      <a:pt x="76" y="38"/>
                      <a:pt x="76" y="38"/>
                      <a:pt x="76" y="38"/>
                    </a:cubicBezTo>
                    <a:cubicBezTo>
                      <a:pt x="77" y="38"/>
                      <a:pt x="78" y="37"/>
                      <a:pt x="79" y="37"/>
                    </a:cubicBezTo>
                    <a:cubicBezTo>
                      <a:pt x="79" y="37"/>
                      <a:pt x="80" y="38"/>
                      <a:pt x="80" y="38"/>
                    </a:cubicBezTo>
                    <a:cubicBezTo>
                      <a:pt x="80" y="38"/>
                      <a:pt x="80" y="38"/>
                      <a:pt x="80" y="38"/>
                    </a:cubicBezTo>
                    <a:cubicBezTo>
                      <a:pt x="80" y="38"/>
                      <a:pt x="80" y="38"/>
                      <a:pt x="80" y="38"/>
                    </a:cubicBezTo>
                    <a:cubicBezTo>
                      <a:pt x="80" y="38"/>
                      <a:pt x="80" y="38"/>
                      <a:pt x="80" y="39"/>
                    </a:cubicBezTo>
                    <a:cubicBezTo>
                      <a:pt x="79" y="38"/>
                      <a:pt x="79" y="38"/>
                      <a:pt x="78" y="38"/>
                    </a:cubicBezTo>
                    <a:cubicBezTo>
                      <a:pt x="78" y="38"/>
                      <a:pt x="77" y="38"/>
                      <a:pt x="77" y="38"/>
                    </a:cubicBezTo>
                    <a:cubicBezTo>
                      <a:pt x="77" y="38"/>
                      <a:pt x="77" y="38"/>
                      <a:pt x="77" y="38"/>
                    </a:cubicBezTo>
                    <a:cubicBezTo>
                      <a:pt x="77" y="38"/>
                      <a:pt x="77" y="38"/>
                      <a:pt x="77" y="39"/>
                    </a:cubicBezTo>
                    <a:cubicBezTo>
                      <a:pt x="76" y="39"/>
                      <a:pt x="75" y="38"/>
                      <a:pt x="75" y="38"/>
                    </a:cubicBezTo>
                    <a:cubicBezTo>
                      <a:pt x="75" y="38"/>
                      <a:pt x="75" y="38"/>
                      <a:pt x="74" y="38"/>
                    </a:cubicBezTo>
                    <a:moveTo>
                      <a:pt x="83" y="38"/>
                    </a:moveTo>
                    <a:cubicBezTo>
                      <a:pt x="82" y="38"/>
                      <a:pt x="82" y="37"/>
                      <a:pt x="82" y="37"/>
                    </a:cubicBezTo>
                    <a:cubicBezTo>
                      <a:pt x="82" y="37"/>
                      <a:pt x="82" y="37"/>
                      <a:pt x="82" y="37"/>
                    </a:cubicBezTo>
                    <a:cubicBezTo>
                      <a:pt x="82" y="37"/>
                      <a:pt x="82" y="37"/>
                      <a:pt x="82" y="37"/>
                    </a:cubicBezTo>
                    <a:cubicBezTo>
                      <a:pt x="83" y="37"/>
                      <a:pt x="83" y="37"/>
                      <a:pt x="83" y="37"/>
                    </a:cubicBezTo>
                    <a:cubicBezTo>
                      <a:pt x="83" y="37"/>
                      <a:pt x="83" y="37"/>
                      <a:pt x="83" y="37"/>
                    </a:cubicBezTo>
                    <a:cubicBezTo>
                      <a:pt x="83" y="38"/>
                      <a:pt x="83" y="38"/>
                      <a:pt x="83" y="38"/>
                    </a:cubicBezTo>
                    <a:moveTo>
                      <a:pt x="62" y="37"/>
                    </a:moveTo>
                    <a:cubicBezTo>
                      <a:pt x="61" y="36"/>
                      <a:pt x="62" y="36"/>
                      <a:pt x="62" y="36"/>
                    </a:cubicBezTo>
                    <a:cubicBezTo>
                      <a:pt x="62" y="37"/>
                      <a:pt x="62" y="37"/>
                      <a:pt x="62" y="37"/>
                    </a:cubicBezTo>
                    <a:moveTo>
                      <a:pt x="54" y="37"/>
                    </a:moveTo>
                    <a:cubicBezTo>
                      <a:pt x="55" y="37"/>
                      <a:pt x="55" y="37"/>
                      <a:pt x="55" y="37"/>
                    </a:cubicBezTo>
                    <a:cubicBezTo>
                      <a:pt x="55" y="36"/>
                      <a:pt x="55" y="36"/>
                      <a:pt x="55" y="36"/>
                    </a:cubicBezTo>
                    <a:cubicBezTo>
                      <a:pt x="55" y="36"/>
                      <a:pt x="55" y="36"/>
                      <a:pt x="56" y="36"/>
                    </a:cubicBezTo>
                    <a:cubicBezTo>
                      <a:pt x="56" y="36"/>
                      <a:pt x="56" y="36"/>
                      <a:pt x="56" y="36"/>
                    </a:cubicBezTo>
                    <a:cubicBezTo>
                      <a:pt x="55" y="36"/>
                      <a:pt x="54" y="37"/>
                      <a:pt x="55" y="38"/>
                    </a:cubicBezTo>
                    <a:cubicBezTo>
                      <a:pt x="55" y="38"/>
                      <a:pt x="55" y="38"/>
                      <a:pt x="55" y="38"/>
                    </a:cubicBezTo>
                    <a:cubicBezTo>
                      <a:pt x="54" y="38"/>
                      <a:pt x="55" y="37"/>
                      <a:pt x="54" y="37"/>
                    </a:cubicBezTo>
                    <a:cubicBezTo>
                      <a:pt x="54" y="37"/>
                      <a:pt x="54" y="37"/>
                      <a:pt x="54" y="37"/>
                    </a:cubicBezTo>
                    <a:cubicBezTo>
                      <a:pt x="54" y="37"/>
                      <a:pt x="53" y="37"/>
                      <a:pt x="54" y="37"/>
                    </a:cubicBezTo>
                    <a:cubicBezTo>
                      <a:pt x="53" y="37"/>
                      <a:pt x="53" y="37"/>
                      <a:pt x="52" y="37"/>
                    </a:cubicBezTo>
                    <a:cubicBezTo>
                      <a:pt x="52" y="37"/>
                      <a:pt x="52" y="37"/>
                      <a:pt x="52" y="37"/>
                    </a:cubicBezTo>
                    <a:cubicBezTo>
                      <a:pt x="52" y="37"/>
                      <a:pt x="53" y="37"/>
                      <a:pt x="54" y="36"/>
                    </a:cubicBezTo>
                    <a:cubicBezTo>
                      <a:pt x="54" y="37"/>
                      <a:pt x="54" y="37"/>
                      <a:pt x="54" y="37"/>
                    </a:cubicBezTo>
                    <a:moveTo>
                      <a:pt x="58" y="36"/>
                    </a:moveTo>
                    <a:cubicBezTo>
                      <a:pt x="58" y="36"/>
                      <a:pt x="58" y="36"/>
                      <a:pt x="58" y="36"/>
                    </a:cubicBezTo>
                    <a:cubicBezTo>
                      <a:pt x="59" y="36"/>
                      <a:pt x="59" y="36"/>
                      <a:pt x="59" y="36"/>
                    </a:cubicBezTo>
                    <a:cubicBezTo>
                      <a:pt x="59" y="36"/>
                      <a:pt x="59" y="36"/>
                      <a:pt x="59" y="36"/>
                    </a:cubicBezTo>
                    <a:cubicBezTo>
                      <a:pt x="59" y="37"/>
                      <a:pt x="60" y="36"/>
                      <a:pt x="60" y="37"/>
                    </a:cubicBezTo>
                    <a:cubicBezTo>
                      <a:pt x="60" y="37"/>
                      <a:pt x="60" y="37"/>
                      <a:pt x="60" y="37"/>
                    </a:cubicBezTo>
                    <a:cubicBezTo>
                      <a:pt x="60" y="37"/>
                      <a:pt x="61" y="37"/>
                      <a:pt x="61" y="37"/>
                    </a:cubicBezTo>
                    <a:cubicBezTo>
                      <a:pt x="61" y="38"/>
                      <a:pt x="60" y="38"/>
                      <a:pt x="60" y="38"/>
                    </a:cubicBezTo>
                    <a:cubicBezTo>
                      <a:pt x="60" y="38"/>
                      <a:pt x="59" y="38"/>
                      <a:pt x="60" y="38"/>
                    </a:cubicBezTo>
                    <a:cubicBezTo>
                      <a:pt x="59" y="37"/>
                      <a:pt x="59" y="37"/>
                      <a:pt x="58" y="37"/>
                    </a:cubicBezTo>
                    <a:cubicBezTo>
                      <a:pt x="58" y="37"/>
                      <a:pt x="58" y="37"/>
                      <a:pt x="58" y="37"/>
                    </a:cubicBezTo>
                    <a:cubicBezTo>
                      <a:pt x="58" y="37"/>
                      <a:pt x="58" y="37"/>
                      <a:pt x="58" y="37"/>
                    </a:cubicBezTo>
                    <a:cubicBezTo>
                      <a:pt x="58" y="37"/>
                      <a:pt x="58" y="37"/>
                      <a:pt x="58" y="37"/>
                    </a:cubicBezTo>
                    <a:cubicBezTo>
                      <a:pt x="57" y="37"/>
                      <a:pt x="57" y="36"/>
                      <a:pt x="57" y="36"/>
                    </a:cubicBezTo>
                    <a:cubicBezTo>
                      <a:pt x="57" y="36"/>
                      <a:pt x="57" y="36"/>
                      <a:pt x="57" y="36"/>
                    </a:cubicBezTo>
                    <a:cubicBezTo>
                      <a:pt x="57" y="36"/>
                      <a:pt x="57" y="36"/>
                      <a:pt x="57" y="36"/>
                    </a:cubicBezTo>
                    <a:cubicBezTo>
                      <a:pt x="58" y="36"/>
                      <a:pt x="58" y="36"/>
                      <a:pt x="58" y="36"/>
                    </a:cubicBezTo>
                    <a:moveTo>
                      <a:pt x="41" y="38"/>
                    </a:moveTo>
                    <a:cubicBezTo>
                      <a:pt x="41" y="38"/>
                      <a:pt x="40" y="38"/>
                      <a:pt x="40" y="38"/>
                    </a:cubicBezTo>
                    <a:cubicBezTo>
                      <a:pt x="40" y="37"/>
                      <a:pt x="40" y="36"/>
                      <a:pt x="39" y="36"/>
                    </a:cubicBezTo>
                    <a:cubicBezTo>
                      <a:pt x="39" y="35"/>
                      <a:pt x="40" y="35"/>
                      <a:pt x="40" y="35"/>
                    </a:cubicBezTo>
                    <a:cubicBezTo>
                      <a:pt x="41" y="35"/>
                      <a:pt x="41" y="35"/>
                      <a:pt x="41" y="35"/>
                    </a:cubicBezTo>
                    <a:cubicBezTo>
                      <a:pt x="41" y="36"/>
                      <a:pt x="40" y="35"/>
                      <a:pt x="40" y="36"/>
                    </a:cubicBezTo>
                    <a:cubicBezTo>
                      <a:pt x="41" y="36"/>
                      <a:pt x="41" y="37"/>
                      <a:pt x="41" y="37"/>
                    </a:cubicBezTo>
                    <a:cubicBezTo>
                      <a:pt x="41" y="37"/>
                      <a:pt x="41" y="38"/>
                      <a:pt x="41" y="38"/>
                    </a:cubicBezTo>
                    <a:moveTo>
                      <a:pt x="53" y="36"/>
                    </a:moveTo>
                    <a:cubicBezTo>
                      <a:pt x="53" y="35"/>
                      <a:pt x="53" y="35"/>
                      <a:pt x="53" y="35"/>
                    </a:cubicBezTo>
                    <a:cubicBezTo>
                      <a:pt x="54" y="35"/>
                      <a:pt x="54" y="35"/>
                      <a:pt x="55" y="36"/>
                    </a:cubicBezTo>
                    <a:cubicBezTo>
                      <a:pt x="54" y="36"/>
                      <a:pt x="54" y="35"/>
                      <a:pt x="54" y="35"/>
                    </a:cubicBezTo>
                    <a:cubicBezTo>
                      <a:pt x="54" y="35"/>
                      <a:pt x="53" y="36"/>
                      <a:pt x="53" y="36"/>
                    </a:cubicBezTo>
                    <a:moveTo>
                      <a:pt x="93" y="35"/>
                    </a:moveTo>
                    <a:cubicBezTo>
                      <a:pt x="92" y="35"/>
                      <a:pt x="91" y="35"/>
                      <a:pt x="91" y="35"/>
                    </a:cubicBezTo>
                    <a:cubicBezTo>
                      <a:pt x="92" y="35"/>
                      <a:pt x="93" y="35"/>
                      <a:pt x="93" y="35"/>
                    </a:cubicBezTo>
                    <a:cubicBezTo>
                      <a:pt x="93" y="35"/>
                      <a:pt x="93" y="35"/>
                      <a:pt x="93" y="35"/>
                    </a:cubicBezTo>
                    <a:moveTo>
                      <a:pt x="80" y="35"/>
                    </a:moveTo>
                    <a:cubicBezTo>
                      <a:pt x="80" y="34"/>
                      <a:pt x="80" y="34"/>
                      <a:pt x="80" y="34"/>
                    </a:cubicBezTo>
                    <a:cubicBezTo>
                      <a:pt x="80" y="34"/>
                      <a:pt x="80" y="34"/>
                      <a:pt x="80" y="34"/>
                    </a:cubicBezTo>
                    <a:cubicBezTo>
                      <a:pt x="80" y="34"/>
                      <a:pt x="80" y="34"/>
                      <a:pt x="80" y="34"/>
                    </a:cubicBezTo>
                    <a:cubicBezTo>
                      <a:pt x="80" y="35"/>
                      <a:pt x="80" y="35"/>
                      <a:pt x="80" y="35"/>
                    </a:cubicBezTo>
                    <a:moveTo>
                      <a:pt x="95" y="34"/>
                    </a:moveTo>
                    <a:cubicBezTo>
                      <a:pt x="95" y="33"/>
                      <a:pt x="95" y="33"/>
                      <a:pt x="95" y="33"/>
                    </a:cubicBezTo>
                    <a:cubicBezTo>
                      <a:pt x="95" y="33"/>
                      <a:pt x="95" y="33"/>
                      <a:pt x="96" y="33"/>
                    </a:cubicBezTo>
                    <a:cubicBezTo>
                      <a:pt x="95" y="34"/>
                      <a:pt x="95" y="34"/>
                      <a:pt x="95" y="34"/>
                    </a:cubicBezTo>
                    <a:cubicBezTo>
                      <a:pt x="95" y="34"/>
                      <a:pt x="95" y="34"/>
                      <a:pt x="95" y="34"/>
                    </a:cubicBezTo>
                    <a:moveTo>
                      <a:pt x="56" y="34"/>
                    </a:moveTo>
                    <a:cubicBezTo>
                      <a:pt x="56" y="34"/>
                      <a:pt x="56" y="34"/>
                      <a:pt x="56" y="34"/>
                    </a:cubicBezTo>
                    <a:cubicBezTo>
                      <a:pt x="56" y="34"/>
                      <a:pt x="57" y="33"/>
                      <a:pt x="57" y="33"/>
                    </a:cubicBezTo>
                    <a:cubicBezTo>
                      <a:pt x="57" y="34"/>
                      <a:pt x="56" y="34"/>
                      <a:pt x="56" y="34"/>
                    </a:cubicBezTo>
                    <a:cubicBezTo>
                      <a:pt x="55" y="34"/>
                      <a:pt x="55" y="34"/>
                      <a:pt x="54" y="34"/>
                    </a:cubicBezTo>
                    <a:cubicBezTo>
                      <a:pt x="54" y="34"/>
                      <a:pt x="54" y="34"/>
                      <a:pt x="55" y="34"/>
                    </a:cubicBezTo>
                    <a:cubicBezTo>
                      <a:pt x="55" y="34"/>
                      <a:pt x="55" y="34"/>
                      <a:pt x="55" y="34"/>
                    </a:cubicBezTo>
                    <a:cubicBezTo>
                      <a:pt x="55" y="34"/>
                      <a:pt x="55" y="34"/>
                      <a:pt x="55" y="34"/>
                    </a:cubicBezTo>
                    <a:cubicBezTo>
                      <a:pt x="55" y="34"/>
                      <a:pt x="55" y="34"/>
                      <a:pt x="55" y="34"/>
                    </a:cubicBezTo>
                    <a:cubicBezTo>
                      <a:pt x="54" y="34"/>
                      <a:pt x="54" y="34"/>
                      <a:pt x="54" y="34"/>
                    </a:cubicBezTo>
                    <a:cubicBezTo>
                      <a:pt x="55" y="34"/>
                      <a:pt x="55" y="34"/>
                      <a:pt x="55" y="34"/>
                    </a:cubicBezTo>
                    <a:cubicBezTo>
                      <a:pt x="55" y="33"/>
                      <a:pt x="55" y="33"/>
                      <a:pt x="55" y="33"/>
                    </a:cubicBezTo>
                    <a:cubicBezTo>
                      <a:pt x="56" y="33"/>
                      <a:pt x="56" y="33"/>
                      <a:pt x="56" y="33"/>
                    </a:cubicBezTo>
                    <a:cubicBezTo>
                      <a:pt x="56" y="34"/>
                      <a:pt x="56" y="34"/>
                      <a:pt x="56" y="34"/>
                    </a:cubicBezTo>
                    <a:moveTo>
                      <a:pt x="77" y="34"/>
                    </a:moveTo>
                    <a:cubicBezTo>
                      <a:pt x="77" y="34"/>
                      <a:pt x="78" y="34"/>
                      <a:pt x="77" y="34"/>
                    </a:cubicBezTo>
                    <a:cubicBezTo>
                      <a:pt x="77" y="33"/>
                      <a:pt x="77" y="33"/>
                      <a:pt x="77" y="33"/>
                    </a:cubicBezTo>
                    <a:cubicBezTo>
                      <a:pt x="77" y="33"/>
                      <a:pt x="77" y="34"/>
                      <a:pt x="78" y="34"/>
                    </a:cubicBezTo>
                    <a:cubicBezTo>
                      <a:pt x="78" y="34"/>
                      <a:pt x="78" y="34"/>
                      <a:pt x="78" y="34"/>
                    </a:cubicBezTo>
                    <a:cubicBezTo>
                      <a:pt x="78" y="34"/>
                      <a:pt x="78" y="34"/>
                      <a:pt x="78" y="35"/>
                    </a:cubicBezTo>
                    <a:cubicBezTo>
                      <a:pt x="78" y="35"/>
                      <a:pt x="77" y="35"/>
                      <a:pt x="77" y="35"/>
                    </a:cubicBezTo>
                    <a:cubicBezTo>
                      <a:pt x="77" y="35"/>
                      <a:pt x="77" y="35"/>
                      <a:pt x="77" y="35"/>
                    </a:cubicBezTo>
                    <a:cubicBezTo>
                      <a:pt x="77" y="35"/>
                      <a:pt x="77" y="34"/>
                      <a:pt x="77" y="34"/>
                    </a:cubicBezTo>
                    <a:cubicBezTo>
                      <a:pt x="77" y="34"/>
                      <a:pt x="77" y="34"/>
                      <a:pt x="77" y="34"/>
                    </a:cubicBezTo>
                    <a:moveTo>
                      <a:pt x="78" y="34"/>
                    </a:moveTo>
                    <a:cubicBezTo>
                      <a:pt x="78" y="34"/>
                      <a:pt x="78" y="34"/>
                      <a:pt x="78" y="34"/>
                    </a:cubicBezTo>
                    <a:cubicBezTo>
                      <a:pt x="78" y="33"/>
                      <a:pt x="79" y="33"/>
                      <a:pt x="79" y="33"/>
                    </a:cubicBezTo>
                    <a:cubicBezTo>
                      <a:pt x="79" y="33"/>
                      <a:pt x="79" y="34"/>
                      <a:pt x="78" y="34"/>
                    </a:cubicBezTo>
                    <a:moveTo>
                      <a:pt x="40" y="34"/>
                    </a:moveTo>
                    <a:cubicBezTo>
                      <a:pt x="39" y="33"/>
                      <a:pt x="39" y="33"/>
                      <a:pt x="39" y="33"/>
                    </a:cubicBezTo>
                    <a:cubicBezTo>
                      <a:pt x="39" y="33"/>
                      <a:pt x="39" y="33"/>
                      <a:pt x="39" y="33"/>
                    </a:cubicBezTo>
                    <a:cubicBezTo>
                      <a:pt x="39" y="33"/>
                      <a:pt x="40" y="33"/>
                      <a:pt x="40" y="33"/>
                    </a:cubicBezTo>
                    <a:cubicBezTo>
                      <a:pt x="40" y="34"/>
                      <a:pt x="40" y="34"/>
                      <a:pt x="40" y="34"/>
                    </a:cubicBezTo>
                    <a:moveTo>
                      <a:pt x="35" y="33"/>
                    </a:moveTo>
                    <a:cubicBezTo>
                      <a:pt x="35" y="33"/>
                      <a:pt x="35" y="33"/>
                      <a:pt x="35" y="33"/>
                    </a:cubicBezTo>
                    <a:cubicBezTo>
                      <a:pt x="35" y="33"/>
                      <a:pt x="35" y="33"/>
                      <a:pt x="35" y="32"/>
                    </a:cubicBezTo>
                    <a:cubicBezTo>
                      <a:pt x="35" y="32"/>
                      <a:pt x="35" y="32"/>
                      <a:pt x="35" y="32"/>
                    </a:cubicBezTo>
                    <a:cubicBezTo>
                      <a:pt x="36" y="32"/>
                      <a:pt x="35" y="33"/>
                      <a:pt x="35" y="33"/>
                    </a:cubicBezTo>
                    <a:moveTo>
                      <a:pt x="54" y="33"/>
                    </a:moveTo>
                    <a:cubicBezTo>
                      <a:pt x="53" y="33"/>
                      <a:pt x="53" y="33"/>
                      <a:pt x="53" y="32"/>
                    </a:cubicBezTo>
                    <a:cubicBezTo>
                      <a:pt x="53" y="32"/>
                      <a:pt x="53" y="33"/>
                      <a:pt x="54" y="33"/>
                    </a:cubicBezTo>
                    <a:cubicBezTo>
                      <a:pt x="54" y="33"/>
                      <a:pt x="54" y="33"/>
                      <a:pt x="54" y="33"/>
                    </a:cubicBezTo>
                    <a:moveTo>
                      <a:pt x="96" y="33"/>
                    </a:moveTo>
                    <a:cubicBezTo>
                      <a:pt x="96" y="33"/>
                      <a:pt x="97" y="33"/>
                      <a:pt x="97" y="32"/>
                    </a:cubicBezTo>
                    <a:cubicBezTo>
                      <a:pt x="97" y="32"/>
                      <a:pt x="97" y="32"/>
                      <a:pt x="97" y="32"/>
                    </a:cubicBezTo>
                    <a:cubicBezTo>
                      <a:pt x="97" y="33"/>
                      <a:pt x="97" y="33"/>
                      <a:pt x="96" y="33"/>
                    </a:cubicBezTo>
                    <a:moveTo>
                      <a:pt x="32" y="33"/>
                    </a:moveTo>
                    <a:cubicBezTo>
                      <a:pt x="32" y="32"/>
                      <a:pt x="32" y="32"/>
                      <a:pt x="32" y="32"/>
                    </a:cubicBezTo>
                    <a:cubicBezTo>
                      <a:pt x="32" y="32"/>
                      <a:pt x="33" y="32"/>
                      <a:pt x="32" y="31"/>
                    </a:cubicBezTo>
                    <a:cubicBezTo>
                      <a:pt x="32" y="31"/>
                      <a:pt x="32" y="31"/>
                      <a:pt x="32" y="31"/>
                    </a:cubicBezTo>
                    <a:cubicBezTo>
                      <a:pt x="33" y="31"/>
                      <a:pt x="33" y="31"/>
                      <a:pt x="33" y="31"/>
                    </a:cubicBezTo>
                    <a:cubicBezTo>
                      <a:pt x="33" y="32"/>
                      <a:pt x="32" y="32"/>
                      <a:pt x="32" y="33"/>
                    </a:cubicBezTo>
                    <a:moveTo>
                      <a:pt x="76" y="32"/>
                    </a:moveTo>
                    <a:cubicBezTo>
                      <a:pt x="76" y="31"/>
                      <a:pt x="76" y="31"/>
                      <a:pt x="76" y="31"/>
                    </a:cubicBezTo>
                    <a:cubicBezTo>
                      <a:pt x="77" y="31"/>
                      <a:pt x="77" y="31"/>
                      <a:pt x="76" y="32"/>
                    </a:cubicBezTo>
                    <a:cubicBezTo>
                      <a:pt x="77" y="32"/>
                      <a:pt x="77" y="32"/>
                      <a:pt x="78" y="32"/>
                    </a:cubicBezTo>
                    <a:cubicBezTo>
                      <a:pt x="78" y="31"/>
                      <a:pt x="78" y="31"/>
                      <a:pt x="78" y="31"/>
                    </a:cubicBezTo>
                    <a:cubicBezTo>
                      <a:pt x="78" y="32"/>
                      <a:pt x="78" y="32"/>
                      <a:pt x="78" y="32"/>
                    </a:cubicBezTo>
                    <a:cubicBezTo>
                      <a:pt x="79" y="32"/>
                      <a:pt x="79" y="31"/>
                      <a:pt x="79" y="31"/>
                    </a:cubicBezTo>
                    <a:cubicBezTo>
                      <a:pt x="79" y="31"/>
                      <a:pt x="79" y="31"/>
                      <a:pt x="79" y="31"/>
                    </a:cubicBezTo>
                    <a:cubicBezTo>
                      <a:pt x="79" y="32"/>
                      <a:pt x="79" y="32"/>
                      <a:pt x="79" y="32"/>
                    </a:cubicBezTo>
                    <a:cubicBezTo>
                      <a:pt x="79" y="32"/>
                      <a:pt x="79" y="32"/>
                      <a:pt x="79" y="32"/>
                    </a:cubicBezTo>
                    <a:cubicBezTo>
                      <a:pt x="79" y="32"/>
                      <a:pt x="79" y="32"/>
                      <a:pt x="79" y="33"/>
                    </a:cubicBezTo>
                    <a:cubicBezTo>
                      <a:pt x="80" y="32"/>
                      <a:pt x="80" y="32"/>
                      <a:pt x="80" y="32"/>
                    </a:cubicBezTo>
                    <a:cubicBezTo>
                      <a:pt x="80" y="33"/>
                      <a:pt x="80" y="33"/>
                      <a:pt x="80" y="33"/>
                    </a:cubicBezTo>
                    <a:cubicBezTo>
                      <a:pt x="79" y="33"/>
                      <a:pt x="79" y="33"/>
                      <a:pt x="79" y="32"/>
                    </a:cubicBezTo>
                    <a:cubicBezTo>
                      <a:pt x="79" y="33"/>
                      <a:pt x="79" y="33"/>
                      <a:pt x="79" y="33"/>
                    </a:cubicBezTo>
                    <a:cubicBezTo>
                      <a:pt x="78" y="32"/>
                      <a:pt x="79" y="32"/>
                      <a:pt x="79" y="32"/>
                    </a:cubicBezTo>
                    <a:cubicBezTo>
                      <a:pt x="78" y="33"/>
                      <a:pt x="77" y="32"/>
                      <a:pt x="77" y="33"/>
                    </a:cubicBezTo>
                    <a:cubicBezTo>
                      <a:pt x="76" y="33"/>
                      <a:pt x="77" y="32"/>
                      <a:pt x="77" y="32"/>
                    </a:cubicBezTo>
                    <a:cubicBezTo>
                      <a:pt x="76" y="32"/>
                      <a:pt x="76" y="32"/>
                      <a:pt x="76" y="32"/>
                    </a:cubicBezTo>
                    <a:cubicBezTo>
                      <a:pt x="75" y="32"/>
                      <a:pt x="75" y="32"/>
                      <a:pt x="75" y="32"/>
                    </a:cubicBezTo>
                    <a:cubicBezTo>
                      <a:pt x="75" y="32"/>
                      <a:pt x="75" y="32"/>
                      <a:pt x="75" y="32"/>
                    </a:cubicBezTo>
                    <a:cubicBezTo>
                      <a:pt x="75" y="32"/>
                      <a:pt x="74" y="32"/>
                      <a:pt x="74" y="31"/>
                    </a:cubicBezTo>
                    <a:cubicBezTo>
                      <a:pt x="73" y="32"/>
                      <a:pt x="72" y="32"/>
                      <a:pt x="72" y="33"/>
                    </a:cubicBezTo>
                    <a:cubicBezTo>
                      <a:pt x="72" y="32"/>
                      <a:pt x="73" y="31"/>
                      <a:pt x="74" y="31"/>
                    </a:cubicBezTo>
                    <a:cubicBezTo>
                      <a:pt x="74" y="31"/>
                      <a:pt x="74" y="31"/>
                      <a:pt x="74" y="31"/>
                    </a:cubicBezTo>
                    <a:cubicBezTo>
                      <a:pt x="74" y="31"/>
                      <a:pt x="74" y="31"/>
                      <a:pt x="74" y="31"/>
                    </a:cubicBezTo>
                    <a:cubicBezTo>
                      <a:pt x="74" y="31"/>
                      <a:pt x="75" y="32"/>
                      <a:pt x="75" y="32"/>
                    </a:cubicBezTo>
                    <a:cubicBezTo>
                      <a:pt x="75" y="32"/>
                      <a:pt x="75" y="31"/>
                      <a:pt x="75" y="31"/>
                    </a:cubicBezTo>
                    <a:cubicBezTo>
                      <a:pt x="75" y="32"/>
                      <a:pt x="75" y="32"/>
                      <a:pt x="76" y="32"/>
                    </a:cubicBezTo>
                    <a:moveTo>
                      <a:pt x="42" y="32"/>
                    </a:moveTo>
                    <a:cubicBezTo>
                      <a:pt x="43" y="32"/>
                      <a:pt x="43" y="31"/>
                      <a:pt x="44" y="30"/>
                    </a:cubicBezTo>
                    <a:cubicBezTo>
                      <a:pt x="43" y="31"/>
                      <a:pt x="44" y="31"/>
                      <a:pt x="43" y="31"/>
                    </a:cubicBezTo>
                    <a:cubicBezTo>
                      <a:pt x="43" y="31"/>
                      <a:pt x="43" y="31"/>
                      <a:pt x="43" y="31"/>
                    </a:cubicBezTo>
                    <a:cubicBezTo>
                      <a:pt x="43" y="32"/>
                      <a:pt x="43" y="32"/>
                      <a:pt x="44" y="32"/>
                    </a:cubicBezTo>
                    <a:cubicBezTo>
                      <a:pt x="43" y="33"/>
                      <a:pt x="42" y="34"/>
                      <a:pt x="43" y="35"/>
                    </a:cubicBezTo>
                    <a:cubicBezTo>
                      <a:pt x="43" y="35"/>
                      <a:pt x="43" y="35"/>
                      <a:pt x="43" y="35"/>
                    </a:cubicBezTo>
                    <a:cubicBezTo>
                      <a:pt x="42" y="35"/>
                      <a:pt x="42" y="35"/>
                      <a:pt x="42" y="35"/>
                    </a:cubicBezTo>
                    <a:cubicBezTo>
                      <a:pt x="42" y="34"/>
                      <a:pt x="43" y="34"/>
                      <a:pt x="42" y="33"/>
                    </a:cubicBezTo>
                    <a:cubicBezTo>
                      <a:pt x="43" y="33"/>
                      <a:pt x="43" y="33"/>
                      <a:pt x="43" y="32"/>
                    </a:cubicBezTo>
                    <a:cubicBezTo>
                      <a:pt x="43" y="32"/>
                      <a:pt x="43" y="32"/>
                      <a:pt x="42" y="32"/>
                    </a:cubicBezTo>
                    <a:cubicBezTo>
                      <a:pt x="42" y="32"/>
                      <a:pt x="42" y="32"/>
                      <a:pt x="42" y="32"/>
                    </a:cubicBezTo>
                    <a:moveTo>
                      <a:pt x="37" y="30"/>
                    </a:moveTo>
                    <a:cubicBezTo>
                      <a:pt x="37" y="30"/>
                      <a:pt x="36" y="30"/>
                      <a:pt x="36" y="30"/>
                    </a:cubicBezTo>
                    <a:cubicBezTo>
                      <a:pt x="37" y="30"/>
                      <a:pt x="37" y="30"/>
                      <a:pt x="37" y="30"/>
                    </a:cubicBezTo>
                    <a:cubicBezTo>
                      <a:pt x="37" y="30"/>
                      <a:pt x="37" y="30"/>
                      <a:pt x="37" y="30"/>
                    </a:cubicBezTo>
                    <a:moveTo>
                      <a:pt x="53" y="30"/>
                    </a:moveTo>
                    <a:cubicBezTo>
                      <a:pt x="53" y="30"/>
                      <a:pt x="53" y="30"/>
                      <a:pt x="53" y="29"/>
                    </a:cubicBezTo>
                    <a:cubicBezTo>
                      <a:pt x="53" y="29"/>
                      <a:pt x="53" y="29"/>
                      <a:pt x="53" y="29"/>
                    </a:cubicBezTo>
                    <a:cubicBezTo>
                      <a:pt x="53" y="30"/>
                      <a:pt x="54" y="29"/>
                      <a:pt x="54" y="30"/>
                    </a:cubicBezTo>
                    <a:cubicBezTo>
                      <a:pt x="53" y="30"/>
                      <a:pt x="53" y="30"/>
                      <a:pt x="53" y="30"/>
                    </a:cubicBezTo>
                    <a:cubicBezTo>
                      <a:pt x="53" y="30"/>
                      <a:pt x="53" y="30"/>
                      <a:pt x="53" y="30"/>
                    </a:cubicBezTo>
                    <a:cubicBezTo>
                      <a:pt x="53" y="30"/>
                      <a:pt x="53" y="30"/>
                      <a:pt x="53" y="30"/>
                    </a:cubicBezTo>
                    <a:moveTo>
                      <a:pt x="73" y="30"/>
                    </a:moveTo>
                    <a:cubicBezTo>
                      <a:pt x="73" y="29"/>
                      <a:pt x="72" y="29"/>
                      <a:pt x="72" y="28"/>
                    </a:cubicBezTo>
                    <a:cubicBezTo>
                      <a:pt x="73" y="28"/>
                      <a:pt x="73" y="29"/>
                      <a:pt x="74" y="30"/>
                    </a:cubicBezTo>
                    <a:cubicBezTo>
                      <a:pt x="74" y="30"/>
                      <a:pt x="73" y="30"/>
                      <a:pt x="73" y="30"/>
                    </a:cubicBezTo>
                    <a:cubicBezTo>
                      <a:pt x="73" y="30"/>
                      <a:pt x="73" y="30"/>
                      <a:pt x="73" y="30"/>
                    </a:cubicBezTo>
                    <a:cubicBezTo>
                      <a:pt x="73" y="30"/>
                      <a:pt x="73" y="30"/>
                      <a:pt x="73" y="30"/>
                    </a:cubicBezTo>
                    <a:cubicBezTo>
                      <a:pt x="73" y="30"/>
                      <a:pt x="73" y="30"/>
                      <a:pt x="73" y="30"/>
                    </a:cubicBezTo>
                    <a:moveTo>
                      <a:pt x="50" y="30"/>
                    </a:moveTo>
                    <a:cubicBezTo>
                      <a:pt x="49" y="29"/>
                      <a:pt x="51" y="29"/>
                      <a:pt x="51" y="28"/>
                    </a:cubicBezTo>
                    <a:cubicBezTo>
                      <a:pt x="51" y="28"/>
                      <a:pt x="51" y="29"/>
                      <a:pt x="51" y="29"/>
                    </a:cubicBezTo>
                    <a:cubicBezTo>
                      <a:pt x="51" y="29"/>
                      <a:pt x="51" y="29"/>
                      <a:pt x="51" y="29"/>
                    </a:cubicBezTo>
                    <a:cubicBezTo>
                      <a:pt x="51" y="30"/>
                      <a:pt x="51" y="30"/>
                      <a:pt x="51" y="30"/>
                    </a:cubicBezTo>
                    <a:cubicBezTo>
                      <a:pt x="52" y="30"/>
                      <a:pt x="52" y="30"/>
                      <a:pt x="52" y="31"/>
                    </a:cubicBezTo>
                    <a:cubicBezTo>
                      <a:pt x="53" y="31"/>
                      <a:pt x="53" y="31"/>
                      <a:pt x="54" y="31"/>
                    </a:cubicBezTo>
                    <a:cubicBezTo>
                      <a:pt x="54" y="31"/>
                      <a:pt x="54" y="31"/>
                      <a:pt x="54" y="31"/>
                    </a:cubicBezTo>
                    <a:cubicBezTo>
                      <a:pt x="53" y="31"/>
                      <a:pt x="52" y="31"/>
                      <a:pt x="51" y="31"/>
                    </a:cubicBezTo>
                    <a:cubicBezTo>
                      <a:pt x="51" y="30"/>
                      <a:pt x="51" y="30"/>
                      <a:pt x="51" y="29"/>
                    </a:cubicBezTo>
                    <a:cubicBezTo>
                      <a:pt x="50" y="29"/>
                      <a:pt x="50" y="30"/>
                      <a:pt x="50" y="30"/>
                    </a:cubicBezTo>
                    <a:moveTo>
                      <a:pt x="55" y="29"/>
                    </a:moveTo>
                    <a:cubicBezTo>
                      <a:pt x="55" y="28"/>
                      <a:pt x="55" y="28"/>
                      <a:pt x="55" y="28"/>
                    </a:cubicBezTo>
                    <a:cubicBezTo>
                      <a:pt x="55" y="28"/>
                      <a:pt x="55" y="28"/>
                      <a:pt x="55" y="28"/>
                    </a:cubicBezTo>
                    <a:cubicBezTo>
                      <a:pt x="55" y="28"/>
                      <a:pt x="55" y="28"/>
                      <a:pt x="55" y="29"/>
                    </a:cubicBezTo>
                    <a:moveTo>
                      <a:pt x="57" y="32"/>
                    </a:moveTo>
                    <a:cubicBezTo>
                      <a:pt x="56" y="32"/>
                      <a:pt x="58" y="31"/>
                      <a:pt x="57" y="31"/>
                    </a:cubicBezTo>
                    <a:cubicBezTo>
                      <a:pt x="58" y="30"/>
                      <a:pt x="57" y="29"/>
                      <a:pt x="56" y="29"/>
                    </a:cubicBezTo>
                    <a:cubicBezTo>
                      <a:pt x="57" y="29"/>
                      <a:pt x="57" y="29"/>
                      <a:pt x="57" y="29"/>
                    </a:cubicBezTo>
                    <a:cubicBezTo>
                      <a:pt x="57" y="28"/>
                      <a:pt x="57" y="28"/>
                      <a:pt x="57" y="28"/>
                    </a:cubicBezTo>
                    <a:cubicBezTo>
                      <a:pt x="57" y="28"/>
                      <a:pt x="57" y="28"/>
                      <a:pt x="57" y="28"/>
                    </a:cubicBezTo>
                    <a:cubicBezTo>
                      <a:pt x="57" y="28"/>
                      <a:pt x="57" y="28"/>
                      <a:pt x="57" y="28"/>
                    </a:cubicBezTo>
                    <a:cubicBezTo>
                      <a:pt x="58" y="29"/>
                      <a:pt x="57" y="29"/>
                      <a:pt x="58" y="29"/>
                    </a:cubicBezTo>
                    <a:cubicBezTo>
                      <a:pt x="58" y="29"/>
                      <a:pt x="58" y="29"/>
                      <a:pt x="58" y="29"/>
                    </a:cubicBezTo>
                    <a:cubicBezTo>
                      <a:pt x="58" y="30"/>
                      <a:pt x="58" y="32"/>
                      <a:pt x="59" y="32"/>
                    </a:cubicBezTo>
                    <a:cubicBezTo>
                      <a:pt x="59" y="32"/>
                      <a:pt x="58" y="33"/>
                      <a:pt x="58" y="33"/>
                    </a:cubicBezTo>
                    <a:cubicBezTo>
                      <a:pt x="58" y="33"/>
                      <a:pt x="58" y="33"/>
                      <a:pt x="58" y="33"/>
                    </a:cubicBezTo>
                    <a:cubicBezTo>
                      <a:pt x="58" y="32"/>
                      <a:pt x="58" y="32"/>
                      <a:pt x="57" y="31"/>
                    </a:cubicBezTo>
                    <a:cubicBezTo>
                      <a:pt x="57" y="31"/>
                      <a:pt x="57" y="32"/>
                      <a:pt x="57" y="32"/>
                    </a:cubicBezTo>
                    <a:moveTo>
                      <a:pt x="43" y="30"/>
                    </a:moveTo>
                    <a:cubicBezTo>
                      <a:pt x="42" y="30"/>
                      <a:pt x="42" y="30"/>
                      <a:pt x="42" y="30"/>
                    </a:cubicBezTo>
                    <a:cubicBezTo>
                      <a:pt x="42" y="30"/>
                      <a:pt x="43" y="29"/>
                      <a:pt x="42" y="29"/>
                    </a:cubicBezTo>
                    <a:cubicBezTo>
                      <a:pt x="43" y="28"/>
                      <a:pt x="45" y="28"/>
                      <a:pt x="45" y="27"/>
                    </a:cubicBezTo>
                    <a:cubicBezTo>
                      <a:pt x="44"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8"/>
                      <a:pt x="45" y="28"/>
                      <a:pt x="45" y="28"/>
                    </a:cubicBezTo>
                    <a:cubicBezTo>
                      <a:pt x="45" y="28"/>
                      <a:pt x="45" y="28"/>
                      <a:pt x="45" y="28"/>
                    </a:cubicBezTo>
                    <a:cubicBezTo>
                      <a:pt x="44" y="28"/>
                      <a:pt x="44" y="28"/>
                      <a:pt x="44" y="28"/>
                    </a:cubicBezTo>
                    <a:cubicBezTo>
                      <a:pt x="44" y="29"/>
                      <a:pt x="44" y="29"/>
                      <a:pt x="44" y="29"/>
                    </a:cubicBezTo>
                    <a:cubicBezTo>
                      <a:pt x="44" y="29"/>
                      <a:pt x="44" y="29"/>
                      <a:pt x="44" y="29"/>
                    </a:cubicBezTo>
                    <a:cubicBezTo>
                      <a:pt x="43" y="29"/>
                      <a:pt x="44" y="30"/>
                      <a:pt x="43" y="30"/>
                    </a:cubicBezTo>
                    <a:cubicBezTo>
                      <a:pt x="43" y="30"/>
                      <a:pt x="43" y="30"/>
                      <a:pt x="43" y="30"/>
                    </a:cubicBezTo>
                    <a:cubicBezTo>
                      <a:pt x="43" y="30"/>
                      <a:pt x="43" y="30"/>
                      <a:pt x="43" y="30"/>
                    </a:cubicBezTo>
                    <a:moveTo>
                      <a:pt x="82" y="27"/>
                    </a:moveTo>
                    <a:cubicBezTo>
                      <a:pt x="82" y="27"/>
                      <a:pt x="82" y="27"/>
                      <a:pt x="82" y="27"/>
                    </a:cubicBezTo>
                    <a:cubicBezTo>
                      <a:pt x="82" y="27"/>
                      <a:pt x="82" y="26"/>
                      <a:pt x="82" y="26"/>
                    </a:cubicBezTo>
                    <a:cubicBezTo>
                      <a:pt x="82" y="26"/>
                      <a:pt x="82" y="26"/>
                      <a:pt x="82" y="26"/>
                    </a:cubicBezTo>
                    <a:cubicBezTo>
                      <a:pt x="82" y="26"/>
                      <a:pt x="83" y="26"/>
                      <a:pt x="83" y="26"/>
                    </a:cubicBezTo>
                    <a:cubicBezTo>
                      <a:pt x="83" y="27"/>
                      <a:pt x="82" y="27"/>
                      <a:pt x="82" y="27"/>
                    </a:cubicBezTo>
                    <a:moveTo>
                      <a:pt x="54" y="26"/>
                    </a:moveTo>
                    <a:cubicBezTo>
                      <a:pt x="55" y="26"/>
                      <a:pt x="54" y="25"/>
                      <a:pt x="54" y="25"/>
                    </a:cubicBezTo>
                    <a:cubicBezTo>
                      <a:pt x="55" y="25"/>
                      <a:pt x="55" y="25"/>
                      <a:pt x="55" y="25"/>
                    </a:cubicBezTo>
                    <a:cubicBezTo>
                      <a:pt x="55" y="26"/>
                      <a:pt x="55" y="27"/>
                      <a:pt x="54" y="27"/>
                    </a:cubicBezTo>
                    <a:cubicBezTo>
                      <a:pt x="54" y="26"/>
                      <a:pt x="53" y="27"/>
                      <a:pt x="53" y="26"/>
                    </a:cubicBezTo>
                    <a:cubicBezTo>
                      <a:pt x="53" y="26"/>
                      <a:pt x="53" y="26"/>
                      <a:pt x="53" y="26"/>
                    </a:cubicBezTo>
                    <a:cubicBezTo>
                      <a:pt x="54" y="26"/>
                      <a:pt x="54" y="26"/>
                      <a:pt x="54" y="26"/>
                    </a:cubicBezTo>
                    <a:cubicBezTo>
                      <a:pt x="54" y="26"/>
                      <a:pt x="54" y="26"/>
                      <a:pt x="54" y="26"/>
                    </a:cubicBezTo>
                    <a:moveTo>
                      <a:pt x="56" y="25"/>
                    </a:moveTo>
                    <a:cubicBezTo>
                      <a:pt x="56" y="25"/>
                      <a:pt x="56" y="25"/>
                      <a:pt x="56" y="25"/>
                    </a:cubicBezTo>
                    <a:cubicBezTo>
                      <a:pt x="56" y="25"/>
                      <a:pt x="56" y="25"/>
                      <a:pt x="56" y="25"/>
                    </a:cubicBezTo>
                    <a:cubicBezTo>
                      <a:pt x="57" y="25"/>
                      <a:pt x="57" y="25"/>
                      <a:pt x="57" y="25"/>
                    </a:cubicBezTo>
                    <a:cubicBezTo>
                      <a:pt x="57" y="25"/>
                      <a:pt x="56" y="25"/>
                      <a:pt x="56" y="25"/>
                    </a:cubicBezTo>
                    <a:moveTo>
                      <a:pt x="95" y="21"/>
                    </a:moveTo>
                    <a:cubicBezTo>
                      <a:pt x="95" y="21"/>
                      <a:pt x="95" y="21"/>
                      <a:pt x="95" y="21"/>
                    </a:cubicBezTo>
                    <a:cubicBezTo>
                      <a:pt x="96" y="20"/>
                      <a:pt x="96" y="20"/>
                      <a:pt x="96" y="20"/>
                    </a:cubicBezTo>
                    <a:cubicBezTo>
                      <a:pt x="96" y="20"/>
                      <a:pt x="96" y="20"/>
                      <a:pt x="96" y="20"/>
                    </a:cubicBezTo>
                    <a:cubicBezTo>
                      <a:pt x="96" y="20"/>
                      <a:pt x="96" y="21"/>
                      <a:pt x="96" y="21"/>
                    </a:cubicBezTo>
                    <a:cubicBezTo>
                      <a:pt x="96" y="21"/>
                      <a:pt x="96" y="21"/>
                      <a:pt x="96" y="21"/>
                    </a:cubicBezTo>
                    <a:cubicBezTo>
                      <a:pt x="95" y="21"/>
                      <a:pt x="95" y="21"/>
                      <a:pt x="95" y="21"/>
                    </a:cubicBezTo>
                    <a:cubicBezTo>
                      <a:pt x="95" y="21"/>
                      <a:pt x="95" y="21"/>
                      <a:pt x="95" y="21"/>
                    </a:cubicBezTo>
                    <a:cubicBezTo>
                      <a:pt x="95" y="21"/>
                      <a:pt x="94" y="21"/>
                      <a:pt x="94" y="21"/>
                    </a:cubicBezTo>
                    <a:cubicBezTo>
                      <a:pt x="95" y="21"/>
                      <a:pt x="95" y="21"/>
                      <a:pt x="95" y="21"/>
                    </a:cubicBezTo>
                    <a:moveTo>
                      <a:pt x="42" y="21"/>
                    </a:moveTo>
                    <a:cubicBezTo>
                      <a:pt x="43" y="21"/>
                      <a:pt x="44" y="20"/>
                      <a:pt x="44" y="20"/>
                    </a:cubicBezTo>
                    <a:cubicBezTo>
                      <a:pt x="45" y="20"/>
                      <a:pt x="45" y="20"/>
                      <a:pt x="45" y="20"/>
                    </a:cubicBezTo>
                    <a:cubicBezTo>
                      <a:pt x="45" y="20"/>
                      <a:pt x="45" y="20"/>
                      <a:pt x="45" y="20"/>
                    </a:cubicBezTo>
                    <a:cubicBezTo>
                      <a:pt x="45" y="21"/>
                      <a:pt x="46" y="21"/>
                      <a:pt x="46" y="21"/>
                    </a:cubicBezTo>
                    <a:cubicBezTo>
                      <a:pt x="46" y="21"/>
                      <a:pt x="46" y="21"/>
                      <a:pt x="45" y="21"/>
                    </a:cubicBezTo>
                    <a:cubicBezTo>
                      <a:pt x="45" y="21"/>
                      <a:pt x="45" y="21"/>
                      <a:pt x="45" y="22"/>
                    </a:cubicBezTo>
                    <a:cubicBezTo>
                      <a:pt x="45" y="21"/>
                      <a:pt x="45" y="21"/>
                      <a:pt x="45" y="21"/>
                    </a:cubicBezTo>
                    <a:cubicBezTo>
                      <a:pt x="44" y="21"/>
                      <a:pt x="44" y="22"/>
                      <a:pt x="43" y="22"/>
                    </a:cubicBezTo>
                    <a:cubicBezTo>
                      <a:pt x="43" y="22"/>
                      <a:pt x="43" y="22"/>
                      <a:pt x="42" y="22"/>
                    </a:cubicBezTo>
                    <a:cubicBezTo>
                      <a:pt x="42" y="22"/>
                      <a:pt x="42" y="22"/>
                      <a:pt x="42" y="22"/>
                    </a:cubicBezTo>
                    <a:cubicBezTo>
                      <a:pt x="42" y="22"/>
                      <a:pt x="43" y="22"/>
                      <a:pt x="42" y="22"/>
                    </a:cubicBezTo>
                    <a:cubicBezTo>
                      <a:pt x="42"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4" y="23"/>
                    </a:cubicBezTo>
                    <a:cubicBezTo>
                      <a:pt x="44" y="23"/>
                      <a:pt x="44" y="23"/>
                      <a:pt x="44" y="23"/>
                    </a:cubicBezTo>
                    <a:cubicBezTo>
                      <a:pt x="44" y="23"/>
                      <a:pt x="44" y="23"/>
                      <a:pt x="44" y="23"/>
                    </a:cubicBezTo>
                    <a:cubicBezTo>
                      <a:pt x="44" y="23"/>
                      <a:pt x="44" y="23"/>
                      <a:pt x="44" y="23"/>
                    </a:cubicBezTo>
                    <a:cubicBezTo>
                      <a:pt x="45" y="23"/>
                      <a:pt x="45" y="24"/>
                      <a:pt x="45" y="24"/>
                    </a:cubicBezTo>
                    <a:cubicBezTo>
                      <a:pt x="46" y="23"/>
                      <a:pt x="47" y="23"/>
                      <a:pt x="48" y="23"/>
                    </a:cubicBezTo>
                    <a:cubicBezTo>
                      <a:pt x="48" y="23"/>
                      <a:pt x="47" y="23"/>
                      <a:pt x="47" y="24"/>
                    </a:cubicBezTo>
                    <a:cubicBezTo>
                      <a:pt x="47" y="24"/>
                      <a:pt x="47" y="24"/>
                      <a:pt x="47" y="24"/>
                    </a:cubicBezTo>
                    <a:cubicBezTo>
                      <a:pt x="47" y="24"/>
                      <a:pt x="47" y="24"/>
                      <a:pt x="47" y="24"/>
                    </a:cubicBezTo>
                    <a:cubicBezTo>
                      <a:pt x="47" y="24"/>
                      <a:pt x="47" y="24"/>
                      <a:pt x="47" y="24"/>
                    </a:cubicBezTo>
                    <a:cubicBezTo>
                      <a:pt x="47" y="24"/>
                      <a:pt x="47" y="24"/>
                      <a:pt x="48" y="24"/>
                    </a:cubicBezTo>
                    <a:cubicBezTo>
                      <a:pt x="47" y="24"/>
                      <a:pt x="46" y="24"/>
                      <a:pt x="47" y="25"/>
                    </a:cubicBezTo>
                    <a:cubicBezTo>
                      <a:pt x="47" y="25"/>
                      <a:pt x="46" y="25"/>
                      <a:pt x="46" y="25"/>
                    </a:cubicBezTo>
                    <a:cubicBezTo>
                      <a:pt x="46" y="25"/>
                      <a:pt x="46" y="25"/>
                      <a:pt x="46" y="25"/>
                    </a:cubicBezTo>
                    <a:cubicBezTo>
                      <a:pt x="46" y="25"/>
                      <a:pt x="46" y="25"/>
                      <a:pt x="46" y="25"/>
                    </a:cubicBezTo>
                    <a:cubicBezTo>
                      <a:pt x="46" y="25"/>
                      <a:pt x="46" y="25"/>
                      <a:pt x="46" y="25"/>
                    </a:cubicBezTo>
                    <a:cubicBezTo>
                      <a:pt x="46" y="25"/>
                      <a:pt x="46" y="25"/>
                      <a:pt x="46" y="25"/>
                    </a:cubicBezTo>
                    <a:cubicBezTo>
                      <a:pt x="45" y="25"/>
                      <a:pt x="45" y="25"/>
                      <a:pt x="45" y="25"/>
                    </a:cubicBezTo>
                    <a:cubicBezTo>
                      <a:pt x="45" y="25"/>
                      <a:pt x="45" y="26"/>
                      <a:pt x="45" y="26"/>
                    </a:cubicBezTo>
                    <a:cubicBezTo>
                      <a:pt x="45" y="26"/>
                      <a:pt x="45" y="26"/>
                      <a:pt x="45" y="26"/>
                    </a:cubicBezTo>
                    <a:cubicBezTo>
                      <a:pt x="45" y="26"/>
                      <a:pt x="45" y="26"/>
                      <a:pt x="45" y="26"/>
                    </a:cubicBezTo>
                    <a:cubicBezTo>
                      <a:pt x="45" y="26"/>
                      <a:pt x="45" y="26"/>
                      <a:pt x="46" y="26"/>
                    </a:cubicBezTo>
                    <a:cubicBezTo>
                      <a:pt x="46" y="26"/>
                      <a:pt x="46" y="26"/>
                      <a:pt x="46" y="26"/>
                    </a:cubicBezTo>
                    <a:cubicBezTo>
                      <a:pt x="45" y="27"/>
                      <a:pt x="45" y="27"/>
                      <a:pt x="45" y="27"/>
                    </a:cubicBezTo>
                    <a:cubicBezTo>
                      <a:pt x="45" y="27"/>
                      <a:pt x="45" y="27"/>
                      <a:pt x="45" y="27"/>
                    </a:cubicBezTo>
                    <a:cubicBezTo>
                      <a:pt x="44" y="27"/>
                      <a:pt x="44" y="27"/>
                      <a:pt x="44" y="27"/>
                    </a:cubicBezTo>
                    <a:cubicBezTo>
                      <a:pt x="44" y="27"/>
                      <a:pt x="44" y="27"/>
                      <a:pt x="44" y="27"/>
                    </a:cubicBezTo>
                    <a:cubicBezTo>
                      <a:pt x="44" y="27"/>
                      <a:pt x="44" y="27"/>
                      <a:pt x="44" y="27"/>
                    </a:cubicBezTo>
                    <a:cubicBezTo>
                      <a:pt x="44" y="26"/>
                      <a:pt x="44" y="26"/>
                      <a:pt x="44" y="26"/>
                    </a:cubicBezTo>
                    <a:cubicBezTo>
                      <a:pt x="43" y="26"/>
                      <a:pt x="43" y="26"/>
                      <a:pt x="42" y="26"/>
                    </a:cubicBezTo>
                    <a:cubicBezTo>
                      <a:pt x="42" y="26"/>
                      <a:pt x="42" y="26"/>
                      <a:pt x="42" y="26"/>
                    </a:cubicBezTo>
                    <a:cubicBezTo>
                      <a:pt x="42" y="26"/>
                      <a:pt x="42" y="26"/>
                      <a:pt x="42" y="26"/>
                    </a:cubicBezTo>
                    <a:cubicBezTo>
                      <a:pt x="41" y="26"/>
                      <a:pt x="41" y="26"/>
                      <a:pt x="41" y="26"/>
                    </a:cubicBezTo>
                    <a:cubicBezTo>
                      <a:pt x="41" y="27"/>
                      <a:pt x="42" y="27"/>
                      <a:pt x="42" y="28"/>
                    </a:cubicBezTo>
                    <a:cubicBezTo>
                      <a:pt x="42" y="28"/>
                      <a:pt x="41" y="28"/>
                      <a:pt x="41" y="28"/>
                    </a:cubicBezTo>
                    <a:cubicBezTo>
                      <a:pt x="40" y="28"/>
                      <a:pt x="39" y="29"/>
                      <a:pt x="37" y="29"/>
                    </a:cubicBezTo>
                    <a:cubicBezTo>
                      <a:pt x="37" y="29"/>
                      <a:pt x="37" y="29"/>
                      <a:pt x="37" y="29"/>
                    </a:cubicBezTo>
                    <a:cubicBezTo>
                      <a:pt x="39" y="28"/>
                      <a:pt x="40" y="28"/>
                      <a:pt x="40" y="26"/>
                    </a:cubicBezTo>
                    <a:cubicBezTo>
                      <a:pt x="40" y="26"/>
                      <a:pt x="40" y="26"/>
                      <a:pt x="40" y="26"/>
                    </a:cubicBezTo>
                    <a:cubicBezTo>
                      <a:pt x="40" y="26"/>
                      <a:pt x="40" y="26"/>
                      <a:pt x="40" y="26"/>
                    </a:cubicBezTo>
                    <a:cubicBezTo>
                      <a:pt x="38" y="26"/>
                      <a:pt x="38" y="28"/>
                      <a:pt x="36" y="28"/>
                    </a:cubicBezTo>
                    <a:cubicBezTo>
                      <a:pt x="35" y="28"/>
                      <a:pt x="34" y="28"/>
                      <a:pt x="34" y="27"/>
                    </a:cubicBezTo>
                    <a:cubicBezTo>
                      <a:pt x="34" y="27"/>
                      <a:pt x="34" y="27"/>
                      <a:pt x="34" y="27"/>
                    </a:cubicBezTo>
                    <a:cubicBezTo>
                      <a:pt x="36" y="27"/>
                      <a:pt x="36" y="26"/>
                      <a:pt x="36" y="25"/>
                    </a:cubicBezTo>
                    <a:cubicBezTo>
                      <a:pt x="37" y="25"/>
                      <a:pt x="37" y="25"/>
                      <a:pt x="38" y="25"/>
                    </a:cubicBezTo>
                    <a:cubicBezTo>
                      <a:pt x="38" y="24"/>
                      <a:pt x="37" y="24"/>
                      <a:pt x="37" y="24"/>
                    </a:cubicBezTo>
                    <a:cubicBezTo>
                      <a:pt x="37" y="24"/>
                      <a:pt x="37" y="24"/>
                      <a:pt x="37" y="24"/>
                    </a:cubicBezTo>
                    <a:cubicBezTo>
                      <a:pt x="38" y="24"/>
                      <a:pt x="38" y="24"/>
                      <a:pt x="38" y="24"/>
                    </a:cubicBezTo>
                    <a:cubicBezTo>
                      <a:pt x="39" y="24"/>
                      <a:pt x="39" y="24"/>
                      <a:pt x="39" y="24"/>
                    </a:cubicBezTo>
                    <a:cubicBezTo>
                      <a:pt x="40" y="24"/>
                      <a:pt x="40" y="24"/>
                      <a:pt x="40" y="24"/>
                    </a:cubicBezTo>
                    <a:cubicBezTo>
                      <a:pt x="39" y="23"/>
                      <a:pt x="39" y="22"/>
                      <a:pt x="38" y="22"/>
                    </a:cubicBezTo>
                    <a:cubicBezTo>
                      <a:pt x="37" y="22"/>
                      <a:pt x="37" y="22"/>
                      <a:pt x="37" y="22"/>
                    </a:cubicBezTo>
                    <a:cubicBezTo>
                      <a:pt x="37" y="22"/>
                      <a:pt x="37" y="22"/>
                      <a:pt x="37" y="22"/>
                    </a:cubicBezTo>
                    <a:cubicBezTo>
                      <a:pt x="37" y="22"/>
                      <a:pt x="38" y="23"/>
                      <a:pt x="37" y="23"/>
                    </a:cubicBezTo>
                    <a:cubicBezTo>
                      <a:pt x="37" y="23"/>
                      <a:pt x="37" y="22"/>
                      <a:pt x="36" y="22"/>
                    </a:cubicBezTo>
                    <a:cubicBezTo>
                      <a:pt x="36" y="22"/>
                      <a:pt x="36" y="22"/>
                      <a:pt x="35" y="22"/>
                    </a:cubicBezTo>
                    <a:cubicBezTo>
                      <a:pt x="35" y="22"/>
                      <a:pt x="35" y="22"/>
                      <a:pt x="35" y="22"/>
                    </a:cubicBezTo>
                    <a:cubicBezTo>
                      <a:pt x="35" y="22"/>
                      <a:pt x="34" y="22"/>
                      <a:pt x="35" y="23"/>
                    </a:cubicBezTo>
                    <a:cubicBezTo>
                      <a:pt x="34" y="23"/>
                      <a:pt x="34" y="23"/>
                      <a:pt x="34" y="23"/>
                    </a:cubicBezTo>
                    <a:cubicBezTo>
                      <a:pt x="34" y="23"/>
                      <a:pt x="34" y="23"/>
                      <a:pt x="34" y="23"/>
                    </a:cubicBezTo>
                    <a:cubicBezTo>
                      <a:pt x="34" y="22"/>
                      <a:pt x="34" y="22"/>
                      <a:pt x="34" y="21"/>
                    </a:cubicBezTo>
                    <a:cubicBezTo>
                      <a:pt x="35" y="21"/>
                      <a:pt x="35" y="21"/>
                      <a:pt x="36" y="21"/>
                    </a:cubicBezTo>
                    <a:cubicBezTo>
                      <a:pt x="36" y="21"/>
                      <a:pt x="37" y="21"/>
                      <a:pt x="38" y="21"/>
                    </a:cubicBezTo>
                    <a:cubicBezTo>
                      <a:pt x="38" y="21"/>
                      <a:pt x="39" y="21"/>
                      <a:pt x="39" y="21"/>
                    </a:cubicBezTo>
                    <a:cubicBezTo>
                      <a:pt x="40" y="21"/>
                      <a:pt x="41" y="21"/>
                      <a:pt x="41" y="20"/>
                    </a:cubicBezTo>
                    <a:cubicBezTo>
                      <a:pt x="42" y="20"/>
                      <a:pt x="42" y="21"/>
                      <a:pt x="42" y="21"/>
                    </a:cubicBezTo>
                    <a:moveTo>
                      <a:pt x="94" y="21"/>
                    </a:moveTo>
                    <a:cubicBezTo>
                      <a:pt x="94" y="20"/>
                      <a:pt x="94" y="19"/>
                      <a:pt x="95" y="19"/>
                    </a:cubicBezTo>
                    <a:cubicBezTo>
                      <a:pt x="95" y="19"/>
                      <a:pt x="95" y="19"/>
                      <a:pt x="95" y="19"/>
                    </a:cubicBezTo>
                    <a:cubicBezTo>
                      <a:pt x="95" y="19"/>
                      <a:pt x="95" y="19"/>
                      <a:pt x="95" y="20"/>
                    </a:cubicBezTo>
                    <a:cubicBezTo>
                      <a:pt x="95" y="20"/>
                      <a:pt x="94" y="20"/>
                      <a:pt x="94" y="21"/>
                    </a:cubicBezTo>
                    <a:moveTo>
                      <a:pt x="35" y="20"/>
                    </a:moveTo>
                    <a:cubicBezTo>
                      <a:pt x="35" y="19"/>
                      <a:pt x="35" y="19"/>
                      <a:pt x="35" y="19"/>
                    </a:cubicBezTo>
                    <a:cubicBezTo>
                      <a:pt x="35" y="18"/>
                      <a:pt x="35" y="19"/>
                      <a:pt x="35" y="18"/>
                    </a:cubicBezTo>
                    <a:cubicBezTo>
                      <a:pt x="36" y="18"/>
                      <a:pt x="36" y="18"/>
                      <a:pt x="36" y="18"/>
                    </a:cubicBezTo>
                    <a:cubicBezTo>
                      <a:pt x="35" y="18"/>
                      <a:pt x="36" y="19"/>
                      <a:pt x="35" y="20"/>
                    </a:cubicBezTo>
                    <a:moveTo>
                      <a:pt x="33" y="18"/>
                    </a:moveTo>
                    <a:cubicBezTo>
                      <a:pt x="33" y="18"/>
                      <a:pt x="33" y="17"/>
                      <a:pt x="34" y="17"/>
                    </a:cubicBezTo>
                    <a:cubicBezTo>
                      <a:pt x="34" y="18"/>
                      <a:pt x="33" y="18"/>
                      <a:pt x="33" y="18"/>
                    </a:cubicBezTo>
                    <a:moveTo>
                      <a:pt x="41" y="17"/>
                    </a:moveTo>
                    <a:cubicBezTo>
                      <a:pt x="41" y="17"/>
                      <a:pt x="41" y="17"/>
                      <a:pt x="41" y="16"/>
                    </a:cubicBezTo>
                    <a:cubicBezTo>
                      <a:pt x="42" y="17"/>
                      <a:pt x="42" y="17"/>
                      <a:pt x="42" y="17"/>
                    </a:cubicBezTo>
                    <a:cubicBezTo>
                      <a:pt x="42"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moveTo>
                      <a:pt x="34" y="16"/>
                    </a:moveTo>
                    <a:cubicBezTo>
                      <a:pt x="35" y="16"/>
                      <a:pt x="35" y="16"/>
                      <a:pt x="35" y="16"/>
                    </a:cubicBezTo>
                    <a:cubicBezTo>
                      <a:pt x="35" y="16"/>
                      <a:pt x="35" y="16"/>
                      <a:pt x="35" y="16"/>
                    </a:cubicBezTo>
                    <a:cubicBezTo>
                      <a:pt x="35" y="16"/>
                      <a:pt x="35" y="16"/>
                      <a:pt x="36" y="16"/>
                    </a:cubicBezTo>
                    <a:cubicBezTo>
                      <a:pt x="35" y="17"/>
                      <a:pt x="35" y="17"/>
                      <a:pt x="34" y="17"/>
                    </a:cubicBezTo>
                    <a:cubicBezTo>
                      <a:pt x="34" y="17"/>
                      <a:pt x="34" y="17"/>
                      <a:pt x="34" y="16"/>
                    </a:cubicBezTo>
                    <a:cubicBezTo>
                      <a:pt x="34" y="16"/>
                      <a:pt x="34" y="16"/>
                      <a:pt x="34" y="16"/>
                    </a:cubicBezTo>
                    <a:moveTo>
                      <a:pt x="37" y="16"/>
                    </a:moveTo>
                    <a:cubicBezTo>
                      <a:pt x="37" y="15"/>
                      <a:pt x="37" y="15"/>
                      <a:pt x="37" y="15"/>
                    </a:cubicBezTo>
                    <a:cubicBezTo>
                      <a:pt x="37" y="15"/>
                      <a:pt x="37" y="15"/>
                      <a:pt x="37" y="15"/>
                    </a:cubicBezTo>
                    <a:cubicBezTo>
                      <a:pt x="38" y="16"/>
                      <a:pt x="38" y="16"/>
                      <a:pt x="38" y="16"/>
                    </a:cubicBezTo>
                    <a:cubicBezTo>
                      <a:pt x="37" y="16"/>
                      <a:pt x="37" y="16"/>
                      <a:pt x="37" y="16"/>
                    </a:cubicBezTo>
                    <a:moveTo>
                      <a:pt x="34" y="16"/>
                    </a:moveTo>
                    <a:cubicBezTo>
                      <a:pt x="34" y="15"/>
                      <a:pt x="35" y="15"/>
                      <a:pt x="35" y="14"/>
                    </a:cubicBezTo>
                    <a:cubicBezTo>
                      <a:pt x="35" y="14"/>
                      <a:pt x="34" y="15"/>
                      <a:pt x="35" y="16"/>
                    </a:cubicBezTo>
                    <a:cubicBezTo>
                      <a:pt x="34" y="16"/>
                      <a:pt x="34" y="16"/>
                      <a:pt x="34" y="16"/>
                    </a:cubicBezTo>
                    <a:moveTo>
                      <a:pt x="48" y="15"/>
                    </a:moveTo>
                    <a:cubicBezTo>
                      <a:pt x="48" y="14"/>
                      <a:pt x="48" y="12"/>
                      <a:pt x="49" y="12"/>
                    </a:cubicBezTo>
                    <a:cubicBezTo>
                      <a:pt x="49" y="13"/>
                      <a:pt x="48" y="14"/>
                      <a:pt x="48" y="15"/>
                    </a:cubicBezTo>
                    <a:moveTo>
                      <a:pt x="22" y="12"/>
                    </a:moveTo>
                    <a:cubicBezTo>
                      <a:pt x="22" y="12"/>
                      <a:pt x="22" y="11"/>
                      <a:pt x="21" y="11"/>
                    </a:cubicBezTo>
                    <a:cubicBezTo>
                      <a:pt x="22" y="10"/>
                      <a:pt x="22" y="9"/>
                      <a:pt x="23" y="8"/>
                    </a:cubicBezTo>
                    <a:cubicBezTo>
                      <a:pt x="23" y="9"/>
                      <a:pt x="22" y="10"/>
                      <a:pt x="22" y="12"/>
                    </a:cubicBezTo>
                    <a:moveTo>
                      <a:pt x="41" y="0"/>
                    </a:moveTo>
                    <a:cubicBezTo>
                      <a:pt x="39" y="0"/>
                      <a:pt x="41" y="1"/>
                      <a:pt x="40" y="2"/>
                    </a:cubicBezTo>
                    <a:cubicBezTo>
                      <a:pt x="39" y="2"/>
                      <a:pt x="39" y="2"/>
                      <a:pt x="39" y="2"/>
                    </a:cubicBezTo>
                    <a:cubicBezTo>
                      <a:pt x="39" y="2"/>
                      <a:pt x="39" y="2"/>
                      <a:pt x="39" y="2"/>
                    </a:cubicBezTo>
                    <a:cubicBezTo>
                      <a:pt x="39" y="2"/>
                      <a:pt x="39" y="2"/>
                      <a:pt x="39" y="2"/>
                    </a:cubicBezTo>
                    <a:cubicBezTo>
                      <a:pt x="38" y="2"/>
                      <a:pt x="38" y="3"/>
                      <a:pt x="37" y="3"/>
                    </a:cubicBezTo>
                    <a:cubicBezTo>
                      <a:pt x="37" y="3"/>
                      <a:pt x="37" y="3"/>
                      <a:pt x="37" y="3"/>
                    </a:cubicBezTo>
                    <a:cubicBezTo>
                      <a:pt x="37" y="3"/>
                      <a:pt x="37" y="3"/>
                      <a:pt x="37" y="2"/>
                    </a:cubicBezTo>
                    <a:cubicBezTo>
                      <a:pt x="35" y="3"/>
                      <a:pt x="33" y="3"/>
                      <a:pt x="32" y="5"/>
                    </a:cubicBezTo>
                    <a:cubicBezTo>
                      <a:pt x="32" y="4"/>
                      <a:pt x="33" y="4"/>
                      <a:pt x="33" y="3"/>
                    </a:cubicBezTo>
                    <a:cubicBezTo>
                      <a:pt x="32" y="4"/>
                      <a:pt x="32" y="4"/>
                      <a:pt x="32" y="4"/>
                    </a:cubicBezTo>
                    <a:cubicBezTo>
                      <a:pt x="32" y="4"/>
                      <a:pt x="31" y="4"/>
                      <a:pt x="31" y="4"/>
                    </a:cubicBezTo>
                    <a:cubicBezTo>
                      <a:pt x="31" y="5"/>
                      <a:pt x="28" y="4"/>
                      <a:pt x="28" y="6"/>
                    </a:cubicBezTo>
                    <a:cubicBezTo>
                      <a:pt x="28" y="6"/>
                      <a:pt x="28" y="6"/>
                      <a:pt x="28" y="6"/>
                    </a:cubicBezTo>
                    <a:cubicBezTo>
                      <a:pt x="28" y="6"/>
                      <a:pt x="28" y="6"/>
                      <a:pt x="28" y="6"/>
                    </a:cubicBezTo>
                    <a:cubicBezTo>
                      <a:pt x="28" y="6"/>
                      <a:pt x="27" y="6"/>
                      <a:pt x="27" y="6"/>
                    </a:cubicBezTo>
                    <a:cubicBezTo>
                      <a:pt x="27" y="6"/>
                      <a:pt x="27" y="6"/>
                      <a:pt x="27" y="6"/>
                    </a:cubicBezTo>
                    <a:cubicBezTo>
                      <a:pt x="27" y="6"/>
                      <a:pt x="28" y="6"/>
                      <a:pt x="27" y="6"/>
                    </a:cubicBezTo>
                    <a:cubicBezTo>
                      <a:pt x="27" y="6"/>
                      <a:pt x="27" y="6"/>
                      <a:pt x="27" y="6"/>
                    </a:cubicBezTo>
                    <a:cubicBezTo>
                      <a:pt x="28" y="4"/>
                      <a:pt x="29" y="4"/>
                      <a:pt x="31" y="3"/>
                    </a:cubicBezTo>
                    <a:cubicBezTo>
                      <a:pt x="33" y="3"/>
                      <a:pt x="35" y="3"/>
                      <a:pt x="37" y="1"/>
                    </a:cubicBezTo>
                    <a:cubicBezTo>
                      <a:pt x="37" y="0"/>
                      <a:pt x="37" y="0"/>
                      <a:pt x="37" y="0"/>
                    </a:cubicBezTo>
                    <a:cubicBezTo>
                      <a:pt x="37" y="0"/>
                      <a:pt x="37" y="0"/>
                      <a:pt x="36" y="0"/>
                    </a:cubicBezTo>
                    <a:cubicBezTo>
                      <a:pt x="36" y="0"/>
                      <a:pt x="36" y="1"/>
                      <a:pt x="36" y="1"/>
                    </a:cubicBezTo>
                    <a:cubicBezTo>
                      <a:pt x="36" y="1"/>
                      <a:pt x="36" y="1"/>
                      <a:pt x="36" y="1"/>
                    </a:cubicBezTo>
                    <a:cubicBezTo>
                      <a:pt x="36" y="1"/>
                      <a:pt x="36" y="1"/>
                      <a:pt x="36" y="1"/>
                    </a:cubicBezTo>
                    <a:cubicBezTo>
                      <a:pt x="36" y="1"/>
                      <a:pt x="36" y="1"/>
                      <a:pt x="35" y="1"/>
                    </a:cubicBezTo>
                    <a:cubicBezTo>
                      <a:pt x="35" y="1"/>
                      <a:pt x="34" y="1"/>
                      <a:pt x="34" y="2"/>
                    </a:cubicBezTo>
                    <a:cubicBezTo>
                      <a:pt x="34" y="1"/>
                      <a:pt x="34" y="1"/>
                      <a:pt x="34" y="1"/>
                    </a:cubicBezTo>
                    <a:cubicBezTo>
                      <a:pt x="33" y="1"/>
                      <a:pt x="33" y="1"/>
                      <a:pt x="33" y="2"/>
                    </a:cubicBezTo>
                    <a:cubicBezTo>
                      <a:pt x="32" y="2"/>
                      <a:pt x="32" y="2"/>
                      <a:pt x="31" y="2"/>
                    </a:cubicBezTo>
                    <a:cubicBezTo>
                      <a:pt x="31" y="2"/>
                      <a:pt x="31" y="2"/>
                      <a:pt x="31" y="2"/>
                    </a:cubicBezTo>
                    <a:cubicBezTo>
                      <a:pt x="31" y="2"/>
                      <a:pt x="30" y="2"/>
                      <a:pt x="30" y="2"/>
                    </a:cubicBezTo>
                    <a:cubicBezTo>
                      <a:pt x="30" y="2"/>
                      <a:pt x="30" y="2"/>
                      <a:pt x="30" y="2"/>
                    </a:cubicBezTo>
                    <a:cubicBezTo>
                      <a:pt x="29" y="3"/>
                      <a:pt x="29" y="3"/>
                      <a:pt x="29" y="3"/>
                    </a:cubicBezTo>
                    <a:cubicBezTo>
                      <a:pt x="29" y="3"/>
                      <a:pt x="29" y="3"/>
                      <a:pt x="28" y="3"/>
                    </a:cubicBezTo>
                    <a:cubicBezTo>
                      <a:pt x="27" y="3"/>
                      <a:pt x="26" y="4"/>
                      <a:pt x="25" y="4"/>
                    </a:cubicBezTo>
                    <a:cubicBezTo>
                      <a:pt x="25" y="5"/>
                      <a:pt x="25" y="6"/>
                      <a:pt x="25" y="7"/>
                    </a:cubicBezTo>
                    <a:cubicBezTo>
                      <a:pt x="24" y="7"/>
                      <a:pt x="24" y="7"/>
                      <a:pt x="23" y="8"/>
                    </a:cubicBezTo>
                    <a:cubicBezTo>
                      <a:pt x="24" y="7"/>
                      <a:pt x="24" y="6"/>
                      <a:pt x="24" y="6"/>
                    </a:cubicBezTo>
                    <a:cubicBezTo>
                      <a:pt x="24" y="6"/>
                      <a:pt x="24" y="5"/>
                      <a:pt x="24" y="4"/>
                    </a:cubicBezTo>
                    <a:cubicBezTo>
                      <a:pt x="24" y="4"/>
                      <a:pt x="24" y="4"/>
                      <a:pt x="24" y="4"/>
                    </a:cubicBezTo>
                    <a:cubicBezTo>
                      <a:pt x="24" y="4"/>
                      <a:pt x="23" y="4"/>
                      <a:pt x="23" y="4"/>
                    </a:cubicBezTo>
                    <a:cubicBezTo>
                      <a:pt x="23" y="4"/>
                      <a:pt x="23" y="4"/>
                      <a:pt x="23" y="4"/>
                    </a:cubicBezTo>
                    <a:cubicBezTo>
                      <a:pt x="23" y="4"/>
                      <a:pt x="23" y="4"/>
                      <a:pt x="23" y="4"/>
                    </a:cubicBezTo>
                    <a:cubicBezTo>
                      <a:pt x="23" y="5"/>
                      <a:pt x="23" y="5"/>
                      <a:pt x="24" y="5"/>
                    </a:cubicBezTo>
                    <a:cubicBezTo>
                      <a:pt x="23" y="5"/>
                      <a:pt x="23" y="5"/>
                      <a:pt x="23" y="5"/>
                    </a:cubicBezTo>
                    <a:cubicBezTo>
                      <a:pt x="23" y="5"/>
                      <a:pt x="23" y="5"/>
                      <a:pt x="23" y="5"/>
                    </a:cubicBezTo>
                    <a:cubicBezTo>
                      <a:pt x="24" y="6"/>
                      <a:pt x="24" y="6"/>
                      <a:pt x="24" y="6"/>
                    </a:cubicBezTo>
                    <a:cubicBezTo>
                      <a:pt x="23" y="5"/>
                      <a:pt x="22" y="4"/>
                      <a:pt x="22" y="3"/>
                    </a:cubicBezTo>
                    <a:cubicBezTo>
                      <a:pt x="21" y="3"/>
                      <a:pt x="20" y="2"/>
                      <a:pt x="20" y="1"/>
                    </a:cubicBezTo>
                    <a:cubicBezTo>
                      <a:pt x="20" y="1"/>
                      <a:pt x="20" y="1"/>
                      <a:pt x="20" y="1"/>
                    </a:cubicBezTo>
                    <a:cubicBezTo>
                      <a:pt x="20" y="1"/>
                      <a:pt x="20" y="1"/>
                      <a:pt x="20" y="1"/>
                    </a:cubicBezTo>
                    <a:cubicBezTo>
                      <a:pt x="20" y="64"/>
                      <a:pt x="20" y="64"/>
                      <a:pt x="20" y="64"/>
                    </a:cubicBezTo>
                    <a:cubicBezTo>
                      <a:pt x="20" y="64"/>
                      <a:pt x="20" y="64"/>
                      <a:pt x="21" y="64"/>
                    </a:cubicBezTo>
                    <a:cubicBezTo>
                      <a:pt x="20" y="64"/>
                      <a:pt x="20" y="64"/>
                      <a:pt x="20" y="64"/>
                    </a:cubicBezTo>
                    <a:cubicBezTo>
                      <a:pt x="20" y="101"/>
                      <a:pt x="20" y="101"/>
                      <a:pt x="20" y="101"/>
                    </a:cubicBezTo>
                    <a:cubicBezTo>
                      <a:pt x="52" y="101"/>
                      <a:pt x="52" y="101"/>
                      <a:pt x="52" y="101"/>
                    </a:cubicBezTo>
                    <a:cubicBezTo>
                      <a:pt x="53" y="100"/>
                      <a:pt x="53" y="100"/>
                      <a:pt x="53" y="99"/>
                    </a:cubicBezTo>
                    <a:cubicBezTo>
                      <a:pt x="53" y="100"/>
                      <a:pt x="53" y="100"/>
                      <a:pt x="53" y="101"/>
                    </a:cubicBezTo>
                    <a:cubicBezTo>
                      <a:pt x="79" y="101"/>
                      <a:pt x="79" y="101"/>
                      <a:pt x="79" y="101"/>
                    </a:cubicBezTo>
                    <a:cubicBezTo>
                      <a:pt x="79" y="101"/>
                      <a:pt x="78" y="100"/>
                      <a:pt x="78" y="100"/>
                    </a:cubicBezTo>
                    <a:cubicBezTo>
                      <a:pt x="78" y="100"/>
                      <a:pt x="78" y="100"/>
                      <a:pt x="78" y="100"/>
                    </a:cubicBezTo>
                    <a:cubicBezTo>
                      <a:pt x="77" y="100"/>
                      <a:pt x="77" y="100"/>
                      <a:pt x="77" y="101"/>
                    </a:cubicBezTo>
                    <a:cubicBezTo>
                      <a:pt x="77" y="100"/>
                      <a:pt x="78" y="99"/>
                      <a:pt x="78" y="99"/>
                    </a:cubicBezTo>
                    <a:cubicBezTo>
                      <a:pt x="78" y="99"/>
                      <a:pt x="78" y="99"/>
                      <a:pt x="78" y="99"/>
                    </a:cubicBezTo>
                    <a:cubicBezTo>
                      <a:pt x="77" y="99"/>
                      <a:pt x="76" y="100"/>
                      <a:pt x="75" y="100"/>
                    </a:cubicBezTo>
                    <a:cubicBezTo>
                      <a:pt x="75" y="100"/>
                      <a:pt x="75" y="100"/>
                      <a:pt x="75" y="100"/>
                    </a:cubicBezTo>
                    <a:cubicBezTo>
                      <a:pt x="74" y="100"/>
                      <a:pt x="74" y="101"/>
                      <a:pt x="73" y="101"/>
                    </a:cubicBezTo>
                    <a:cubicBezTo>
                      <a:pt x="73" y="101"/>
                      <a:pt x="73" y="101"/>
                      <a:pt x="73" y="101"/>
                    </a:cubicBezTo>
                    <a:cubicBezTo>
                      <a:pt x="73" y="101"/>
                      <a:pt x="73" y="101"/>
                      <a:pt x="72" y="101"/>
                    </a:cubicBezTo>
                    <a:cubicBezTo>
                      <a:pt x="72" y="101"/>
                      <a:pt x="72" y="101"/>
                      <a:pt x="72" y="101"/>
                    </a:cubicBezTo>
                    <a:cubicBezTo>
                      <a:pt x="72" y="101"/>
                      <a:pt x="72" y="101"/>
                      <a:pt x="72" y="101"/>
                    </a:cubicBezTo>
                    <a:cubicBezTo>
                      <a:pt x="72" y="101"/>
                      <a:pt x="72" y="100"/>
                      <a:pt x="72" y="100"/>
                    </a:cubicBezTo>
                    <a:cubicBezTo>
                      <a:pt x="71" y="100"/>
                      <a:pt x="70" y="101"/>
                      <a:pt x="70" y="101"/>
                    </a:cubicBezTo>
                    <a:cubicBezTo>
                      <a:pt x="70" y="101"/>
                      <a:pt x="70" y="101"/>
                      <a:pt x="69" y="100"/>
                    </a:cubicBezTo>
                    <a:cubicBezTo>
                      <a:pt x="70" y="100"/>
                      <a:pt x="70" y="99"/>
                      <a:pt x="71" y="99"/>
                    </a:cubicBezTo>
                    <a:cubicBezTo>
                      <a:pt x="72" y="97"/>
                      <a:pt x="75" y="98"/>
                      <a:pt x="77" y="96"/>
                    </a:cubicBezTo>
                    <a:cubicBezTo>
                      <a:pt x="77" y="96"/>
                      <a:pt x="77" y="96"/>
                      <a:pt x="77" y="96"/>
                    </a:cubicBezTo>
                    <a:cubicBezTo>
                      <a:pt x="77" y="96"/>
                      <a:pt x="77" y="96"/>
                      <a:pt x="77" y="96"/>
                    </a:cubicBezTo>
                    <a:cubicBezTo>
                      <a:pt x="77" y="96"/>
                      <a:pt x="78" y="95"/>
                      <a:pt x="78" y="95"/>
                    </a:cubicBezTo>
                    <a:cubicBezTo>
                      <a:pt x="79" y="95"/>
                      <a:pt x="78" y="95"/>
                      <a:pt x="78" y="96"/>
                    </a:cubicBezTo>
                    <a:cubicBezTo>
                      <a:pt x="79" y="96"/>
                      <a:pt x="79" y="95"/>
                      <a:pt x="78" y="94"/>
                    </a:cubicBezTo>
                    <a:cubicBezTo>
                      <a:pt x="80" y="95"/>
                      <a:pt x="81" y="95"/>
                      <a:pt x="82" y="95"/>
                    </a:cubicBezTo>
                    <a:cubicBezTo>
                      <a:pt x="82" y="97"/>
                      <a:pt x="83" y="98"/>
                      <a:pt x="84" y="98"/>
                    </a:cubicBezTo>
                    <a:cubicBezTo>
                      <a:pt x="84" y="99"/>
                      <a:pt x="84" y="99"/>
                      <a:pt x="84" y="99"/>
                    </a:cubicBezTo>
                    <a:cubicBezTo>
                      <a:pt x="84" y="99"/>
                      <a:pt x="84" y="100"/>
                      <a:pt x="84" y="100"/>
                    </a:cubicBezTo>
                    <a:cubicBezTo>
                      <a:pt x="84" y="101"/>
                      <a:pt x="84" y="101"/>
                      <a:pt x="84" y="101"/>
                    </a:cubicBezTo>
                    <a:cubicBezTo>
                      <a:pt x="84" y="101"/>
                      <a:pt x="84" y="101"/>
                      <a:pt x="84" y="101"/>
                    </a:cubicBezTo>
                    <a:cubicBezTo>
                      <a:pt x="84" y="101"/>
                      <a:pt x="84" y="101"/>
                      <a:pt x="84" y="101"/>
                    </a:cubicBezTo>
                    <a:cubicBezTo>
                      <a:pt x="84" y="101"/>
                      <a:pt x="85" y="101"/>
                      <a:pt x="85" y="101"/>
                    </a:cubicBezTo>
                    <a:cubicBezTo>
                      <a:pt x="85" y="101"/>
                      <a:pt x="85" y="101"/>
                      <a:pt x="85" y="101"/>
                    </a:cubicBezTo>
                    <a:cubicBezTo>
                      <a:pt x="99" y="101"/>
                      <a:pt x="99" y="101"/>
                      <a:pt x="99" y="101"/>
                    </a:cubicBezTo>
                    <a:cubicBezTo>
                      <a:pt x="99" y="90"/>
                      <a:pt x="99" y="90"/>
                      <a:pt x="99" y="90"/>
                    </a:cubicBezTo>
                    <a:cubicBezTo>
                      <a:pt x="98" y="90"/>
                      <a:pt x="98" y="90"/>
                      <a:pt x="98" y="89"/>
                    </a:cubicBezTo>
                    <a:cubicBezTo>
                      <a:pt x="98" y="88"/>
                      <a:pt x="98" y="88"/>
                      <a:pt x="98" y="87"/>
                    </a:cubicBezTo>
                    <a:cubicBezTo>
                      <a:pt x="97" y="88"/>
                      <a:pt x="97" y="88"/>
                      <a:pt x="97" y="89"/>
                    </a:cubicBezTo>
                    <a:cubicBezTo>
                      <a:pt x="96" y="89"/>
                      <a:pt x="96" y="89"/>
                      <a:pt x="96" y="88"/>
                    </a:cubicBezTo>
                    <a:cubicBezTo>
                      <a:pt x="95" y="88"/>
                      <a:pt x="95" y="89"/>
                      <a:pt x="95" y="89"/>
                    </a:cubicBezTo>
                    <a:cubicBezTo>
                      <a:pt x="96" y="88"/>
                      <a:pt x="95" y="86"/>
                      <a:pt x="94" y="86"/>
                    </a:cubicBezTo>
                    <a:cubicBezTo>
                      <a:pt x="94" y="84"/>
                      <a:pt x="93" y="84"/>
                      <a:pt x="93" y="83"/>
                    </a:cubicBezTo>
                    <a:cubicBezTo>
                      <a:pt x="93" y="82"/>
                      <a:pt x="95" y="81"/>
                      <a:pt x="94" y="79"/>
                    </a:cubicBezTo>
                    <a:cubicBezTo>
                      <a:pt x="94" y="78"/>
                      <a:pt x="95" y="77"/>
                      <a:pt x="95" y="76"/>
                    </a:cubicBezTo>
                    <a:cubicBezTo>
                      <a:pt x="95" y="76"/>
                      <a:pt x="95" y="76"/>
                      <a:pt x="95" y="76"/>
                    </a:cubicBezTo>
                    <a:cubicBezTo>
                      <a:pt x="94" y="76"/>
                      <a:pt x="93" y="76"/>
                      <a:pt x="92" y="76"/>
                    </a:cubicBezTo>
                    <a:cubicBezTo>
                      <a:pt x="92" y="76"/>
                      <a:pt x="91" y="75"/>
                      <a:pt x="90" y="75"/>
                    </a:cubicBezTo>
                    <a:cubicBezTo>
                      <a:pt x="90" y="75"/>
                      <a:pt x="90" y="75"/>
                      <a:pt x="90" y="75"/>
                    </a:cubicBezTo>
                    <a:cubicBezTo>
                      <a:pt x="89" y="74"/>
                      <a:pt x="87" y="73"/>
                      <a:pt x="86" y="72"/>
                    </a:cubicBezTo>
                    <a:cubicBezTo>
                      <a:pt x="86" y="72"/>
                      <a:pt x="85" y="72"/>
                      <a:pt x="85" y="71"/>
                    </a:cubicBezTo>
                    <a:cubicBezTo>
                      <a:pt x="84" y="69"/>
                      <a:pt x="82" y="69"/>
                      <a:pt x="81" y="68"/>
                    </a:cubicBezTo>
                    <a:cubicBezTo>
                      <a:pt x="81" y="68"/>
                      <a:pt x="81" y="68"/>
                      <a:pt x="80" y="68"/>
                    </a:cubicBezTo>
                    <a:cubicBezTo>
                      <a:pt x="80" y="68"/>
                      <a:pt x="79" y="68"/>
                      <a:pt x="79" y="68"/>
                    </a:cubicBezTo>
                    <a:cubicBezTo>
                      <a:pt x="78" y="68"/>
                      <a:pt x="77" y="68"/>
                      <a:pt x="77" y="68"/>
                    </a:cubicBezTo>
                    <a:cubicBezTo>
                      <a:pt x="76" y="68"/>
                      <a:pt x="76" y="68"/>
                      <a:pt x="76" y="68"/>
                    </a:cubicBezTo>
                    <a:cubicBezTo>
                      <a:pt x="77" y="68"/>
                      <a:pt x="79" y="67"/>
                      <a:pt x="78" y="65"/>
                    </a:cubicBezTo>
                    <a:cubicBezTo>
                      <a:pt x="79" y="64"/>
                      <a:pt x="78" y="63"/>
                      <a:pt x="78" y="62"/>
                    </a:cubicBezTo>
                    <a:cubicBezTo>
                      <a:pt x="78" y="62"/>
                      <a:pt x="78" y="62"/>
                      <a:pt x="77" y="62"/>
                    </a:cubicBezTo>
                    <a:cubicBezTo>
                      <a:pt x="77" y="62"/>
                      <a:pt x="77" y="62"/>
                      <a:pt x="77" y="62"/>
                    </a:cubicBezTo>
                    <a:cubicBezTo>
                      <a:pt x="77" y="62"/>
                      <a:pt x="77" y="62"/>
                      <a:pt x="77" y="62"/>
                    </a:cubicBezTo>
                    <a:cubicBezTo>
                      <a:pt x="77" y="62"/>
                      <a:pt x="77" y="62"/>
                      <a:pt x="77" y="62"/>
                    </a:cubicBezTo>
                    <a:cubicBezTo>
                      <a:pt x="76" y="62"/>
                      <a:pt x="76" y="64"/>
                      <a:pt x="75" y="64"/>
                    </a:cubicBezTo>
                    <a:cubicBezTo>
                      <a:pt x="75" y="64"/>
                      <a:pt x="75" y="64"/>
                      <a:pt x="75" y="64"/>
                    </a:cubicBezTo>
                    <a:cubicBezTo>
                      <a:pt x="76" y="63"/>
                      <a:pt x="76" y="61"/>
                      <a:pt x="75" y="60"/>
                    </a:cubicBezTo>
                    <a:cubicBezTo>
                      <a:pt x="77" y="60"/>
                      <a:pt x="76" y="59"/>
                      <a:pt x="76" y="58"/>
                    </a:cubicBezTo>
                    <a:cubicBezTo>
                      <a:pt x="76" y="57"/>
                      <a:pt x="78" y="55"/>
                      <a:pt x="78" y="55"/>
                    </a:cubicBezTo>
                    <a:cubicBezTo>
                      <a:pt x="79" y="55"/>
                      <a:pt x="79" y="53"/>
                      <a:pt x="80" y="52"/>
                    </a:cubicBezTo>
                    <a:cubicBezTo>
                      <a:pt x="80" y="52"/>
                      <a:pt x="81" y="51"/>
                      <a:pt x="82" y="51"/>
                    </a:cubicBezTo>
                    <a:cubicBezTo>
                      <a:pt x="81" y="50"/>
                      <a:pt x="81" y="50"/>
                      <a:pt x="82" y="50"/>
                    </a:cubicBezTo>
                    <a:cubicBezTo>
                      <a:pt x="82" y="50"/>
                      <a:pt x="82" y="50"/>
                      <a:pt x="82" y="50"/>
                    </a:cubicBezTo>
                    <a:cubicBezTo>
                      <a:pt x="82" y="50"/>
                      <a:pt x="82" y="50"/>
                      <a:pt x="82" y="50"/>
                    </a:cubicBezTo>
                    <a:cubicBezTo>
                      <a:pt x="83" y="49"/>
                      <a:pt x="83" y="50"/>
                      <a:pt x="84" y="49"/>
                    </a:cubicBezTo>
                    <a:cubicBezTo>
                      <a:pt x="84" y="49"/>
                      <a:pt x="84" y="49"/>
                      <a:pt x="84" y="49"/>
                    </a:cubicBezTo>
                    <a:cubicBezTo>
                      <a:pt x="84" y="49"/>
                      <a:pt x="84" y="49"/>
                      <a:pt x="84" y="48"/>
                    </a:cubicBezTo>
                    <a:cubicBezTo>
                      <a:pt x="84" y="48"/>
                      <a:pt x="84" y="48"/>
                      <a:pt x="84" y="48"/>
                    </a:cubicBezTo>
                    <a:cubicBezTo>
                      <a:pt x="84" y="48"/>
                      <a:pt x="84" y="48"/>
                      <a:pt x="84" y="48"/>
                    </a:cubicBezTo>
                    <a:cubicBezTo>
                      <a:pt x="84" y="48"/>
                      <a:pt x="84" y="49"/>
                      <a:pt x="84" y="49"/>
                    </a:cubicBezTo>
                    <a:cubicBezTo>
                      <a:pt x="85" y="49"/>
                      <a:pt x="85" y="48"/>
                      <a:pt x="85" y="48"/>
                    </a:cubicBezTo>
                    <a:cubicBezTo>
                      <a:pt x="84" y="48"/>
                      <a:pt x="84" y="48"/>
                      <a:pt x="84" y="48"/>
                    </a:cubicBezTo>
                    <a:cubicBezTo>
                      <a:pt x="84" y="48"/>
                      <a:pt x="84" y="48"/>
                      <a:pt x="84" y="48"/>
                    </a:cubicBezTo>
                    <a:cubicBezTo>
                      <a:pt x="84" y="48"/>
                      <a:pt x="84" y="48"/>
                      <a:pt x="84" y="48"/>
                    </a:cubicBezTo>
                    <a:cubicBezTo>
                      <a:pt x="84" y="48"/>
                      <a:pt x="85" y="48"/>
                      <a:pt x="85" y="48"/>
                    </a:cubicBezTo>
                    <a:cubicBezTo>
                      <a:pt x="85" y="48"/>
                      <a:pt x="85" y="48"/>
                      <a:pt x="85" y="48"/>
                    </a:cubicBezTo>
                    <a:cubicBezTo>
                      <a:pt x="85" y="47"/>
                      <a:pt x="84" y="46"/>
                      <a:pt x="84" y="45"/>
                    </a:cubicBezTo>
                    <a:cubicBezTo>
                      <a:pt x="85" y="46"/>
                      <a:pt x="86" y="47"/>
                      <a:pt x="87" y="47"/>
                    </a:cubicBezTo>
                    <a:cubicBezTo>
                      <a:pt x="87" y="47"/>
                      <a:pt x="87" y="47"/>
                      <a:pt x="87" y="47"/>
                    </a:cubicBezTo>
                    <a:cubicBezTo>
                      <a:pt x="89" y="47"/>
                      <a:pt x="88" y="45"/>
                      <a:pt x="87" y="44"/>
                    </a:cubicBezTo>
                    <a:cubicBezTo>
                      <a:pt x="87" y="44"/>
                      <a:pt x="86" y="44"/>
                      <a:pt x="86" y="44"/>
                    </a:cubicBezTo>
                    <a:cubicBezTo>
                      <a:pt x="86" y="44"/>
                      <a:pt x="86" y="44"/>
                      <a:pt x="85" y="44"/>
                    </a:cubicBezTo>
                    <a:cubicBezTo>
                      <a:pt x="86" y="44"/>
                      <a:pt x="86" y="44"/>
                      <a:pt x="86" y="44"/>
                    </a:cubicBezTo>
                    <a:cubicBezTo>
                      <a:pt x="86" y="44"/>
                      <a:pt x="87" y="44"/>
                      <a:pt x="87" y="43"/>
                    </a:cubicBezTo>
                    <a:cubicBezTo>
                      <a:pt x="86" y="43"/>
                      <a:pt x="86" y="42"/>
                      <a:pt x="85" y="42"/>
                    </a:cubicBezTo>
                    <a:cubicBezTo>
                      <a:pt x="85" y="42"/>
                      <a:pt x="85" y="43"/>
                      <a:pt x="85" y="43"/>
                    </a:cubicBezTo>
                    <a:cubicBezTo>
                      <a:pt x="85" y="42"/>
                      <a:pt x="84" y="42"/>
                      <a:pt x="84" y="42"/>
                    </a:cubicBezTo>
                    <a:cubicBezTo>
                      <a:pt x="85" y="41"/>
                      <a:pt x="85" y="41"/>
                      <a:pt x="85" y="41"/>
                    </a:cubicBezTo>
                    <a:cubicBezTo>
                      <a:pt x="86" y="43"/>
                      <a:pt x="88" y="44"/>
                      <a:pt x="89" y="45"/>
                    </a:cubicBezTo>
                    <a:cubicBezTo>
                      <a:pt x="89" y="44"/>
                      <a:pt x="89" y="44"/>
                      <a:pt x="89" y="44"/>
                    </a:cubicBezTo>
                    <a:cubicBezTo>
                      <a:pt x="90" y="44"/>
                      <a:pt x="90" y="44"/>
                      <a:pt x="90" y="44"/>
                    </a:cubicBezTo>
                    <a:cubicBezTo>
                      <a:pt x="90" y="44"/>
                      <a:pt x="90" y="44"/>
                      <a:pt x="90" y="44"/>
                    </a:cubicBezTo>
                    <a:cubicBezTo>
                      <a:pt x="91" y="44"/>
                      <a:pt x="90" y="43"/>
                      <a:pt x="91" y="42"/>
                    </a:cubicBezTo>
                    <a:cubicBezTo>
                      <a:pt x="91" y="43"/>
                      <a:pt x="91" y="43"/>
                      <a:pt x="91" y="43"/>
                    </a:cubicBezTo>
                    <a:cubicBezTo>
                      <a:pt x="91" y="42"/>
                      <a:pt x="91" y="42"/>
                      <a:pt x="92" y="42"/>
                    </a:cubicBezTo>
                    <a:cubicBezTo>
                      <a:pt x="92" y="43"/>
                      <a:pt x="91" y="43"/>
                      <a:pt x="92" y="43"/>
                    </a:cubicBezTo>
                    <a:cubicBezTo>
                      <a:pt x="92" y="43"/>
                      <a:pt x="92" y="43"/>
                      <a:pt x="92" y="43"/>
                    </a:cubicBezTo>
                    <a:cubicBezTo>
                      <a:pt x="92" y="43"/>
                      <a:pt x="92" y="43"/>
                      <a:pt x="93" y="44"/>
                    </a:cubicBezTo>
                    <a:cubicBezTo>
                      <a:pt x="93" y="43"/>
                      <a:pt x="93" y="43"/>
                      <a:pt x="93" y="43"/>
                    </a:cubicBezTo>
                    <a:cubicBezTo>
                      <a:pt x="93" y="43"/>
                      <a:pt x="93" y="43"/>
                      <a:pt x="93" y="43"/>
                    </a:cubicBezTo>
                    <a:cubicBezTo>
                      <a:pt x="93" y="43"/>
                      <a:pt x="93" y="43"/>
                      <a:pt x="93" y="43"/>
                    </a:cubicBezTo>
                    <a:cubicBezTo>
                      <a:pt x="94" y="43"/>
                      <a:pt x="94" y="43"/>
                      <a:pt x="94" y="43"/>
                    </a:cubicBezTo>
                    <a:cubicBezTo>
                      <a:pt x="95" y="42"/>
                      <a:pt x="96" y="41"/>
                      <a:pt x="98" y="39"/>
                    </a:cubicBezTo>
                    <a:cubicBezTo>
                      <a:pt x="97" y="39"/>
                      <a:pt x="96" y="39"/>
                      <a:pt x="95" y="38"/>
                    </a:cubicBezTo>
                    <a:cubicBezTo>
                      <a:pt x="94" y="37"/>
                      <a:pt x="94" y="36"/>
                      <a:pt x="94" y="35"/>
                    </a:cubicBezTo>
                    <a:cubicBezTo>
                      <a:pt x="95" y="35"/>
                      <a:pt x="95" y="36"/>
                      <a:pt x="96" y="37"/>
                    </a:cubicBezTo>
                    <a:cubicBezTo>
                      <a:pt x="95" y="37"/>
                      <a:pt x="95" y="37"/>
                      <a:pt x="95" y="37"/>
                    </a:cubicBezTo>
                    <a:cubicBezTo>
                      <a:pt x="96" y="37"/>
                      <a:pt x="96" y="38"/>
                      <a:pt x="96" y="38"/>
                    </a:cubicBezTo>
                    <a:cubicBezTo>
                      <a:pt x="96" y="38"/>
                      <a:pt x="96" y="38"/>
                      <a:pt x="96" y="38"/>
                    </a:cubicBezTo>
                    <a:cubicBezTo>
                      <a:pt x="97" y="38"/>
                      <a:pt x="97" y="39"/>
                      <a:pt x="98" y="39"/>
                    </a:cubicBezTo>
                    <a:cubicBezTo>
                      <a:pt x="98" y="38"/>
                      <a:pt x="98" y="38"/>
                      <a:pt x="99" y="38"/>
                    </a:cubicBezTo>
                    <a:cubicBezTo>
                      <a:pt x="99" y="24"/>
                      <a:pt x="99" y="24"/>
                      <a:pt x="99" y="24"/>
                    </a:cubicBezTo>
                    <a:cubicBezTo>
                      <a:pt x="99" y="24"/>
                      <a:pt x="99" y="24"/>
                      <a:pt x="99" y="24"/>
                    </a:cubicBezTo>
                    <a:cubicBezTo>
                      <a:pt x="98" y="24"/>
                      <a:pt x="98" y="25"/>
                      <a:pt x="97" y="25"/>
                    </a:cubicBezTo>
                    <a:cubicBezTo>
                      <a:pt x="98" y="24"/>
                      <a:pt x="98" y="22"/>
                      <a:pt x="98" y="20"/>
                    </a:cubicBezTo>
                    <a:cubicBezTo>
                      <a:pt x="98" y="20"/>
                      <a:pt x="98" y="20"/>
                      <a:pt x="98" y="20"/>
                    </a:cubicBezTo>
                    <a:cubicBezTo>
                      <a:pt x="98" y="20"/>
                      <a:pt x="98" y="21"/>
                      <a:pt x="98" y="21"/>
                    </a:cubicBezTo>
                    <a:cubicBezTo>
                      <a:pt x="98" y="20"/>
                      <a:pt x="99" y="20"/>
                      <a:pt x="99" y="20"/>
                    </a:cubicBezTo>
                    <a:cubicBezTo>
                      <a:pt x="99" y="20"/>
                      <a:pt x="99" y="20"/>
                      <a:pt x="99" y="20"/>
                    </a:cubicBezTo>
                    <a:cubicBezTo>
                      <a:pt x="99" y="20"/>
                      <a:pt x="99" y="20"/>
                      <a:pt x="98" y="20"/>
                    </a:cubicBezTo>
                    <a:cubicBezTo>
                      <a:pt x="98" y="20"/>
                      <a:pt x="98" y="19"/>
                      <a:pt x="98" y="19"/>
                    </a:cubicBezTo>
                    <a:cubicBezTo>
                      <a:pt x="97" y="20"/>
                      <a:pt x="97" y="20"/>
                      <a:pt x="97" y="20"/>
                    </a:cubicBezTo>
                    <a:cubicBezTo>
                      <a:pt x="97" y="19"/>
                      <a:pt x="96" y="19"/>
                      <a:pt x="96" y="19"/>
                    </a:cubicBezTo>
                    <a:cubicBezTo>
                      <a:pt x="96" y="18"/>
                      <a:pt x="97" y="18"/>
                      <a:pt x="98" y="17"/>
                    </a:cubicBezTo>
                    <a:cubicBezTo>
                      <a:pt x="97" y="17"/>
                      <a:pt x="97" y="17"/>
                      <a:pt x="97" y="17"/>
                    </a:cubicBezTo>
                    <a:cubicBezTo>
                      <a:pt x="97" y="16"/>
                      <a:pt x="97" y="16"/>
                      <a:pt x="98" y="16"/>
                    </a:cubicBezTo>
                    <a:cubicBezTo>
                      <a:pt x="98" y="16"/>
                      <a:pt x="98" y="16"/>
                      <a:pt x="98" y="17"/>
                    </a:cubicBezTo>
                    <a:cubicBezTo>
                      <a:pt x="98" y="17"/>
                      <a:pt x="98" y="16"/>
                      <a:pt x="98" y="16"/>
                    </a:cubicBezTo>
                    <a:cubicBezTo>
                      <a:pt x="98" y="16"/>
                      <a:pt x="98" y="17"/>
                      <a:pt x="98" y="17"/>
                    </a:cubicBezTo>
                    <a:cubicBezTo>
                      <a:pt x="98" y="17"/>
                      <a:pt x="98" y="17"/>
                      <a:pt x="99" y="17"/>
                    </a:cubicBezTo>
                    <a:cubicBezTo>
                      <a:pt x="99" y="17"/>
                      <a:pt x="99" y="17"/>
                      <a:pt x="99" y="16"/>
                    </a:cubicBezTo>
                    <a:cubicBezTo>
                      <a:pt x="99" y="16"/>
                      <a:pt x="98" y="16"/>
                      <a:pt x="98" y="15"/>
                    </a:cubicBezTo>
                    <a:cubicBezTo>
                      <a:pt x="98" y="14"/>
                      <a:pt x="98" y="12"/>
                      <a:pt x="99" y="11"/>
                    </a:cubicBezTo>
                    <a:cubicBezTo>
                      <a:pt x="98" y="10"/>
                      <a:pt x="99" y="10"/>
                      <a:pt x="98" y="9"/>
                    </a:cubicBezTo>
                    <a:cubicBezTo>
                      <a:pt x="98" y="9"/>
                      <a:pt x="98" y="8"/>
                      <a:pt x="98" y="8"/>
                    </a:cubicBezTo>
                    <a:cubicBezTo>
                      <a:pt x="98" y="8"/>
                      <a:pt x="97" y="8"/>
                      <a:pt x="98" y="7"/>
                    </a:cubicBezTo>
                    <a:cubicBezTo>
                      <a:pt x="97" y="7"/>
                      <a:pt x="97" y="7"/>
                      <a:pt x="96" y="6"/>
                    </a:cubicBezTo>
                    <a:cubicBezTo>
                      <a:pt x="96" y="7"/>
                      <a:pt x="95" y="7"/>
                      <a:pt x="95" y="8"/>
                    </a:cubicBezTo>
                    <a:cubicBezTo>
                      <a:pt x="95" y="8"/>
                      <a:pt x="95" y="8"/>
                      <a:pt x="95" y="9"/>
                    </a:cubicBezTo>
                    <a:cubicBezTo>
                      <a:pt x="95" y="9"/>
                      <a:pt x="95" y="10"/>
                      <a:pt x="94" y="10"/>
                    </a:cubicBezTo>
                    <a:cubicBezTo>
                      <a:pt x="95" y="9"/>
                      <a:pt x="94" y="9"/>
                      <a:pt x="94" y="9"/>
                    </a:cubicBezTo>
                    <a:cubicBezTo>
                      <a:pt x="94" y="9"/>
                      <a:pt x="94" y="9"/>
                      <a:pt x="94" y="9"/>
                    </a:cubicBezTo>
                    <a:cubicBezTo>
                      <a:pt x="93" y="9"/>
                      <a:pt x="93" y="10"/>
                      <a:pt x="93" y="10"/>
                    </a:cubicBezTo>
                    <a:cubicBezTo>
                      <a:pt x="92" y="10"/>
                      <a:pt x="92" y="11"/>
                      <a:pt x="92" y="13"/>
                    </a:cubicBezTo>
                    <a:cubicBezTo>
                      <a:pt x="92" y="13"/>
                      <a:pt x="92" y="13"/>
                      <a:pt x="92" y="13"/>
                    </a:cubicBezTo>
                    <a:cubicBezTo>
                      <a:pt x="92" y="13"/>
                      <a:pt x="92" y="12"/>
                      <a:pt x="92" y="12"/>
                    </a:cubicBezTo>
                    <a:cubicBezTo>
                      <a:pt x="92" y="12"/>
                      <a:pt x="92" y="12"/>
                      <a:pt x="92" y="12"/>
                    </a:cubicBezTo>
                    <a:cubicBezTo>
                      <a:pt x="93" y="12"/>
                      <a:pt x="93" y="12"/>
                      <a:pt x="93" y="12"/>
                    </a:cubicBezTo>
                    <a:cubicBezTo>
                      <a:pt x="92" y="13"/>
                      <a:pt x="92" y="13"/>
                      <a:pt x="92" y="13"/>
                    </a:cubicBezTo>
                    <a:cubicBezTo>
                      <a:pt x="91" y="13"/>
                      <a:pt x="90" y="14"/>
                      <a:pt x="91" y="16"/>
                    </a:cubicBezTo>
                    <a:cubicBezTo>
                      <a:pt x="91" y="16"/>
                      <a:pt x="91" y="16"/>
                      <a:pt x="91" y="16"/>
                    </a:cubicBezTo>
                    <a:cubicBezTo>
                      <a:pt x="91" y="17"/>
                      <a:pt x="91" y="17"/>
                      <a:pt x="91" y="17"/>
                    </a:cubicBezTo>
                    <a:cubicBezTo>
                      <a:pt x="92" y="17"/>
                      <a:pt x="92" y="18"/>
                      <a:pt x="92" y="18"/>
                    </a:cubicBezTo>
                    <a:cubicBezTo>
                      <a:pt x="92" y="18"/>
                      <a:pt x="92" y="18"/>
                      <a:pt x="92" y="18"/>
                    </a:cubicBezTo>
                    <a:cubicBezTo>
                      <a:pt x="92" y="18"/>
                      <a:pt x="92" y="18"/>
                      <a:pt x="93" y="18"/>
                    </a:cubicBezTo>
                    <a:cubicBezTo>
                      <a:pt x="93" y="19"/>
                      <a:pt x="94" y="19"/>
                      <a:pt x="94" y="19"/>
                    </a:cubicBezTo>
                    <a:cubicBezTo>
                      <a:pt x="94" y="19"/>
                      <a:pt x="94" y="20"/>
                      <a:pt x="93" y="20"/>
                    </a:cubicBezTo>
                    <a:cubicBezTo>
                      <a:pt x="94" y="19"/>
                      <a:pt x="94" y="19"/>
                      <a:pt x="94" y="19"/>
                    </a:cubicBezTo>
                    <a:cubicBezTo>
                      <a:pt x="93" y="19"/>
                      <a:pt x="93" y="19"/>
                      <a:pt x="93" y="19"/>
                    </a:cubicBezTo>
                    <a:cubicBezTo>
                      <a:pt x="93" y="19"/>
                      <a:pt x="93" y="19"/>
                      <a:pt x="92" y="20"/>
                    </a:cubicBezTo>
                    <a:cubicBezTo>
                      <a:pt x="92" y="20"/>
                      <a:pt x="93" y="20"/>
                      <a:pt x="93" y="20"/>
                    </a:cubicBezTo>
                    <a:cubicBezTo>
                      <a:pt x="92" y="21"/>
                      <a:pt x="91" y="21"/>
                      <a:pt x="91" y="22"/>
                    </a:cubicBezTo>
                    <a:cubicBezTo>
                      <a:pt x="91" y="22"/>
                      <a:pt x="91" y="22"/>
                      <a:pt x="91" y="22"/>
                    </a:cubicBezTo>
                    <a:cubicBezTo>
                      <a:pt x="91" y="22"/>
                      <a:pt x="92" y="22"/>
                      <a:pt x="92" y="22"/>
                    </a:cubicBezTo>
                    <a:cubicBezTo>
                      <a:pt x="92" y="22"/>
                      <a:pt x="92" y="22"/>
                      <a:pt x="92" y="22"/>
                    </a:cubicBezTo>
                    <a:cubicBezTo>
                      <a:pt x="92" y="22"/>
                      <a:pt x="92" y="22"/>
                      <a:pt x="92" y="22"/>
                    </a:cubicBezTo>
                    <a:cubicBezTo>
                      <a:pt x="92" y="21"/>
                      <a:pt x="93" y="21"/>
                      <a:pt x="93" y="21"/>
                    </a:cubicBezTo>
                    <a:cubicBezTo>
                      <a:pt x="93" y="21"/>
                      <a:pt x="93" y="21"/>
                      <a:pt x="93" y="21"/>
                    </a:cubicBezTo>
                    <a:cubicBezTo>
                      <a:pt x="93" y="22"/>
                      <a:pt x="93" y="23"/>
                      <a:pt x="92" y="23"/>
                    </a:cubicBezTo>
                    <a:cubicBezTo>
                      <a:pt x="92" y="23"/>
                      <a:pt x="92" y="23"/>
                      <a:pt x="92" y="23"/>
                    </a:cubicBezTo>
                    <a:cubicBezTo>
                      <a:pt x="91" y="24"/>
                      <a:pt x="90" y="25"/>
                      <a:pt x="89" y="25"/>
                    </a:cubicBezTo>
                    <a:cubicBezTo>
                      <a:pt x="89" y="25"/>
                      <a:pt x="89" y="25"/>
                      <a:pt x="89" y="25"/>
                    </a:cubicBezTo>
                    <a:cubicBezTo>
                      <a:pt x="89" y="25"/>
                      <a:pt x="89" y="25"/>
                      <a:pt x="89" y="25"/>
                    </a:cubicBezTo>
                    <a:cubicBezTo>
                      <a:pt x="89" y="25"/>
                      <a:pt x="89" y="25"/>
                      <a:pt x="89" y="25"/>
                    </a:cubicBezTo>
                    <a:cubicBezTo>
                      <a:pt x="88" y="25"/>
                      <a:pt x="88" y="25"/>
                      <a:pt x="89" y="25"/>
                    </a:cubicBezTo>
                    <a:cubicBezTo>
                      <a:pt x="87" y="25"/>
                      <a:pt x="88" y="27"/>
                      <a:pt x="87" y="29"/>
                    </a:cubicBezTo>
                    <a:cubicBezTo>
                      <a:pt x="87" y="28"/>
                      <a:pt x="88" y="28"/>
                      <a:pt x="88" y="28"/>
                    </a:cubicBezTo>
                    <a:cubicBezTo>
                      <a:pt x="88" y="28"/>
                      <a:pt x="88" y="28"/>
                      <a:pt x="88" y="28"/>
                    </a:cubicBezTo>
                    <a:cubicBezTo>
                      <a:pt x="87" y="29"/>
                      <a:pt x="87" y="29"/>
                      <a:pt x="86" y="30"/>
                    </a:cubicBezTo>
                    <a:cubicBezTo>
                      <a:pt x="86" y="29"/>
                      <a:pt x="86" y="29"/>
                      <a:pt x="85" y="29"/>
                    </a:cubicBezTo>
                    <a:cubicBezTo>
                      <a:pt x="85" y="29"/>
                      <a:pt x="85" y="30"/>
                      <a:pt x="85" y="30"/>
                    </a:cubicBezTo>
                    <a:cubicBezTo>
                      <a:pt x="85" y="30"/>
                      <a:pt x="84" y="29"/>
                      <a:pt x="85" y="28"/>
                    </a:cubicBezTo>
                    <a:cubicBezTo>
                      <a:pt x="85" y="29"/>
                      <a:pt x="86" y="29"/>
                      <a:pt x="86" y="29"/>
                    </a:cubicBezTo>
                    <a:cubicBezTo>
                      <a:pt x="87" y="28"/>
                      <a:pt x="87" y="28"/>
                      <a:pt x="87" y="28"/>
                    </a:cubicBezTo>
                    <a:cubicBezTo>
                      <a:pt x="87" y="28"/>
                      <a:pt x="87" y="28"/>
                      <a:pt x="87" y="28"/>
                    </a:cubicBezTo>
                    <a:cubicBezTo>
                      <a:pt x="86" y="28"/>
                      <a:pt x="87" y="28"/>
                      <a:pt x="87" y="28"/>
                    </a:cubicBezTo>
                    <a:cubicBezTo>
                      <a:pt x="87" y="28"/>
                      <a:pt x="87" y="28"/>
                      <a:pt x="87" y="28"/>
                    </a:cubicBezTo>
                    <a:cubicBezTo>
                      <a:pt x="86" y="28"/>
                      <a:pt x="86" y="28"/>
                      <a:pt x="86" y="28"/>
                    </a:cubicBezTo>
                    <a:cubicBezTo>
                      <a:pt x="86" y="28"/>
                      <a:pt x="86" y="28"/>
                      <a:pt x="86" y="28"/>
                    </a:cubicBezTo>
                    <a:cubicBezTo>
                      <a:pt x="86" y="28"/>
                      <a:pt x="86" y="28"/>
                      <a:pt x="86" y="28"/>
                    </a:cubicBezTo>
                    <a:cubicBezTo>
                      <a:pt x="86" y="28"/>
                      <a:pt x="86" y="28"/>
                      <a:pt x="86" y="27"/>
                    </a:cubicBezTo>
                    <a:cubicBezTo>
                      <a:pt x="86" y="27"/>
                      <a:pt x="86" y="27"/>
                      <a:pt x="86" y="27"/>
                    </a:cubicBezTo>
                    <a:cubicBezTo>
                      <a:pt x="86" y="27"/>
                      <a:pt x="86" y="27"/>
                      <a:pt x="86" y="27"/>
                    </a:cubicBezTo>
                    <a:cubicBezTo>
                      <a:pt x="86" y="27"/>
                      <a:pt x="86" y="27"/>
                      <a:pt x="86" y="27"/>
                    </a:cubicBezTo>
                    <a:cubicBezTo>
                      <a:pt x="86" y="27"/>
                      <a:pt x="86" y="27"/>
                      <a:pt x="85" y="27"/>
                    </a:cubicBezTo>
                    <a:cubicBezTo>
                      <a:pt x="86" y="27"/>
                      <a:pt x="86" y="26"/>
                      <a:pt x="86" y="26"/>
                    </a:cubicBezTo>
                    <a:cubicBezTo>
                      <a:pt x="86" y="26"/>
                      <a:pt x="86" y="26"/>
                      <a:pt x="86" y="26"/>
                    </a:cubicBezTo>
                    <a:cubicBezTo>
                      <a:pt x="87" y="25"/>
                      <a:pt x="87" y="24"/>
                      <a:pt x="88" y="24"/>
                    </a:cubicBezTo>
                    <a:cubicBezTo>
                      <a:pt x="88" y="24"/>
                      <a:pt x="88" y="24"/>
                      <a:pt x="88" y="24"/>
                    </a:cubicBezTo>
                    <a:cubicBezTo>
                      <a:pt x="87" y="24"/>
                      <a:pt x="87" y="24"/>
                      <a:pt x="87" y="24"/>
                    </a:cubicBezTo>
                    <a:cubicBezTo>
                      <a:pt x="87" y="24"/>
                      <a:pt x="87" y="24"/>
                      <a:pt x="86" y="24"/>
                    </a:cubicBezTo>
                    <a:cubicBezTo>
                      <a:pt x="86" y="24"/>
                      <a:pt x="86" y="24"/>
                      <a:pt x="86" y="24"/>
                    </a:cubicBezTo>
                    <a:cubicBezTo>
                      <a:pt x="86" y="24"/>
                      <a:pt x="87" y="24"/>
                      <a:pt x="87" y="24"/>
                    </a:cubicBezTo>
                    <a:cubicBezTo>
                      <a:pt x="87" y="23"/>
                      <a:pt x="86" y="24"/>
                      <a:pt x="86" y="23"/>
                    </a:cubicBezTo>
                    <a:cubicBezTo>
                      <a:pt x="86" y="22"/>
                      <a:pt x="86" y="22"/>
                      <a:pt x="86" y="22"/>
                    </a:cubicBezTo>
                    <a:cubicBezTo>
                      <a:pt x="86" y="22"/>
                      <a:pt x="86" y="22"/>
                      <a:pt x="86" y="22"/>
                    </a:cubicBezTo>
                    <a:cubicBezTo>
                      <a:pt x="85" y="22"/>
                      <a:pt x="86" y="22"/>
                      <a:pt x="85" y="22"/>
                    </a:cubicBezTo>
                    <a:cubicBezTo>
                      <a:pt x="85" y="22"/>
                      <a:pt x="85" y="23"/>
                      <a:pt x="84" y="23"/>
                    </a:cubicBezTo>
                    <a:cubicBezTo>
                      <a:pt x="84" y="22"/>
                      <a:pt x="84" y="22"/>
                      <a:pt x="84" y="22"/>
                    </a:cubicBezTo>
                    <a:cubicBezTo>
                      <a:pt x="84" y="22"/>
                      <a:pt x="84" y="22"/>
                      <a:pt x="84" y="22"/>
                    </a:cubicBezTo>
                    <a:cubicBezTo>
                      <a:pt x="83" y="22"/>
                      <a:pt x="84" y="23"/>
                      <a:pt x="84" y="23"/>
                    </a:cubicBezTo>
                    <a:cubicBezTo>
                      <a:pt x="83" y="23"/>
                      <a:pt x="83" y="23"/>
                      <a:pt x="83" y="23"/>
                    </a:cubicBezTo>
                    <a:cubicBezTo>
                      <a:pt x="83" y="23"/>
                      <a:pt x="83" y="23"/>
                      <a:pt x="83" y="23"/>
                    </a:cubicBezTo>
                    <a:cubicBezTo>
                      <a:pt x="83" y="23"/>
                      <a:pt x="83" y="23"/>
                      <a:pt x="83" y="23"/>
                    </a:cubicBezTo>
                    <a:cubicBezTo>
                      <a:pt x="83" y="23"/>
                      <a:pt x="83" y="23"/>
                      <a:pt x="83" y="23"/>
                    </a:cubicBezTo>
                    <a:cubicBezTo>
                      <a:pt x="83" y="25"/>
                      <a:pt x="84" y="25"/>
                      <a:pt x="84" y="26"/>
                    </a:cubicBezTo>
                    <a:cubicBezTo>
                      <a:pt x="83" y="25"/>
                      <a:pt x="83" y="24"/>
                      <a:pt x="83" y="23"/>
                    </a:cubicBezTo>
                    <a:cubicBezTo>
                      <a:pt x="82" y="24"/>
                      <a:pt x="83" y="25"/>
                      <a:pt x="83" y="25"/>
                    </a:cubicBezTo>
                    <a:cubicBezTo>
                      <a:pt x="83" y="25"/>
                      <a:pt x="83" y="25"/>
                      <a:pt x="82" y="25"/>
                    </a:cubicBezTo>
                    <a:cubicBezTo>
                      <a:pt x="82" y="25"/>
                      <a:pt x="82" y="25"/>
                      <a:pt x="82" y="25"/>
                    </a:cubicBezTo>
                    <a:cubicBezTo>
                      <a:pt x="81" y="24"/>
                      <a:pt x="80" y="24"/>
                      <a:pt x="79" y="24"/>
                    </a:cubicBezTo>
                    <a:cubicBezTo>
                      <a:pt x="79" y="25"/>
                      <a:pt x="78" y="25"/>
                      <a:pt x="77" y="25"/>
                    </a:cubicBezTo>
                    <a:cubicBezTo>
                      <a:pt x="77" y="24"/>
                      <a:pt x="77" y="24"/>
                      <a:pt x="77" y="24"/>
                    </a:cubicBezTo>
                    <a:cubicBezTo>
                      <a:pt x="76" y="24"/>
                      <a:pt x="76" y="24"/>
                      <a:pt x="76" y="24"/>
                    </a:cubicBezTo>
                    <a:cubicBezTo>
                      <a:pt x="76" y="23"/>
                      <a:pt x="75" y="23"/>
                      <a:pt x="75" y="22"/>
                    </a:cubicBezTo>
                    <a:cubicBezTo>
                      <a:pt x="75" y="22"/>
                      <a:pt x="75" y="22"/>
                      <a:pt x="75" y="22"/>
                    </a:cubicBezTo>
                    <a:cubicBezTo>
                      <a:pt x="75" y="22"/>
                      <a:pt x="74" y="22"/>
                      <a:pt x="74" y="22"/>
                    </a:cubicBezTo>
                    <a:cubicBezTo>
                      <a:pt x="74" y="22"/>
                      <a:pt x="74" y="22"/>
                      <a:pt x="74" y="22"/>
                    </a:cubicBezTo>
                    <a:cubicBezTo>
                      <a:pt x="74" y="22"/>
                      <a:pt x="73" y="22"/>
                      <a:pt x="73" y="21"/>
                    </a:cubicBezTo>
                    <a:cubicBezTo>
                      <a:pt x="73" y="21"/>
                      <a:pt x="73" y="21"/>
                      <a:pt x="73" y="20"/>
                    </a:cubicBezTo>
                    <a:cubicBezTo>
                      <a:pt x="72" y="20"/>
                      <a:pt x="73" y="19"/>
                      <a:pt x="73" y="17"/>
                    </a:cubicBezTo>
                    <a:cubicBezTo>
                      <a:pt x="72" y="17"/>
                      <a:pt x="72" y="17"/>
                      <a:pt x="72" y="17"/>
                    </a:cubicBezTo>
                    <a:cubicBezTo>
                      <a:pt x="72" y="17"/>
                      <a:pt x="72" y="17"/>
                      <a:pt x="72" y="17"/>
                    </a:cubicBezTo>
                    <a:cubicBezTo>
                      <a:pt x="71" y="17"/>
                      <a:pt x="70" y="17"/>
                      <a:pt x="69" y="17"/>
                    </a:cubicBezTo>
                    <a:cubicBezTo>
                      <a:pt x="68" y="17"/>
                      <a:pt x="68" y="17"/>
                      <a:pt x="68" y="17"/>
                    </a:cubicBezTo>
                    <a:cubicBezTo>
                      <a:pt x="67" y="18"/>
                      <a:pt x="67" y="18"/>
                      <a:pt x="67" y="19"/>
                    </a:cubicBezTo>
                    <a:cubicBezTo>
                      <a:pt x="67" y="19"/>
                      <a:pt x="67" y="19"/>
                      <a:pt x="67" y="19"/>
                    </a:cubicBezTo>
                    <a:cubicBezTo>
                      <a:pt x="67" y="19"/>
                      <a:pt x="67" y="19"/>
                      <a:pt x="67" y="19"/>
                    </a:cubicBezTo>
                    <a:cubicBezTo>
                      <a:pt x="67" y="19"/>
                      <a:pt x="67" y="18"/>
                      <a:pt x="67" y="18"/>
                    </a:cubicBezTo>
                    <a:cubicBezTo>
                      <a:pt x="67" y="18"/>
                      <a:pt x="67" y="18"/>
                      <a:pt x="67" y="19"/>
                    </a:cubicBezTo>
                    <a:cubicBezTo>
                      <a:pt x="67" y="19"/>
                      <a:pt x="67" y="19"/>
                      <a:pt x="67" y="19"/>
                    </a:cubicBezTo>
                    <a:cubicBezTo>
                      <a:pt x="67" y="19"/>
                      <a:pt x="68" y="20"/>
                      <a:pt x="68" y="20"/>
                    </a:cubicBezTo>
                    <a:cubicBezTo>
                      <a:pt x="68" y="20"/>
                      <a:pt x="68" y="20"/>
                      <a:pt x="68" y="20"/>
                    </a:cubicBezTo>
                    <a:cubicBezTo>
                      <a:pt x="68" y="19"/>
                      <a:pt x="67" y="19"/>
                      <a:pt x="68" y="19"/>
                    </a:cubicBezTo>
                    <a:cubicBezTo>
                      <a:pt x="68" y="19"/>
                      <a:pt x="68" y="19"/>
                      <a:pt x="69" y="19"/>
                    </a:cubicBezTo>
                    <a:cubicBezTo>
                      <a:pt x="69" y="19"/>
                      <a:pt x="69" y="19"/>
                      <a:pt x="70" y="18"/>
                    </a:cubicBezTo>
                    <a:cubicBezTo>
                      <a:pt x="70" y="19"/>
                      <a:pt x="70" y="19"/>
                      <a:pt x="70" y="19"/>
                    </a:cubicBezTo>
                    <a:cubicBezTo>
                      <a:pt x="70" y="18"/>
                      <a:pt x="71" y="18"/>
                      <a:pt x="71" y="18"/>
                    </a:cubicBezTo>
                    <a:cubicBezTo>
                      <a:pt x="72" y="18"/>
                      <a:pt x="72" y="18"/>
                      <a:pt x="72" y="18"/>
                    </a:cubicBezTo>
                    <a:cubicBezTo>
                      <a:pt x="72" y="19"/>
                      <a:pt x="72" y="19"/>
                      <a:pt x="71" y="19"/>
                    </a:cubicBezTo>
                    <a:cubicBezTo>
                      <a:pt x="71" y="19"/>
                      <a:pt x="71" y="19"/>
                      <a:pt x="70" y="19"/>
                    </a:cubicBezTo>
                    <a:cubicBezTo>
                      <a:pt x="70" y="20"/>
                      <a:pt x="70" y="20"/>
                      <a:pt x="70" y="20"/>
                    </a:cubicBezTo>
                    <a:cubicBezTo>
                      <a:pt x="69" y="20"/>
                      <a:pt x="69" y="20"/>
                      <a:pt x="69" y="20"/>
                    </a:cubicBezTo>
                    <a:cubicBezTo>
                      <a:pt x="69" y="20"/>
                      <a:pt x="68" y="20"/>
                      <a:pt x="67" y="20"/>
                    </a:cubicBezTo>
                    <a:cubicBezTo>
                      <a:pt x="67" y="20"/>
                      <a:pt x="67" y="20"/>
                      <a:pt x="67" y="20"/>
                    </a:cubicBezTo>
                    <a:cubicBezTo>
                      <a:pt x="67" y="21"/>
                      <a:pt x="67" y="21"/>
                      <a:pt x="66" y="21"/>
                    </a:cubicBezTo>
                    <a:cubicBezTo>
                      <a:pt x="67" y="22"/>
                      <a:pt x="65" y="23"/>
                      <a:pt x="66" y="24"/>
                    </a:cubicBezTo>
                    <a:cubicBezTo>
                      <a:pt x="66" y="25"/>
                      <a:pt x="66" y="25"/>
                      <a:pt x="66" y="25"/>
                    </a:cubicBezTo>
                    <a:cubicBezTo>
                      <a:pt x="66" y="25"/>
                      <a:pt x="66" y="25"/>
                      <a:pt x="66" y="26"/>
                    </a:cubicBezTo>
                    <a:cubicBezTo>
                      <a:pt x="66" y="26"/>
                      <a:pt x="66" y="26"/>
                      <a:pt x="66" y="26"/>
                    </a:cubicBezTo>
                    <a:cubicBezTo>
                      <a:pt x="66" y="26"/>
                      <a:pt x="66" y="26"/>
                      <a:pt x="66" y="26"/>
                    </a:cubicBezTo>
                    <a:cubicBezTo>
                      <a:pt x="66" y="26"/>
                      <a:pt x="66" y="26"/>
                      <a:pt x="66" y="26"/>
                    </a:cubicBezTo>
                    <a:cubicBezTo>
                      <a:pt x="65" y="26"/>
                      <a:pt x="65" y="26"/>
                      <a:pt x="65" y="26"/>
                    </a:cubicBezTo>
                    <a:cubicBezTo>
                      <a:pt x="65" y="25"/>
                      <a:pt x="66" y="25"/>
                      <a:pt x="65" y="25"/>
                    </a:cubicBezTo>
                    <a:cubicBezTo>
                      <a:pt x="64" y="26"/>
                      <a:pt x="65" y="27"/>
                      <a:pt x="65" y="28"/>
                    </a:cubicBezTo>
                    <a:cubicBezTo>
                      <a:pt x="64" y="26"/>
                      <a:pt x="64" y="26"/>
                      <a:pt x="64" y="24"/>
                    </a:cubicBezTo>
                    <a:cubicBezTo>
                      <a:pt x="64" y="23"/>
                      <a:pt x="65" y="23"/>
                      <a:pt x="64" y="22"/>
                    </a:cubicBezTo>
                    <a:cubicBezTo>
                      <a:pt x="64" y="22"/>
                      <a:pt x="64" y="23"/>
                      <a:pt x="64" y="23"/>
                    </a:cubicBezTo>
                    <a:cubicBezTo>
                      <a:pt x="64" y="23"/>
                      <a:pt x="64" y="23"/>
                      <a:pt x="64" y="23"/>
                    </a:cubicBezTo>
                    <a:cubicBezTo>
                      <a:pt x="64" y="22"/>
                      <a:pt x="64" y="22"/>
                      <a:pt x="64" y="21"/>
                    </a:cubicBezTo>
                    <a:cubicBezTo>
                      <a:pt x="63" y="21"/>
                      <a:pt x="63" y="21"/>
                      <a:pt x="63" y="21"/>
                    </a:cubicBezTo>
                    <a:cubicBezTo>
                      <a:pt x="63" y="21"/>
                      <a:pt x="63" y="20"/>
                      <a:pt x="63" y="20"/>
                    </a:cubicBezTo>
                    <a:cubicBezTo>
                      <a:pt x="62" y="20"/>
                      <a:pt x="60" y="20"/>
                      <a:pt x="59" y="21"/>
                    </a:cubicBezTo>
                    <a:cubicBezTo>
                      <a:pt x="59" y="20"/>
                      <a:pt x="59" y="20"/>
                      <a:pt x="59" y="20"/>
                    </a:cubicBezTo>
                    <a:cubicBezTo>
                      <a:pt x="59" y="20"/>
                      <a:pt x="59" y="20"/>
                      <a:pt x="58" y="20"/>
                    </a:cubicBezTo>
                    <a:cubicBezTo>
                      <a:pt x="57" y="20"/>
                      <a:pt x="56" y="19"/>
                      <a:pt x="54" y="19"/>
                    </a:cubicBezTo>
                    <a:cubicBezTo>
                      <a:pt x="54" y="18"/>
                      <a:pt x="54" y="18"/>
                      <a:pt x="54" y="18"/>
                    </a:cubicBezTo>
                    <a:cubicBezTo>
                      <a:pt x="54" y="18"/>
                      <a:pt x="55" y="17"/>
                      <a:pt x="55" y="17"/>
                    </a:cubicBezTo>
                    <a:cubicBezTo>
                      <a:pt x="55" y="17"/>
                      <a:pt x="55" y="17"/>
                      <a:pt x="56" y="17"/>
                    </a:cubicBezTo>
                    <a:cubicBezTo>
                      <a:pt x="56" y="17"/>
                      <a:pt x="56" y="17"/>
                      <a:pt x="56" y="17"/>
                    </a:cubicBezTo>
                    <a:cubicBezTo>
                      <a:pt x="56" y="17"/>
                      <a:pt x="56" y="17"/>
                      <a:pt x="56" y="17"/>
                    </a:cubicBezTo>
                    <a:cubicBezTo>
                      <a:pt x="57" y="17"/>
                      <a:pt x="57" y="17"/>
                      <a:pt x="57" y="17"/>
                    </a:cubicBezTo>
                    <a:cubicBezTo>
                      <a:pt x="58" y="16"/>
                      <a:pt x="57" y="14"/>
                      <a:pt x="56" y="13"/>
                    </a:cubicBezTo>
                    <a:cubicBezTo>
                      <a:pt x="56" y="13"/>
                      <a:pt x="56" y="13"/>
                      <a:pt x="56" y="13"/>
                    </a:cubicBezTo>
                    <a:cubicBezTo>
                      <a:pt x="56" y="13"/>
                      <a:pt x="55" y="13"/>
                      <a:pt x="55" y="13"/>
                    </a:cubicBezTo>
                    <a:cubicBezTo>
                      <a:pt x="55" y="14"/>
                      <a:pt x="55" y="14"/>
                      <a:pt x="55" y="14"/>
                    </a:cubicBezTo>
                    <a:cubicBezTo>
                      <a:pt x="55" y="13"/>
                      <a:pt x="55" y="13"/>
                      <a:pt x="55" y="13"/>
                    </a:cubicBezTo>
                    <a:cubicBezTo>
                      <a:pt x="55" y="13"/>
                      <a:pt x="55" y="13"/>
                      <a:pt x="55" y="13"/>
                    </a:cubicBezTo>
                    <a:cubicBezTo>
                      <a:pt x="55" y="13"/>
                      <a:pt x="54" y="13"/>
                      <a:pt x="54" y="13"/>
                    </a:cubicBezTo>
                    <a:cubicBezTo>
                      <a:pt x="54" y="13"/>
                      <a:pt x="54" y="13"/>
                      <a:pt x="54" y="13"/>
                    </a:cubicBezTo>
                    <a:cubicBezTo>
                      <a:pt x="54" y="13"/>
                      <a:pt x="54" y="13"/>
                      <a:pt x="54" y="13"/>
                    </a:cubicBezTo>
                    <a:cubicBezTo>
                      <a:pt x="52" y="11"/>
                      <a:pt x="49" y="10"/>
                      <a:pt x="49" y="7"/>
                    </a:cubicBezTo>
                    <a:cubicBezTo>
                      <a:pt x="48" y="7"/>
                      <a:pt x="47" y="6"/>
                      <a:pt x="46" y="6"/>
                    </a:cubicBezTo>
                    <a:cubicBezTo>
                      <a:pt x="46" y="7"/>
                      <a:pt x="45" y="8"/>
                      <a:pt x="44" y="8"/>
                    </a:cubicBezTo>
                    <a:cubicBezTo>
                      <a:pt x="44" y="8"/>
                      <a:pt x="43" y="8"/>
                      <a:pt x="43" y="7"/>
                    </a:cubicBezTo>
                    <a:cubicBezTo>
                      <a:pt x="43" y="7"/>
                      <a:pt x="44" y="7"/>
                      <a:pt x="44" y="6"/>
                    </a:cubicBezTo>
                    <a:cubicBezTo>
                      <a:pt x="44" y="6"/>
                      <a:pt x="44" y="6"/>
                      <a:pt x="44" y="6"/>
                    </a:cubicBezTo>
                    <a:cubicBezTo>
                      <a:pt x="44" y="5"/>
                      <a:pt x="45" y="5"/>
                      <a:pt x="45" y="4"/>
                    </a:cubicBezTo>
                    <a:cubicBezTo>
                      <a:pt x="44" y="4"/>
                      <a:pt x="44" y="5"/>
                      <a:pt x="43" y="5"/>
                    </a:cubicBezTo>
                    <a:cubicBezTo>
                      <a:pt x="43" y="5"/>
                      <a:pt x="43" y="6"/>
                      <a:pt x="43" y="6"/>
                    </a:cubicBezTo>
                    <a:cubicBezTo>
                      <a:pt x="43" y="5"/>
                      <a:pt x="43" y="5"/>
                      <a:pt x="43" y="5"/>
                    </a:cubicBezTo>
                    <a:cubicBezTo>
                      <a:pt x="43" y="5"/>
                      <a:pt x="43" y="5"/>
                      <a:pt x="43" y="5"/>
                    </a:cubicBezTo>
                    <a:cubicBezTo>
                      <a:pt x="42" y="5"/>
                      <a:pt x="42" y="5"/>
                      <a:pt x="42" y="5"/>
                    </a:cubicBezTo>
                    <a:cubicBezTo>
                      <a:pt x="42" y="5"/>
                      <a:pt x="42" y="5"/>
                      <a:pt x="42" y="5"/>
                    </a:cubicBezTo>
                    <a:cubicBezTo>
                      <a:pt x="42" y="6"/>
                      <a:pt x="42" y="6"/>
                      <a:pt x="42" y="6"/>
                    </a:cubicBezTo>
                    <a:cubicBezTo>
                      <a:pt x="42" y="6"/>
                      <a:pt x="42" y="6"/>
                      <a:pt x="42" y="6"/>
                    </a:cubicBezTo>
                    <a:cubicBezTo>
                      <a:pt x="42" y="6"/>
                      <a:pt x="41" y="6"/>
                      <a:pt x="41" y="7"/>
                    </a:cubicBezTo>
                    <a:cubicBezTo>
                      <a:pt x="41" y="7"/>
                      <a:pt x="41" y="7"/>
                      <a:pt x="42" y="7"/>
                    </a:cubicBezTo>
                    <a:cubicBezTo>
                      <a:pt x="42" y="7"/>
                      <a:pt x="42" y="7"/>
                      <a:pt x="42" y="7"/>
                    </a:cubicBezTo>
                    <a:cubicBezTo>
                      <a:pt x="41" y="7"/>
                      <a:pt x="41" y="7"/>
                      <a:pt x="41" y="7"/>
                    </a:cubicBezTo>
                    <a:cubicBezTo>
                      <a:pt x="41" y="7"/>
                      <a:pt x="41" y="7"/>
                      <a:pt x="41" y="6"/>
                    </a:cubicBezTo>
                    <a:cubicBezTo>
                      <a:pt x="40" y="4"/>
                      <a:pt x="41" y="2"/>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1" name="Freeform 97"/>
              <p:cNvSpPr>
                <a:spLocks noEditPoints="1"/>
              </p:cNvSpPr>
              <p:nvPr/>
            </p:nvSpPr>
            <p:spPr bwMode="auto">
              <a:xfrm>
                <a:off x="7327373" y="3587452"/>
                <a:ext cx="282094" cy="539950"/>
              </a:xfrm>
              <a:custGeom>
                <a:avLst/>
                <a:gdLst>
                  <a:gd name="T0" fmla="*/ 145 w 177"/>
                  <a:gd name="T1" fmla="*/ 339 h 339"/>
                  <a:gd name="T2" fmla="*/ 145 w 177"/>
                  <a:gd name="T3" fmla="*/ 339 h 339"/>
                  <a:gd name="T4" fmla="*/ 177 w 177"/>
                  <a:gd name="T5" fmla="*/ 214 h 339"/>
                  <a:gd name="T6" fmla="*/ 177 w 177"/>
                  <a:gd name="T7" fmla="*/ 214 h 339"/>
                  <a:gd name="T8" fmla="*/ 177 w 177"/>
                  <a:gd name="T9" fmla="*/ 214 h 339"/>
                  <a:gd name="T10" fmla="*/ 154 w 177"/>
                  <a:gd name="T11" fmla="*/ 104 h 339"/>
                  <a:gd name="T12" fmla="*/ 150 w 177"/>
                  <a:gd name="T13" fmla="*/ 108 h 339"/>
                  <a:gd name="T14" fmla="*/ 151 w 177"/>
                  <a:gd name="T15" fmla="*/ 109 h 339"/>
                  <a:gd name="T16" fmla="*/ 151 w 177"/>
                  <a:gd name="T17" fmla="*/ 109 h 339"/>
                  <a:gd name="T18" fmla="*/ 151 w 177"/>
                  <a:gd name="T19" fmla="*/ 109 h 339"/>
                  <a:gd name="T20" fmla="*/ 154 w 177"/>
                  <a:gd name="T21" fmla="*/ 106 h 339"/>
                  <a:gd name="T22" fmla="*/ 155 w 177"/>
                  <a:gd name="T23" fmla="*/ 106 h 339"/>
                  <a:gd name="T24" fmla="*/ 155 w 177"/>
                  <a:gd name="T25" fmla="*/ 106 h 339"/>
                  <a:gd name="T26" fmla="*/ 155 w 177"/>
                  <a:gd name="T27" fmla="*/ 106 h 339"/>
                  <a:gd name="T28" fmla="*/ 157 w 177"/>
                  <a:gd name="T29" fmla="*/ 106 h 339"/>
                  <a:gd name="T30" fmla="*/ 155 w 177"/>
                  <a:gd name="T31" fmla="*/ 104 h 339"/>
                  <a:gd name="T32" fmla="*/ 154 w 177"/>
                  <a:gd name="T33" fmla="*/ 105 h 339"/>
                  <a:gd name="T34" fmla="*/ 154 w 177"/>
                  <a:gd name="T35" fmla="*/ 104 h 339"/>
                  <a:gd name="T36" fmla="*/ 108 w 177"/>
                  <a:gd name="T37" fmla="*/ 103 h 339"/>
                  <a:gd name="T38" fmla="*/ 108 w 177"/>
                  <a:gd name="T39" fmla="*/ 103 h 339"/>
                  <a:gd name="T40" fmla="*/ 108 w 177"/>
                  <a:gd name="T41" fmla="*/ 103 h 339"/>
                  <a:gd name="T42" fmla="*/ 154 w 177"/>
                  <a:gd name="T43" fmla="*/ 103 h 339"/>
                  <a:gd name="T44" fmla="*/ 153 w 177"/>
                  <a:gd name="T45" fmla="*/ 104 h 339"/>
                  <a:gd name="T46" fmla="*/ 154 w 177"/>
                  <a:gd name="T47" fmla="*/ 104 h 339"/>
                  <a:gd name="T48" fmla="*/ 155 w 177"/>
                  <a:gd name="T49" fmla="*/ 104 h 339"/>
                  <a:gd name="T50" fmla="*/ 154 w 177"/>
                  <a:gd name="T51" fmla="*/ 103 h 339"/>
                  <a:gd name="T52" fmla="*/ 41 w 177"/>
                  <a:gd name="T53" fmla="*/ 89 h 339"/>
                  <a:gd name="T54" fmla="*/ 41 w 177"/>
                  <a:gd name="T55" fmla="*/ 89 h 339"/>
                  <a:gd name="T56" fmla="*/ 41 w 177"/>
                  <a:gd name="T57" fmla="*/ 89 h 339"/>
                  <a:gd name="T58" fmla="*/ 168 w 177"/>
                  <a:gd name="T59" fmla="*/ 75 h 339"/>
                  <a:gd name="T60" fmla="*/ 168 w 177"/>
                  <a:gd name="T61" fmla="*/ 75 h 339"/>
                  <a:gd name="T62" fmla="*/ 168 w 177"/>
                  <a:gd name="T63" fmla="*/ 75 h 339"/>
                  <a:gd name="T64" fmla="*/ 165 w 177"/>
                  <a:gd name="T65" fmla="*/ 65 h 339"/>
                  <a:gd name="T66" fmla="*/ 165 w 177"/>
                  <a:gd name="T67" fmla="*/ 65 h 339"/>
                  <a:gd name="T68" fmla="*/ 165 w 177"/>
                  <a:gd name="T69" fmla="*/ 65 h 339"/>
                  <a:gd name="T70" fmla="*/ 163 w 177"/>
                  <a:gd name="T71" fmla="*/ 58 h 339"/>
                  <a:gd name="T72" fmla="*/ 163 w 177"/>
                  <a:gd name="T73" fmla="*/ 58 h 339"/>
                  <a:gd name="T74" fmla="*/ 163 w 177"/>
                  <a:gd name="T75" fmla="*/ 58 h 339"/>
                  <a:gd name="T76" fmla="*/ 29 w 177"/>
                  <a:gd name="T77" fmla="*/ 46 h 339"/>
                  <a:gd name="T78" fmla="*/ 29 w 177"/>
                  <a:gd name="T79" fmla="*/ 46 h 339"/>
                  <a:gd name="T80" fmla="*/ 85 w 177"/>
                  <a:gd name="T81" fmla="*/ 34 h 339"/>
                  <a:gd name="T82" fmla="*/ 85 w 177"/>
                  <a:gd name="T83" fmla="*/ 34 h 339"/>
                  <a:gd name="T84" fmla="*/ 85 w 177"/>
                  <a:gd name="T85" fmla="*/ 34 h 339"/>
                  <a:gd name="T86" fmla="*/ 106 w 177"/>
                  <a:gd name="T87" fmla="*/ 29 h 339"/>
                  <a:gd name="T88" fmla="*/ 106 w 177"/>
                  <a:gd name="T89" fmla="*/ 29 h 339"/>
                  <a:gd name="T90" fmla="*/ 118 w 177"/>
                  <a:gd name="T91" fmla="*/ 25 h 339"/>
                  <a:gd name="T92" fmla="*/ 118 w 177"/>
                  <a:gd name="T93" fmla="*/ 25 h 339"/>
                  <a:gd name="T94" fmla="*/ 118 w 177"/>
                  <a:gd name="T95" fmla="*/ 25 h 339"/>
                  <a:gd name="T96" fmla="*/ 108 w 177"/>
                  <a:gd name="T97" fmla="*/ 21 h 339"/>
                  <a:gd name="T98" fmla="*/ 108 w 177"/>
                  <a:gd name="T99" fmla="*/ 21 h 339"/>
                  <a:gd name="T100" fmla="*/ 55 w 177"/>
                  <a:gd name="T101" fmla="*/ 1 h 339"/>
                  <a:gd name="T102" fmla="*/ 55 w 177"/>
                  <a:gd name="T103" fmla="*/ 1 h 339"/>
                  <a:gd name="T104" fmla="*/ 55 w 177"/>
                  <a:gd name="T105" fmla="*/ 1 h 339"/>
                  <a:gd name="T106" fmla="*/ 0 w 177"/>
                  <a:gd name="T107" fmla="*/ 1 h 339"/>
                  <a:gd name="T108" fmla="*/ 0 w 177"/>
                  <a:gd name="T109" fmla="*/ 1 h 339"/>
                  <a:gd name="T110" fmla="*/ 2 w 177"/>
                  <a:gd name="T111" fmla="*/ 0 h 339"/>
                  <a:gd name="T112" fmla="*/ 2 w 177"/>
                  <a:gd name="T113" fmla="*/ 0 h 339"/>
                  <a:gd name="T114" fmla="*/ 2 w 177"/>
                  <a:gd name="T115"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 h="339">
                    <a:moveTo>
                      <a:pt x="145" y="339"/>
                    </a:moveTo>
                    <a:cubicBezTo>
                      <a:pt x="145" y="339"/>
                      <a:pt x="145" y="339"/>
                      <a:pt x="145" y="339"/>
                    </a:cubicBezTo>
                    <a:moveTo>
                      <a:pt x="177" y="214"/>
                    </a:moveTo>
                    <a:cubicBezTo>
                      <a:pt x="177" y="214"/>
                      <a:pt x="177" y="214"/>
                      <a:pt x="177" y="214"/>
                    </a:cubicBezTo>
                    <a:cubicBezTo>
                      <a:pt x="177" y="214"/>
                      <a:pt x="177" y="214"/>
                      <a:pt x="177" y="214"/>
                    </a:cubicBezTo>
                    <a:moveTo>
                      <a:pt x="154" y="104"/>
                    </a:moveTo>
                    <a:cubicBezTo>
                      <a:pt x="152" y="105"/>
                      <a:pt x="150" y="105"/>
                      <a:pt x="150" y="108"/>
                    </a:cubicBezTo>
                    <a:cubicBezTo>
                      <a:pt x="151" y="108"/>
                      <a:pt x="150" y="109"/>
                      <a:pt x="151" y="109"/>
                    </a:cubicBezTo>
                    <a:cubicBezTo>
                      <a:pt x="151" y="109"/>
                      <a:pt x="151" y="109"/>
                      <a:pt x="151" y="109"/>
                    </a:cubicBezTo>
                    <a:cubicBezTo>
                      <a:pt x="151" y="109"/>
                      <a:pt x="151" y="109"/>
                      <a:pt x="151" y="109"/>
                    </a:cubicBezTo>
                    <a:cubicBezTo>
                      <a:pt x="152" y="108"/>
                      <a:pt x="154" y="108"/>
                      <a:pt x="154" y="106"/>
                    </a:cubicBezTo>
                    <a:cubicBezTo>
                      <a:pt x="155" y="106"/>
                      <a:pt x="155" y="106"/>
                      <a:pt x="155" y="106"/>
                    </a:cubicBezTo>
                    <a:cubicBezTo>
                      <a:pt x="155" y="106"/>
                      <a:pt x="155" y="106"/>
                      <a:pt x="155" y="106"/>
                    </a:cubicBezTo>
                    <a:cubicBezTo>
                      <a:pt x="155" y="106"/>
                      <a:pt x="155" y="106"/>
                      <a:pt x="155" y="106"/>
                    </a:cubicBezTo>
                    <a:cubicBezTo>
                      <a:pt x="156" y="106"/>
                      <a:pt x="156" y="106"/>
                      <a:pt x="157" y="106"/>
                    </a:cubicBezTo>
                    <a:cubicBezTo>
                      <a:pt x="156" y="105"/>
                      <a:pt x="156" y="105"/>
                      <a:pt x="155" y="104"/>
                    </a:cubicBezTo>
                    <a:cubicBezTo>
                      <a:pt x="155" y="104"/>
                      <a:pt x="154" y="105"/>
                      <a:pt x="154" y="105"/>
                    </a:cubicBezTo>
                    <a:cubicBezTo>
                      <a:pt x="154" y="104"/>
                      <a:pt x="154" y="104"/>
                      <a:pt x="154" y="104"/>
                    </a:cubicBezTo>
                    <a:moveTo>
                      <a:pt x="108" y="103"/>
                    </a:moveTo>
                    <a:cubicBezTo>
                      <a:pt x="108" y="103"/>
                      <a:pt x="108" y="103"/>
                      <a:pt x="108" y="103"/>
                    </a:cubicBezTo>
                    <a:cubicBezTo>
                      <a:pt x="108" y="103"/>
                      <a:pt x="108" y="103"/>
                      <a:pt x="108" y="103"/>
                    </a:cubicBezTo>
                    <a:moveTo>
                      <a:pt x="154" y="103"/>
                    </a:moveTo>
                    <a:cubicBezTo>
                      <a:pt x="154" y="104"/>
                      <a:pt x="153" y="103"/>
                      <a:pt x="153" y="104"/>
                    </a:cubicBezTo>
                    <a:cubicBezTo>
                      <a:pt x="153" y="104"/>
                      <a:pt x="154" y="104"/>
                      <a:pt x="154" y="104"/>
                    </a:cubicBezTo>
                    <a:cubicBezTo>
                      <a:pt x="154" y="104"/>
                      <a:pt x="154" y="104"/>
                      <a:pt x="155" y="104"/>
                    </a:cubicBezTo>
                    <a:cubicBezTo>
                      <a:pt x="154" y="104"/>
                      <a:pt x="154" y="104"/>
                      <a:pt x="154" y="103"/>
                    </a:cubicBezTo>
                    <a:moveTo>
                      <a:pt x="41" y="89"/>
                    </a:moveTo>
                    <a:cubicBezTo>
                      <a:pt x="41" y="89"/>
                      <a:pt x="41" y="89"/>
                      <a:pt x="41" y="89"/>
                    </a:cubicBezTo>
                    <a:cubicBezTo>
                      <a:pt x="41" y="89"/>
                      <a:pt x="41" y="89"/>
                      <a:pt x="41" y="89"/>
                    </a:cubicBezTo>
                    <a:moveTo>
                      <a:pt x="168" y="75"/>
                    </a:moveTo>
                    <a:cubicBezTo>
                      <a:pt x="168" y="75"/>
                      <a:pt x="168" y="75"/>
                      <a:pt x="168" y="75"/>
                    </a:cubicBezTo>
                    <a:cubicBezTo>
                      <a:pt x="168" y="75"/>
                      <a:pt x="168" y="75"/>
                      <a:pt x="168" y="75"/>
                    </a:cubicBezTo>
                    <a:moveTo>
                      <a:pt x="165" y="65"/>
                    </a:moveTo>
                    <a:cubicBezTo>
                      <a:pt x="165" y="65"/>
                      <a:pt x="165" y="65"/>
                      <a:pt x="165" y="65"/>
                    </a:cubicBezTo>
                    <a:cubicBezTo>
                      <a:pt x="165" y="65"/>
                      <a:pt x="165" y="65"/>
                      <a:pt x="165" y="65"/>
                    </a:cubicBezTo>
                    <a:moveTo>
                      <a:pt x="163" y="58"/>
                    </a:moveTo>
                    <a:cubicBezTo>
                      <a:pt x="163" y="58"/>
                      <a:pt x="163" y="58"/>
                      <a:pt x="163" y="58"/>
                    </a:cubicBezTo>
                    <a:cubicBezTo>
                      <a:pt x="163" y="58"/>
                      <a:pt x="163" y="58"/>
                      <a:pt x="163" y="58"/>
                    </a:cubicBezTo>
                    <a:moveTo>
                      <a:pt x="29" y="46"/>
                    </a:moveTo>
                    <a:cubicBezTo>
                      <a:pt x="29" y="46"/>
                      <a:pt x="29" y="46"/>
                      <a:pt x="29" y="46"/>
                    </a:cubicBezTo>
                    <a:moveTo>
                      <a:pt x="85" y="34"/>
                    </a:moveTo>
                    <a:cubicBezTo>
                      <a:pt x="85" y="34"/>
                      <a:pt x="85" y="34"/>
                      <a:pt x="85" y="34"/>
                    </a:cubicBezTo>
                    <a:cubicBezTo>
                      <a:pt x="85" y="34"/>
                      <a:pt x="85" y="34"/>
                      <a:pt x="85" y="34"/>
                    </a:cubicBezTo>
                    <a:moveTo>
                      <a:pt x="106" y="29"/>
                    </a:moveTo>
                    <a:cubicBezTo>
                      <a:pt x="106" y="29"/>
                      <a:pt x="106" y="29"/>
                      <a:pt x="106" y="29"/>
                    </a:cubicBezTo>
                    <a:moveTo>
                      <a:pt x="118" y="25"/>
                    </a:moveTo>
                    <a:cubicBezTo>
                      <a:pt x="118" y="25"/>
                      <a:pt x="118" y="25"/>
                      <a:pt x="118" y="25"/>
                    </a:cubicBezTo>
                    <a:cubicBezTo>
                      <a:pt x="118" y="25"/>
                      <a:pt x="118" y="25"/>
                      <a:pt x="118" y="25"/>
                    </a:cubicBezTo>
                    <a:moveTo>
                      <a:pt x="108" y="21"/>
                    </a:moveTo>
                    <a:cubicBezTo>
                      <a:pt x="108" y="21"/>
                      <a:pt x="108" y="21"/>
                      <a:pt x="108" y="21"/>
                    </a:cubicBezTo>
                    <a:moveTo>
                      <a:pt x="55" y="1"/>
                    </a:moveTo>
                    <a:cubicBezTo>
                      <a:pt x="55" y="1"/>
                      <a:pt x="55" y="1"/>
                      <a:pt x="55" y="1"/>
                    </a:cubicBezTo>
                    <a:cubicBezTo>
                      <a:pt x="55" y="1"/>
                      <a:pt x="55" y="1"/>
                      <a:pt x="55" y="1"/>
                    </a:cubicBezTo>
                    <a:moveTo>
                      <a:pt x="0" y="1"/>
                    </a:moveTo>
                    <a:cubicBezTo>
                      <a:pt x="0" y="1"/>
                      <a:pt x="0" y="1"/>
                      <a:pt x="0" y="1"/>
                    </a:cubicBezTo>
                    <a:moveTo>
                      <a:pt x="2" y="0"/>
                    </a:moveTo>
                    <a:cubicBezTo>
                      <a:pt x="2" y="0"/>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2" name="Freeform 98"/>
              <p:cNvSpPr/>
              <p:nvPr/>
            </p:nvSpPr>
            <p:spPr bwMode="auto">
              <a:xfrm>
                <a:off x="7575804" y="4055364"/>
                <a:ext cx="3366" cy="8079"/>
              </a:xfrm>
              <a:custGeom>
                <a:avLst/>
                <a:gdLst>
                  <a:gd name="T0" fmla="*/ 1 w 2"/>
                  <a:gd name="T1" fmla="*/ 0 h 5"/>
                  <a:gd name="T2" fmla="*/ 0 w 2"/>
                  <a:gd name="T3" fmla="*/ 0 h 5"/>
                  <a:gd name="T4" fmla="*/ 0 w 2"/>
                  <a:gd name="T5" fmla="*/ 2 h 5"/>
                  <a:gd name="T6" fmla="*/ 0 w 2"/>
                  <a:gd name="T7" fmla="*/ 5 h 5"/>
                  <a:gd name="T8" fmla="*/ 1 w 2"/>
                  <a:gd name="T9" fmla="*/ 5 h 5"/>
                  <a:gd name="T10" fmla="*/ 1 w 2"/>
                  <a:gd name="T11" fmla="*/ 5 h 5"/>
                  <a:gd name="T12" fmla="*/ 1 w 2"/>
                  <a:gd name="T13" fmla="*/ 5 h 5"/>
                  <a:gd name="T14" fmla="*/ 2 w 2"/>
                  <a:gd name="T15" fmla="*/ 4 h 5"/>
                  <a:gd name="T16" fmla="*/ 2 w 2"/>
                  <a:gd name="T17" fmla="*/ 3 h 5"/>
                  <a:gd name="T18" fmla="*/ 1 w 2"/>
                  <a:gd name="T19" fmla="*/ 2 h 5"/>
                  <a:gd name="T20" fmla="*/ 1 w 2"/>
                  <a:gd name="T21" fmla="*/ 2 h 5"/>
                  <a:gd name="T22" fmla="*/ 2 w 2"/>
                  <a:gd name="T23" fmla="*/ 2 h 5"/>
                  <a:gd name="T24" fmla="*/ 2 w 2"/>
                  <a:gd name="T25" fmla="*/ 2 h 5"/>
                  <a:gd name="T26" fmla="*/ 2 w 2"/>
                  <a:gd name="T27" fmla="*/ 2 h 5"/>
                  <a:gd name="T28" fmla="*/ 1 w 2"/>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 h="5">
                    <a:moveTo>
                      <a:pt x="1" y="0"/>
                    </a:moveTo>
                    <a:cubicBezTo>
                      <a:pt x="0" y="0"/>
                      <a:pt x="0" y="0"/>
                      <a:pt x="0" y="0"/>
                    </a:cubicBezTo>
                    <a:cubicBezTo>
                      <a:pt x="0" y="1"/>
                      <a:pt x="0" y="1"/>
                      <a:pt x="0" y="2"/>
                    </a:cubicBezTo>
                    <a:cubicBezTo>
                      <a:pt x="0" y="2"/>
                      <a:pt x="0" y="4"/>
                      <a:pt x="0" y="5"/>
                    </a:cubicBezTo>
                    <a:cubicBezTo>
                      <a:pt x="0" y="5"/>
                      <a:pt x="1" y="5"/>
                      <a:pt x="1" y="5"/>
                    </a:cubicBezTo>
                    <a:cubicBezTo>
                      <a:pt x="1" y="5"/>
                      <a:pt x="1" y="5"/>
                      <a:pt x="1" y="5"/>
                    </a:cubicBezTo>
                    <a:cubicBezTo>
                      <a:pt x="1" y="5"/>
                      <a:pt x="1" y="5"/>
                      <a:pt x="1" y="5"/>
                    </a:cubicBezTo>
                    <a:cubicBezTo>
                      <a:pt x="1" y="4"/>
                      <a:pt x="2" y="4"/>
                      <a:pt x="2" y="4"/>
                    </a:cubicBezTo>
                    <a:cubicBezTo>
                      <a:pt x="2" y="4"/>
                      <a:pt x="2" y="3"/>
                      <a:pt x="2" y="3"/>
                    </a:cubicBezTo>
                    <a:cubicBezTo>
                      <a:pt x="2" y="3"/>
                      <a:pt x="1" y="3"/>
                      <a:pt x="1" y="2"/>
                    </a:cubicBezTo>
                    <a:cubicBezTo>
                      <a:pt x="1" y="2"/>
                      <a:pt x="1" y="2"/>
                      <a:pt x="1" y="2"/>
                    </a:cubicBezTo>
                    <a:cubicBezTo>
                      <a:pt x="2" y="2"/>
                      <a:pt x="2" y="2"/>
                      <a:pt x="2" y="2"/>
                    </a:cubicBezTo>
                    <a:cubicBezTo>
                      <a:pt x="2" y="2"/>
                      <a:pt x="2" y="2"/>
                      <a:pt x="2" y="2"/>
                    </a:cubicBezTo>
                    <a:cubicBezTo>
                      <a:pt x="2" y="2"/>
                      <a:pt x="2" y="2"/>
                      <a:pt x="2" y="2"/>
                    </a:cubicBezTo>
                    <a:cubicBezTo>
                      <a:pt x="2" y="2"/>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3" name="Freeform 99"/>
              <p:cNvSpPr/>
              <p:nvPr/>
            </p:nvSpPr>
            <p:spPr bwMode="auto">
              <a:xfrm>
                <a:off x="8415353" y="3629193"/>
                <a:ext cx="4713" cy="7406"/>
              </a:xfrm>
              <a:custGeom>
                <a:avLst/>
                <a:gdLst>
                  <a:gd name="T0" fmla="*/ 2 w 3"/>
                  <a:gd name="T1" fmla="*/ 0 h 5"/>
                  <a:gd name="T2" fmla="*/ 0 w 3"/>
                  <a:gd name="T3" fmla="*/ 2 h 5"/>
                  <a:gd name="T4" fmla="*/ 2 w 3"/>
                  <a:gd name="T5" fmla="*/ 5 h 5"/>
                  <a:gd name="T6" fmla="*/ 3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1"/>
                      <a:pt x="1" y="1"/>
                      <a:pt x="0" y="2"/>
                    </a:cubicBezTo>
                    <a:cubicBezTo>
                      <a:pt x="2" y="2"/>
                      <a:pt x="1" y="5"/>
                      <a:pt x="2" y="5"/>
                    </a:cubicBezTo>
                    <a:cubicBezTo>
                      <a:pt x="1" y="3"/>
                      <a:pt x="2" y="3"/>
                      <a:pt x="3" y="2"/>
                    </a:cubicBezTo>
                    <a:cubicBezTo>
                      <a:pt x="3" y="1"/>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4" name="Freeform 100"/>
              <p:cNvSpPr/>
              <p:nvPr/>
            </p:nvSpPr>
            <p:spPr bwMode="auto">
              <a:xfrm>
                <a:off x="8367552" y="3641985"/>
                <a:ext cx="134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5" name="Freeform 101"/>
              <p:cNvSpPr/>
              <p:nvPr/>
            </p:nvSpPr>
            <p:spPr bwMode="auto">
              <a:xfrm>
                <a:off x="8438917" y="3659490"/>
                <a:ext cx="6733" cy="4713"/>
              </a:xfrm>
              <a:custGeom>
                <a:avLst/>
                <a:gdLst>
                  <a:gd name="T0" fmla="*/ 1 w 4"/>
                  <a:gd name="T1" fmla="*/ 0 h 3"/>
                  <a:gd name="T2" fmla="*/ 1 w 4"/>
                  <a:gd name="T3" fmla="*/ 0 h 3"/>
                  <a:gd name="T4" fmla="*/ 0 w 4"/>
                  <a:gd name="T5" fmla="*/ 0 h 3"/>
                  <a:gd name="T6" fmla="*/ 0 w 4"/>
                  <a:gd name="T7" fmla="*/ 0 h 3"/>
                  <a:gd name="T8" fmla="*/ 0 w 4"/>
                  <a:gd name="T9" fmla="*/ 1 h 3"/>
                  <a:gd name="T10" fmla="*/ 4 w 4"/>
                  <a:gd name="T11" fmla="*/ 3 h 3"/>
                  <a:gd name="T12" fmla="*/ 1 w 4"/>
                  <a:gd name="T13" fmla="*/ 0 h 3"/>
                  <a:gd name="T14" fmla="*/ 1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0"/>
                    </a:moveTo>
                    <a:cubicBezTo>
                      <a:pt x="1" y="0"/>
                      <a:pt x="1" y="0"/>
                      <a:pt x="1" y="0"/>
                    </a:cubicBezTo>
                    <a:cubicBezTo>
                      <a:pt x="1" y="0"/>
                      <a:pt x="0" y="0"/>
                      <a:pt x="0" y="0"/>
                    </a:cubicBezTo>
                    <a:cubicBezTo>
                      <a:pt x="0" y="0"/>
                      <a:pt x="0" y="0"/>
                      <a:pt x="0" y="0"/>
                    </a:cubicBezTo>
                    <a:cubicBezTo>
                      <a:pt x="0" y="1"/>
                      <a:pt x="0" y="1"/>
                      <a:pt x="0" y="1"/>
                    </a:cubicBezTo>
                    <a:cubicBezTo>
                      <a:pt x="2" y="2"/>
                      <a:pt x="2" y="3"/>
                      <a:pt x="4" y="3"/>
                    </a:cubicBezTo>
                    <a:cubicBezTo>
                      <a:pt x="3" y="2"/>
                      <a:pt x="1"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6" name="Freeform 102"/>
              <p:cNvSpPr/>
              <p:nvPr/>
            </p:nvSpPr>
            <p:spPr bwMode="auto">
              <a:xfrm>
                <a:off x="8446996" y="3662183"/>
                <a:ext cx="4713" cy="3366"/>
              </a:xfrm>
              <a:custGeom>
                <a:avLst/>
                <a:gdLst>
                  <a:gd name="T0" fmla="*/ 0 w 3"/>
                  <a:gd name="T1" fmla="*/ 0 h 2"/>
                  <a:gd name="T2" fmla="*/ 3 w 3"/>
                  <a:gd name="T3" fmla="*/ 2 h 2"/>
                  <a:gd name="T4" fmla="*/ 3 w 3"/>
                  <a:gd name="T5" fmla="*/ 1 h 2"/>
                  <a:gd name="T6" fmla="*/ 0 w 3"/>
                  <a:gd name="T7" fmla="*/ 0 h 2"/>
                </a:gdLst>
                <a:ahLst/>
                <a:cxnLst>
                  <a:cxn ang="0">
                    <a:pos x="T0" y="T1"/>
                  </a:cxn>
                  <a:cxn ang="0">
                    <a:pos x="T2" y="T3"/>
                  </a:cxn>
                  <a:cxn ang="0">
                    <a:pos x="T4" y="T5"/>
                  </a:cxn>
                  <a:cxn ang="0">
                    <a:pos x="T6" y="T7"/>
                  </a:cxn>
                </a:cxnLst>
                <a:rect l="0" t="0" r="r" b="b"/>
                <a:pathLst>
                  <a:path w="3" h="2">
                    <a:moveTo>
                      <a:pt x="0" y="0"/>
                    </a:moveTo>
                    <a:cubicBezTo>
                      <a:pt x="1" y="1"/>
                      <a:pt x="2" y="2"/>
                      <a:pt x="3" y="2"/>
                    </a:cubicBezTo>
                    <a:cubicBezTo>
                      <a:pt x="3" y="2"/>
                      <a:pt x="3" y="2"/>
                      <a:pt x="3"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7" name="Freeform 103"/>
              <p:cNvSpPr/>
              <p:nvPr/>
            </p:nvSpPr>
            <p:spPr bwMode="auto">
              <a:xfrm>
                <a:off x="8472579" y="3674975"/>
                <a:ext cx="3366" cy="2020"/>
              </a:xfrm>
              <a:custGeom>
                <a:avLst/>
                <a:gdLst>
                  <a:gd name="T0" fmla="*/ 2 w 2"/>
                  <a:gd name="T1" fmla="*/ 0 h 1"/>
                  <a:gd name="T2" fmla="*/ 1 w 2"/>
                  <a:gd name="T3" fmla="*/ 0 h 1"/>
                  <a:gd name="T4" fmla="*/ 0 w 2"/>
                  <a:gd name="T5" fmla="*/ 0 h 1"/>
                  <a:gd name="T6" fmla="*/ 0 w 2"/>
                  <a:gd name="T7" fmla="*/ 0 h 1"/>
                  <a:gd name="T8" fmla="*/ 1 w 2"/>
                  <a:gd name="T9" fmla="*/ 1 h 1"/>
                  <a:gd name="T10" fmla="*/ 2 w 2"/>
                  <a:gd name="T11" fmla="*/ 0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1" y="0"/>
                      <a:pt x="1" y="0"/>
                      <a:pt x="1" y="0"/>
                    </a:cubicBezTo>
                    <a:cubicBezTo>
                      <a:pt x="1" y="0"/>
                      <a:pt x="0" y="0"/>
                      <a:pt x="0" y="0"/>
                    </a:cubicBezTo>
                    <a:cubicBezTo>
                      <a:pt x="0" y="0"/>
                      <a:pt x="0" y="0"/>
                      <a:pt x="0" y="0"/>
                    </a:cubicBezTo>
                    <a:cubicBezTo>
                      <a:pt x="0" y="1"/>
                      <a:pt x="0" y="1"/>
                      <a:pt x="1" y="1"/>
                    </a:cubicBezTo>
                    <a:cubicBezTo>
                      <a:pt x="1" y="1"/>
                      <a:pt x="2" y="0"/>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8" name="Freeform 104"/>
              <p:cNvSpPr/>
              <p:nvPr/>
            </p:nvSpPr>
            <p:spPr bwMode="auto">
              <a:xfrm>
                <a:off x="8502876" y="3678341"/>
                <a:ext cx="1347" cy="1347"/>
              </a:xfrm>
              <a:custGeom>
                <a:avLst/>
                <a:gdLst>
                  <a:gd name="T0" fmla="*/ 1 w 1"/>
                  <a:gd name="T1" fmla="*/ 0 h 1"/>
                  <a:gd name="T2" fmla="*/ 0 w 1"/>
                  <a:gd name="T3" fmla="*/ 0 h 1"/>
                  <a:gd name="T4" fmla="*/ 1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0"/>
                      <a:pt x="0" y="1"/>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49" name="Freeform 105"/>
              <p:cNvSpPr/>
              <p:nvPr/>
            </p:nvSpPr>
            <p:spPr bwMode="auto">
              <a:xfrm>
                <a:off x="8477292" y="3678341"/>
                <a:ext cx="1347" cy="1347"/>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0" y="1"/>
                      <a:pt x="0"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0" name="Freeform 106"/>
              <p:cNvSpPr/>
              <p:nvPr/>
            </p:nvSpPr>
            <p:spPr bwMode="auto">
              <a:xfrm>
                <a:off x="8494797" y="3679688"/>
                <a:ext cx="0" cy="202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1" name="Freeform 107"/>
              <p:cNvSpPr/>
              <p:nvPr/>
            </p:nvSpPr>
            <p:spPr bwMode="auto">
              <a:xfrm>
                <a:off x="8333889" y="3681707"/>
                <a:ext cx="3366" cy="2693"/>
              </a:xfrm>
              <a:custGeom>
                <a:avLst/>
                <a:gdLst>
                  <a:gd name="T0" fmla="*/ 1 w 2"/>
                  <a:gd name="T1" fmla="*/ 0 h 2"/>
                  <a:gd name="T2" fmla="*/ 0 w 2"/>
                  <a:gd name="T3" fmla="*/ 2 h 2"/>
                  <a:gd name="T4" fmla="*/ 1 w 2"/>
                  <a:gd name="T5" fmla="*/ 2 h 2"/>
                  <a:gd name="T6" fmla="*/ 1 w 2"/>
                  <a:gd name="T7" fmla="*/ 2 h 2"/>
                  <a:gd name="T8" fmla="*/ 1 w 2"/>
                  <a:gd name="T9" fmla="*/ 2 h 2"/>
                  <a:gd name="T10" fmla="*/ 1 w 2"/>
                  <a:gd name="T11" fmla="*/ 2 h 2"/>
                  <a:gd name="T12" fmla="*/ 2 w 2"/>
                  <a:gd name="T13" fmla="*/ 2 h 2"/>
                  <a:gd name="T14" fmla="*/ 2 w 2"/>
                  <a:gd name="T15" fmla="*/ 2 h 2"/>
                  <a:gd name="T16" fmla="*/ 2 w 2"/>
                  <a:gd name="T17" fmla="*/ 1 h 2"/>
                  <a:gd name="T18" fmla="*/ 2 w 2"/>
                  <a:gd name="T19" fmla="*/ 1 h 2"/>
                  <a:gd name="T20" fmla="*/ 2 w 2"/>
                  <a:gd name="T21" fmla="*/ 1 h 2"/>
                  <a:gd name="T22" fmla="*/ 2 w 2"/>
                  <a:gd name="T23" fmla="*/ 1 h 2"/>
                  <a:gd name="T24" fmla="*/ 2 w 2"/>
                  <a:gd name="T25" fmla="*/ 1 h 2"/>
                  <a:gd name="T26" fmla="*/ 2 w 2"/>
                  <a:gd name="T27" fmla="*/ 0 h 2"/>
                  <a:gd name="T28" fmla="*/ 2 w 2"/>
                  <a:gd name="T29" fmla="*/ 0 h 2"/>
                  <a:gd name="T30" fmla="*/ 1 w 2"/>
                  <a:gd name="T31" fmla="*/ 0 h 2"/>
                  <a:gd name="T32" fmla="*/ 1 w 2"/>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 h="2">
                    <a:moveTo>
                      <a:pt x="1" y="0"/>
                    </a:moveTo>
                    <a:cubicBezTo>
                      <a:pt x="0" y="1"/>
                      <a:pt x="0" y="1"/>
                      <a:pt x="0" y="2"/>
                    </a:cubicBezTo>
                    <a:cubicBezTo>
                      <a:pt x="0" y="2"/>
                      <a:pt x="0" y="2"/>
                      <a:pt x="1" y="2"/>
                    </a:cubicBezTo>
                    <a:cubicBezTo>
                      <a:pt x="1" y="2"/>
                      <a:pt x="1" y="2"/>
                      <a:pt x="1" y="2"/>
                    </a:cubicBezTo>
                    <a:cubicBezTo>
                      <a:pt x="1" y="2"/>
                      <a:pt x="1" y="2"/>
                      <a:pt x="1" y="2"/>
                    </a:cubicBezTo>
                    <a:cubicBezTo>
                      <a:pt x="1" y="2"/>
                      <a:pt x="1" y="2"/>
                      <a:pt x="1" y="2"/>
                    </a:cubicBezTo>
                    <a:cubicBezTo>
                      <a:pt x="1" y="2"/>
                      <a:pt x="1" y="2"/>
                      <a:pt x="2" y="2"/>
                    </a:cubicBezTo>
                    <a:cubicBezTo>
                      <a:pt x="2" y="2"/>
                      <a:pt x="2" y="2"/>
                      <a:pt x="2" y="2"/>
                    </a:cubicBezTo>
                    <a:cubicBezTo>
                      <a:pt x="2" y="2"/>
                      <a:pt x="2" y="1"/>
                      <a:pt x="2" y="1"/>
                    </a:cubicBezTo>
                    <a:cubicBezTo>
                      <a:pt x="2" y="1"/>
                      <a:pt x="2" y="1"/>
                      <a:pt x="2" y="1"/>
                    </a:cubicBezTo>
                    <a:cubicBezTo>
                      <a:pt x="2" y="1"/>
                      <a:pt x="2" y="1"/>
                      <a:pt x="2" y="1"/>
                    </a:cubicBezTo>
                    <a:cubicBezTo>
                      <a:pt x="2" y="1"/>
                      <a:pt x="2" y="1"/>
                      <a:pt x="2" y="1"/>
                    </a:cubicBezTo>
                    <a:cubicBezTo>
                      <a:pt x="2" y="1"/>
                      <a:pt x="2" y="1"/>
                      <a:pt x="2" y="1"/>
                    </a:cubicBezTo>
                    <a:cubicBezTo>
                      <a:pt x="2" y="0"/>
                      <a:pt x="2" y="0"/>
                      <a:pt x="2" y="0"/>
                    </a:cubicBezTo>
                    <a:cubicBezTo>
                      <a:pt x="2" y="0"/>
                      <a:pt x="2" y="0"/>
                      <a:pt x="2" y="0"/>
                    </a:cubicBezTo>
                    <a:cubicBezTo>
                      <a:pt x="2"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2" name="Freeform 108"/>
              <p:cNvSpPr/>
              <p:nvPr/>
            </p:nvSpPr>
            <p:spPr bwMode="auto">
              <a:xfrm>
                <a:off x="8501529" y="3681707"/>
                <a:ext cx="2693" cy="1347"/>
              </a:xfrm>
              <a:custGeom>
                <a:avLst/>
                <a:gdLst>
                  <a:gd name="T0" fmla="*/ 0 w 2"/>
                  <a:gd name="T1" fmla="*/ 0 h 1"/>
                  <a:gd name="T2" fmla="*/ 0 w 2"/>
                  <a:gd name="T3" fmla="*/ 0 h 1"/>
                  <a:gd name="T4" fmla="*/ 2 w 2"/>
                  <a:gd name="T5" fmla="*/ 1 h 1"/>
                  <a:gd name="T6" fmla="*/ 2 w 2"/>
                  <a:gd name="T7" fmla="*/ 1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0"/>
                      <a:pt x="0" y="0"/>
                      <a:pt x="0" y="0"/>
                    </a:cubicBezTo>
                    <a:cubicBezTo>
                      <a:pt x="1" y="0"/>
                      <a:pt x="1" y="1"/>
                      <a:pt x="2" y="1"/>
                    </a:cubicBezTo>
                    <a:cubicBezTo>
                      <a:pt x="2" y="1"/>
                      <a:pt x="2" y="1"/>
                      <a:pt x="2" y="1"/>
                    </a:cubicBezTo>
                    <a:cubicBezTo>
                      <a:pt x="2"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3" name="Freeform 109"/>
              <p:cNvSpPr/>
              <p:nvPr/>
            </p:nvSpPr>
            <p:spPr bwMode="auto">
              <a:xfrm>
                <a:off x="8332542" y="3683054"/>
                <a:ext cx="1347" cy="1347"/>
              </a:xfrm>
              <a:custGeom>
                <a:avLst/>
                <a:gdLst>
                  <a:gd name="T0" fmla="*/ 1 w 1"/>
                  <a:gd name="T1" fmla="*/ 0 h 1"/>
                  <a:gd name="T2" fmla="*/ 1 w 1"/>
                  <a:gd name="T3" fmla="*/ 0 h 1"/>
                  <a:gd name="T4" fmla="*/ 0 w 1"/>
                  <a:gd name="T5" fmla="*/ 0 h 1"/>
                  <a:gd name="T6" fmla="*/ 0 w 1"/>
                  <a:gd name="T7" fmla="*/ 1 h 1"/>
                  <a:gd name="T8" fmla="*/ 0 w 1"/>
                  <a:gd name="T9" fmla="*/ 1 h 1"/>
                  <a:gd name="T10" fmla="*/ 0 w 1"/>
                  <a:gd name="T11" fmla="*/ 1 h 1"/>
                  <a:gd name="T12" fmla="*/ 0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1" y="0"/>
                      <a:pt x="1"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4" name="Freeform 110"/>
              <p:cNvSpPr/>
              <p:nvPr/>
            </p:nvSpPr>
            <p:spPr bwMode="auto">
              <a:xfrm>
                <a:off x="8335909" y="3687767"/>
                <a:ext cx="2693" cy="202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1" y="1"/>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5" name="Freeform 111"/>
              <p:cNvSpPr/>
              <p:nvPr/>
            </p:nvSpPr>
            <p:spPr bwMode="auto">
              <a:xfrm>
                <a:off x="8418719" y="3700558"/>
                <a:ext cx="1347" cy="134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6" name="Freeform 112"/>
              <p:cNvSpPr/>
              <p:nvPr/>
            </p:nvSpPr>
            <p:spPr bwMode="auto">
              <a:xfrm>
                <a:off x="8415353" y="370190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7" name="Freeform 113"/>
              <p:cNvSpPr/>
              <p:nvPr/>
            </p:nvSpPr>
            <p:spPr bwMode="auto">
              <a:xfrm>
                <a:off x="8415353" y="3701905"/>
                <a:ext cx="3366" cy="6733"/>
              </a:xfrm>
              <a:custGeom>
                <a:avLst/>
                <a:gdLst>
                  <a:gd name="T0" fmla="*/ 1 w 2"/>
                  <a:gd name="T1" fmla="*/ 0 h 4"/>
                  <a:gd name="T2" fmla="*/ 1 w 2"/>
                  <a:gd name="T3" fmla="*/ 2 h 4"/>
                  <a:gd name="T4" fmla="*/ 1 w 2"/>
                  <a:gd name="T5" fmla="*/ 2 h 4"/>
                  <a:gd name="T6" fmla="*/ 0 w 2"/>
                  <a:gd name="T7" fmla="*/ 3 h 4"/>
                  <a:gd name="T8" fmla="*/ 0 w 2"/>
                  <a:gd name="T9" fmla="*/ 4 h 4"/>
                  <a:gd name="T10" fmla="*/ 1 w 2"/>
                  <a:gd name="T11" fmla="*/ 4 h 4"/>
                  <a:gd name="T12" fmla="*/ 2 w 2"/>
                  <a:gd name="T13" fmla="*/ 1 h 4"/>
                  <a:gd name="T14" fmla="*/ 1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1" y="0"/>
                    </a:moveTo>
                    <a:cubicBezTo>
                      <a:pt x="1" y="1"/>
                      <a:pt x="1" y="1"/>
                      <a:pt x="1" y="2"/>
                    </a:cubicBezTo>
                    <a:cubicBezTo>
                      <a:pt x="1" y="2"/>
                      <a:pt x="1" y="2"/>
                      <a:pt x="1" y="2"/>
                    </a:cubicBezTo>
                    <a:cubicBezTo>
                      <a:pt x="1" y="2"/>
                      <a:pt x="1" y="2"/>
                      <a:pt x="0" y="3"/>
                    </a:cubicBezTo>
                    <a:cubicBezTo>
                      <a:pt x="0" y="3"/>
                      <a:pt x="1" y="3"/>
                      <a:pt x="0" y="4"/>
                    </a:cubicBezTo>
                    <a:cubicBezTo>
                      <a:pt x="1" y="4"/>
                      <a:pt x="1" y="4"/>
                      <a:pt x="1" y="4"/>
                    </a:cubicBezTo>
                    <a:cubicBezTo>
                      <a:pt x="1" y="3"/>
                      <a:pt x="2" y="2"/>
                      <a:pt x="2" y="1"/>
                    </a:cubicBezTo>
                    <a:cubicBezTo>
                      <a:pt x="2"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8" name="Freeform 114"/>
              <p:cNvSpPr/>
              <p:nvPr/>
            </p:nvSpPr>
            <p:spPr bwMode="auto">
              <a:xfrm>
                <a:off x="8415353" y="3712004"/>
                <a:ext cx="1347" cy="134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59" name="Freeform 115"/>
              <p:cNvSpPr/>
              <p:nvPr/>
            </p:nvSpPr>
            <p:spPr bwMode="auto">
              <a:xfrm>
                <a:off x="8405927" y="3735568"/>
                <a:ext cx="2693" cy="4713"/>
              </a:xfrm>
              <a:custGeom>
                <a:avLst/>
                <a:gdLst>
                  <a:gd name="T0" fmla="*/ 2 w 2"/>
                  <a:gd name="T1" fmla="*/ 0 h 3"/>
                  <a:gd name="T2" fmla="*/ 0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cubicBezTo>
                      <a:pt x="1" y="1"/>
                      <a:pt x="0" y="2"/>
                      <a:pt x="0" y="3"/>
                    </a:cubicBezTo>
                    <a:cubicBezTo>
                      <a:pt x="0" y="3"/>
                      <a:pt x="0" y="3"/>
                      <a:pt x="0" y="3"/>
                    </a:cubicBezTo>
                    <a:cubicBezTo>
                      <a:pt x="1" y="3"/>
                      <a:pt x="1" y="1"/>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0" name="Freeform 116"/>
              <p:cNvSpPr/>
              <p:nvPr/>
            </p:nvSpPr>
            <p:spPr bwMode="auto">
              <a:xfrm>
                <a:off x="8395828" y="3742300"/>
                <a:ext cx="8079" cy="7406"/>
              </a:xfrm>
              <a:custGeom>
                <a:avLst/>
                <a:gdLst>
                  <a:gd name="T0" fmla="*/ 4 w 5"/>
                  <a:gd name="T1" fmla="*/ 0 h 5"/>
                  <a:gd name="T2" fmla="*/ 4 w 5"/>
                  <a:gd name="T3" fmla="*/ 0 h 5"/>
                  <a:gd name="T4" fmla="*/ 3 w 5"/>
                  <a:gd name="T5" fmla="*/ 1 h 5"/>
                  <a:gd name="T6" fmla="*/ 2 w 5"/>
                  <a:gd name="T7" fmla="*/ 1 h 5"/>
                  <a:gd name="T8" fmla="*/ 1 w 5"/>
                  <a:gd name="T9" fmla="*/ 5 h 5"/>
                  <a:gd name="T10" fmla="*/ 5 w 5"/>
                  <a:gd name="T11" fmla="*/ 1 h 5"/>
                  <a:gd name="T12" fmla="*/ 4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4" y="0"/>
                    </a:moveTo>
                    <a:cubicBezTo>
                      <a:pt x="4" y="0"/>
                      <a:pt x="4" y="0"/>
                      <a:pt x="4" y="0"/>
                    </a:cubicBezTo>
                    <a:cubicBezTo>
                      <a:pt x="4" y="0"/>
                      <a:pt x="3" y="1"/>
                      <a:pt x="3" y="1"/>
                    </a:cubicBezTo>
                    <a:cubicBezTo>
                      <a:pt x="3" y="1"/>
                      <a:pt x="2" y="1"/>
                      <a:pt x="2" y="1"/>
                    </a:cubicBezTo>
                    <a:cubicBezTo>
                      <a:pt x="2" y="2"/>
                      <a:pt x="0" y="3"/>
                      <a:pt x="1" y="5"/>
                    </a:cubicBezTo>
                    <a:cubicBezTo>
                      <a:pt x="2" y="3"/>
                      <a:pt x="3" y="2"/>
                      <a:pt x="5" y="1"/>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1" name="Freeform 117"/>
              <p:cNvSpPr/>
              <p:nvPr/>
            </p:nvSpPr>
            <p:spPr bwMode="auto">
              <a:xfrm>
                <a:off x="8373611" y="3744993"/>
                <a:ext cx="22217" cy="26930"/>
              </a:xfrm>
              <a:custGeom>
                <a:avLst/>
                <a:gdLst>
                  <a:gd name="T0" fmla="*/ 2 w 14"/>
                  <a:gd name="T1" fmla="*/ 0 h 17"/>
                  <a:gd name="T2" fmla="*/ 1 w 14"/>
                  <a:gd name="T3" fmla="*/ 0 h 17"/>
                  <a:gd name="T4" fmla="*/ 1 w 14"/>
                  <a:gd name="T5" fmla="*/ 1 h 17"/>
                  <a:gd name="T6" fmla="*/ 1 w 14"/>
                  <a:gd name="T7" fmla="*/ 1 h 17"/>
                  <a:gd name="T8" fmla="*/ 3 w 14"/>
                  <a:gd name="T9" fmla="*/ 6 h 17"/>
                  <a:gd name="T10" fmla="*/ 2 w 14"/>
                  <a:gd name="T11" fmla="*/ 7 h 17"/>
                  <a:gd name="T12" fmla="*/ 3 w 14"/>
                  <a:gd name="T13" fmla="*/ 9 h 17"/>
                  <a:gd name="T14" fmla="*/ 2 w 14"/>
                  <a:gd name="T15" fmla="*/ 9 h 17"/>
                  <a:gd name="T16" fmla="*/ 2 w 14"/>
                  <a:gd name="T17" fmla="*/ 9 h 17"/>
                  <a:gd name="T18" fmla="*/ 1 w 14"/>
                  <a:gd name="T19" fmla="*/ 9 h 17"/>
                  <a:gd name="T20" fmla="*/ 0 w 14"/>
                  <a:gd name="T21" fmla="*/ 9 h 17"/>
                  <a:gd name="T22" fmla="*/ 1 w 14"/>
                  <a:gd name="T23" fmla="*/ 10 h 17"/>
                  <a:gd name="T24" fmla="*/ 0 w 14"/>
                  <a:gd name="T25" fmla="*/ 13 h 17"/>
                  <a:gd name="T26" fmla="*/ 0 w 14"/>
                  <a:gd name="T27" fmla="*/ 13 h 17"/>
                  <a:gd name="T28" fmla="*/ 2 w 14"/>
                  <a:gd name="T29" fmla="*/ 17 h 17"/>
                  <a:gd name="T30" fmla="*/ 3 w 14"/>
                  <a:gd name="T31" fmla="*/ 15 h 17"/>
                  <a:gd name="T32" fmla="*/ 3 w 14"/>
                  <a:gd name="T33" fmla="*/ 15 h 17"/>
                  <a:gd name="T34" fmla="*/ 4 w 14"/>
                  <a:gd name="T35" fmla="*/ 15 h 17"/>
                  <a:gd name="T36" fmla="*/ 5 w 14"/>
                  <a:gd name="T37" fmla="*/ 14 h 17"/>
                  <a:gd name="T38" fmla="*/ 2 w 14"/>
                  <a:gd name="T39" fmla="*/ 13 h 17"/>
                  <a:gd name="T40" fmla="*/ 2 w 14"/>
                  <a:gd name="T41" fmla="*/ 13 h 17"/>
                  <a:gd name="T42" fmla="*/ 1 w 14"/>
                  <a:gd name="T43" fmla="*/ 12 h 17"/>
                  <a:gd name="T44" fmla="*/ 2 w 14"/>
                  <a:gd name="T45" fmla="*/ 12 h 17"/>
                  <a:gd name="T46" fmla="*/ 3 w 14"/>
                  <a:gd name="T47" fmla="*/ 12 h 17"/>
                  <a:gd name="T48" fmla="*/ 5 w 14"/>
                  <a:gd name="T49" fmla="*/ 11 h 17"/>
                  <a:gd name="T50" fmla="*/ 9 w 14"/>
                  <a:gd name="T51" fmla="*/ 14 h 17"/>
                  <a:gd name="T52" fmla="*/ 11 w 14"/>
                  <a:gd name="T53" fmla="*/ 9 h 17"/>
                  <a:gd name="T54" fmla="*/ 11 w 14"/>
                  <a:gd name="T55" fmla="*/ 9 h 17"/>
                  <a:gd name="T56" fmla="*/ 14 w 14"/>
                  <a:gd name="T57" fmla="*/ 7 h 17"/>
                  <a:gd name="T58" fmla="*/ 14 w 14"/>
                  <a:gd name="T59" fmla="*/ 7 h 17"/>
                  <a:gd name="T60" fmla="*/ 13 w 14"/>
                  <a:gd name="T61" fmla="*/ 7 h 17"/>
                  <a:gd name="T62" fmla="*/ 13 w 14"/>
                  <a:gd name="T63" fmla="*/ 8 h 17"/>
                  <a:gd name="T64" fmla="*/ 13 w 14"/>
                  <a:gd name="T65" fmla="*/ 8 h 17"/>
                  <a:gd name="T66" fmla="*/ 12 w 14"/>
                  <a:gd name="T67" fmla="*/ 4 h 17"/>
                  <a:gd name="T68" fmla="*/ 9 w 14"/>
                  <a:gd name="T69" fmla="*/ 6 h 17"/>
                  <a:gd name="T70" fmla="*/ 9 w 14"/>
                  <a:gd name="T71" fmla="*/ 6 h 17"/>
                  <a:gd name="T72" fmla="*/ 9 w 14"/>
                  <a:gd name="T73" fmla="*/ 5 h 17"/>
                  <a:gd name="T74" fmla="*/ 6 w 14"/>
                  <a:gd name="T75" fmla="*/ 4 h 17"/>
                  <a:gd name="T76" fmla="*/ 2 w 14"/>
                  <a:gd name="T77" fmla="*/ 0 h 17"/>
                  <a:gd name="T78" fmla="*/ 2 w 14"/>
                  <a:gd name="T7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7">
                    <a:moveTo>
                      <a:pt x="2" y="0"/>
                    </a:moveTo>
                    <a:cubicBezTo>
                      <a:pt x="1" y="0"/>
                      <a:pt x="1" y="0"/>
                      <a:pt x="1" y="0"/>
                    </a:cubicBezTo>
                    <a:cubicBezTo>
                      <a:pt x="1" y="1"/>
                      <a:pt x="1" y="1"/>
                      <a:pt x="1" y="1"/>
                    </a:cubicBezTo>
                    <a:cubicBezTo>
                      <a:pt x="1" y="1"/>
                      <a:pt x="1" y="1"/>
                      <a:pt x="1" y="1"/>
                    </a:cubicBezTo>
                    <a:cubicBezTo>
                      <a:pt x="2" y="2"/>
                      <a:pt x="3" y="4"/>
                      <a:pt x="3" y="6"/>
                    </a:cubicBezTo>
                    <a:cubicBezTo>
                      <a:pt x="3" y="7"/>
                      <a:pt x="2" y="7"/>
                      <a:pt x="2" y="7"/>
                    </a:cubicBezTo>
                    <a:cubicBezTo>
                      <a:pt x="2" y="8"/>
                      <a:pt x="4" y="9"/>
                      <a:pt x="3" y="9"/>
                    </a:cubicBezTo>
                    <a:cubicBezTo>
                      <a:pt x="2" y="9"/>
                      <a:pt x="2" y="9"/>
                      <a:pt x="2" y="9"/>
                    </a:cubicBezTo>
                    <a:cubicBezTo>
                      <a:pt x="2" y="9"/>
                      <a:pt x="2" y="9"/>
                      <a:pt x="2" y="9"/>
                    </a:cubicBezTo>
                    <a:cubicBezTo>
                      <a:pt x="1" y="9"/>
                      <a:pt x="1" y="9"/>
                      <a:pt x="1" y="9"/>
                    </a:cubicBezTo>
                    <a:cubicBezTo>
                      <a:pt x="1" y="9"/>
                      <a:pt x="1" y="9"/>
                      <a:pt x="0" y="9"/>
                    </a:cubicBezTo>
                    <a:cubicBezTo>
                      <a:pt x="0" y="10"/>
                      <a:pt x="1" y="10"/>
                      <a:pt x="1" y="10"/>
                    </a:cubicBezTo>
                    <a:cubicBezTo>
                      <a:pt x="1" y="11"/>
                      <a:pt x="0" y="11"/>
                      <a:pt x="0" y="13"/>
                    </a:cubicBezTo>
                    <a:cubicBezTo>
                      <a:pt x="0" y="13"/>
                      <a:pt x="0" y="13"/>
                      <a:pt x="0" y="13"/>
                    </a:cubicBezTo>
                    <a:cubicBezTo>
                      <a:pt x="2" y="13"/>
                      <a:pt x="1" y="15"/>
                      <a:pt x="2" y="17"/>
                    </a:cubicBezTo>
                    <a:cubicBezTo>
                      <a:pt x="3" y="17"/>
                      <a:pt x="3" y="15"/>
                      <a:pt x="3" y="15"/>
                    </a:cubicBezTo>
                    <a:cubicBezTo>
                      <a:pt x="3" y="15"/>
                      <a:pt x="3" y="15"/>
                      <a:pt x="3" y="15"/>
                    </a:cubicBezTo>
                    <a:cubicBezTo>
                      <a:pt x="4" y="15"/>
                      <a:pt x="4" y="15"/>
                      <a:pt x="4" y="15"/>
                    </a:cubicBezTo>
                    <a:cubicBezTo>
                      <a:pt x="4" y="15"/>
                      <a:pt x="5" y="15"/>
                      <a:pt x="5" y="14"/>
                    </a:cubicBezTo>
                    <a:cubicBezTo>
                      <a:pt x="3" y="14"/>
                      <a:pt x="3" y="13"/>
                      <a:pt x="2" y="13"/>
                    </a:cubicBezTo>
                    <a:cubicBezTo>
                      <a:pt x="2" y="13"/>
                      <a:pt x="2" y="13"/>
                      <a:pt x="2" y="13"/>
                    </a:cubicBezTo>
                    <a:cubicBezTo>
                      <a:pt x="2" y="13"/>
                      <a:pt x="1" y="13"/>
                      <a:pt x="1" y="12"/>
                    </a:cubicBezTo>
                    <a:cubicBezTo>
                      <a:pt x="2" y="12"/>
                      <a:pt x="2" y="12"/>
                      <a:pt x="2" y="12"/>
                    </a:cubicBezTo>
                    <a:cubicBezTo>
                      <a:pt x="2" y="12"/>
                      <a:pt x="3" y="12"/>
                      <a:pt x="3" y="12"/>
                    </a:cubicBezTo>
                    <a:cubicBezTo>
                      <a:pt x="4" y="12"/>
                      <a:pt x="4" y="11"/>
                      <a:pt x="5" y="11"/>
                    </a:cubicBezTo>
                    <a:cubicBezTo>
                      <a:pt x="6" y="11"/>
                      <a:pt x="8" y="13"/>
                      <a:pt x="9" y="14"/>
                    </a:cubicBezTo>
                    <a:cubicBezTo>
                      <a:pt x="9" y="12"/>
                      <a:pt x="9" y="10"/>
                      <a:pt x="11" y="9"/>
                    </a:cubicBezTo>
                    <a:cubicBezTo>
                      <a:pt x="11" y="9"/>
                      <a:pt x="11" y="9"/>
                      <a:pt x="11" y="9"/>
                    </a:cubicBezTo>
                    <a:cubicBezTo>
                      <a:pt x="12" y="9"/>
                      <a:pt x="13" y="8"/>
                      <a:pt x="14" y="7"/>
                    </a:cubicBezTo>
                    <a:cubicBezTo>
                      <a:pt x="14" y="7"/>
                      <a:pt x="14" y="7"/>
                      <a:pt x="14" y="7"/>
                    </a:cubicBezTo>
                    <a:cubicBezTo>
                      <a:pt x="14" y="7"/>
                      <a:pt x="13" y="7"/>
                      <a:pt x="13" y="7"/>
                    </a:cubicBezTo>
                    <a:cubicBezTo>
                      <a:pt x="13" y="7"/>
                      <a:pt x="13" y="8"/>
                      <a:pt x="13" y="8"/>
                    </a:cubicBezTo>
                    <a:cubicBezTo>
                      <a:pt x="13" y="8"/>
                      <a:pt x="13" y="8"/>
                      <a:pt x="13" y="8"/>
                    </a:cubicBezTo>
                    <a:cubicBezTo>
                      <a:pt x="12" y="6"/>
                      <a:pt x="11" y="6"/>
                      <a:pt x="12" y="4"/>
                    </a:cubicBezTo>
                    <a:cubicBezTo>
                      <a:pt x="11" y="5"/>
                      <a:pt x="11" y="6"/>
                      <a:pt x="9" y="6"/>
                    </a:cubicBezTo>
                    <a:cubicBezTo>
                      <a:pt x="9" y="6"/>
                      <a:pt x="9" y="6"/>
                      <a:pt x="9" y="6"/>
                    </a:cubicBezTo>
                    <a:cubicBezTo>
                      <a:pt x="9" y="5"/>
                      <a:pt x="9" y="5"/>
                      <a:pt x="9" y="5"/>
                    </a:cubicBezTo>
                    <a:cubicBezTo>
                      <a:pt x="8" y="5"/>
                      <a:pt x="7" y="5"/>
                      <a:pt x="6" y="4"/>
                    </a:cubicBezTo>
                    <a:cubicBezTo>
                      <a:pt x="5" y="3"/>
                      <a:pt x="3"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2" name="Freeform 118"/>
              <p:cNvSpPr/>
              <p:nvPr/>
            </p:nvSpPr>
            <p:spPr bwMode="auto">
              <a:xfrm>
                <a:off x="8393135" y="3749706"/>
                <a:ext cx="2693" cy="4713"/>
              </a:xfrm>
              <a:custGeom>
                <a:avLst/>
                <a:gdLst>
                  <a:gd name="T0" fmla="*/ 1 w 2"/>
                  <a:gd name="T1" fmla="*/ 0 h 3"/>
                  <a:gd name="T2" fmla="*/ 1 w 2"/>
                  <a:gd name="T3" fmla="*/ 3 h 3"/>
                  <a:gd name="T4" fmla="*/ 2 w 2"/>
                  <a:gd name="T5" fmla="*/ 0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1" y="1"/>
                      <a:pt x="0" y="3"/>
                      <a:pt x="1" y="3"/>
                    </a:cubicBezTo>
                    <a:cubicBezTo>
                      <a:pt x="1" y="1"/>
                      <a:pt x="2" y="1"/>
                      <a:pt x="2" y="0"/>
                    </a:cubicBezTo>
                    <a:cubicBezTo>
                      <a:pt x="2" y="0"/>
                      <a:pt x="2" y="0"/>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3" name="Freeform 119"/>
              <p:cNvSpPr/>
              <p:nvPr/>
            </p:nvSpPr>
            <p:spPr bwMode="auto">
              <a:xfrm>
                <a:off x="8372264" y="3765864"/>
                <a:ext cx="1347" cy="1347"/>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4" name="Freeform 120"/>
              <p:cNvSpPr/>
              <p:nvPr/>
            </p:nvSpPr>
            <p:spPr bwMode="auto">
              <a:xfrm>
                <a:off x="8375631" y="3791448"/>
                <a:ext cx="1347" cy="3366"/>
              </a:xfrm>
              <a:custGeom>
                <a:avLst/>
                <a:gdLst>
                  <a:gd name="T0" fmla="*/ 0 w 1"/>
                  <a:gd name="T1" fmla="*/ 0 h 2"/>
                  <a:gd name="T2" fmla="*/ 0 w 1"/>
                  <a:gd name="T3" fmla="*/ 1 h 2"/>
                  <a:gd name="T4" fmla="*/ 0 w 1"/>
                  <a:gd name="T5" fmla="*/ 2 h 2"/>
                  <a:gd name="T6" fmla="*/ 1 w 1"/>
                  <a:gd name="T7" fmla="*/ 1 h 2"/>
                  <a:gd name="T8" fmla="*/ 1 w 1"/>
                  <a:gd name="T9" fmla="*/ 1 h 2"/>
                  <a:gd name="T10" fmla="*/ 0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0" y="0"/>
                    </a:moveTo>
                    <a:cubicBezTo>
                      <a:pt x="0" y="1"/>
                      <a:pt x="0" y="1"/>
                      <a:pt x="0" y="1"/>
                    </a:cubicBezTo>
                    <a:cubicBezTo>
                      <a:pt x="1" y="1"/>
                      <a:pt x="0" y="1"/>
                      <a:pt x="0" y="2"/>
                    </a:cubicBezTo>
                    <a:cubicBezTo>
                      <a:pt x="1" y="2"/>
                      <a:pt x="1" y="1"/>
                      <a:pt x="1" y="1"/>
                    </a:cubicBezTo>
                    <a:cubicBezTo>
                      <a:pt x="1" y="1"/>
                      <a:pt x="1" y="1"/>
                      <a:pt x="1" y="1"/>
                    </a:cubicBezTo>
                    <a:cubicBezTo>
                      <a:pt x="0"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5" name="Freeform 121"/>
              <p:cNvSpPr/>
              <p:nvPr/>
            </p:nvSpPr>
            <p:spPr bwMode="auto">
              <a:xfrm>
                <a:off x="8340621" y="3812319"/>
                <a:ext cx="1347" cy="1347"/>
              </a:xfrm>
              <a:custGeom>
                <a:avLst/>
                <a:gdLst>
                  <a:gd name="T0" fmla="*/ 1 w 1"/>
                  <a:gd name="T1" fmla="*/ 0 h 1"/>
                  <a:gd name="T2" fmla="*/ 1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0" y="0"/>
                      <a:pt x="0"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6" name="Freeform 122"/>
              <p:cNvSpPr/>
              <p:nvPr/>
            </p:nvSpPr>
            <p:spPr bwMode="auto">
              <a:xfrm>
                <a:off x="8366205" y="3813665"/>
                <a:ext cx="1347" cy="1347"/>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0" y="0"/>
                      <a:pt x="0" y="1"/>
                      <a:pt x="1"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7" name="Freeform 123"/>
              <p:cNvSpPr/>
              <p:nvPr/>
            </p:nvSpPr>
            <p:spPr bwMode="auto">
              <a:xfrm>
                <a:off x="8343314" y="3813665"/>
                <a:ext cx="2020" cy="1347"/>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8" name="Freeform 124"/>
              <p:cNvSpPr/>
              <p:nvPr/>
            </p:nvSpPr>
            <p:spPr bwMode="auto">
              <a:xfrm>
                <a:off x="8358126" y="3815012"/>
                <a:ext cx="9426" cy="8079"/>
              </a:xfrm>
              <a:custGeom>
                <a:avLst/>
                <a:gdLst>
                  <a:gd name="T0" fmla="*/ 4 w 6"/>
                  <a:gd name="T1" fmla="*/ 0 h 5"/>
                  <a:gd name="T2" fmla="*/ 2 w 6"/>
                  <a:gd name="T3" fmla="*/ 1 h 5"/>
                  <a:gd name="T4" fmla="*/ 1 w 6"/>
                  <a:gd name="T5" fmla="*/ 1 h 5"/>
                  <a:gd name="T6" fmla="*/ 0 w 6"/>
                  <a:gd name="T7" fmla="*/ 3 h 5"/>
                  <a:gd name="T8" fmla="*/ 2 w 6"/>
                  <a:gd name="T9" fmla="*/ 5 h 5"/>
                  <a:gd name="T10" fmla="*/ 2 w 6"/>
                  <a:gd name="T11" fmla="*/ 5 h 5"/>
                  <a:gd name="T12" fmla="*/ 3 w 6"/>
                  <a:gd name="T13" fmla="*/ 2 h 5"/>
                  <a:gd name="T14" fmla="*/ 5 w 6"/>
                  <a:gd name="T15" fmla="*/ 3 h 5"/>
                  <a:gd name="T16" fmla="*/ 6 w 6"/>
                  <a:gd name="T17" fmla="*/ 1 h 5"/>
                  <a:gd name="T18" fmla="*/ 4 w 6"/>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4" y="0"/>
                    </a:moveTo>
                    <a:cubicBezTo>
                      <a:pt x="3" y="0"/>
                      <a:pt x="3" y="1"/>
                      <a:pt x="2" y="1"/>
                    </a:cubicBezTo>
                    <a:cubicBezTo>
                      <a:pt x="2" y="1"/>
                      <a:pt x="1" y="1"/>
                      <a:pt x="1" y="1"/>
                    </a:cubicBezTo>
                    <a:cubicBezTo>
                      <a:pt x="1" y="1"/>
                      <a:pt x="0" y="2"/>
                      <a:pt x="0" y="3"/>
                    </a:cubicBezTo>
                    <a:cubicBezTo>
                      <a:pt x="1" y="3"/>
                      <a:pt x="0" y="5"/>
                      <a:pt x="2" y="5"/>
                    </a:cubicBezTo>
                    <a:cubicBezTo>
                      <a:pt x="2" y="5"/>
                      <a:pt x="2" y="5"/>
                      <a:pt x="2" y="5"/>
                    </a:cubicBezTo>
                    <a:cubicBezTo>
                      <a:pt x="2" y="4"/>
                      <a:pt x="2" y="3"/>
                      <a:pt x="3" y="2"/>
                    </a:cubicBezTo>
                    <a:cubicBezTo>
                      <a:pt x="4" y="2"/>
                      <a:pt x="4" y="3"/>
                      <a:pt x="5" y="3"/>
                    </a:cubicBezTo>
                    <a:cubicBezTo>
                      <a:pt x="5" y="2"/>
                      <a:pt x="6" y="2"/>
                      <a:pt x="6" y="1"/>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69" name="Freeform 125"/>
              <p:cNvSpPr/>
              <p:nvPr/>
            </p:nvSpPr>
            <p:spPr bwMode="auto">
              <a:xfrm>
                <a:off x="8332542" y="3815012"/>
                <a:ext cx="0" cy="2020"/>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1"/>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0" name="Freeform 126"/>
              <p:cNvSpPr/>
              <p:nvPr/>
            </p:nvSpPr>
            <p:spPr bwMode="auto">
              <a:xfrm>
                <a:off x="8332542" y="3819725"/>
                <a:ext cx="3366" cy="2020"/>
              </a:xfrm>
              <a:custGeom>
                <a:avLst/>
                <a:gdLst>
                  <a:gd name="T0" fmla="*/ 2 w 2"/>
                  <a:gd name="T1" fmla="*/ 0 h 1"/>
                  <a:gd name="T2" fmla="*/ 0 w 2"/>
                  <a:gd name="T3" fmla="*/ 1 h 1"/>
                  <a:gd name="T4" fmla="*/ 1 w 2"/>
                  <a:gd name="T5" fmla="*/ 1 h 1"/>
                  <a:gd name="T6" fmla="*/ 2 w 2"/>
                  <a:gd name="T7" fmla="*/ 0 h 1"/>
                  <a:gd name="T8" fmla="*/ 2 w 2"/>
                  <a:gd name="T9" fmla="*/ 0 h 1"/>
                </a:gdLst>
                <a:ahLst/>
                <a:cxnLst>
                  <a:cxn ang="0">
                    <a:pos x="T0" y="T1"/>
                  </a:cxn>
                  <a:cxn ang="0">
                    <a:pos x="T2" y="T3"/>
                  </a:cxn>
                  <a:cxn ang="0">
                    <a:pos x="T4" y="T5"/>
                  </a:cxn>
                  <a:cxn ang="0">
                    <a:pos x="T6" y="T7"/>
                  </a:cxn>
                  <a:cxn ang="0">
                    <a:pos x="T8" y="T9"/>
                  </a:cxn>
                </a:cxnLst>
                <a:rect l="0" t="0" r="r" b="b"/>
                <a:pathLst>
                  <a:path w="2" h="1">
                    <a:moveTo>
                      <a:pt x="2" y="0"/>
                    </a:moveTo>
                    <a:cubicBezTo>
                      <a:pt x="1" y="0"/>
                      <a:pt x="1" y="0"/>
                      <a:pt x="0" y="1"/>
                    </a:cubicBezTo>
                    <a:cubicBezTo>
                      <a:pt x="1" y="1"/>
                      <a:pt x="1" y="1"/>
                      <a:pt x="1" y="1"/>
                    </a:cubicBezTo>
                    <a:cubicBezTo>
                      <a:pt x="2" y="1"/>
                      <a:pt x="2"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1" name="Freeform 127"/>
              <p:cNvSpPr/>
              <p:nvPr/>
            </p:nvSpPr>
            <p:spPr bwMode="auto">
              <a:xfrm>
                <a:off x="8343314" y="3823091"/>
                <a:ext cx="2020" cy="2020"/>
              </a:xfrm>
              <a:custGeom>
                <a:avLst/>
                <a:gdLst>
                  <a:gd name="T0" fmla="*/ 0 w 1"/>
                  <a:gd name="T1" fmla="*/ 0 h 1"/>
                  <a:gd name="T2" fmla="*/ 1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1" y="1"/>
                    </a:cubicBezTo>
                    <a:cubicBezTo>
                      <a:pt x="1" y="1"/>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2" name="Freeform 128"/>
              <p:cNvSpPr/>
              <p:nvPr/>
            </p:nvSpPr>
            <p:spPr bwMode="auto">
              <a:xfrm>
                <a:off x="8348700" y="3825111"/>
                <a:ext cx="1347" cy="134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3" name="Freeform 129"/>
              <p:cNvSpPr/>
              <p:nvPr/>
            </p:nvSpPr>
            <p:spPr bwMode="auto">
              <a:xfrm>
                <a:off x="8356106" y="3834536"/>
                <a:ext cx="0" cy="134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4" name="Freeform 130"/>
              <p:cNvSpPr/>
              <p:nvPr/>
            </p:nvSpPr>
            <p:spPr bwMode="auto">
              <a:xfrm>
                <a:off x="8353413" y="3835883"/>
                <a:ext cx="1347" cy="1347"/>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5" name="Freeform 131"/>
              <p:cNvSpPr/>
              <p:nvPr/>
            </p:nvSpPr>
            <p:spPr bwMode="auto">
              <a:xfrm>
                <a:off x="8319750" y="3839249"/>
                <a:ext cx="1347" cy="134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0"/>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6" name="Freeform 132"/>
              <p:cNvSpPr/>
              <p:nvPr/>
            </p:nvSpPr>
            <p:spPr bwMode="auto">
              <a:xfrm>
                <a:off x="8350047" y="3847328"/>
                <a:ext cx="3366" cy="1347"/>
              </a:xfrm>
              <a:custGeom>
                <a:avLst/>
                <a:gdLst>
                  <a:gd name="T0" fmla="*/ 2 w 2"/>
                  <a:gd name="T1" fmla="*/ 0 h 1"/>
                  <a:gd name="T2" fmla="*/ 0 w 2"/>
                  <a:gd name="T3" fmla="*/ 1 h 1"/>
                  <a:gd name="T4" fmla="*/ 0 w 2"/>
                  <a:gd name="T5" fmla="*/ 1 h 1"/>
                  <a:gd name="T6" fmla="*/ 1 w 2"/>
                  <a:gd name="T7" fmla="*/ 1 h 1"/>
                  <a:gd name="T8" fmla="*/ 1 w 2"/>
                  <a:gd name="T9" fmla="*/ 1 h 1"/>
                  <a:gd name="T10" fmla="*/ 1 w 2"/>
                  <a:gd name="T11" fmla="*/ 1 h 1"/>
                  <a:gd name="T12" fmla="*/ 2 w 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2" y="0"/>
                    </a:moveTo>
                    <a:cubicBezTo>
                      <a:pt x="1" y="0"/>
                      <a:pt x="0" y="0"/>
                      <a:pt x="0" y="1"/>
                    </a:cubicBezTo>
                    <a:cubicBezTo>
                      <a:pt x="0" y="1"/>
                      <a:pt x="0" y="1"/>
                      <a:pt x="0" y="1"/>
                    </a:cubicBezTo>
                    <a:cubicBezTo>
                      <a:pt x="0" y="1"/>
                      <a:pt x="0" y="1"/>
                      <a:pt x="1" y="1"/>
                    </a:cubicBezTo>
                    <a:cubicBezTo>
                      <a:pt x="1" y="1"/>
                      <a:pt x="1" y="1"/>
                      <a:pt x="1" y="1"/>
                    </a:cubicBezTo>
                    <a:cubicBezTo>
                      <a:pt x="1" y="1"/>
                      <a:pt x="1" y="1"/>
                      <a:pt x="1" y="1"/>
                    </a:cubicBezTo>
                    <a:cubicBezTo>
                      <a:pt x="1"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7" name="Freeform 133"/>
              <p:cNvSpPr/>
              <p:nvPr/>
            </p:nvSpPr>
            <p:spPr bwMode="auto">
              <a:xfrm>
                <a:off x="8424778" y="3909267"/>
                <a:ext cx="1347" cy="1347"/>
              </a:xfrm>
              <a:custGeom>
                <a:avLst/>
                <a:gdLst>
                  <a:gd name="T0" fmla="*/ 1 w 1"/>
                  <a:gd name="T1" fmla="*/ 0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1"/>
                      <a:pt x="1" y="1"/>
                    </a:cubicBezTo>
                    <a:cubicBezTo>
                      <a:pt x="1" y="1"/>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8" name="Freeform 134"/>
              <p:cNvSpPr/>
              <p:nvPr/>
            </p:nvSpPr>
            <p:spPr bwMode="auto">
              <a:xfrm>
                <a:off x="8421412" y="3917347"/>
                <a:ext cx="2020" cy="1347"/>
              </a:xfrm>
              <a:custGeom>
                <a:avLst/>
                <a:gdLst>
                  <a:gd name="T0" fmla="*/ 1 w 1"/>
                  <a:gd name="T1" fmla="*/ 0 h 1"/>
                  <a:gd name="T2" fmla="*/ 0 w 1"/>
                  <a:gd name="T3" fmla="*/ 1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1"/>
                    </a:cubicBezTo>
                    <a:cubicBezTo>
                      <a:pt x="0" y="1"/>
                      <a:pt x="0" y="1"/>
                      <a:pt x="0" y="1"/>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79" name="Freeform 135"/>
              <p:cNvSpPr/>
              <p:nvPr/>
            </p:nvSpPr>
            <p:spPr bwMode="auto">
              <a:xfrm>
                <a:off x="8366205" y="3975920"/>
                <a:ext cx="4713" cy="2020"/>
              </a:xfrm>
              <a:custGeom>
                <a:avLst/>
                <a:gdLst>
                  <a:gd name="T0" fmla="*/ 2 w 3"/>
                  <a:gd name="T1" fmla="*/ 0 h 1"/>
                  <a:gd name="T2" fmla="*/ 0 w 3"/>
                  <a:gd name="T3" fmla="*/ 1 h 1"/>
                  <a:gd name="T4" fmla="*/ 2 w 3"/>
                  <a:gd name="T5" fmla="*/ 1 h 1"/>
                  <a:gd name="T6" fmla="*/ 1 w 3"/>
                  <a:gd name="T7" fmla="*/ 0 h 1"/>
                  <a:gd name="T8" fmla="*/ 2 w 3"/>
                  <a:gd name="T9" fmla="*/ 1 h 1"/>
                  <a:gd name="T10" fmla="*/ 3 w 3"/>
                  <a:gd name="T11" fmla="*/ 1 h 1"/>
                  <a:gd name="T12" fmla="*/ 2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2" y="0"/>
                    </a:moveTo>
                    <a:cubicBezTo>
                      <a:pt x="1" y="0"/>
                      <a:pt x="0" y="0"/>
                      <a:pt x="0" y="1"/>
                    </a:cubicBezTo>
                    <a:cubicBezTo>
                      <a:pt x="1" y="1"/>
                      <a:pt x="1" y="1"/>
                      <a:pt x="2" y="1"/>
                    </a:cubicBezTo>
                    <a:cubicBezTo>
                      <a:pt x="2" y="1"/>
                      <a:pt x="1" y="1"/>
                      <a:pt x="1" y="0"/>
                    </a:cubicBezTo>
                    <a:cubicBezTo>
                      <a:pt x="2" y="1"/>
                      <a:pt x="2" y="1"/>
                      <a:pt x="2" y="1"/>
                    </a:cubicBezTo>
                    <a:cubicBezTo>
                      <a:pt x="3" y="1"/>
                      <a:pt x="3" y="1"/>
                      <a:pt x="3" y="1"/>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0" name="Freeform 136"/>
              <p:cNvSpPr/>
              <p:nvPr/>
            </p:nvSpPr>
            <p:spPr bwMode="auto">
              <a:xfrm>
                <a:off x="8386403" y="3979286"/>
                <a:ext cx="3366" cy="1347"/>
              </a:xfrm>
              <a:custGeom>
                <a:avLst/>
                <a:gdLst>
                  <a:gd name="T0" fmla="*/ 0 w 2"/>
                  <a:gd name="T1" fmla="*/ 0 h 1"/>
                  <a:gd name="T2" fmla="*/ 0 w 2"/>
                  <a:gd name="T3" fmla="*/ 0 h 1"/>
                  <a:gd name="T4" fmla="*/ 1 w 2"/>
                  <a:gd name="T5" fmla="*/ 1 h 1"/>
                  <a:gd name="T6" fmla="*/ 1 w 2"/>
                  <a:gd name="T7" fmla="*/ 1 h 1"/>
                  <a:gd name="T8" fmla="*/ 2 w 2"/>
                  <a:gd name="T9" fmla="*/ 1 h 1"/>
                  <a:gd name="T10" fmla="*/ 2 w 2"/>
                  <a:gd name="T11" fmla="*/ 1 h 1"/>
                  <a:gd name="T12" fmla="*/ 2 w 2"/>
                  <a:gd name="T13" fmla="*/ 1 h 1"/>
                  <a:gd name="T14" fmla="*/ 0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0" y="0"/>
                    </a:moveTo>
                    <a:cubicBezTo>
                      <a:pt x="0" y="0"/>
                      <a:pt x="0" y="0"/>
                      <a:pt x="0" y="0"/>
                    </a:cubicBezTo>
                    <a:cubicBezTo>
                      <a:pt x="0" y="0"/>
                      <a:pt x="1" y="0"/>
                      <a:pt x="1" y="1"/>
                    </a:cubicBezTo>
                    <a:cubicBezTo>
                      <a:pt x="1" y="1"/>
                      <a:pt x="1" y="1"/>
                      <a:pt x="1" y="1"/>
                    </a:cubicBezTo>
                    <a:cubicBezTo>
                      <a:pt x="1" y="1"/>
                      <a:pt x="1" y="1"/>
                      <a:pt x="2" y="1"/>
                    </a:cubicBezTo>
                    <a:cubicBezTo>
                      <a:pt x="2" y="1"/>
                      <a:pt x="2" y="1"/>
                      <a:pt x="2" y="1"/>
                    </a:cubicBezTo>
                    <a:cubicBezTo>
                      <a:pt x="2" y="1"/>
                      <a:pt x="2" y="1"/>
                      <a:pt x="2" y="1"/>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1" name="Freeform 137"/>
              <p:cNvSpPr/>
              <p:nvPr/>
            </p:nvSpPr>
            <p:spPr bwMode="auto">
              <a:xfrm>
                <a:off x="8443629" y="3980632"/>
                <a:ext cx="2020" cy="202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0"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2" name="Freeform 138"/>
              <p:cNvSpPr/>
              <p:nvPr/>
            </p:nvSpPr>
            <p:spPr bwMode="auto">
              <a:xfrm>
                <a:off x="8386403" y="3982652"/>
                <a:ext cx="4713" cy="1347"/>
              </a:xfrm>
              <a:custGeom>
                <a:avLst/>
                <a:gdLst>
                  <a:gd name="T0" fmla="*/ 1 w 3"/>
                  <a:gd name="T1" fmla="*/ 0 h 1"/>
                  <a:gd name="T2" fmla="*/ 0 w 3"/>
                  <a:gd name="T3" fmla="*/ 1 h 1"/>
                  <a:gd name="T4" fmla="*/ 2 w 3"/>
                  <a:gd name="T5" fmla="*/ 1 h 1"/>
                  <a:gd name="T6" fmla="*/ 3 w 3"/>
                  <a:gd name="T7" fmla="*/ 1 h 1"/>
                  <a:gd name="T8" fmla="*/ 3 w 3"/>
                  <a:gd name="T9" fmla="*/ 1 h 1"/>
                  <a:gd name="T10" fmla="*/ 2 w 3"/>
                  <a:gd name="T11" fmla="*/ 1 h 1"/>
                  <a:gd name="T12" fmla="*/ 1 w 3"/>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1" y="0"/>
                    </a:moveTo>
                    <a:cubicBezTo>
                      <a:pt x="1" y="0"/>
                      <a:pt x="1" y="0"/>
                      <a:pt x="0" y="1"/>
                    </a:cubicBezTo>
                    <a:cubicBezTo>
                      <a:pt x="1" y="1"/>
                      <a:pt x="2" y="1"/>
                      <a:pt x="2" y="1"/>
                    </a:cubicBezTo>
                    <a:cubicBezTo>
                      <a:pt x="3" y="1"/>
                      <a:pt x="3" y="1"/>
                      <a:pt x="3" y="1"/>
                    </a:cubicBezTo>
                    <a:cubicBezTo>
                      <a:pt x="3" y="1"/>
                      <a:pt x="3" y="1"/>
                      <a:pt x="3" y="1"/>
                    </a:cubicBezTo>
                    <a:cubicBezTo>
                      <a:pt x="3" y="1"/>
                      <a:pt x="2" y="1"/>
                      <a:pt x="2" y="1"/>
                    </a:cubicBezTo>
                    <a:cubicBezTo>
                      <a:pt x="2"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3" name="Freeform 139"/>
              <p:cNvSpPr/>
              <p:nvPr/>
            </p:nvSpPr>
            <p:spPr bwMode="auto">
              <a:xfrm>
                <a:off x="8432857" y="3983999"/>
                <a:ext cx="3366" cy="1347"/>
              </a:xfrm>
              <a:custGeom>
                <a:avLst/>
                <a:gdLst>
                  <a:gd name="T0" fmla="*/ 1 w 2"/>
                  <a:gd name="T1" fmla="*/ 0 h 1"/>
                  <a:gd name="T2" fmla="*/ 0 w 2"/>
                  <a:gd name="T3" fmla="*/ 0 h 1"/>
                  <a:gd name="T4" fmla="*/ 1 w 2"/>
                  <a:gd name="T5" fmla="*/ 1 h 1"/>
                  <a:gd name="T6" fmla="*/ 2 w 2"/>
                  <a:gd name="T7" fmla="*/ 0 h 1"/>
                  <a:gd name="T8" fmla="*/ 1 w 2"/>
                  <a:gd name="T9" fmla="*/ 0 h 1"/>
                </a:gdLst>
                <a:ahLst/>
                <a:cxnLst>
                  <a:cxn ang="0">
                    <a:pos x="T0" y="T1"/>
                  </a:cxn>
                  <a:cxn ang="0">
                    <a:pos x="T2" y="T3"/>
                  </a:cxn>
                  <a:cxn ang="0">
                    <a:pos x="T4" y="T5"/>
                  </a:cxn>
                  <a:cxn ang="0">
                    <a:pos x="T6" y="T7"/>
                  </a:cxn>
                  <a:cxn ang="0">
                    <a:pos x="T8" y="T9"/>
                  </a:cxn>
                </a:cxnLst>
                <a:rect l="0" t="0" r="r" b="b"/>
                <a:pathLst>
                  <a:path w="2" h="1">
                    <a:moveTo>
                      <a:pt x="1" y="0"/>
                    </a:moveTo>
                    <a:cubicBezTo>
                      <a:pt x="0" y="0"/>
                      <a:pt x="0" y="0"/>
                      <a:pt x="0" y="0"/>
                    </a:cubicBezTo>
                    <a:cubicBezTo>
                      <a:pt x="0" y="1"/>
                      <a:pt x="0" y="1"/>
                      <a:pt x="1" y="1"/>
                    </a:cubicBezTo>
                    <a:cubicBezTo>
                      <a:pt x="1" y="1"/>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4" name="Freeform 140"/>
              <p:cNvSpPr/>
              <p:nvPr/>
            </p:nvSpPr>
            <p:spPr bwMode="auto">
              <a:xfrm>
                <a:off x="8446996" y="3985345"/>
                <a:ext cx="2020" cy="2020"/>
              </a:xfrm>
              <a:custGeom>
                <a:avLst/>
                <a:gdLst>
                  <a:gd name="T0" fmla="*/ 0 w 1"/>
                  <a:gd name="T1" fmla="*/ 0 h 1"/>
                  <a:gd name="T2" fmla="*/ 0 w 1"/>
                  <a:gd name="T3" fmla="*/ 1 h 1"/>
                  <a:gd name="T4" fmla="*/ 0 w 1"/>
                  <a:gd name="T5" fmla="*/ 1 h 1"/>
                  <a:gd name="T6" fmla="*/ 1 w 1"/>
                  <a:gd name="T7" fmla="*/ 1 h 1"/>
                  <a:gd name="T8" fmla="*/ 1 w 1"/>
                  <a:gd name="T9" fmla="*/ 1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1"/>
                      <a:pt x="0" y="1"/>
                    </a:cubicBezTo>
                    <a:cubicBezTo>
                      <a:pt x="0" y="1"/>
                      <a:pt x="0" y="1"/>
                      <a:pt x="0" y="1"/>
                    </a:cubicBezTo>
                    <a:cubicBezTo>
                      <a:pt x="0" y="1"/>
                      <a:pt x="1" y="1"/>
                      <a:pt x="1" y="1"/>
                    </a:cubicBezTo>
                    <a:cubicBezTo>
                      <a:pt x="1" y="1"/>
                      <a:pt x="1" y="1"/>
                      <a:pt x="1" y="1"/>
                    </a:cubicBezTo>
                    <a:cubicBezTo>
                      <a:pt x="1"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5" name="Freeform 141"/>
              <p:cNvSpPr/>
              <p:nvPr/>
            </p:nvSpPr>
            <p:spPr bwMode="auto">
              <a:xfrm>
                <a:off x="8450362" y="3987365"/>
                <a:ext cx="9426" cy="9426"/>
              </a:xfrm>
              <a:custGeom>
                <a:avLst/>
                <a:gdLst>
                  <a:gd name="T0" fmla="*/ 0 w 6"/>
                  <a:gd name="T1" fmla="*/ 0 h 6"/>
                  <a:gd name="T2" fmla="*/ 3 w 6"/>
                  <a:gd name="T3" fmla="*/ 2 h 6"/>
                  <a:gd name="T4" fmla="*/ 5 w 6"/>
                  <a:gd name="T5" fmla="*/ 6 h 6"/>
                  <a:gd name="T6" fmla="*/ 6 w 6"/>
                  <a:gd name="T7" fmla="*/ 4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1" y="1"/>
                      <a:pt x="2" y="2"/>
                      <a:pt x="3" y="2"/>
                    </a:cubicBezTo>
                    <a:cubicBezTo>
                      <a:pt x="5" y="3"/>
                      <a:pt x="4" y="5"/>
                      <a:pt x="5" y="6"/>
                    </a:cubicBezTo>
                    <a:cubicBezTo>
                      <a:pt x="5" y="5"/>
                      <a:pt x="6" y="5"/>
                      <a:pt x="6" y="4"/>
                    </a:cubicBezTo>
                    <a:cubicBezTo>
                      <a:pt x="5"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6" name="Freeform 142"/>
              <p:cNvSpPr/>
              <p:nvPr/>
            </p:nvSpPr>
            <p:spPr bwMode="auto">
              <a:xfrm>
                <a:off x="8438917" y="3993424"/>
                <a:ext cx="17505" cy="9426"/>
              </a:xfrm>
              <a:custGeom>
                <a:avLst/>
                <a:gdLst>
                  <a:gd name="T0" fmla="*/ 10 w 11"/>
                  <a:gd name="T1" fmla="*/ 0 h 6"/>
                  <a:gd name="T2" fmla="*/ 10 w 11"/>
                  <a:gd name="T3" fmla="*/ 0 h 6"/>
                  <a:gd name="T4" fmla="*/ 10 w 11"/>
                  <a:gd name="T5" fmla="*/ 0 h 6"/>
                  <a:gd name="T6" fmla="*/ 9 w 11"/>
                  <a:gd name="T7" fmla="*/ 0 h 6"/>
                  <a:gd name="T8" fmla="*/ 9 w 11"/>
                  <a:gd name="T9" fmla="*/ 0 h 6"/>
                  <a:gd name="T10" fmla="*/ 9 w 11"/>
                  <a:gd name="T11" fmla="*/ 2 h 6"/>
                  <a:gd name="T12" fmla="*/ 9 w 11"/>
                  <a:gd name="T13" fmla="*/ 2 h 6"/>
                  <a:gd name="T14" fmla="*/ 7 w 11"/>
                  <a:gd name="T15" fmla="*/ 3 h 6"/>
                  <a:gd name="T16" fmla="*/ 6 w 11"/>
                  <a:gd name="T17" fmla="*/ 4 h 6"/>
                  <a:gd name="T18" fmla="*/ 6 w 11"/>
                  <a:gd name="T19" fmla="*/ 3 h 6"/>
                  <a:gd name="T20" fmla="*/ 6 w 11"/>
                  <a:gd name="T21" fmla="*/ 3 h 6"/>
                  <a:gd name="T22" fmla="*/ 5 w 11"/>
                  <a:gd name="T23" fmla="*/ 4 h 6"/>
                  <a:gd name="T24" fmla="*/ 5 w 11"/>
                  <a:gd name="T25" fmla="*/ 4 h 6"/>
                  <a:gd name="T26" fmla="*/ 5 w 11"/>
                  <a:gd name="T27" fmla="*/ 4 h 6"/>
                  <a:gd name="T28" fmla="*/ 4 w 11"/>
                  <a:gd name="T29" fmla="*/ 2 h 6"/>
                  <a:gd name="T30" fmla="*/ 3 w 11"/>
                  <a:gd name="T31" fmla="*/ 3 h 6"/>
                  <a:gd name="T32" fmla="*/ 1 w 11"/>
                  <a:gd name="T33" fmla="*/ 3 h 6"/>
                  <a:gd name="T34" fmla="*/ 0 w 11"/>
                  <a:gd name="T35" fmla="*/ 3 h 6"/>
                  <a:gd name="T36" fmla="*/ 0 w 11"/>
                  <a:gd name="T37" fmla="*/ 3 h 6"/>
                  <a:gd name="T38" fmla="*/ 2 w 11"/>
                  <a:gd name="T39" fmla="*/ 5 h 6"/>
                  <a:gd name="T40" fmla="*/ 2 w 11"/>
                  <a:gd name="T41" fmla="*/ 5 h 6"/>
                  <a:gd name="T42" fmla="*/ 3 w 11"/>
                  <a:gd name="T43" fmla="*/ 6 h 6"/>
                  <a:gd name="T44" fmla="*/ 4 w 11"/>
                  <a:gd name="T45" fmla="*/ 6 h 6"/>
                  <a:gd name="T46" fmla="*/ 5 w 11"/>
                  <a:gd name="T47" fmla="*/ 6 h 6"/>
                  <a:gd name="T48" fmla="*/ 6 w 11"/>
                  <a:gd name="T49" fmla="*/ 5 h 6"/>
                  <a:gd name="T50" fmla="*/ 7 w 11"/>
                  <a:gd name="T51" fmla="*/ 6 h 6"/>
                  <a:gd name="T52" fmla="*/ 9 w 11"/>
                  <a:gd name="T53" fmla="*/ 3 h 6"/>
                  <a:gd name="T54" fmla="*/ 9 w 11"/>
                  <a:gd name="T55" fmla="*/ 4 h 6"/>
                  <a:gd name="T56" fmla="*/ 10 w 11"/>
                  <a:gd name="T57" fmla="*/ 3 h 6"/>
                  <a:gd name="T58" fmla="*/ 10 w 11"/>
                  <a:gd name="T59" fmla="*/ 2 h 6"/>
                  <a:gd name="T60" fmla="*/ 10 w 11"/>
                  <a:gd name="T61" fmla="*/ 2 h 6"/>
                  <a:gd name="T62" fmla="*/ 10 w 11"/>
                  <a:gd name="T6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 h="6">
                    <a:moveTo>
                      <a:pt x="10" y="0"/>
                    </a:moveTo>
                    <a:cubicBezTo>
                      <a:pt x="10" y="0"/>
                      <a:pt x="10" y="0"/>
                      <a:pt x="10" y="0"/>
                    </a:cubicBezTo>
                    <a:cubicBezTo>
                      <a:pt x="10" y="0"/>
                      <a:pt x="10" y="0"/>
                      <a:pt x="10" y="0"/>
                    </a:cubicBezTo>
                    <a:cubicBezTo>
                      <a:pt x="9" y="0"/>
                      <a:pt x="9" y="0"/>
                      <a:pt x="9" y="0"/>
                    </a:cubicBezTo>
                    <a:cubicBezTo>
                      <a:pt x="9" y="0"/>
                      <a:pt x="9" y="0"/>
                      <a:pt x="9" y="0"/>
                    </a:cubicBezTo>
                    <a:cubicBezTo>
                      <a:pt x="8" y="1"/>
                      <a:pt x="9" y="1"/>
                      <a:pt x="9" y="2"/>
                    </a:cubicBezTo>
                    <a:cubicBezTo>
                      <a:pt x="9" y="2"/>
                      <a:pt x="9" y="2"/>
                      <a:pt x="9" y="2"/>
                    </a:cubicBezTo>
                    <a:cubicBezTo>
                      <a:pt x="8" y="2"/>
                      <a:pt x="8" y="2"/>
                      <a:pt x="7" y="3"/>
                    </a:cubicBezTo>
                    <a:cubicBezTo>
                      <a:pt x="7" y="3"/>
                      <a:pt x="7" y="4"/>
                      <a:pt x="6" y="4"/>
                    </a:cubicBezTo>
                    <a:cubicBezTo>
                      <a:pt x="6" y="4"/>
                      <a:pt x="6" y="3"/>
                      <a:pt x="6" y="3"/>
                    </a:cubicBezTo>
                    <a:cubicBezTo>
                      <a:pt x="6" y="3"/>
                      <a:pt x="6" y="3"/>
                      <a:pt x="6" y="3"/>
                    </a:cubicBezTo>
                    <a:cubicBezTo>
                      <a:pt x="6" y="3"/>
                      <a:pt x="5" y="3"/>
                      <a:pt x="5" y="4"/>
                    </a:cubicBezTo>
                    <a:cubicBezTo>
                      <a:pt x="5" y="4"/>
                      <a:pt x="5" y="4"/>
                      <a:pt x="5" y="4"/>
                    </a:cubicBezTo>
                    <a:cubicBezTo>
                      <a:pt x="5" y="4"/>
                      <a:pt x="5" y="4"/>
                      <a:pt x="5" y="4"/>
                    </a:cubicBezTo>
                    <a:cubicBezTo>
                      <a:pt x="5" y="4"/>
                      <a:pt x="5" y="2"/>
                      <a:pt x="4" y="2"/>
                    </a:cubicBezTo>
                    <a:cubicBezTo>
                      <a:pt x="4" y="3"/>
                      <a:pt x="3" y="3"/>
                      <a:pt x="3" y="3"/>
                    </a:cubicBezTo>
                    <a:cubicBezTo>
                      <a:pt x="2" y="3"/>
                      <a:pt x="2" y="3"/>
                      <a:pt x="1" y="3"/>
                    </a:cubicBezTo>
                    <a:cubicBezTo>
                      <a:pt x="1" y="3"/>
                      <a:pt x="1" y="3"/>
                      <a:pt x="0" y="3"/>
                    </a:cubicBezTo>
                    <a:cubicBezTo>
                      <a:pt x="0" y="3"/>
                      <a:pt x="0" y="3"/>
                      <a:pt x="0" y="3"/>
                    </a:cubicBezTo>
                    <a:cubicBezTo>
                      <a:pt x="0" y="5"/>
                      <a:pt x="2" y="4"/>
                      <a:pt x="2" y="5"/>
                    </a:cubicBezTo>
                    <a:cubicBezTo>
                      <a:pt x="2" y="5"/>
                      <a:pt x="2" y="5"/>
                      <a:pt x="2" y="5"/>
                    </a:cubicBezTo>
                    <a:cubicBezTo>
                      <a:pt x="3" y="5"/>
                      <a:pt x="3" y="5"/>
                      <a:pt x="3" y="6"/>
                    </a:cubicBezTo>
                    <a:cubicBezTo>
                      <a:pt x="3" y="6"/>
                      <a:pt x="4" y="6"/>
                      <a:pt x="4" y="6"/>
                    </a:cubicBezTo>
                    <a:cubicBezTo>
                      <a:pt x="4" y="6"/>
                      <a:pt x="4" y="6"/>
                      <a:pt x="5" y="6"/>
                    </a:cubicBezTo>
                    <a:cubicBezTo>
                      <a:pt x="5" y="6"/>
                      <a:pt x="6" y="5"/>
                      <a:pt x="6" y="5"/>
                    </a:cubicBezTo>
                    <a:cubicBezTo>
                      <a:pt x="6" y="5"/>
                      <a:pt x="7" y="6"/>
                      <a:pt x="7" y="6"/>
                    </a:cubicBezTo>
                    <a:cubicBezTo>
                      <a:pt x="7" y="5"/>
                      <a:pt x="8" y="4"/>
                      <a:pt x="9" y="3"/>
                    </a:cubicBezTo>
                    <a:cubicBezTo>
                      <a:pt x="9" y="4"/>
                      <a:pt x="9" y="4"/>
                      <a:pt x="9" y="4"/>
                    </a:cubicBezTo>
                    <a:cubicBezTo>
                      <a:pt x="10" y="4"/>
                      <a:pt x="10" y="3"/>
                      <a:pt x="10" y="3"/>
                    </a:cubicBezTo>
                    <a:cubicBezTo>
                      <a:pt x="10" y="3"/>
                      <a:pt x="10" y="3"/>
                      <a:pt x="10" y="2"/>
                    </a:cubicBezTo>
                    <a:cubicBezTo>
                      <a:pt x="10" y="2"/>
                      <a:pt x="10" y="2"/>
                      <a:pt x="10" y="2"/>
                    </a:cubicBezTo>
                    <a:cubicBezTo>
                      <a:pt x="11" y="2"/>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7" name="Freeform 143"/>
              <p:cNvSpPr/>
              <p:nvPr/>
            </p:nvSpPr>
            <p:spPr bwMode="auto">
              <a:xfrm>
                <a:off x="8445649" y="3996791"/>
                <a:ext cx="1347"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8" name="Freeform 144"/>
              <p:cNvSpPr/>
              <p:nvPr/>
            </p:nvSpPr>
            <p:spPr bwMode="auto">
              <a:xfrm>
                <a:off x="8464500" y="3996791"/>
                <a:ext cx="2020" cy="1347"/>
              </a:xfrm>
              <a:custGeom>
                <a:avLst/>
                <a:gdLst>
                  <a:gd name="T0" fmla="*/ 1 w 1"/>
                  <a:gd name="T1" fmla="*/ 0 h 1"/>
                  <a:gd name="T2" fmla="*/ 0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0" y="1"/>
                      <a:pt x="0" y="1"/>
                    </a:cubicBezTo>
                    <a:cubicBezTo>
                      <a:pt x="1"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89" name="Freeform 145"/>
              <p:cNvSpPr/>
              <p:nvPr/>
            </p:nvSpPr>
            <p:spPr bwMode="auto">
              <a:xfrm>
                <a:off x="8434204" y="399813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0" name="Freeform 146"/>
              <p:cNvSpPr/>
              <p:nvPr/>
            </p:nvSpPr>
            <p:spPr bwMode="auto">
              <a:xfrm>
                <a:off x="8375631" y="3998137"/>
                <a:ext cx="1347" cy="3366"/>
              </a:xfrm>
              <a:custGeom>
                <a:avLst/>
                <a:gdLst>
                  <a:gd name="T0" fmla="*/ 1 w 1"/>
                  <a:gd name="T1" fmla="*/ 0 h 2"/>
                  <a:gd name="T2" fmla="*/ 1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cubicBezTo>
                      <a:pt x="1" y="0"/>
                      <a:pt x="1" y="0"/>
                      <a:pt x="1" y="0"/>
                    </a:cubicBezTo>
                    <a:cubicBezTo>
                      <a:pt x="0" y="1"/>
                      <a:pt x="0" y="1"/>
                      <a:pt x="0" y="2"/>
                    </a:cubicBezTo>
                    <a:cubicBezTo>
                      <a:pt x="1" y="2"/>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1" name="Freeform 147"/>
              <p:cNvSpPr/>
              <p:nvPr/>
            </p:nvSpPr>
            <p:spPr bwMode="auto">
              <a:xfrm>
                <a:off x="8464500" y="3998137"/>
                <a:ext cx="6733" cy="6733"/>
              </a:xfrm>
              <a:custGeom>
                <a:avLst/>
                <a:gdLst>
                  <a:gd name="T0" fmla="*/ 1 w 4"/>
                  <a:gd name="T1" fmla="*/ 0 h 4"/>
                  <a:gd name="T2" fmla="*/ 1 w 4"/>
                  <a:gd name="T3" fmla="*/ 0 h 4"/>
                  <a:gd name="T4" fmla="*/ 2 w 4"/>
                  <a:gd name="T5" fmla="*/ 4 h 4"/>
                  <a:gd name="T6" fmla="*/ 3 w 4"/>
                  <a:gd name="T7" fmla="*/ 4 h 4"/>
                  <a:gd name="T8" fmla="*/ 4 w 4"/>
                  <a:gd name="T9" fmla="*/ 3 h 4"/>
                  <a:gd name="T10" fmla="*/ 1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1" y="0"/>
                    </a:moveTo>
                    <a:cubicBezTo>
                      <a:pt x="1" y="0"/>
                      <a:pt x="1" y="0"/>
                      <a:pt x="1" y="0"/>
                    </a:cubicBezTo>
                    <a:cubicBezTo>
                      <a:pt x="0" y="2"/>
                      <a:pt x="2" y="3"/>
                      <a:pt x="2" y="4"/>
                    </a:cubicBezTo>
                    <a:cubicBezTo>
                      <a:pt x="2" y="4"/>
                      <a:pt x="2" y="4"/>
                      <a:pt x="3" y="4"/>
                    </a:cubicBezTo>
                    <a:cubicBezTo>
                      <a:pt x="3" y="4"/>
                      <a:pt x="4" y="4"/>
                      <a:pt x="4" y="3"/>
                    </a:cubicBezTo>
                    <a:cubicBezTo>
                      <a:pt x="4" y="2"/>
                      <a:pt x="2"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2" name="Freeform 148"/>
              <p:cNvSpPr/>
              <p:nvPr/>
            </p:nvSpPr>
            <p:spPr bwMode="auto">
              <a:xfrm>
                <a:off x="8436224" y="3998137"/>
                <a:ext cx="1347" cy="2020"/>
              </a:xfrm>
              <a:custGeom>
                <a:avLst/>
                <a:gdLst>
                  <a:gd name="T0" fmla="*/ 1 w 1"/>
                  <a:gd name="T1" fmla="*/ 0 h 1"/>
                  <a:gd name="T2" fmla="*/ 1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1"/>
                      <a:pt x="1" y="1"/>
                      <a:pt x="1" y="1"/>
                    </a:cubicBezTo>
                    <a:cubicBezTo>
                      <a:pt x="1" y="1"/>
                      <a:pt x="1" y="1"/>
                      <a:pt x="1" y="1"/>
                    </a:cubicBezTo>
                    <a:cubicBezTo>
                      <a:pt x="1"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3" name="Freeform 149"/>
              <p:cNvSpPr/>
              <p:nvPr/>
            </p:nvSpPr>
            <p:spPr bwMode="auto">
              <a:xfrm>
                <a:off x="8381690" y="4000157"/>
                <a:ext cx="2020" cy="1347"/>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0" y="1"/>
                      <a:pt x="1" y="1"/>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4" name="Freeform 150"/>
              <p:cNvSpPr/>
              <p:nvPr/>
            </p:nvSpPr>
            <p:spPr bwMode="auto">
              <a:xfrm>
                <a:off x="8381690" y="4001503"/>
                <a:ext cx="2020" cy="1347"/>
              </a:xfrm>
              <a:custGeom>
                <a:avLst/>
                <a:gdLst>
                  <a:gd name="T0" fmla="*/ 1 w 1"/>
                  <a:gd name="T1" fmla="*/ 0 h 1"/>
                  <a:gd name="T2" fmla="*/ 0 w 1"/>
                  <a:gd name="T3" fmla="*/ 0 h 1"/>
                  <a:gd name="T4" fmla="*/ 1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0" y="0"/>
                      <a:pt x="0" y="0"/>
                      <a:pt x="0" y="0"/>
                    </a:cubicBezTo>
                    <a:cubicBezTo>
                      <a:pt x="0" y="0"/>
                      <a:pt x="0" y="1"/>
                      <a:pt x="1" y="1"/>
                    </a:cubicBezTo>
                    <a:cubicBezTo>
                      <a:pt x="1" y="1"/>
                      <a:pt x="1" y="1"/>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5" name="Freeform 151"/>
              <p:cNvSpPr/>
              <p:nvPr/>
            </p:nvSpPr>
            <p:spPr bwMode="auto">
              <a:xfrm>
                <a:off x="8380343" y="4001503"/>
                <a:ext cx="1347" cy="1347"/>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6" name="Freeform 152"/>
              <p:cNvSpPr/>
              <p:nvPr/>
            </p:nvSpPr>
            <p:spPr bwMode="auto">
              <a:xfrm>
                <a:off x="8380343" y="4002850"/>
                <a:ext cx="1347" cy="2020"/>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1"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7" name="Freeform 153"/>
              <p:cNvSpPr/>
              <p:nvPr/>
            </p:nvSpPr>
            <p:spPr bwMode="auto">
              <a:xfrm>
                <a:off x="8472579" y="4002850"/>
                <a:ext cx="4713" cy="3366"/>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0" y="1"/>
                      <a:pt x="1" y="2"/>
                      <a:pt x="3" y="2"/>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8" name="Freeform 154"/>
              <p:cNvSpPr/>
              <p:nvPr/>
            </p:nvSpPr>
            <p:spPr bwMode="auto">
              <a:xfrm>
                <a:off x="8368898" y="4006216"/>
                <a:ext cx="3366" cy="3366"/>
              </a:xfrm>
              <a:custGeom>
                <a:avLst/>
                <a:gdLst>
                  <a:gd name="T0" fmla="*/ 1 w 2"/>
                  <a:gd name="T1" fmla="*/ 0 h 2"/>
                  <a:gd name="T2" fmla="*/ 0 w 2"/>
                  <a:gd name="T3" fmla="*/ 2 h 2"/>
                  <a:gd name="T4" fmla="*/ 0 w 2"/>
                  <a:gd name="T5" fmla="*/ 2 h 2"/>
                  <a:gd name="T6" fmla="*/ 0 w 2"/>
                  <a:gd name="T7" fmla="*/ 2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0" y="1"/>
                      <a:pt x="0" y="2"/>
                    </a:cubicBezTo>
                    <a:cubicBezTo>
                      <a:pt x="0" y="2"/>
                      <a:pt x="0" y="2"/>
                      <a:pt x="0" y="2"/>
                    </a:cubicBezTo>
                    <a:cubicBezTo>
                      <a:pt x="0" y="2"/>
                      <a:pt x="0" y="2"/>
                      <a:pt x="0" y="2"/>
                    </a:cubicBezTo>
                    <a:cubicBezTo>
                      <a:pt x="1" y="2"/>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599" name="Freeform 155"/>
              <p:cNvSpPr/>
              <p:nvPr/>
            </p:nvSpPr>
            <p:spPr bwMode="auto">
              <a:xfrm>
                <a:off x="8394482" y="4008236"/>
                <a:ext cx="6733" cy="2693"/>
              </a:xfrm>
              <a:custGeom>
                <a:avLst/>
                <a:gdLst>
                  <a:gd name="T0" fmla="*/ 3 w 4"/>
                  <a:gd name="T1" fmla="*/ 0 h 2"/>
                  <a:gd name="T2" fmla="*/ 2 w 4"/>
                  <a:gd name="T3" fmla="*/ 0 h 2"/>
                  <a:gd name="T4" fmla="*/ 0 w 4"/>
                  <a:gd name="T5" fmla="*/ 2 h 2"/>
                  <a:gd name="T6" fmla="*/ 1 w 4"/>
                  <a:gd name="T7" fmla="*/ 2 h 2"/>
                  <a:gd name="T8" fmla="*/ 3 w 4"/>
                  <a:gd name="T9" fmla="*/ 2 h 2"/>
                  <a:gd name="T10" fmla="*/ 3 w 4"/>
                  <a:gd name="T11" fmla="*/ 2 h 2"/>
                  <a:gd name="T12" fmla="*/ 3 w 4"/>
                  <a:gd name="T13" fmla="*/ 2 h 2"/>
                  <a:gd name="T14" fmla="*/ 4 w 4"/>
                  <a:gd name="T15" fmla="*/ 0 h 2"/>
                  <a:gd name="T16" fmla="*/ 3 w 4"/>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
                    <a:moveTo>
                      <a:pt x="3" y="0"/>
                    </a:moveTo>
                    <a:cubicBezTo>
                      <a:pt x="2" y="0"/>
                      <a:pt x="2" y="0"/>
                      <a:pt x="2" y="0"/>
                    </a:cubicBezTo>
                    <a:cubicBezTo>
                      <a:pt x="2" y="1"/>
                      <a:pt x="1" y="1"/>
                      <a:pt x="0" y="2"/>
                    </a:cubicBezTo>
                    <a:cubicBezTo>
                      <a:pt x="1" y="2"/>
                      <a:pt x="1" y="2"/>
                      <a:pt x="1" y="2"/>
                    </a:cubicBezTo>
                    <a:cubicBezTo>
                      <a:pt x="2" y="2"/>
                      <a:pt x="2" y="2"/>
                      <a:pt x="3" y="2"/>
                    </a:cubicBezTo>
                    <a:cubicBezTo>
                      <a:pt x="3" y="2"/>
                      <a:pt x="3" y="2"/>
                      <a:pt x="3" y="2"/>
                    </a:cubicBezTo>
                    <a:cubicBezTo>
                      <a:pt x="3" y="2"/>
                      <a:pt x="3" y="2"/>
                      <a:pt x="3" y="2"/>
                    </a:cubicBezTo>
                    <a:cubicBezTo>
                      <a:pt x="3" y="1"/>
                      <a:pt x="4" y="1"/>
                      <a:pt x="4" y="0"/>
                    </a:cubicBezTo>
                    <a:cubicBezTo>
                      <a:pt x="4"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0" name="Freeform 156"/>
              <p:cNvSpPr/>
              <p:nvPr/>
            </p:nvSpPr>
            <p:spPr bwMode="auto">
              <a:xfrm>
                <a:off x="8480658" y="4008236"/>
                <a:ext cx="4713" cy="2693"/>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2"/>
                      <a:pt x="3" y="2"/>
                    </a:cubicBezTo>
                    <a:cubicBezTo>
                      <a:pt x="3"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1" name="Freeform 157"/>
              <p:cNvSpPr/>
              <p:nvPr/>
            </p:nvSpPr>
            <p:spPr bwMode="auto">
              <a:xfrm>
                <a:off x="8472579" y="4008236"/>
                <a:ext cx="1347" cy="134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0"/>
                      <a:pt x="0" y="1"/>
                      <a:pt x="1" y="1"/>
                    </a:cubicBezTo>
                    <a:cubicBezTo>
                      <a:pt x="1" y="1"/>
                      <a:pt x="1"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2" name="Freeform 158"/>
              <p:cNvSpPr/>
              <p:nvPr/>
            </p:nvSpPr>
            <p:spPr bwMode="auto">
              <a:xfrm>
                <a:off x="8473926" y="4009582"/>
                <a:ext cx="2020"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1" y="0"/>
                    </a:cubicBezTo>
                    <a:cubicBezTo>
                      <a:pt x="1"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3" name="Freeform 159"/>
              <p:cNvSpPr/>
              <p:nvPr/>
            </p:nvSpPr>
            <p:spPr bwMode="auto">
              <a:xfrm>
                <a:off x="8475946" y="4009582"/>
                <a:ext cx="1347" cy="3366"/>
              </a:xfrm>
              <a:custGeom>
                <a:avLst/>
                <a:gdLst>
                  <a:gd name="T0" fmla="*/ 0 w 1"/>
                  <a:gd name="T1" fmla="*/ 0 h 2"/>
                  <a:gd name="T2" fmla="*/ 0 w 1"/>
                  <a:gd name="T3" fmla="*/ 1 h 2"/>
                  <a:gd name="T4" fmla="*/ 0 w 1"/>
                  <a:gd name="T5" fmla="*/ 1 h 2"/>
                  <a:gd name="T6" fmla="*/ 1 w 1"/>
                  <a:gd name="T7" fmla="*/ 1 h 2"/>
                  <a:gd name="T8" fmla="*/ 1 w 1"/>
                  <a:gd name="T9" fmla="*/ 2 h 2"/>
                  <a:gd name="T10" fmla="*/ 1 w 1"/>
                  <a:gd name="T11" fmla="*/ 2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0"/>
                      <a:pt x="0" y="1"/>
                      <a:pt x="0" y="1"/>
                    </a:cubicBezTo>
                    <a:cubicBezTo>
                      <a:pt x="0" y="1"/>
                      <a:pt x="0" y="1"/>
                      <a:pt x="0" y="1"/>
                    </a:cubicBezTo>
                    <a:cubicBezTo>
                      <a:pt x="1" y="1"/>
                      <a:pt x="1" y="1"/>
                      <a:pt x="1" y="1"/>
                    </a:cubicBezTo>
                    <a:cubicBezTo>
                      <a:pt x="1" y="1"/>
                      <a:pt x="1" y="2"/>
                      <a:pt x="1" y="2"/>
                    </a:cubicBezTo>
                    <a:cubicBezTo>
                      <a:pt x="1" y="2"/>
                      <a:pt x="1" y="2"/>
                      <a:pt x="1" y="2"/>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4" name="Freeform 160"/>
              <p:cNvSpPr/>
              <p:nvPr/>
            </p:nvSpPr>
            <p:spPr bwMode="auto">
              <a:xfrm>
                <a:off x="8399195" y="4010929"/>
                <a:ext cx="2020" cy="0"/>
              </a:xfrm>
              <a:custGeom>
                <a:avLst/>
                <a:gdLst>
                  <a:gd name="T0" fmla="*/ 0 w 1"/>
                  <a:gd name="T1" fmla="*/ 0 w 1"/>
                  <a:gd name="T2" fmla="*/ 0 w 1"/>
                  <a:gd name="T3" fmla="*/ 0 w 1"/>
                  <a:gd name="T4" fmla="*/ 0 w 1"/>
                  <a:gd name="T5" fmla="*/ 0 w 1"/>
                  <a:gd name="T6" fmla="*/ 0 w 1"/>
                  <a:gd name="T7" fmla="*/ 0 w 1"/>
                  <a:gd name="T8" fmla="*/ 1 w 1"/>
                  <a:gd name="T9"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5" name="Freeform 161"/>
              <p:cNvSpPr/>
              <p:nvPr/>
            </p:nvSpPr>
            <p:spPr bwMode="auto">
              <a:xfrm>
                <a:off x="8450362" y="4010929"/>
                <a:ext cx="0" cy="202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6" name="Freeform 162"/>
              <p:cNvSpPr/>
              <p:nvPr/>
            </p:nvSpPr>
            <p:spPr bwMode="auto">
              <a:xfrm>
                <a:off x="8488737" y="4010929"/>
                <a:ext cx="4713" cy="6733"/>
              </a:xfrm>
              <a:custGeom>
                <a:avLst/>
                <a:gdLst>
                  <a:gd name="T0" fmla="*/ 1 w 3"/>
                  <a:gd name="T1" fmla="*/ 0 h 4"/>
                  <a:gd name="T2" fmla="*/ 0 w 3"/>
                  <a:gd name="T3" fmla="*/ 0 h 4"/>
                  <a:gd name="T4" fmla="*/ 3 w 3"/>
                  <a:gd name="T5" fmla="*/ 4 h 4"/>
                  <a:gd name="T6" fmla="*/ 1 w 3"/>
                  <a:gd name="T7" fmla="*/ 0 h 4"/>
                </a:gdLst>
                <a:ahLst/>
                <a:cxnLst>
                  <a:cxn ang="0">
                    <a:pos x="T0" y="T1"/>
                  </a:cxn>
                  <a:cxn ang="0">
                    <a:pos x="T2" y="T3"/>
                  </a:cxn>
                  <a:cxn ang="0">
                    <a:pos x="T4" y="T5"/>
                  </a:cxn>
                  <a:cxn ang="0">
                    <a:pos x="T6" y="T7"/>
                  </a:cxn>
                </a:cxnLst>
                <a:rect l="0" t="0" r="r" b="b"/>
                <a:pathLst>
                  <a:path w="3" h="4">
                    <a:moveTo>
                      <a:pt x="1" y="0"/>
                    </a:moveTo>
                    <a:cubicBezTo>
                      <a:pt x="0" y="0"/>
                      <a:pt x="0" y="0"/>
                      <a:pt x="0" y="0"/>
                    </a:cubicBezTo>
                    <a:cubicBezTo>
                      <a:pt x="1" y="2"/>
                      <a:pt x="2" y="3"/>
                      <a:pt x="3" y="4"/>
                    </a:cubicBezTo>
                    <a:cubicBezTo>
                      <a:pt x="3" y="2"/>
                      <a:pt x="1"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7" name="Freeform 163"/>
              <p:cNvSpPr/>
              <p:nvPr/>
            </p:nvSpPr>
            <p:spPr bwMode="auto">
              <a:xfrm>
                <a:off x="8456421" y="4014295"/>
                <a:ext cx="0" cy="134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0"/>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8" name="Freeform 164"/>
              <p:cNvSpPr/>
              <p:nvPr/>
            </p:nvSpPr>
            <p:spPr bwMode="auto">
              <a:xfrm>
                <a:off x="8445649" y="4015642"/>
                <a:ext cx="1347"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09" name="Freeform 165"/>
              <p:cNvSpPr/>
              <p:nvPr/>
            </p:nvSpPr>
            <p:spPr bwMode="auto">
              <a:xfrm>
                <a:off x="8484025" y="4014295"/>
                <a:ext cx="6059" cy="4713"/>
              </a:xfrm>
              <a:custGeom>
                <a:avLst/>
                <a:gdLst>
                  <a:gd name="T0" fmla="*/ 1 w 4"/>
                  <a:gd name="T1" fmla="*/ 0 h 3"/>
                  <a:gd name="T2" fmla="*/ 4 w 4"/>
                  <a:gd name="T3" fmla="*/ 3 h 3"/>
                  <a:gd name="T4" fmla="*/ 1 w 4"/>
                  <a:gd name="T5" fmla="*/ 0 h 3"/>
                </a:gdLst>
                <a:ahLst/>
                <a:cxnLst>
                  <a:cxn ang="0">
                    <a:pos x="T0" y="T1"/>
                  </a:cxn>
                  <a:cxn ang="0">
                    <a:pos x="T2" y="T3"/>
                  </a:cxn>
                  <a:cxn ang="0">
                    <a:pos x="T4" y="T5"/>
                  </a:cxn>
                </a:cxnLst>
                <a:rect l="0" t="0" r="r" b="b"/>
                <a:pathLst>
                  <a:path w="4" h="3">
                    <a:moveTo>
                      <a:pt x="1" y="0"/>
                    </a:moveTo>
                    <a:cubicBezTo>
                      <a:pt x="0" y="2"/>
                      <a:pt x="3" y="2"/>
                      <a:pt x="4" y="3"/>
                    </a:cubicBezTo>
                    <a:cubicBezTo>
                      <a:pt x="4" y="1"/>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0" name="Freeform 166"/>
              <p:cNvSpPr/>
              <p:nvPr/>
            </p:nvSpPr>
            <p:spPr bwMode="auto">
              <a:xfrm>
                <a:off x="8446996" y="4015642"/>
                <a:ext cx="2020" cy="202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1"/>
                      <a:pt x="1" y="0"/>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1" name="Freeform 167"/>
              <p:cNvSpPr/>
              <p:nvPr/>
            </p:nvSpPr>
            <p:spPr bwMode="auto">
              <a:xfrm>
                <a:off x="8449015" y="4017662"/>
                <a:ext cx="1347" cy="1347"/>
              </a:xfrm>
              <a:custGeom>
                <a:avLst/>
                <a:gdLst>
                  <a:gd name="T0" fmla="*/ 0 w 1"/>
                  <a:gd name="T1" fmla="*/ 0 h 1"/>
                  <a:gd name="T2" fmla="*/ 0 w 1"/>
                  <a:gd name="T3" fmla="*/ 0 h 1"/>
                  <a:gd name="T4" fmla="*/ 1 w 1"/>
                  <a:gd name="T5" fmla="*/ 1 h 1"/>
                  <a:gd name="T6" fmla="*/ 1 w 1"/>
                  <a:gd name="T7" fmla="*/ 0 h 1"/>
                  <a:gd name="T8" fmla="*/ 1 w 1"/>
                  <a:gd name="T9" fmla="*/ 0 h 1"/>
                  <a:gd name="T10" fmla="*/ 0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0"/>
                      <a:pt x="0" y="1"/>
                      <a:pt x="1" y="1"/>
                    </a:cubicBezTo>
                    <a:cubicBezTo>
                      <a:pt x="1" y="1"/>
                      <a:pt x="1" y="1"/>
                      <a:pt x="1" y="0"/>
                    </a:cubicBezTo>
                    <a:cubicBezTo>
                      <a:pt x="1" y="0"/>
                      <a:pt x="1" y="0"/>
                      <a:pt x="1" y="0"/>
                    </a:cubicBezTo>
                    <a:cubicBezTo>
                      <a:pt x="1" y="0"/>
                      <a:pt x="1" y="0"/>
                      <a:pt x="0"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2" name="Freeform 168"/>
              <p:cNvSpPr/>
              <p:nvPr/>
            </p:nvSpPr>
            <p:spPr bwMode="auto">
              <a:xfrm>
                <a:off x="8491430" y="4019008"/>
                <a:ext cx="3366" cy="3366"/>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2"/>
                      <a:pt x="1" y="2"/>
                      <a:pt x="2" y="2"/>
                    </a:cubicBezTo>
                    <a:cubicBezTo>
                      <a:pt x="2"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3" name="Freeform 169"/>
              <p:cNvSpPr/>
              <p:nvPr/>
            </p:nvSpPr>
            <p:spPr bwMode="auto">
              <a:xfrm>
                <a:off x="8508935" y="4022374"/>
                <a:ext cx="2020" cy="0"/>
              </a:xfrm>
              <a:custGeom>
                <a:avLst/>
                <a:gdLst>
                  <a:gd name="T0" fmla="*/ 0 w 1"/>
                  <a:gd name="T1" fmla="*/ 0 w 1"/>
                  <a:gd name="T2" fmla="*/ 0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0" y="0"/>
                      <a:pt x="0" y="0"/>
                      <a:pt x="0" y="0"/>
                    </a:cubicBezTo>
                    <a:cubicBezTo>
                      <a:pt x="0" y="0"/>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4" name="Freeform 170"/>
              <p:cNvSpPr/>
              <p:nvPr/>
            </p:nvSpPr>
            <p:spPr bwMode="auto">
              <a:xfrm>
                <a:off x="8389769" y="4023721"/>
                <a:ext cx="134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5" name="Freeform 171"/>
              <p:cNvSpPr/>
              <p:nvPr/>
            </p:nvSpPr>
            <p:spPr bwMode="auto">
              <a:xfrm>
                <a:off x="8461134" y="4023721"/>
                <a:ext cx="2020" cy="2020"/>
              </a:xfrm>
              <a:custGeom>
                <a:avLst/>
                <a:gdLst>
                  <a:gd name="T0" fmla="*/ 1 w 1"/>
                  <a:gd name="T1" fmla="*/ 0 h 1"/>
                  <a:gd name="T2" fmla="*/ 0 w 1"/>
                  <a:gd name="T3" fmla="*/ 0 h 1"/>
                  <a:gd name="T4" fmla="*/ 0 w 1"/>
                  <a:gd name="T5" fmla="*/ 1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0" y="1"/>
                    </a:cubicBezTo>
                    <a:cubicBezTo>
                      <a:pt x="1" y="1"/>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6" name="Freeform 172"/>
              <p:cNvSpPr/>
              <p:nvPr/>
            </p:nvSpPr>
            <p:spPr bwMode="auto">
              <a:xfrm>
                <a:off x="8458441" y="4025741"/>
                <a:ext cx="1347" cy="0"/>
              </a:xfrm>
              <a:custGeom>
                <a:avLst/>
                <a:gdLst>
                  <a:gd name="T0" fmla="*/ 0 w 1"/>
                  <a:gd name="T1" fmla="*/ 0 w 1"/>
                  <a:gd name="T2" fmla="*/ 1 w 1"/>
                  <a:gd name="T3" fmla="*/ 1 w 1"/>
                  <a:gd name="T4" fmla="*/ 1 w 1"/>
                  <a:gd name="T5" fmla="*/ 1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7" name="Freeform 173"/>
              <p:cNvSpPr/>
              <p:nvPr/>
            </p:nvSpPr>
            <p:spPr bwMode="auto">
              <a:xfrm>
                <a:off x="8485371" y="4025741"/>
                <a:ext cx="3366"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0" y="0"/>
                      <a:pt x="1" y="0"/>
                      <a:pt x="2" y="0"/>
                    </a:cubicBezTo>
                    <a:cubicBezTo>
                      <a:pt x="2"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8" name="Freeform 174"/>
              <p:cNvSpPr/>
              <p:nvPr/>
            </p:nvSpPr>
            <p:spPr bwMode="auto">
              <a:xfrm>
                <a:off x="8388422" y="4035166"/>
                <a:ext cx="1347" cy="2693"/>
              </a:xfrm>
              <a:custGeom>
                <a:avLst/>
                <a:gdLst>
                  <a:gd name="T0" fmla="*/ 1 w 1"/>
                  <a:gd name="T1" fmla="*/ 0 h 2"/>
                  <a:gd name="T2" fmla="*/ 0 w 1"/>
                  <a:gd name="T3" fmla="*/ 0 h 2"/>
                  <a:gd name="T4" fmla="*/ 0 w 1"/>
                  <a:gd name="T5" fmla="*/ 2 h 2"/>
                  <a:gd name="T6" fmla="*/ 1 w 1"/>
                  <a:gd name="T7" fmla="*/ 1 h 2"/>
                  <a:gd name="T8" fmla="*/ 1 w 1"/>
                  <a:gd name="T9" fmla="*/ 1 h 2"/>
                  <a:gd name="T10" fmla="*/ 1 w 1"/>
                  <a:gd name="T11" fmla="*/ 0 h 2"/>
                  <a:gd name="T12" fmla="*/ 1 w 1"/>
                  <a:gd name="T13" fmla="*/ 0 h 2"/>
                  <a:gd name="T14" fmla="*/ 1 w 1"/>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0"/>
                    </a:moveTo>
                    <a:cubicBezTo>
                      <a:pt x="0" y="0"/>
                      <a:pt x="0" y="0"/>
                      <a:pt x="0" y="0"/>
                    </a:cubicBezTo>
                    <a:cubicBezTo>
                      <a:pt x="0" y="1"/>
                      <a:pt x="0" y="1"/>
                      <a:pt x="0" y="2"/>
                    </a:cubicBezTo>
                    <a:cubicBezTo>
                      <a:pt x="0" y="1"/>
                      <a:pt x="1" y="1"/>
                      <a:pt x="1" y="1"/>
                    </a:cubicBezTo>
                    <a:cubicBezTo>
                      <a:pt x="1" y="1"/>
                      <a:pt x="1" y="1"/>
                      <a:pt x="1" y="1"/>
                    </a:cubicBezTo>
                    <a:cubicBezTo>
                      <a:pt x="1" y="1"/>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19" name="Freeform 175"/>
              <p:cNvSpPr/>
              <p:nvPr/>
            </p:nvSpPr>
            <p:spPr bwMode="auto">
              <a:xfrm>
                <a:off x="8510955" y="4039879"/>
                <a:ext cx="3366" cy="4713"/>
              </a:xfrm>
              <a:custGeom>
                <a:avLst/>
                <a:gdLst>
                  <a:gd name="T0" fmla="*/ 0 w 2"/>
                  <a:gd name="T1" fmla="*/ 0 h 3"/>
                  <a:gd name="T2" fmla="*/ 0 w 2"/>
                  <a:gd name="T3" fmla="*/ 0 h 3"/>
                  <a:gd name="T4" fmla="*/ 0 w 2"/>
                  <a:gd name="T5" fmla="*/ 3 h 3"/>
                  <a:gd name="T6" fmla="*/ 0 w 2"/>
                  <a:gd name="T7" fmla="*/ 3 h 3"/>
                  <a:gd name="T8" fmla="*/ 1 w 2"/>
                  <a:gd name="T9" fmla="*/ 3 h 3"/>
                  <a:gd name="T10" fmla="*/ 1 w 2"/>
                  <a:gd name="T11" fmla="*/ 3 h 3"/>
                  <a:gd name="T12" fmla="*/ 2 w 2"/>
                  <a:gd name="T13" fmla="*/ 3 h 3"/>
                  <a:gd name="T14" fmla="*/ 1 w 2"/>
                  <a:gd name="T15" fmla="*/ 1 h 3"/>
                  <a:gd name="T16" fmla="*/ 1 w 2"/>
                  <a:gd name="T17" fmla="*/ 1 h 3"/>
                  <a:gd name="T18" fmla="*/ 1 w 2"/>
                  <a:gd name="T19" fmla="*/ 1 h 3"/>
                  <a:gd name="T20" fmla="*/ 1 w 2"/>
                  <a:gd name="T21" fmla="*/ 2 h 3"/>
                  <a:gd name="T22" fmla="*/ 1 w 2"/>
                  <a:gd name="T23" fmla="*/ 1 h 3"/>
                  <a:gd name="T24" fmla="*/ 0 w 2"/>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0" y="0"/>
                    </a:moveTo>
                    <a:cubicBezTo>
                      <a:pt x="0" y="0"/>
                      <a:pt x="0" y="0"/>
                      <a:pt x="0" y="0"/>
                    </a:cubicBezTo>
                    <a:cubicBezTo>
                      <a:pt x="0" y="1"/>
                      <a:pt x="0" y="2"/>
                      <a:pt x="0" y="3"/>
                    </a:cubicBezTo>
                    <a:cubicBezTo>
                      <a:pt x="0" y="3"/>
                      <a:pt x="0" y="3"/>
                      <a:pt x="0" y="3"/>
                    </a:cubicBezTo>
                    <a:cubicBezTo>
                      <a:pt x="1" y="3"/>
                      <a:pt x="1" y="3"/>
                      <a:pt x="1" y="3"/>
                    </a:cubicBezTo>
                    <a:cubicBezTo>
                      <a:pt x="1" y="3"/>
                      <a:pt x="1" y="3"/>
                      <a:pt x="1" y="3"/>
                    </a:cubicBezTo>
                    <a:cubicBezTo>
                      <a:pt x="1" y="3"/>
                      <a:pt x="2" y="3"/>
                      <a:pt x="2" y="3"/>
                    </a:cubicBezTo>
                    <a:cubicBezTo>
                      <a:pt x="2" y="2"/>
                      <a:pt x="2" y="1"/>
                      <a:pt x="1" y="1"/>
                    </a:cubicBezTo>
                    <a:cubicBezTo>
                      <a:pt x="1" y="1"/>
                      <a:pt x="1" y="1"/>
                      <a:pt x="1" y="1"/>
                    </a:cubicBezTo>
                    <a:cubicBezTo>
                      <a:pt x="1" y="1"/>
                      <a:pt x="1" y="1"/>
                      <a:pt x="1" y="1"/>
                    </a:cubicBezTo>
                    <a:cubicBezTo>
                      <a:pt x="1" y="1"/>
                      <a:pt x="1" y="2"/>
                      <a:pt x="1" y="2"/>
                    </a:cubicBezTo>
                    <a:cubicBezTo>
                      <a:pt x="1" y="2"/>
                      <a:pt x="1" y="2"/>
                      <a:pt x="1" y="1"/>
                    </a:cubicBezTo>
                    <a:cubicBezTo>
                      <a:pt x="0"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0" name="Freeform 176"/>
              <p:cNvSpPr/>
              <p:nvPr/>
            </p:nvSpPr>
            <p:spPr bwMode="auto">
              <a:xfrm>
                <a:off x="8512301" y="4045938"/>
                <a:ext cx="3366" cy="3366"/>
              </a:xfrm>
              <a:custGeom>
                <a:avLst/>
                <a:gdLst>
                  <a:gd name="T0" fmla="*/ 1 w 2"/>
                  <a:gd name="T1" fmla="*/ 0 h 2"/>
                  <a:gd name="T2" fmla="*/ 0 w 2"/>
                  <a:gd name="T3" fmla="*/ 0 h 2"/>
                  <a:gd name="T4" fmla="*/ 1 w 2"/>
                  <a:gd name="T5" fmla="*/ 1 h 2"/>
                  <a:gd name="T6" fmla="*/ 1 w 2"/>
                  <a:gd name="T7" fmla="*/ 2 h 2"/>
                  <a:gd name="T8" fmla="*/ 2 w 2"/>
                  <a:gd name="T9" fmla="*/ 2 h 2"/>
                  <a:gd name="T10" fmla="*/ 1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0"/>
                    </a:moveTo>
                    <a:cubicBezTo>
                      <a:pt x="1" y="0"/>
                      <a:pt x="0" y="0"/>
                      <a:pt x="0" y="0"/>
                    </a:cubicBezTo>
                    <a:cubicBezTo>
                      <a:pt x="0" y="1"/>
                      <a:pt x="1" y="0"/>
                      <a:pt x="1" y="1"/>
                    </a:cubicBezTo>
                    <a:cubicBezTo>
                      <a:pt x="1" y="1"/>
                      <a:pt x="1" y="2"/>
                      <a:pt x="1" y="2"/>
                    </a:cubicBezTo>
                    <a:cubicBezTo>
                      <a:pt x="2" y="2"/>
                      <a:pt x="2" y="2"/>
                      <a:pt x="2" y="2"/>
                    </a:cubicBezTo>
                    <a:cubicBezTo>
                      <a:pt x="1"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1" name="Freeform 177"/>
              <p:cNvSpPr/>
              <p:nvPr/>
            </p:nvSpPr>
            <p:spPr bwMode="auto">
              <a:xfrm>
                <a:off x="8515668" y="4047958"/>
                <a:ext cx="1347" cy="1347"/>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0" y="0"/>
                      <a:pt x="0" y="0"/>
                      <a:pt x="0" y="0"/>
                    </a:cubicBezTo>
                    <a:cubicBezTo>
                      <a:pt x="0" y="1"/>
                      <a:pt x="0" y="1"/>
                      <a:pt x="1"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2" name="Freeform 178"/>
              <p:cNvSpPr/>
              <p:nvPr/>
            </p:nvSpPr>
            <p:spPr bwMode="auto">
              <a:xfrm>
                <a:off x="8399195" y="4047958"/>
                <a:ext cx="2020" cy="1347"/>
              </a:xfrm>
              <a:custGeom>
                <a:avLst/>
                <a:gdLst>
                  <a:gd name="T0" fmla="*/ 0 w 1"/>
                  <a:gd name="T1" fmla="*/ 0 h 1"/>
                  <a:gd name="T2" fmla="*/ 0 w 1"/>
                  <a:gd name="T3" fmla="*/ 1 h 1"/>
                  <a:gd name="T4" fmla="*/ 0 w 1"/>
                  <a:gd name="T5" fmla="*/ 1 h 1"/>
                  <a:gd name="T6" fmla="*/ 1 w 1"/>
                  <a:gd name="T7" fmla="*/ 0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1"/>
                    </a:cubicBezTo>
                    <a:cubicBezTo>
                      <a:pt x="0" y="1"/>
                      <a:pt x="0" y="1"/>
                      <a:pt x="0" y="1"/>
                    </a:cubicBezTo>
                    <a:cubicBezTo>
                      <a:pt x="0" y="1"/>
                      <a:pt x="1" y="0"/>
                      <a:pt x="1" y="0"/>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3" name="Freeform 179"/>
              <p:cNvSpPr/>
              <p:nvPr/>
            </p:nvSpPr>
            <p:spPr bwMode="auto">
              <a:xfrm>
                <a:off x="8517014" y="4049304"/>
                <a:ext cx="0" cy="1347"/>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4" name="Freeform 180"/>
              <p:cNvSpPr/>
              <p:nvPr/>
            </p:nvSpPr>
            <p:spPr bwMode="auto">
              <a:xfrm>
                <a:off x="8515668" y="4054017"/>
                <a:ext cx="1347" cy="1347"/>
              </a:xfrm>
              <a:custGeom>
                <a:avLst/>
                <a:gdLst>
                  <a:gd name="T0" fmla="*/ 1 w 1"/>
                  <a:gd name="T1" fmla="*/ 0 h 1"/>
                  <a:gd name="T2" fmla="*/ 0 w 1"/>
                  <a:gd name="T3" fmla="*/ 0 h 1"/>
                  <a:gd name="T4" fmla="*/ 1 w 1"/>
                  <a:gd name="T5" fmla="*/ 1 h 1"/>
                  <a:gd name="T6" fmla="*/ 1 w 1"/>
                  <a:gd name="T7" fmla="*/ 1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0"/>
                      <a:pt x="1" y="0"/>
                      <a:pt x="0" y="0"/>
                    </a:cubicBezTo>
                    <a:cubicBezTo>
                      <a:pt x="1" y="0"/>
                      <a:pt x="1" y="1"/>
                      <a:pt x="1"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5" name="Freeform 181"/>
              <p:cNvSpPr/>
              <p:nvPr/>
            </p:nvSpPr>
            <p:spPr bwMode="auto">
              <a:xfrm>
                <a:off x="8426125" y="4055364"/>
                <a:ext cx="2020" cy="3366"/>
              </a:xfrm>
              <a:custGeom>
                <a:avLst/>
                <a:gdLst>
                  <a:gd name="T0" fmla="*/ 0 w 1"/>
                  <a:gd name="T1" fmla="*/ 0 h 2"/>
                  <a:gd name="T2" fmla="*/ 0 w 1"/>
                  <a:gd name="T3" fmla="*/ 0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2"/>
                      <a:pt x="0" y="2"/>
                      <a:pt x="0" y="2"/>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6" name="Freeform 182"/>
              <p:cNvSpPr/>
              <p:nvPr/>
            </p:nvSpPr>
            <p:spPr bwMode="auto">
              <a:xfrm>
                <a:off x="8519034" y="4058730"/>
                <a:ext cx="1347" cy="2020"/>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1"/>
                      <a:pt x="0" y="1"/>
                      <a:pt x="1" y="1"/>
                    </a:cubicBezTo>
                    <a:cubicBezTo>
                      <a:pt x="1" y="1"/>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7" name="Freeform 183"/>
              <p:cNvSpPr/>
              <p:nvPr/>
            </p:nvSpPr>
            <p:spPr bwMode="auto">
              <a:xfrm>
                <a:off x="8498163" y="4066809"/>
                <a:ext cx="10772" cy="11445"/>
              </a:xfrm>
              <a:custGeom>
                <a:avLst/>
                <a:gdLst>
                  <a:gd name="T0" fmla="*/ 0 w 7"/>
                  <a:gd name="T1" fmla="*/ 0 h 7"/>
                  <a:gd name="T2" fmla="*/ 0 w 7"/>
                  <a:gd name="T3" fmla="*/ 0 h 7"/>
                  <a:gd name="T4" fmla="*/ 5 w 7"/>
                  <a:gd name="T5" fmla="*/ 6 h 7"/>
                  <a:gd name="T6" fmla="*/ 7 w 7"/>
                  <a:gd name="T7" fmla="*/ 7 h 7"/>
                  <a:gd name="T8" fmla="*/ 5 w 7"/>
                  <a:gd name="T9" fmla="*/ 4 h 7"/>
                  <a:gd name="T10" fmla="*/ 4 w 7"/>
                  <a:gd name="T11" fmla="*/ 4 h 7"/>
                  <a:gd name="T12" fmla="*/ 1 w 7"/>
                  <a:gd name="T13" fmla="*/ 0 h 7"/>
                  <a:gd name="T14" fmla="*/ 1 w 7"/>
                  <a:gd name="T15" fmla="*/ 0 h 7"/>
                  <a:gd name="T16" fmla="*/ 1 w 7"/>
                  <a:gd name="T17" fmla="*/ 0 h 7"/>
                  <a:gd name="T18" fmla="*/ 0 w 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0" y="0"/>
                    </a:moveTo>
                    <a:cubicBezTo>
                      <a:pt x="0" y="0"/>
                      <a:pt x="0" y="0"/>
                      <a:pt x="0" y="0"/>
                    </a:cubicBezTo>
                    <a:cubicBezTo>
                      <a:pt x="1" y="3"/>
                      <a:pt x="3" y="4"/>
                      <a:pt x="5" y="6"/>
                    </a:cubicBezTo>
                    <a:cubicBezTo>
                      <a:pt x="6" y="6"/>
                      <a:pt x="6" y="7"/>
                      <a:pt x="7" y="7"/>
                    </a:cubicBezTo>
                    <a:cubicBezTo>
                      <a:pt x="6" y="5"/>
                      <a:pt x="5" y="5"/>
                      <a:pt x="5" y="4"/>
                    </a:cubicBezTo>
                    <a:cubicBezTo>
                      <a:pt x="4" y="4"/>
                      <a:pt x="4" y="4"/>
                      <a:pt x="4" y="4"/>
                    </a:cubicBezTo>
                    <a:cubicBezTo>
                      <a:pt x="3" y="2"/>
                      <a:pt x="2" y="1"/>
                      <a:pt x="1" y="0"/>
                    </a:cubicBezTo>
                    <a:cubicBezTo>
                      <a:pt x="1" y="0"/>
                      <a:pt x="1" y="0"/>
                      <a:pt x="1" y="0"/>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8" name="Freeform 184"/>
              <p:cNvSpPr/>
              <p:nvPr/>
            </p:nvSpPr>
            <p:spPr bwMode="auto">
              <a:xfrm>
                <a:off x="8507589" y="4068156"/>
                <a:ext cx="134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29" name="Freeform 185"/>
              <p:cNvSpPr/>
              <p:nvPr/>
            </p:nvSpPr>
            <p:spPr bwMode="auto">
              <a:xfrm>
                <a:off x="8508935" y="4068156"/>
                <a:ext cx="3366" cy="3366"/>
              </a:xfrm>
              <a:custGeom>
                <a:avLst/>
                <a:gdLst>
                  <a:gd name="T0" fmla="*/ 1 w 2"/>
                  <a:gd name="T1" fmla="*/ 0 h 2"/>
                  <a:gd name="T2" fmla="*/ 2 w 2"/>
                  <a:gd name="T3" fmla="*/ 2 h 2"/>
                  <a:gd name="T4" fmla="*/ 2 w 2"/>
                  <a:gd name="T5" fmla="*/ 2 h 2"/>
                  <a:gd name="T6" fmla="*/ 1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1" y="0"/>
                    </a:moveTo>
                    <a:cubicBezTo>
                      <a:pt x="0" y="1"/>
                      <a:pt x="1" y="2"/>
                      <a:pt x="2" y="2"/>
                    </a:cubicBezTo>
                    <a:cubicBezTo>
                      <a:pt x="2" y="2"/>
                      <a:pt x="2" y="2"/>
                      <a:pt x="2" y="2"/>
                    </a:cubicBezTo>
                    <a:cubicBezTo>
                      <a:pt x="1" y="1"/>
                      <a:pt x="1" y="1"/>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0" name="Freeform 186"/>
              <p:cNvSpPr/>
              <p:nvPr/>
            </p:nvSpPr>
            <p:spPr bwMode="auto">
              <a:xfrm>
                <a:off x="8512301" y="4072868"/>
                <a:ext cx="2020" cy="2020"/>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1" name="Freeform 187"/>
              <p:cNvSpPr/>
              <p:nvPr/>
            </p:nvSpPr>
            <p:spPr bwMode="auto">
              <a:xfrm>
                <a:off x="8443629" y="4080947"/>
                <a:ext cx="0" cy="2020"/>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1"/>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2" name="Freeform 188"/>
              <p:cNvSpPr/>
              <p:nvPr/>
            </p:nvSpPr>
            <p:spPr bwMode="auto">
              <a:xfrm>
                <a:off x="8449015" y="4087680"/>
                <a:ext cx="4713" cy="6059"/>
              </a:xfrm>
              <a:custGeom>
                <a:avLst/>
                <a:gdLst>
                  <a:gd name="T0" fmla="*/ 1 w 3"/>
                  <a:gd name="T1" fmla="*/ 0 h 4"/>
                  <a:gd name="T2" fmla="*/ 1 w 3"/>
                  <a:gd name="T3" fmla="*/ 4 h 4"/>
                  <a:gd name="T4" fmla="*/ 1 w 3"/>
                  <a:gd name="T5" fmla="*/ 0 h 4"/>
                </a:gdLst>
                <a:ahLst/>
                <a:cxnLst>
                  <a:cxn ang="0">
                    <a:pos x="T0" y="T1"/>
                  </a:cxn>
                  <a:cxn ang="0">
                    <a:pos x="T2" y="T3"/>
                  </a:cxn>
                  <a:cxn ang="0">
                    <a:pos x="T4" y="T5"/>
                  </a:cxn>
                </a:cxnLst>
                <a:rect l="0" t="0" r="r" b="b"/>
                <a:pathLst>
                  <a:path w="3" h="4">
                    <a:moveTo>
                      <a:pt x="1" y="0"/>
                    </a:moveTo>
                    <a:cubicBezTo>
                      <a:pt x="2" y="1"/>
                      <a:pt x="0" y="2"/>
                      <a:pt x="1" y="4"/>
                    </a:cubicBezTo>
                    <a:cubicBezTo>
                      <a:pt x="1" y="2"/>
                      <a:pt x="3"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3" name="Freeform 189"/>
              <p:cNvSpPr/>
              <p:nvPr/>
            </p:nvSpPr>
            <p:spPr bwMode="auto">
              <a:xfrm>
                <a:off x="8286088" y="4089027"/>
                <a:ext cx="2020" cy="1347"/>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1"/>
                      <a:pt x="0" y="1"/>
                    </a:cubicBezTo>
                    <a:cubicBezTo>
                      <a:pt x="0"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4" name="Freeform 190"/>
              <p:cNvSpPr/>
              <p:nvPr/>
            </p:nvSpPr>
            <p:spPr bwMode="auto">
              <a:xfrm>
                <a:off x="8372264" y="4143560"/>
                <a:ext cx="6059" cy="2693"/>
              </a:xfrm>
              <a:custGeom>
                <a:avLst/>
                <a:gdLst>
                  <a:gd name="T0" fmla="*/ 3 w 4"/>
                  <a:gd name="T1" fmla="*/ 0 h 2"/>
                  <a:gd name="T2" fmla="*/ 0 w 4"/>
                  <a:gd name="T3" fmla="*/ 1 h 2"/>
                  <a:gd name="T4" fmla="*/ 2 w 4"/>
                  <a:gd name="T5" fmla="*/ 2 h 2"/>
                  <a:gd name="T6" fmla="*/ 4 w 4"/>
                  <a:gd name="T7" fmla="*/ 1 h 2"/>
                  <a:gd name="T8" fmla="*/ 3 w 4"/>
                  <a:gd name="T9" fmla="*/ 0 h 2"/>
                </a:gdLst>
                <a:ahLst/>
                <a:cxnLst>
                  <a:cxn ang="0">
                    <a:pos x="T0" y="T1"/>
                  </a:cxn>
                  <a:cxn ang="0">
                    <a:pos x="T2" y="T3"/>
                  </a:cxn>
                  <a:cxn ang="0">
                    <a:pos x="T4" y="T5"/>
                  </a:cxn>
                  <a:cxn ang="0">
                    <a:pos x="T6" y="T7"/>
                  </a:cxn>
                  <a:cxn ang="0">
                    <a:pos x="T8" y="T9"/>
                  </a:cxn>
                </a:cxnLst>
                <a:rect l="0" t="0" r="r" b="b"/>
                <a:pathLst>
                  <a:path w="4" h="2">
                    <a:moveTo>
                      <a:pt x="3" y="0"/>
                    </a:moveTo>
                    <a:cubicBezTo>
                      <a:pt x="2" y="0"/>
                      <a:pt x="0" y="0"/>
                      <a:pt x="0" y="1"/>
                    </a:cubicBezTo>
                    <a:cubicBezTo>
                      <a:pt x="1" y="2"/>
                      <a:pt x="1" y="2"/>
                      <a:pt x="2" y="2"/>
                    </a:cubicBezTo>
                    <a:cubicBezTo>
                      <a:pt x="3" y="2"/>
                      <a:pt x="3"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5" name="Freeform 191"/>
              <p:cNvSpPr/>
              <p:nvPr/>
            </p:nvSpPr>
            <p:spPr bwMode="auto">
              <a:xfrm>
                <a:off x="8512301" y="4146253"/>
                <a:ext cx="24237" cy="49821"/>
              </a:xfrm>
              <a:custGeom>
                <a:avLst/>
                <a:gdLst>
                  <a:gd name="T0" fmla="*/ 4 w 15"/>
                  <a:gd name="T1" fmla="*/ 0 h 31"/>
                  <a:gd name="T2" fmla="*/ 4 w 15"/>
                  <a:gd name="T3" fmla="*/ 0 h 31"/>
                  <a:gd name="T4" fmla="*/ 4 w 15"/>
                  <a:gd name="T5" fmla="*/ 4 h 31"/>
                  <a:gd name="T6" fmla="*/ 4 w 15"/>
                  <a:gd name="T7" fmla="*/ 5 h 31"/>
                  <a:gd name="T8" fmla="*/ 5 w 15"/>
                  <a:gd name="T9" fmla="*/ 5 h 31"/>
                  <a:gd name="T10" fmla="*/ 6 w 15"/>
                  <a:gd name="T11" fmla="*/ 9 h 31"/>
                  <a:gd name="T12" fmla="*/ 6 w 15"/>
                  <a:gd name="T13" fmla="*/ 8 h 31"/>
                  <a:gd name="T14" fmla="*/ 6 w 15"/>
                  <a:gd name="T15" fmla="*/ 9 h 31"/>
                  <a:gd name="T16" fmla="*/ 6 w 15"/>
                  <a:gd name="T17" fmla="*/ 9 h 31"/>
                  <a:gd name="T18" fmla="*/ 6 w 15"/>
                  <a:gd name="T19" fmla="*/ 10 h 31"/>
                  <a:gd name="T20" fmla="*/ 5 w 15"/>
                  <a:gd name="T21" fmla="*/ 10 h 31"/>
                  <a:gd name="T22" fmla="*/ 7 w 15"/>
                  <a:gd name="T23" fmla="*/ 12 h 31"/>
                  <a:gd name="T24" fmla="*/ 6 w 15"/>
                  <a:gd name="T25" fmla="*/ 12 h 31"/>
                  <a:gd name="T26" fmla="*/ 6 w 15"/>
                  <a:gd name="T27" fmla="*/ 15 h 31"/>
                  <a:gd name="T28" fmla="*/ 6 w 15"/>
                  <a:gd name="T29" fmla="*/ 15 h 31"/>
                  <a:gd name="T30" fmla="*/ 6 w 15"/>
                  <a:gd name="T31" fmla="*/ 16 h 31"/>
                  <a:gd name="T32" fmla="*/ 4 w 15"/>
                  <a:gd name="T33" fmla="*/ 19 h 31"/>
                  <a:gd name="T34" fmla="*/ 4 w 15"/>
                  <a:gd name="T35" fmla="*/ 19 h 31"/>
                  <a:gd name="T36" fmla="*/ 3 w 15"/>
                  <a:gd name="T37" fmla="*/ 19 h 31"/>
                  <a:gd name="T38" fmla="*/ 4 w 15"/>
                  <a:gd name="T39" fmla="*/ 24 h 31"/>
                  <a:gd name="T40" fmla="*/ 1 w 15"/>
                  <a:gd name="T41" fmla="*/ 29 h 31"/>
                  <a:gd name="T42" fmla="*/ 1 w 15"/>
                  <a:gd name="T43" fmla="*/ 29 h 31"/>
                  <a:gd name="T44" fmla="*/ 2 w 15"/>
                  <a:gd name="T45" fmla="*/ 29 h 31"/>
                  <a:gd name="T46" fmla="*/ 2 w 15"/>
                  <a:gd name="T47" fmla="*/ 31 h 31"/>
                  <a:gd name="T48" fmla="*/ 8 w 15"/>
                  <a:gd name="T49" fmla="*/ 26 h 31"/>
                  <a:gd name="T50" fmla="*/ 10 w 15"/>
                  <a:gd name="T51" fmla="*/ 23 h 31"/>
                  <a:gd name="T52" fmla="*/ 9 w 15"/>
                  <a:gd name="T53" fmla="*/ 22 h 31"/>
                  <a:gd name="T54" fmla="*/ 11 w 15"/>
                  <a:gd name="T55" fmla="*/ 21 h 31"/>
                  <a:gd name="T56" fmla="*/ 12 w 15"/>
                  <a:gd name="T57" fmla="*/ 21 h 31"/>
                  <a:gd name="T58" fmla="*/ 12 w 15"/>
                  <a:gd name="T59" fmla="*/ 21 h 31"/>
                  <a:gd name="T60" fmla="*/ 12 w 15"/>
                  <a:gd name="T61" fmla="*/ 21 h 31"/>
                  <a:gd name="T62" fmla="*/ 13 w 15"/>
                  <a:gd name="T63" fmla="*/ 21 h 31"/>
                  <a:gd name="T64" fmla="*/ 12 w 15"/>
                  <a:gd name="T65" fmla="*/ 20 h 31"/>
                  <a:gd name="T66" fmla="*/ 13 w 15"/>
                  <a:gd name="T67" fmla="*/ 19 h 31"/>
                  <a:gd name="T68" fmla="*/ 15 w 15"/>
                  <a:gd name="T69" fmla="*/ 15 h 31"/>
                  <a:gd name="T70" fmla="*/ 15 w 15"/>
                  <a:gd name="T71" fmla="*/ 15 h 31"/>
                  <a:gd name="T72" fmla="*/ 12 w 15"/>
                  <a:gd name="T73" fmla="*/ 16 h 31"/>
                  <a:gd name="T74" fmla="*/ 12 w 15"/>
                  <a:gd name="T75" fmla="*/ 16 h 31"/>
                  <a:gd name="T76" fmla="*/ 10 w 15"/>
                  <a:gd name="T77" fmla="*/ 14 h 31"/>
                  <a:gd name="T78" fmla="*/ 9 w 15"/>
                  <a:gd name="T79" fmla="*/ 10 h 31"/>
                  <a:gd name="T80" fmla="*/ 9 w 15"/>
                  <a:gd name="T81" fmla="*/ 10 h 31"/>
                  <a:gd name="T82" fmla="*/ 9 w 15"/>
                  <a:gd name="T83" fmla="*/ 10 h 31"/>
                  <a:gd name="T84" fmla="*/ 8 w 15"/>
                  <a:gd name="T85" fmla="*/ 10 h 31"/>
                  <a:gd name="T86" fmla="*/ 8 w 15"/>
                  <a:gd name="T87" fmla="*/ 10 h 31"/>
                  <a:gd name="T88" fmla="*/ 8 w 15"/>
                  <a:gd name="T89" fmla="*/ 13 h 31"/>
                  <a:gd name="T90" fmla="*/ 7 w 15"/>
                  <a:gd name="T91" fmla="*/ 11 h 31"/>
                  <a:gd name="T92" fmla="*/ 7 w 15"/>
                  <a:gd name="T93" fmla="*/ 10 h 31"/>
                  <a:gd name="T94" fmla="*/ 8 w 15"/>
                  <a:gd name="T95" fmla="*/ 9 h 31"/>
                  <a:gd name="T96" fmla="*/ 7 w 15"/>
                  <a:gd name="T97" fmla="*/ 7 h 31"/>
                  <a:gd name="T98" fmla="*/ 7 w 15"/>
                  <a:gd name="T99" fmla="*/ 7 h 31"/>
                  <a:gd name="T100" fmla="*/ 8 w 15"/>
                  <a:gd name="T101" fmla="*/ 4 h 31"/>
                  <a:gd name="T102" fmla="*/ 8 w 15"/>
                  <a:gd name="T103" fmla="*/ 4 h 31"/>
                  <a:gd name="T104" fmla="*/ 7 w 15"/>
                  <a:gd name="T105" fmla="*/ 5 h 31"/>
                  <a:gd name="T106" fmla="*/ 6 w 15"/>
                  <a:gd name="T107" fmla="*/ 3 h 31"/>
                  <a:gd name="T108" fmla="*/ 7 w 15"/>
                  <a:gd name="T109" fmla="*/ 3 h 31"/>
                  <a:gd name="T110" fmla="*/ 6 w 15"/>
                  <a:gd name="T111" fmla="*/ 2 h 31"/>
                  <a:gd name="T112" fmla="*/ 5 w 15"/>
                  <a:gd name="T113" fmla="*/ 3 h 31"/>
                  <a:gd name="T114" fmla="*/ 5 w 15"/>
                  <a:gd name="T115" fmla="*/ 3 h 31"/>
                  <a:gd name="T116" fmla="*/ 5 w 15"/>
                  <a:gd name="T117" fmla="*/ 0 h 31"/>
                  <a:gd name="T118" fmla="*/ 4 w 15"/>
                  <a:gd name="T1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31">
                    <a:moveTo>
                      <a:pt x="4" y="0"/>
                    </a:moveTo>
                    <a:cubicBezTo>
                      <a:pt x="4" y="0"/>
                      <a:pt x="4" y="0"/>
                      <a:pt x="4" y="0"/>
                    </a:cubicBezTo>
                    <a:cubicBezTo>
                      <a:pt x="4" y="1"/>
                      <a:pt x="5" y="3"/>
                      <a:pt x="4" y="4"/>
                    </a:cubicBezTo>
                    <a:cubicBezTo>
                      <a:pt x="4" y="4"/>
                      <a:pt x="5" y="4"/>
                      <a:pt x="4" y="5"/>
                    </a:cubicBezTo>
                    <a:cubicBezTo>
                      <a:pt x="5" y="5"/>
                      <a:pt x="5" y="5"/>
                      <a:pt x="5" y="5"/>
                    </a:cubicBezTo>
                    <a:cubicBezTo>
                      <a:pt x="5" y="6"/>
                      <a:pt x="5" y="8"/>
                      <a:pt x="6" y="9"/>
                    </a:cubicBezTo>
                    <a:cubicBezTo>
                      <a:pt x="6" y="9"/>
                      <a:pt x="5" y="8"/>
                      <a:pt x="6" y="8"/>
                    </a:cubicBezTo>
                    <a:cubicBezTo>
                      <a:pt x="6" y="9"/>
                      <a:pt x="6" y="9"/>
                      <a:pt x="6" y="9"/>
                    </a:cubicBezTo>
                    <a:cubicBezTo>
                      <a:pt x="6" y="9"/>
                      <a:pt x="6" y="9"/>
                      <a:pt x="6" y="9"/>
                    </a:cubicBezTo>
                    <a:cubicBezTo>
                      <a:pt x="6" y="9"/>
                      <a:pt x="6" y="10"/>
                      <a:pt x="6" y="10"/>
                    </a:cubicBezTo>
                    <a:cubicBezTo>
                      <a:pt x="6" y="10"/>
                      <a:pt x="5" y="10"/>
                      <a:pt x="5" y="10"/>
                    </a:cubicBezTo>
                    <a:cubicBezTo>
                      <a:pt x="5" y="11"/>
                      <a:pt x="7" y="11"/>
                      <a:pt x="7" y="12"/>
                    </a:cubicBezTo>
                    <a:cubicBezTo>
                      <a:pt x="6" y="12"/>
                      <a:pt x="6" y="12"/>
                      <a:pt x="6" y="12"/>
                    </a:cubicBezTo>
                    <a:cubicBezTo>
                      <a:pt x="6" y="13"/>
                      <a:pt x="6" y="14"/>
                      <a:pt x="6" y="15"/>
                    </a:cubicBezTo>
                    <a:cubicBezTo>
                      <a:pt x="6" y="15"/>
                      <a:pt x="6" y="15"/>
                      <a:pt x="6" y="15"/>
                    </a:cubicBezTo>
                    <a:cubicBezTo>
                      <a:pt x="5" y="15"/>
                      <a:pt x="5" y="16"/>
                      <a:pt x="6" y="16"/>
                    </a:cubicBezTo>
                    <a:cubicBezTo>
                      <a:pt x="4" y="16"/>
                      <a:pt x="5" y="18"/>
                      <a:pt x="4" y="19"/>
                    </a:cubicBezTo>
                    <a:cubicBezTo>
                      <a:pt x="4" y="19"/>
                      <a:pt x="4" y="19"/>
                      <a:pt x="4" y="19"/>
                    </a:cubicBezTo>
                    <a:cubicBezTo>
                      <a:pt x="4" y="19"/>
                      <a:pt x="3" y="19"/>
                      <a:pt x="3" y="19"/>
                    </a:cubicBezTo>
                    <a:cubicBezTo>
                      <a:pt x="0" y="20"/>
                      <a:pt x="2" y="23"/>
                      <a:pt x="4" y="24"/>
                    </a:cubicBezTo>
                    <a:cubicBezTo>
                      <a:pt x="4" y="27"/>
                      <a:pt x="2" y="27"/>
                      <a:pt x="1" y="29"/>
                    </a:cubicBezTo>
                    <a:cubicBezTo>
                      <a:pt x="1" y="29"/>
                      <a:pt x="1" y="29"/>
                      <a:pt x="1" y="29"/>
                    </a:cubicBezTo>
                    <a:cubicBezTo>
                      <a:pt x="1" y="29"/>
                      <a:pt x="2" y="29"/>
                      <a:pt x="2" y="29"/>
                    </a:cubicBezTo>
                    <a:cubicBezTo>
                      <a:pt x="2" y="30"/>
                      <a:pt x="2" y="30"/>
                      <a:pt x="2" y="31"/>
                    </a:cubicBezTo>
                    <a:cubicBezTo>
                      <a:pt x="5" y="30"/>
                      <a:pt x="5" y="27"/>
                      <a:pt x="8" y="26"/>
                    </a:cubicBezTo>
                    <a:cubicBezTo>
                      <a:pt x="8" y="25"/>
                      <a:pt x="9" y="24"/>
                      <a:pt x="10" y="23"/>
                    </a:cubicBezTo>
                    <a:cubicBezTo>
                      <a:pt x="9" y="22"/>
                      <a:pt x="9" y="22"/>
                      <a:pt x="9" y="22"/>
                    </a:cubicBezTo>
                    <a:cubicBezTo>
                      <a:pt x="10" y="22"/>
                      <a:pt x="10" y="21"/>
                      <a:pt x="11" y="21"/>
                    </a:cubicBezTo>
                    <a:cubicBezTo>
                      <a:pt x="11" y="21"/>
                      <a:pt x="12" y="21"/>
                      <a:pt x="12" y="21"/>
                    </a:cubicBezTo>
                    <a:cubicBezTo>
                      <a:pt x="12" y="21"/>
                      <a:pt x="12" y="21"/>
                      <a:pt x="12" y="21"/>
                    </a:cubicBezTo>
                    <a:cubicBezTo>
                      <a:pt x="12" y="21"/>
                      <a:pt x="12" y="21"/>
                      <a:pt x="12" y="21"/>
                    </a:cubicBezTo>
                    <a:cubicBezTo>
                      <a:pt x="13" y="21"/>
                      <a:pt x="13" y="21"/>
                      <a:pt x="13" y="21"/>
                    </a:cubicBezTo>
                    <a:cubicBezTo>
                      <a:pt x="12" y="21"/>
                      <a:pt x="12" y="21"/>
                      <a:pt x="12" y="20"/>
                    </a:cubicBezTo>
                    <a:cubicBezTo>
                      <a:pt x="12" y="20"/>
                      <a:pt x="12" y="19"/>
                      <a:pt x="13" y="19"/>
                    </a:cubicBezTo>
                    <a:cubicBezTo>
                      <a:pt x="15" y="19"/>
                      <a:pt x="14" y="16"/>
                      <a:pt x="15" y="15"/>
                    </a:cubicBezTo>
                    <a:cubicBezTo>
                      <a:pt x="15" y="15"/>
                      <a:pt x="14" y="15"/>
                      <a:pt x="15" y="15"/>
                    </a:cubicBezTo>
                    <a:cubicBezTo>
                      <a:pt x="13" y="15"/>
                      <a:pt x="13" y="16"/>
                      <a:pt x="12" y="16"/>
                    </a:cubicBezTo>
                    <a:cubicBezTo>
                      <a:pt x="12" y="16"/>
                      <a:pt x="12" y="16"/>
                      <a:pt x="12" y="16"/>
                    </a:cubicBezTo>
                    <a:cubicBezTo>
                      <a:pt x="11" y="16"/>
                      <a:pt x="10" y="15"/>
                      <a:pt x="10" y="14"/>
                    </a:cubicBezTo>
                    <a:cubicBezTo>
                      <a:pt x="10" y="13"/>
                      <a:pt x="9" y="11"/>
                      <a:pt x="9" y="10"/>
                    </a:cubicBezTo>
                    <a:cubicBezTo>
                      <a:pt x="9" y="10"/>
                      <a:pt x="9" y="10"/>
                      <a:pt x="9" y="10"/>
                    </a:cubicBezTo>
                    <a:cubicBezTo>
                      <a:pt x="9" y="10"/>
                      <a:pt x="9" y="10"/>
                      <a:pt x="9" y="10"/>
                    </a:cubicBezTo>
                    <a:cubicBezTo>
                      <a:pt x="9" y="10"/>
                      <a:pt x="8" y="10"/>
                      <a:pt x="8" y="10"/>
                    </a:cubicBezTo>
                    <a:cubicBezTo>
                      <a:pt x="8" y="10"/>
                      <a:pt x="8" y="10"/>
                      <a:pt x="8" y="10"/>
                    </a:cubicBezTo>
                    <a:cubicBezTo>
                      <a:pt x="9" y="11"/>
                      <a:pt x="8" y="12"/>
                      <a:pt x="8" y="13"/>
                    </a:cubicBezTo>
                    <a:cubicBezTo>
                      <a:pt x="8" y="12"/>
                      <a:pt x="7" y="11"/>
                      <a:pt x="7" y="11"/>
                    </a:cubicBezTo>
                    <a:cubicBezTo>
                      <a:pt x="7" y="11"/>
                      <a:pt x="7" y="11"/>
                      <a:pt x="7" y="10"/>
                    </a:cubicBezTo>
                    <a:cubicBezTo>
                      <a:pt x="7" y="10"/>
                      <a:pt x="7" y="9"/>
                      <a:pt x="8" y="9"/>
                    </a:cubicBezTo>
                    <a:cubicBezTo>
                      <a:pt x="7" y="8"/>
                      <a:pt x="7" y="7"/>
                      <a:pt x="7" y="7"/>
                    </a:cubicBezTo>
                    <a:cubicBezTo>
                      <a:pt x="7" y="7"/>
                      <a:pt x="7" y="7"/>
                      <a:pt x="7" y="7"/>
                    </a:cubicBezTo>
                    <a:cubicBezTo>
                      <a:pt x="8" y="7"/>
                      <a:pt x="8" y="5"/>
                      <a:pt x="8" y="4"/>
                    </a:cubicBezTo>
                    <a:cubicBezTo>
                      <a:pt x="8" y="4"/>
                      <a:pt x="8" y="4"/>
                      <a:pt x="8" y="4"/>
                    </a:cubicBezTo>
                    <a:cubicBezTo>
                      <a:pt x="7" y="4"/>
                      <a:pt x="7" y="5"/>
                      <a:pt x="7" y="5"/>
                    </a:cubicBezTo>
                    <a:cubicBezTo>
                      <a:pt x="6" y="4"/>
                      <a:pt x="7" y="4"/>
                      <a:pt x="6" y="3"/>
                    </a:cubicBezTo>
                    <a:cubicBezTo>
                      <a:pt x="7" y="3"/>
                      <a:pt x="7" y="3"/>
                      <a:pt x="7" y="3"/>
                    </a:cubicBezTo>
                    <a:cubicBezTo>
                      <a:pt x="6" y="3"/>
                      <a:pt x="6" y="2"/>
                      <a:pt x="6" y="2"/>
                    </a:cubicBezTo>
                    <a:cubicBezTo>
                      <a:pt x="5" y="2"/>
                      <a:pt x="6" y="3"/>
                      <a:pt x="5" y="3"/>
                    </a:cubicBezTo>
                    <a:cubicBezTo>
                      <a:pt x="5" y="3"/>
                      <a:pt x="5" y="3"/>
                      <a:pt x="5" y="3"/>
                    </a:cubicBezTo>
                    <a:cubicBezTo>
                      <a:pt x="5" y="2"/>
                      <a:pt x="4" y="1"/>
                      <a:pt x="5" y="0"/>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6" name="Freeform 192"/>
              <p:cNvSpPr/>
              <p:nvPr/>
            </p:nvSpPr>
            <p:spPr bwMode="auto">
              <a:xfrm>
                <a:off x="8394482" y="4168471"/>
                <a:ext cx="3366" cy="4713"/>
              </a:xfrm>
              <a:custGeom>
                <a:avLst/>
                <a:gdLst>
                  <a:gd name="T0" fmla="*/ 1 w 2"/>
                  <a:gd name="T1" fmla="*/ 0 h 3"/>
                  <a:gd name="T2" fmla="*/ 0 w 2"/>
                  <a:gd name="T3" fmla="*/ 3 h 3"/>
                  <a:gd name="T4" fmla="*/ 1 w 2"/>
                  <a:gd name="T5" fmla="*/ 0 h 3"/>
                </a:gdLst>
                <a:ahLst/>
                <a:cxnLst>
                  <a:cxn ang="0">
                    <a:pos x="T0" y="T1"/>
                  </a:cxn>
                  <a:cxn ang="0">
                    <a:pos x="T2" y="T3"/>
                  </a:cxn>
                  <a:cxn ang="0">
                    <a:pos x="T4" y="T5"/>
                  </a:cxn>
                </a:cxnLst>
                <a:rect l="0" t="0" r="r" b="b"/>
                <a:pathLst>
                  <a:path w="2" h="3">
                    <a:moveTo>
                      <a:pt x="1" y="0"/>
                    </a:moveTo>
                    <a:cubicBezTo>
                      <a:pt x="0" y="1"/>
                      <a:pt x="0" y="2"/>
                      <a:pt x="0" y="3"/>
                    </a:cubicBezTo>
                    <a:cubicBezTo>
                      <a:pt x="1" y="3"/>
                      <a:pt x="2"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7" name="Freeform 193"/>
              <p:cNvSpPr/>
              <p:nvPr/>
            </p:nvSpPr>
            <p:spPr bwMode="auto">
              <a:xfrm>
                <a:off x="8410640" y="4171837"/>
                <a:ext cx="1347" cy="3366"/>
              </a:xfrm>
              <a:custGeom>
                <a:avLst/>
                <a:gdLst>
                  <a:gd name="T0" fmla="*/ 0 w 1"/>
                  <a:gd name="T1" fmla="*/ 0 h 2"/>
                  <a:gd name="T2" fmla="*/ 0 w 1"/>
                  <a:gd name="T3" fmla="*/ 2 h 2"/>
                  <a:gd name="T4" fmla="*/ 0 w 1"/>
                  <a:gd name="T5" fmla="*/ 2 h 2"/>
                  <a:gd name="T6" fmla="*/ 1 w 1"/>
                  <a:gd name="T7" fmla="*/ 2 h 2"/>
                  <a:gd name="T8" fmla="*/ 1 w 1"/>
                  <a:gd name="T9" fmla="*/ 2 h 2"/>
                  <a:gd name="T10" fmla="*/ 1 w 1"/>
                  <a:gd name="T11" fmla="*/ 2 h 2"/>
                  <a:gd name="T12" fmla="*/ 0 w 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0" y="0"/>
                    </a:moveTo>
                    <a:cubicBezTo>
                      <a:pt x="0" y="1"/>
                      <a:pt x="0" y="1"/>
                      <a:pt x="0" y="2"/>
                    </a:cubicBezTo>
                    <a:cubicBezTo>
                      <a:pt x="0" y="2"/>
                      <a:pt x="0" y="2"/>
                      <a:pt x="0" y="2"/>
                    </a:cubicBezTo>
                    <a:cubicBezTo>
                      <a:pt x="1" y="2"/>
                      <a:pt x="1" y="2"/>
                      <a:pt x="1" y="2"/>
                    </a:cubicBezTo>
                    <a:cubicBezTo>
                      <a:pt x="1" y="2"/>
                      <a:pt x="1" y="2"/>
                      <a:pt x="1" y="2"/>
                    </a:cubicBezTo>
                    <a:cubicBezTo>
                      <a:pt x="1" y="2"/>
                      <a:pt x="1" y="2"/>
                      <a:pt x="1" y="2"/>
                    </a:cubicBezTo>
                    <a:cubicBezTo>
                      <a:pt x="1" y="1"/>
                      <a:pt x="1"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8" name="Freeform 194"/>
              <p:cNvSpPr/>
              <p:nvPr/>
            </p:nvSpPr>
            <p:spPr bwMode="auto">
              <a:xfrm>
                <a:off x="8410640" y="4175203"/>
                <a:ext cx="1347" cy="1347"/>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0" y="0"/>
                    </a:cubicBezTo>
                    <a:cubicBezTo>
                      <a:pt x="0" y="1"/>
                      <a:pt x="0" y="1"/>
                      <a:pt x="1" y="1"/>
                    </a:cubicBezTo>
                    <a:cubicBezTo>
                      <a:pt x="1" y="1"/>
                      <a:pt x="1" y="1"/>
                      <a:pt x="1"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39" name="Freeform 195"/>
              <p:cNvSpPr/>
              <p:nvPr/>
            </p:nvSpPr>
            <p:spPr bwMode="auto">
              <a:xfrm>
                <a:off x="8395828" y="4176550"/>
                <a:ext cx="14812" cy="20871"/>
              </a:xfrm>
              <a:custGeom>
                <a:avLst/>
                <a:gdLst>
                  <a:gd name="T0" fmla="*/ 0 w 9"/>
                  <a:gd name="T1" fmla="*/ 0 h 13"/>
                  <a:gd name="T2" fmla="*/ 0 w 9"/>
                  <a:gd name="T3" fmla="*/ 7 h 13"/>
                  <a:gd name="T4" fmla="*/ 0 w 9"/>
                  <a:gd name="T5" fmla="*/ 7 h 13"/>
                  <a:gd name="T6" fmla="*/ 0 w 9"/>
                  <a:gd name="T7" fmla="*/ 7 h 13"/>
                  <a:gd name="T8" fmla="*/ 0 w 9"/>
                  <a:gd name="T9" fmla="*/ 6 h 13"/>
                  <a:gd name="T10" fmla="*/ 0 w 9"/>
                  <a:gd name="T11" fmla="*/ 6 h 13"/>
                  <a:gd name="T12" fmla="*/ 0 w 9"/>
                  <a:gd name="T13" fmla="*/ 12 h 13"/>
                  <a:gd name="T14" fmla="*/ 0 w 9"/>
                  <a:gd name="T15" fmla="*/ 12 h 13"/>
                  <a:gd name="T16" fmla="*/ 1 w 9"/>
                  <a:gd name="T17" fmla="*/ 12 h 13"/>
                  <a:gd name="T18" fmla="*/ 1 w 9"/>
                  <a:gd name="T19" fmla="*/ 12 h 13"/>
                  <a:gd name="T20" fmla="*/ 2 w 9"/>
                  <a:gd name="T21" fmla="*/ 12 h 13"/>
                  <a:gd name="T22" fmla="*/ 2 w 9"/>
                  <a:gd name="T23" fmla="*/ 13 h 13"/>
                  <a:gd name="T24" fmla="*/ 3 w 9"/>
                  <a:gd name="T25" fmla="*/ 11 h 13"/>
                  <a:gd name="T26" fmla="*/ 3 w 9"/>
                  <a:gd name="T27" fmla="*/ 11 h 13"/>
                  <a:gd name="T28" fmla="*/ 4 w 9"/>
                  <a:gd name="T29" fmla="*/ 10 h 13"/>
                  <a:gd name="T30" fmla="*/ 5 w 9"/>
                  <a:gd name="T31" fmla="*/ 10 h 13"/>
                  <a:gd name="T32" fmla="*/ 5 w 9"/>
                  <a:gd name="T33" fmla="*/ 10 h 13"/>
                  <a:gd name="T34" fmla="*/ 6 w 9"/>
                  <a:gd name="T35" fmla="*/ 10 h 13"/>
                  <a:gd name="T36" fmla="*/ 6 w 9"/>
                  <a:gd name="T37" fmla="*/ 10 h 13"/>
                  <a:gd name="T38" fmla="*/ 5 w 9"/>
                  <a:gd name="T39" fmla="*/ 10 h 13"/>
                  <a:gd name="T40" fmla="*/ 5 w 9"/>
                  <a:gd name="T41" fmla="*/ 10 h 13"/>
                  <a:gd name="T42" fmla="*/ 5 w 9"/>
                  <a:gd name="T43" fmla="*/ 11 h 13"/>
                  <a:gd name="T44" fmla="*/ 5 w 9"/>
                  <a:gd name="T45" fmla="*/ 11 h 13"/>
                  <a:gd name="T46" fmla="*/ 6 w 9"/>
                  <a:gd name="T47" fmla="*/ 10 h 13"/>
                  <a:gd name="T48" fmla="*/ 7 w 9"/>
                  <a:gd name="T49" fmla="*/ 8 h 13"/>
                  <a:gd name="T50" fmla="*/ 8 w 9"/>
                  <a:gd name="T51" fmla="*/ 6 h 13"/>
                  <a:gd name="T52" fmla="*/ 8 w 9"/>
                  <a:gd name="T53" fmla="*/ 7 h 13"/>
                  <a:gd name="T54" fmla="*/ 9 w 9"/>
                  <a:gd name="T55" fmla="*/ 2 h 13"/>
                  <a:gd name="T56" fmla="*/ 9 w 9"/>
                  <a:gd name="T57" fmla="*/ 1 h 13"/>
                  <a:gd name="T58" fmla="*/ 5 w 9"/>
                  <a:gd name="T59" fmla="*/ 2 h 13"/>
                  <a:gd name="T60" fmla="*/ 2 w 9"/>
                  <a:gd name="T61" fmla="*/ 0 h 13"/>
                  <a:gd name="T62" fmla="*/ 2 w 9"/>
                  <a:gd name="T63" fmla="*/ 1 h 13"/>
                  <a:gd name="T64" fmla="*/ 0 w 9"/>
                  <a:gd name="T6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 h="13">
                    <a:moveTo>
                      <a:pt x="0" y="0"/>
                    </a:moveTo>
                    <a:cubicBezTo>
                      <a:pt x="0" y="2"/>
                      <a:pt x="0" y="5"/>
                      <a:pt x="0" y="7"/>
                    </a:cubicBezTo>
                    <a:cubicBezTo>
                      <a:pt x="0" y="7"/>
                      <a:pt x="0" y="7"/>
                      <a:pt x="0" y="7"/>
                    </a:cubicBezTo>
                    <a:cubicBezTo>
                      <a:pt x="0" y="7"/>
                      <a:pt x="0" y="7"/>
                      <a:pt x="0" y="7"/>
                    </a:cubicBezTo>
                    <a:cubicBezTo>
                      <a:pt x="0" y="6"/>
                      <a:pt x="0" y="6"/>
                      <a:pt x="0" y="6"/>
                    </a:cubicBezTo>
                    <a:cubicBezTo>
                      <a:pt x="0" y="6"/>
                      <a:pt x="0" y="6"/>
                      <a:pt x="0" y="6"/>
                    </a:cubicBezTo>
                    <a:cubicBezTo>
                      <a:pt x="0" y="9"/>
                      <a:pt x="0" y="10"/>
                      <a:pt x="0" y="12"/>
                    </a:cubicBezTo>
                    <a:cubicBezTo>
                      <a:pt x="0" y="12"/>
                      <a:pt x="0" y="12"/>
                      <a:pt x="0" y="12"/>
                    </a:cubicBezTo>
                    <a:cubicBezTo>
                      <a:pt x="0" y="12"/>
                      <a:pt x="1" y="12"/>
                      <a:pt x="1" y="12"/>
                    </a:cubicBezTo>
                    <a:cubicBezTo>
                      <a:pt x="1" y="12"/>
                      <a:pt x="1" y="12"/>
                      <a:pt x="1" y="12"/>
                    </a:cubicBezTo>
                    <a:cubicBezTo>
                      <a:pt x="1" y="12"/>
                      <a:pt x="2" y="12"/>
                      <a:pt x="2" y="12"/>
                    </a:cubicBezTo>
                    <a:cubicBezTo>
                      <a:pt x="2" y="12"/>
                      <a:pt x="2" y="12"/>
                      <a:pt x="2" y="13"/>
                    </a:cubicBezTo>
                    <a:cubicBezTo>
                      <a:pt x="3" y="12"/>
                      <a:pt x="3" y="11"/>
                      <a:pt x="3" y="11"/>
                    </a:cubicBezTo>
                    <a:cubicBezTo>
                      <a:pt x="3" y="11"/>
                      <a:pt x="3" y="11"/>
                      <a:pt x="3" y="11"/>
                    </a:cubicBezTo>
                    <a:cubicBezTo>
                      <a:pt x="4" y="11"/>
                      <a:pt x="4" y="10"/>
                      <a:pt x="4" y="10"/>
                    </a:cubicBezTo>
                    <a:cubicBezTo>
                      <a:pt x="5" y="10"/>
                      <a:pt x="5" y="10"/>
                      <a:pt x="5" y="10"/>
                    </a:cubicBezTo>
                    <a:cubicBezTo>
                      <a:pt x="5" y="10"/>
                      <a:pt x="5" y="10"/>
                      <a:pt x="5" y="10"/>
                    </a:cubicBezTo>
                    <a:cubicBezTo>
                      <a:pt x="5" y="10"/>
                      <a:pt x="6" y="10"/>
                      <a:pt x="6" y="10"/>
                    </a:cubicBezTo>
                    <a:cubicBezTo>
                      <a:pt x="6" y="10"/>
                      <a:pt x="6" y="10"/>
                      <a:pt x="6" y="10"/>
                    </a:cubicBezTo>
                    <a:cubicBezTo>
                      <a:pt x="5" y="10"/>
                      <a:pt x="5" y="10"/>
                      <a:pt x="5" y="10"/>
                    </a:cubicBezTo>
                    <a:cubicBezTo>
                      <a:pt x="5" y="10"/>
                      <a:pt x="5" y="10"/>
                      <a:pt x="5" y="10"/>
                    </a:cubicBezTo>
                    <a:cubicBezTo>
                      <a:pt x="5" y="10"/>
                      <a:pt x="5" y="10"/>
                      <a:pt x="5" y="11"/>
                    </a:cubicBezTo>
                    <a:cubicBezTo>
                      <a:pt x="5" y="11"/>
                      <a:pt x="5" y="11"/>
                      <a:pt x="5" y="11"/>
                    </a:cubicBezTo>
                    <a:cubicBezTo>
                      <a:pt x="6" y="11"/>
                      <a:pt x="6" y="10"/>
                      <a:pt x="6" y="10"/>
                    </a:cubicBezTo>
                    <a:cubicBezTo>
                      <a:pt x="6" y="9"/>
                      <a:pt x="6" y="8"/>
                      <a:pt x="7" y="8"/>
                    </a:cubicBezTo>
                    <a:cubicBezTo>
                      <a:pt x="7" y="7"/>
                      <a:pt x="7" y="7"/>
                      <a:pt x="8" y="6"/>
                    </a:cubicBezTo>
                    <a:cubicBezTo>
                      <a:pt x="8" y="7"/>
                      <a:pt x="8" y="7"/>
                      <a:pt x="8" y="7"/>
                    </a:cubicBezTo>
                    <a:cubicBezTo>
                      <a:pt x="8" y="5"/>
                      <a:pt x="9" y="4"/>
                      <a:pt x="9" y="2"/>
                    </a:cubicBezTo>
                    <a:cubicBezTo>
                      <a:pt x="9" y="1"/>
                      <a:pt x="9" y="1"/>
                      <a:pt x="9" y="1"/>
                    </a:cubicBezTo>
                    <a:cubicBezTo>
                      <a:pt x="8" y="1"/>
                      <a:pt x="6" y="2"/>
                      <a:pt x="5" y="2"/>
                    </a:cubicBezTo>
                    <a:cubicBezTo>
                      <a:pt x="4" y="2"/>
                      <a:pt x="2" y="2"/>
                      <a:pt x="2" y="0"/>
                    </a:cubicBezTo>
                    <a:cubicBezTo>
                      <a:pt x="2" y="1"/>
                      <a:pt x="2" y="1"/>
                      <a:pt x="2" y="1"/>
                    </a:cubicBezTo>
                    <a:cubicBezTo>
                      <a:pt x="1" y="0"/>
                      <a:pt x="1"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0" name="Freeform 196"/>
              <p:cNvSpPr/>
              <p:nvPr/>
            </p:nvSpPr>
            <p:spPr bwMode="auto">
              <a:xfrm>
                <a:off x="8510955" y="4189342"/>
                <a:ext cx="134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1" name="Freeform 197"/>
              <p:cNvSpPr/>
              <p:nvPr/>
            </p:nvSpPr>
            <p:spPr bwMode="auto">
              <a:xfrm>
                <a:off x="8401214" y="4194054"/>
                <a:ext cx="2693" cy="202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0"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2" name="Freeform 198"/>
              <p:cNvSpPr/>
              <p:nvPr/>
            </p:nvSpPr>
            <p:spPr bwMode="auto">
              <a:xfrm>
                <a:off x="8472579" y="4226371"/>
                <a:ext cx="3366" cy="4713"/>
              </a:xfrm>
              <a:custGeom>
                <a:avLst/>
                <a:gdLst>
                  <a:gd name="T0" fmla="*/ 1 w 2"/>
                  <a:gd name="T1" fmla="*/ 0 h 3"/>
                  <a:gd name="T2" fmla="*/ 1 w 2"/>
                  <a:gd name="T3" fmla="*/ 1 h 3"/>
                  <a:gd name="T4" fmla="*/ 1 w 2"/>
                  <a:gd name="T5" fmla="*/ 2 h 3"/>
                  <a:gd name="T6" fmla="*/ 0 w 2"/>
                  <a:gd name="T7" fmla="*/ 3 h 3"/>
                  <a:gd name="T8" fmla="*/ 2 w 2"/>
                  <a:gd name="T9" fmla="*/ 2 h 3"/>
                  <a:gd name="T10" fmla="*/ 2 w 2"/>
                  <a:gd name="T11" fmla="*/ 2 h 3"/>
                  <a:gd name="T12" fmla="*/ 1 w 2"/>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cubicBezTo>
                      <a:pt x="1" y="0"/>
                      <a:pt x="1" y="0"/>
                      <a:pt x="1" y="1"/>
                    </a:cubicBezTo>
                    <a:cubicBezTo>
                      <a:pt x="1" y="1"/>
                      <a:pt x="1" y="1"/>
                      <a:pt x="1" y="2"/>
                    </a:cubicBezTo>
                    <a:cubicBezTo>
                      <a:pt x="0" y="2"/>
                      <a:pt x="0" y="3"/>
                      <a:pt x="0" y="3"/>
                    </a:cubicBezTo>
                    <a:cubicBezTo>
                      <a:pt x="0" y="3"/>
                      <a:pt x="1" y="3"/>
                      <a:pt x="2" y="2"/>
                    </a:cubicBezTo>
                    <a:cubicBezTo>
                      <a:pt x="2" y="2"/>
                      <a:pt x="1" y="2"/>
                      <a:pt x="2" y="2"/>
                    </a:cubicBezTo>
                    <a:cubicBezTo>
                      <a:pt x="2" y="2"/>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3" name="Freeform 199"/>
              <p:cNvSpPr/>
              <p:nvPr/>
            </p:nvSpPr>
            <p:spPr bwMode="auto">
              <a:xfrm>
                <a:off x="8455075" y="4254647"/>
                <a:ext cx="1347" cy="1347"/>
              </a:xfrm>
              <a:custGeom>
                <a:avLst/>
                <a:gdLst>
                  <a:gd name="T0" fmla="*/ 1 w 1"/>
                  <a:gd name="T1" fmla="*/ 0 h 1"/>
                  <a:gd name="T2" fmla="*/ 0 w 1"/>
                  <a:gd name="T3" fmla="*/ 1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1"/>
                    </a:cubicBezTo>
                    <a:cubicBezTo>
                      <a:pt x="1" y="1"/>
                      <a:pt x="1" y="1"/>
                      <a:pt x="1" y="1"/>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4" name="Freeform 200"/>
              <p:cNvSpPr/>
              <p:nvPr/>
            </p:nvSpPr>
            <p:spPr bwMode="auto">
              <a:xfrm>
                <a:off x="8459787" y="4270805"/>
                <a:ext cx="3366" cy="1347"/>
              </a:xfrm>
              <a:custGeom>
                <a:avLst/>
                <a:gdLst>
                  <a:gd name="T0" fmla="*/ 1 w 2"/>
                  <a:gd name="T1" fmla="*/ 0 h 1"/>
                  <a:gd name="T2" fmla="*/ 1 w 2"/>
                  <a:gd name="T3" fmla="*/ 1 h 1"/>
                  <a:gd name="T4" fmla="*/ 0 w 2"/>
                  <a:gd name="T5" fmla="*/ 1 h 1"/>
                  <a:gd name="T6" fmla="*/ 1 w 2"/>
                  <a:gd name="T7" fmla="*/ 1 h 1"/>
                  <a:gd name="T8" fmla="*/ 1 w 2"/>
                  <a:gd name="T9" fmla="*/ 1 h 1"/>
                  <a:gd name="T10" fmla="*/ 1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1" y="0"/>
                    </a:moveTo>
                    <a:cubicBezTo>
                      <a:pt x="1" y="0"/>
                      <a:pt x="1" y="1"/>
                      <a:pt x="1" y="1"/>
                    </a:cubicBezTo>
                    <a:cubicBezTo>
                      <a:pt x="0" y="1"/>
                      <a:pt x="0" y="1"/>
                      <a:pt x="0" y="1"/>
                    </a:cubicBezTo>
                    <a:cubicBezTo>
                      <a:pt x="0" y="1"/>
                      <a:pt x="1" y="1"/>
                      <a:pt x="1" y="1"/>
                    </a:cubicBezTo>
                    <a:cubicBezTo>
                      <a:pt x="1" y="1"/>
                      <a:pt x="1" y="1"/>
                      <a:pt x="1" y="1"/>
                    </a:cubicBezTo>
                    <a:cubicBezTo>
                      <a:pt x="1"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 name="Freeform 201"/>
              <p:cNvSpPr/>
              <p:nvPr/>
            </p:nvSpPr>
            <p:spPr bwMode="auto">
              <a:xfrm>
                <a:off x="8354760" y="3683054"/>
                <a:ext cx="26930" cy="59246"/>
              </a:xfrm>
              <a:custGeom>
                <a:avLst/>
                <a:gdLst>
                  <a:gd name="T0" fmla="*/ 1 w 17"/>
                  <a:gd name="T1" fmla="*/ 0 h 37"/>
                  <a:gd name="T2" fmla="*/ 1 w 17"/>
                  <a:gd name="T3" fmla="*/ 1 h 37"/>
                  <a:gd name="T4" fmla="*/ 1 w 17"/>
                  <a:gd name="T5" fmla="*/ 1 h 37"/>
                  <a:gd name="T6" fmla="*/ 0 w 17"/>
                  <a:gd name="T7" fmla="*/ 1 h 37"/>
                  <a:gd name="T8" fmla="*/ 0 w 17"/>
                  <a:gd name="T9" fmla="*/ 1 h 37"/>
                  <a:gd name="T10" fmla="*/ 0 w 17"/>
                  <a:gd name="T11" fmla="*/ 1 h 37"/>
                  <a:gd name="T12" fmla="*/ 2 w 17"/>
                  <a:gd name="T13" fmla="*/ 3 h 37"/>
                  <a:gd name="T14" fmla="*/ 2 w 17"/>
                  <a:gd name="T15" fmla="*/ 3 h 37"/>
                  <a:gd name="T16" fmla="*/ 2 w 17"/>
                  <a:gd name="T17" fmla="*/ 5 h 37"/>
                  <a:gd name="T18" fmla="*/ 2 w 17"/>
                  <a:gd name="T19" fmla="*/ 5 h 37"/>
                  <a:gd name="T20" fmla="*/ 2 w 17"/>
                  <a:gd name="T21" fmla="*/ 5 h 37"/>
                  <a:gd name="T22" fmla="*/ 1 w 17"/>
                  <a:gd name="T23" fmla="*/ 5 h 37"/>
                  <a:gd name="T24" fmla="*/ 1 w 17"/>
                  <a:gd name="T25" fmla="*/ 5 h 37"/>
                  <a:gd name="T26" fmla="*/ 1 w 17"/>
                  <a:gd name="T27" fmla="*/ 5 h 37"/>
                  <a:gd name="T28" fmla="*/ 2 w 17"/>
                  <a:gd name="T29" fmla="*/ 8 h 37"/>
                  <a:gd name="T30" fmla="*/ 4 w 17"/>
                  <a:gd name="T31" fmla="*/ 13 h 37"/>
                  <a:gd name="T32" fmla="*/ 6 w 17"/>
                  <a:gd name="T33" fmla="*/ 17 h 37"/>
                  <a:gd name="T34" fmla="*/ 9 w 17"/>
                  <a:gd name="T35" fmla="*/ 26 h 37"/>
                  <a:gd name="T36" fmla="*/ 11 w 17"/>
                  <a:gd name="T37" fmla="*/ 30 h 37"/>
                  <a:gd name="T38" fmla="*/ 12 w 17"/>
                  <a:gd name="T39" fmla="*/ 33 h 37"/>
                  <a:gd name="T40" fmla="*/ 12 w 17"/>
                  <a:gd name="T41" fmla="*/ 36 h 37"/>
                  <a:gd name="T42" fmla="*/ 14 w 17"/>
                  <a:gd name="T43" fmla="*/ 37 h 37"/>
                  <a:gd name="T44" fmla="*/ 14 w 17"/>
                  <a:gd name="T45" fmla="*/ 37 h 37"/>
                  <a:gd name="T46" fmla="*/ 14 w 17"/>
                  <a:gd name="T47" fmla="*/ 34 h 37"/>
                  <a:gd name="T48" fmla="*/ 15 w 17"/>
                  <a:gd name="T49" fmla="*/ 35 h 37"/>
                  <a:gd name="T50" fmla="*/ 16 w 17"/>
                  <a:gd name="T51" fmla="*/ 34 h 37"/>
                  <a:gd name="T52" fmla="*/ 17 w 17"/>
                  <a:gd name="T53" fmla="*/ 36 h 37"/>
                  <a:gd name="T54" fmla="*/ 16 w 17"/>
                  <a:gd name="T55" fmla="*/ 33 h 37"/>
                  <a:gd name="T56" fmla="*/ 16 w 17"/>
                  <a:gd name="T57" fmla="*/ 33 h 37"/>
                  <a:gd name="T58" fmla="*/ 15 w 17"/>
                  <a:gd name="T59" fmla="*/ 33 h 37"/>
                  <a:gd name="T60" fmla="*/ 12 w 17"/>
                  <a:gd name="T61" fmla="*/ 30 h 37"/>
                  <a:gd name="T62" fmla="*/ 11 w 17"/>
                  <a:gd name="T63" fmla="*/ 24 h 37"/>
                  <a:gd name="T64" fmla="*/ 12 w 17"/>
                  <a:gd name="T65" fmla="*/ 23 h 37"/>
                  <a:gd name="T66" fmla="*/ 12 w 17"/>
                  <a:gd name="T67" fmla="*/ 23 h 37"/>
                  <a:gd name="T68" fmla="*/ 16 w 17"/>
                  <a:gd name="T69" fmla="*/ 25 h 37"/>
                  <a:gd name="T70" fmla="*/ 9 w 17"/>
                  <a:gd name="T71" fmla="*/ 14 h 37"/>
                  <a:gd name="T72" fmla="*/ 8 w 17"/>
                  <a:gd name="T73" fmla="*/ 13 h 37"/>
                  <a:gd name="T74" fmla="*/ 8 w 17"/>
                  <a:gd name="T75" fmla="*/ 13 h 37"/>
                  <a:gd name="T76" fmla="*/ 8 w 17"/>
                  <a:gd name="T77" fmla="*/ 13 h 37"/>
                  <a:gd name="T78" fmla="*/ 8 w 17"/>
                  <a:gd name="T79" fmla="*/ 13 h 37"/>
                  <a:gd name="T80" fmla="*/ 8 w 17"/>
                  <a:gd name="T81" fmla="*/ 13 h 37"/>
                  <a:gd name="T82" fmla="*/ 6 w 17"/>
                  <a:gd name="T83" fmla="*/ 10 h 37"/>
                  <a:gd name="T84" fmla="*/ 6 w 17"/>
                  <a:gd name="T85" fmla="*/ 9 h 37"/>
                  <a:gd name="T86" fmla="*/ 5 w 17"/>
                  <a:gd name="T87" fmla="*/ 6 h 37"/>
                  <a:gd name="T88" fmla="*/ 5 w 17"/>
                  <a:gd name="T89" fmla="*/ 6 h 37"/>
                  <a:gd name="T90" fmla="*/ 6 w 17"/>
                  <a:gd name="T91" fmla="*/ 6 h 37"/>
                  <a:gd name="T92" fmla="*/ 2 w 17"/>
                  <a:gd name="T93" fmla="*/ 3 h 37"/>
                  <a:gd name="T94" fmla="*/ 2 w 17"/>
                  <a:gd name="T95" fmla="*/ 2 h 37"/>
                  <a:gd name="T96" fmla="*/ 1 w 17"/>
                  <a:gd name="T9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 h="37">
                    <a:moveTo>
                      <a:pt x="1" y="0"/>
                    </a:moveTo>
                    <a:cubicBezTo>
                      <a:pt x="1" y="1"/>
                      <a:pt x="1" y="1"/>
                      <a:pt x="1" y="1"/>
                    </a:cubicBezTo>
                    <a:cubicBezTo>
                      <a:pt x="1" y="1"/>
                      <a:pt x="1" y="1"/>
                      <a:pt x="1" y="1"/>
                    </a:cubicBezTo>
                    <a:cubicBezTo>
                      <a:pt x="1" y="1"/>
                      <a:pt x="0" y="1"/>
                      <a:pt x="0" y="1"/>
                    </a:cubicBezTo>
                    <a:cubicBezTo>
                      <a:pt x="0" y="1"/>
                      <a:pt x="0" y="1"/>
                      <a:pt x="0" y="1"/>
                    </a:cubicBezTo>
                    <a:cubicBezTo>
                      <a:pt x="0" y="1"/>
                      <a:pt x="0" y="1"/>
                      <a:pt x="0" y="1"/>
                    </a:cubicBezTo>
                    <a:cubicBezTo>
                      <a:pt x="0" y="2"/>
                      <a:pt x="2" y="2"/>
                      <a:pt x="2" y="3"/>
                    </a:cubicBezTo>
                    <a:cubicBezTo>
                      <a:pt x="2" y="3"/>
                      <a:pt x="2" y="3"/>
                      <a:pt x="2" y="3"/>
                    </a:cubicBezTo>
                    <a:cubicBezTo>
                      <a:pt x="2" y="4"/>
                      <a:pt x="2" y="4"/>
                      <a:pt x="2" y="5"/>
                    </a:cubicBezTo>
                    <a:cubicBezTo>
                      <a:pt x="2" y="5"/>
                      <a:pt x="2" y="5"/>
                      <a:pt x="2" y="5"/>
                    </a:cubicBezTo>
                    <a:cubicBezTo>
                      <a:pt x="2" y="5"/>
                      <a:pt x="2" y="5"/>
                      <a:pt x="2" y="5"/>
                    </a:cubicBezTo>
                    <a:cubicBezTo>
                      <a:pt x="1" y="5"/>
                      <a:pt x="1" y="5"/>
                      <a:pt x="1" y="5"/>
                    </a:cubicBezTo>
                    <a:cubicBezTo>
                      <a:pt x="1" y="5"/>
                      <a:pt x="1" y="5"/>
                      <a:pt x="1" y="5"/>
                    </a:cubicBezTo>
                    <a:cubicBezTo>
                      <a:pt x="1" y="5"/>
                      <a:pt x="1" y="5"/>
                      <a:pt x="1" y="5"/>
                    </a:cubicBezTo>
                    <a:cubicBezTo>
                      <a:pt x="1" y="6"/>
                      <a:pt x="2" y="7"/>
                      <a:pt x="2" y="8"/>
                    </a:cubicBezTo>
                    <a:cubicBezTo>
                      <a:pt x="3" y="10"/>
                      <a:pt x="2" y="12"/>
                      <a:pt x="4" y="13"/>
                    </a:cubicBezTo>
                    <a:cubicBezTo>
                      <a:pt x="4" y="14"/>
                      <a:pt x="7" y="14"/>
                      <a:pt x="6" y="17"/>
                    </a:cubicBezTo>
                    <a:cubicBezTo>
                      <a:pt x="8" y="19"/>
                      <a:pt x="9" y="22"/>
                      <a:pt x="9" y="26"/>
                    </a:cubicBezTo>
                    <a:cubicBezTo>
                      <a:pt x="10" y="27"/>
                      <a:pt x="10" y="28"/>
                      <a:pt x="11" y="30"/>
                    </a:cubicBezTo>
                    <a:cubicBezTo>
                      <a:pt x="11" y="31"/>
                      <a:pt x="12" y="32"/>
                      <a:pt x="12" y="33"/>
                    </a:cubicBezTo>
                    <a:cubicBezTo>
                      <a:pt x="12" y="34"/>
                      <a:pt x="12" y="35"/>
                      <a:pt x="12" y="36"/>
                    </a:cubicBezTo>
                    <a:cubicBezTo>
                      <a:pt x="12" y="36"/>
                      <a:pt x="13" y="37"/>
                      <a:pt x="14" y="37"/>
                    </a:cubicBezTo>
                    <a:cubicBezTo>
                      <a:pt x="14" y="37"/>
                      <a:pt x="14" y="37"/>
                      <a:pt x="14" y="37"/>
                    </a:cubicBezTo>
                    <a:cubicBezTo>
                      <a:pt x="14" y="36"/>
                      <a:pt x="13" y="35"/>
                      <a:pt x="14" y="34"/>
                    </a:cubicBezTo>
                    <a:cubicBezTo>
                      <a:pt x="14" y="35"/>
                      <a:pt x="14" y="35"/>
                      <a:pt x="15" y="35"/>
                    </a:cubicBezTo>
                    <a:cubicBezTo>
                      <a:pt x="15" y="35"/>
                      <a:pt x="16" y="34"/>
                      <a:pt x="16" y="34"/>
                    </a:cubicBezTo>
                    <a:cubicBezTo>
                      <a:pt x="16" y="35"/>
                      <a:pt x="16" y="36"/>
                      <a:pt x="17" y="36"/>
                    </a:cubicBezTo>
                    <a:cubicBezTo>
                      <a:pt x="17" y="35"/>
                      <a:pt x="16" y="34"/>
                      <a:pt x="16" y="33"/>
                    </a:cubicBezTo>
                    <a:cubicBezTo>
                      <a:pt x="16" y="33"/>
                      <a:pt x="16" y="33"/>
                      <a:pt x="16" y="33"/>
                    </a:cubicBezTo>
                    <a:cubicBezTo>
                      <a:pt x="15" y="33"/>
                      <a:pt x="15" y="33"/>
                      <a:pt x="15" y="33"/>
                    </a:cubicBezTo>
                    <a:cubicBezTo>
                      <a:pt x="14" y="32"/>
                      <a:pt x="13" y="31"/>
                      <a:pt x="12" y="30"/>
                    </a:cubicBezTo>
                    <a:cubicBezTo>
                      <a:pt x="11" y="29"/>
                      <a:pt x="12" y="26"/>
                      <a:pt x="11" y="24"/>
                    </a:cubicBezTo>
                    <a:cubicBezTo>
                      <a:pt x="11" y="24"/>
                      <a:pt x="11" y="23"/>
                      <a:pt x="12" y="23"/>
                    </a:cubicBezTo>
                    <a:cubicBezTo>
                      <a:pt x="12" y="23"/>
                      <a:pt x="12" y="23"/>
                      <a:pt x="12" y="23"/>
                    </a:cubicBezTo>
                    <a:cubicBezTo>
                      <a:pt x="14" y="23"/>
                      <a:pt x="15" y="25"/>
                      <a:pt x="16" y="25"/>
                    </a:cubicBezTo>
                    <a:cubicBezTo>
                      <a:pt x="13" y="22"/>
                      <a:pt x="11" y="18"/>
                      <a:pt x="9" y="14"/>
                    </a:cubicBezTo>
                    <a:cubicBezTo>
                      <a:pt x="9" y="14"/>
                      <a:pt x="8" y="14"/>
                      <a:pt x="8" y="13"/>
                    </a:cubicBezTo>
                    <a:cubicBezTo>
                      <a:pt x="8" y="13"/>
                      <a:pt x="8" y="13"/>
                      <a:pt x="8" y="13"/>
                    </a:cubicBezTo>
                    <a:cubicBezTo>
                      <a:pt x="8" y="13"/>
                      <a:pt x="8" y="13"/>
                      <a:pt x="8" y="13"/>
                    </a:cubicBezTo>
                    <a:cubicBezTo>
                      <a:pt x="8" y="13"/>
                      <a:pt x="8" y="13"/>
                      <a:pt x="8" y="13"/>
                    </a:cubicBezTo>
                    <a:cubicBezTo>
                      <a:pt x="8" y="13"/>
                      <a:pt x="8" y="13"/>
                      <a:pt x="8" y="13"/>
                    </a:cubicBezTo>
                    <a:cubicBezTo>
                      <a:pt x="8" y="12"/>
                      <a:pt x="6" y="11"/>
                      <a:pt x="6" y="10"/>
                    </a:cubicBezTo>
                    <a:cubicBezTo>
                      <a:pt x="6" y="10"/>
                      <a:pt x="6" y="9"/>
                      <a:pt x="6" y="9"/>
                    </a:cubicBezTo>
                    <a:cubicBezTo>
                      <a:pt x="6" y="7"/>
                      <a:pt x="5" y="7"/>
                      <a:pt x="5" y="6"/>
                    </a:cubicBezTo>
                    <a:cubicBezTo>
                      <a:pt x="5" y="6"/>
                      <a:pt x="5" y="6"/>
                      <a:pt x="5" y="6"/>
                    </a:cubicBezTo>
                    <a:cubicBezTo>
                      <a:pt x="5" y="6"/>
                      <a:pt x="5" y="6"/>
                      <a:pt x="6" y="6"/>
                    </a:cubicBezTo>
                    <a:cubicBezTo>
                      <a:pt x="5" y="5"/>
                      <a:pt x="3" y="4"/>
                      <a:pt x="2" y="3"/>
                    </a:cubicBezTo>
                    <a:cubicBezTo>
                      <a:pt x="3" y="3"/>
                      <a:pt x="2" y="2"/>
                      <a:pt x="2" y="2"/>
                    </a:cubicBezTo>
                    <a:cubicBezTo>
                      <a:pt x="2" y="2"/>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6" name="Freeform 202"/>
              <p:cNvSpPr/>
              <p:nvPr/>
            </p:nvSpPr>
            <p:spPr bwMode="auto">
              <a:xfrm>
                <a:off x="8346681" y="3770577"/>
                <a:ext cx="43088" cy="61939"/>
              </a:xfrm>
              <a:custGeom>
                <a:avLst/>
                <a:gdLst>
                  <a:gd name="T0" fmla="*/ 21 w 27"/>
                  <a:gd name="T1" fmla="*/ 0 h 39"/>
                  <a:gd name="T2" fmla="*/ 21 w 27"/>
                  <a:gd name="T3" fmla="*/ 1 h 39"/>
                  <a:gd name="T4" fmla="*/ 22 w 27"/>
                  <a:gd name="T5" fmla="*/ 1 h 39"/>
                  <a:gd name="T6" fmla="*/ 22 w 27"/>
                  <a:gd name="T7" fmla="*/ 2 h 39"/>
                  <a:gd name="T8" fmla="*/ 21 w 27"/>
                  <a:gd name="T9" fmla="*/ 3 h 39"/>
                  <a:gd name="T10" fmla="*/ 21 w 27"/>
                  <a:gd name="T11" fmla="*/ 1 h 39"/>
                  <a:gd name="T12" fmla="*/ 20 w 27"/>
                  <a:gd name="T13" fmla="*/ 1 h 39"/>
                  <a:gd name="T14" fmla="*/ 20 w 27"/>
                  <a:gd name="T15" fmla="*/ 2 h 39"/>
                  <a:gd name="T16" fmla="*/ 20 w 27"/>
                  <a:gd name="T17" fmla="*/ 5 h 39"/>
                  <a:gd name="T18" fmla="*/ 20 w 27"/>
                  <a:gd name="T19" fmla="*/ 6 h 39"/>
                  <a:gd name="T20" fmla="*/ 20 w 27"/>
                  <a:gd name="T21" fmla="*/ 6 h 39"/>
                  <a:gd name="T22" fmla="*/ 21 w 27"/>
                  <a:gd name="T23" fmla="*/ 13 h 39"/>
                  <a:gd name="T24" fmla="*/ 17 w 27"/>
                  <a:gd name="T25" fmla="*/ 18 h 39"/>
                  <a:gd name="T26" fmla="*/ 16 w 27"/>
                  <a:gd name="T27" fmla="*/ 16 h 39"/>
                  <a:gd name="T28" fmla="*/ 14 w 27"/>
                  <a:gd name="T29" fmla="*/ 21 h 39"/>
                  <a:gd name="T30" fmla="*/ 13 w 27"/>
                  <a:gd name="T31" fmla="*/ 23 h 39"/>
                  <a:gd name="T32" fmla="*/ 13 w 27"/>
                  <a:gd name="T33" fmla="*/ 23 h 39"/>
                  <a:gd name="T34" fmla="*/ 13 w 27"/>
                  <a:gd name="T35" fmla="*/ 22 h 39"/>
                  <a:gd name="T36" fmla="*/ 4 w 27"/>
                  <a:gd name="T37" fmla="*/ 28 h 39"/>
                  <a:gd name="T38" fmla="*/ 3 w 27"/>
                  <a:gd name="T39" fmla="*/ 28 h 39"/>
                  <a:gd name="T40" fmla="*/ 0 w 27"/>
                  <a:gd name="T41" fmla="*/ 32 h 39"/>
                  <a:gd name="T42" fmla="*/ 1 w 27"/>
                  <a:gd name="T43" fmla="*/ 33 h 39"/>
                  <a:gd name="T44" fmla="*/ 0 w 27"/>
                  <a:gd name="T45" fmla="*/ 33 h 39"/>
                  <a:gd name="T46" fmla="*/ 1 w 27"/>
                  <a:gd name="T47" fmla="*/ 33 h 39"/>
                  <a:gd name="T48" fmla="*/ 2 w 27"/>
                  <a:gd name="T49" fmla="*/ 34 h 39"/>
                  <a:gd name="T50" fmla="*/ 2 w 27"/>
                  <a:gd name="T51" fmla="*/ 32 h 39"/>
                  <a:gd name="T52" fmla="*/ 3 w 27"/>
                  <a:gd name="T53" fmla="*/ 39 h 39"/>
                  <a:gd name="T54" fmla="*/ 4 w 27"/>
                  <a:gd name="T55" fmla="*/ 37 h 39"/>
                  <a:gd name="T56" fmla="*/ 6 w 27"/>
                  <a:gd name="T57" fmla="*/ 39 h 39"/>
                  <a:gd name="T58" fmla="*/ 5 w 27"/>
                  <a:gd name="T59" fmla="*/ 38 h 39"/>
                  <a:gd name="T60" fmla="*/ 6 w 27"/>
                  <a:gd name="T61" fmla="*/ 38 h 39"/>
                  <a:gd name="T62" fmla="*/ 7 w 27"/>
                  <a:gd name="T63" fmla="*/ 33 h 39"/>
                  <a:gd name="T64" fmla="*/ 5 w 27"/>
                  <a:gd name="T65" fmla="*/ 32 h 39"/>
                  <a:gd name="T66" fmla="*/ 5 w 27"/>
                  <a:gd name="T67" fmla="*/ 30 h 39"/>
                  <a:gd name="T68" fmla="*/ 5 w 27"/>
                  <a:gd name="T69" fmla="*/ 30 h 39"/>
                  <a:gd name="T70" fmla="*/ 4 w 27"/>
                  <a:gd name="T71" fmla="*/ 31 h 39"/>
                  <a:gd name="T72" fmla="*/ 5 w 27"/>
                  <a:gd name="T73" fmla="*/ 29 h 39"/>
                  <a:gd name="T74" fmla="*/ 6 w 27"/>
                  <a:gd name="T75" fmla="*/ 28 h 39"/>
                  <a:gd name="T76" fmla="*/ 8 w 27"/>
                  <a:gd name="T77" fmla="*/ 28 h 39"/>
                  <a:gd name="T78" fmla="*/ 10 w 27"/>
                  <a:gd name="T79" fmla="*/ 27 h 39"/>
                  <a:gd name="T80" fmla="*/ 14 w 27"/>
                  <a:gd name="T81" fmla="*/ 26 h 39"/>
                  <a:gd name="T82" fmla="*/ 17 w 27"/>
                  <a:gd name="T83" fmla="*/ 27 h 39"/>
                  <a:gd name="T84" fmla="*/ 17 w 27"/>
                  <a:gd name="T85" fmla="*/ 26 h 39"/>
                  <a:gd name="T86" fmla="*/ 17 w 27"/>
                  <a:gd name="T87" fmla="*/ 26 h 39"/>
                  <a:gd name="T88" fmla="*/ 19 w 27"/>
                  <a:gd name="T89" fmla="*/ 26 h 39"/>
                  <a:gd name="T90" fmla="*/ 20 w 27"/>
                  <a:gd name="T91" fmla="*/ 26 h 39"/>
                  <a:gd name="T92" fmla="*/ 22 w 27"/>
                  <a:gd name="T93" fmla="*/ 24 h 39"/>
                  <a:gd name="T94" fmla="*/ 22 w 27"/>
                  <a:gd name="T95" fmla="*/ 26 h 39"/>
                  <a:gd name="T96" fmla="*/ 23 w 27"/>
                  <a:gd name="T97" fmla="*/ 24 h 39"/>
                  <a:gd name="T98" fmla="*/ 24 w 27"/>
                  <a:gd name="T99" fmla="*/ 22 h 39"/>
                  <a:gd name="T100" fmla="*/ 25 w 27"/>
                  <a:gd name="T101" fmla="*/ 22 h 39"/>
                  <a:gd name="T102" fmla="*/ 27 w 27"/>
                  <a:gd name="T103" fmla="*/ 22 h 39"/>
                  <a:gd name="T104" fmla="*/ 25 w 27"/>
                  <a:gd name="T105" fmla="*/ 12 h 39"/>
                  <a:gd name="T106" fmla="*/ 26 w 27"/>
                  <a:gd name="T107" fmla="*/ 12 h 39"/>
                  <a:gd name="T108" fmla="*/ 22 w 27"/>
                  <a:gd name="T109" fmla="*/ 0 h 39"/>
                  <a:gd name="T110" fmla="*/ 22 w 27"/>
                  <a:gd name="T11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 h="39">
                    <a:moveTo>
                      <a:pt x="21" y="0"/>
                    </a:moveTo>
                    <a:cubicBezTo>
                      <a:pt x="21" y="0"/>
                      <a:pt x="21" y="0"/>
                      <a:pt x="21" y="0"/>
                    </a:cubicBezTo>
                    <a:cubicBezTo>
                      <a:pt x="21" y="1"/>
                      <a:pt x="21" y="1"/>
                      <a:pt x="21" y="1"/>
                    </a:cubicBezTo>
                    <a:cubicBezTo>
                      <a:pt x="21" y="1"/>
                      <a:pt x="21" y="1"/>
                      <a:pt x="21" y="1"/>
                    </a:cubicBezTo>
                    <a:cubicBezTo>
                      <a:pt x="21" y="1"/>
                      <a:pt x="21" y="1"/>
                      <a:pt x="22" y="1"/>
                    </a:cubicBezTo>
                    <a:cubicBezTo>
                      <a:pt x="22" y="1"/>
                      <a:pt x="22" y="1"/>
                      <a:pt x="22" y="1"/>
                    </a:cubicBezTo>
                    <a:cubicBezTo>
                      <a:pt x="22" y="1"/>
                      <a:pt x="22" y="1"/>
                      <a:pt x="22" y="1"/>
                    </a:cubicBezTo>
                    <a:cubicBezTo>
                      <a:pt x="22" y="1"/>
                      <a:pt x="22" y="2"/>
                      <a:pt x="22" y="2"/>
                    </a:cubicBezTo>
                    <a:cubicBezTo>
                      <a:pt x="21" y="2"/>
                      <a:pt x="21" y="2"/>
                      <a:pt x="21" y="2"/>
                    </a:cubicBezTo>
                    <a:cubicBezTo>
                      <a:pt x="21" y="2"/>
                      <a:pt x="22" y="3"/>
                      <a:pt x="21" y="3"/>
                    </a:cubicBezTo>
                    <a:cubicBezTo>
                      <a:pt x="21" y="3"/>
                      <a:pt x="21" y="3"/>
                      <a:pt x="21" y="3"/>
                    </a:cubicBezTo>
                    <a:cubicBezTo>
                      <a:pt x="21" y="3"/>
                      <a:pt x="21" y="2"/>
                      <a:pt x="21" y="1"/>
                    </a:cubicBezTo>
                    <a:cubicBezTo>
                      <a:pt x="20" y="1"/>
                      <a:pt x="20" y="1"/>
                      <a:pt x="20" y="1"/>
                    </a:cubicBezTo>
                    <a:cubicBezTo>
                      <a:pt x="20" y="1"/>
                      <a:pt x="20" y="1"/>
                      <a:pt x="20" y="1"/>
                    </a:cubicBezTo>
                    <a:cubicBezTo>
                      <a:pt x="20" y="1"/>
                      <a:pt x="20" y="1"/>
                      <a:pt x="20" y="1"/>
                    </a:cubicBezTo>
                    <a:cubicBezTo>
                      <a:pt x="20" y="1"/>
                      <a:pt x="20" y="1"/>
                      <a:pt x="20" y="2"/>
                    </a:cubicBezTo>
                    <a:cubicBezTo>
                      <a:pt x="20" y="2"/>
                      <a:pt x="20" y="3"/>
                      <a:pt x="19" y="4"/>
                    </a:cubicBezTo>
                    <a:cubicBezTo>
                      <a:pt x="20" y="4"/>
                      <a:pt x="20" y="4"/>
                      <a:pt x="20" y="5"/>
                    </a:cubicBezTo>
                    <a:cubicBezTo>
                      <a:pt x="20" y="6"/>
                      <a:pt x="19" y="6"/>
                      <a:pt x="19" y="6"/>
                    </a:cubicBezTo>
                    <a:cubicBezTo>
                      <a:pt x="19" y="6"/>
                      <a:pt x="19" y="6"/>
                      <a:pt x="20" y="6"/>
                    </a:cubicBezTo>
                    <a:cubicBezTo>
                      <a:pt x="20" y="6"/>
                      <a:pt x="20" y="6"/>
                      <a:pt x="20" y="6"/>
                    </a:cubicBezTo>
                    <a:cubicBezTo>
                      <a:pt x="20" y="6"/>
                      <a:pt x="20" y="6"/>
                      <a:pt x="20" y="6"/>
                    </a:cubicBezTo>
                    <a:cubicBezTo>
                      <a:pt x="20" y="6"/>
                      <a:pt x="20" y="6"/>
                      <a:pt x="20" y="6"/>
                    </a:cubicBezTo>
                    <a:cubicBezTo>
                      <a:pt x="22" y="8"/>
                      <a:pt x="20" y="11"/>
                      <a:pt x="21" y="13"/>
                    </a:cubicBezTo>
                    <a:cubicBezTo>
                      <a:pt x="19" y="14"/>
                      <a:pt x="20" y="16"/>
                      <a:pt x="19" y="17"/>
                    </a:cubicBezTo>
                    <a:cubicBezTo>
                      <a:pt x="18" y="18"/>
                      <a:pt x="17" y="17"/>
                      <a:pt x="17" y="18"/>
                    </a:cubicBezTo>
                    <a:cubicBezTo>
                      <a:pt x="16" y="18"/>
                      <a:pt x="16" y="18"/>
                      <a:pt x="15" y="17"/>
                    </a:cubicBezTo>
                    <a:cubicBezTo>
                      <a:pt x="16" y="16"/>
                      <a:pt x="16" y="16"/>
                      <a:pt x="16" y="16"/>
                    </a:cubicBezTo>
                    <a:cubicBezTo>
                      <a:pt x="15" y="16"/>
                      <a:pt x="15" y="16"/>
                      <a:pt x="15" y="16"/>
                    </a:cubicBezTo>
                    <a:cubicBezTo>
                      <a:pt x="15" y="18"/>
                      <a:pt x="15" y="20"/>
                      <a:pt x="14" y="21"/>
                    </a:cubicBezTo>
                    <a:cubicBezTo>
                      <a:pt x="14" y="22"/>
                      <a:pt x="14" y="23"/>
                      <a:pt x="14" y="23"/>
                    </a:cubicBezTo>
                    <a:cubicBezTo>
                      <a:pt x="13" y="23"/>
                      <a:pt x="13" y="23"/>
                      <a:pt x="13" y="23"/>
                    </a:cubicBezTo>
                    <a:cubicBezTo>
                      <a:pt x="13" y="23"/>
                      <a:pt x="13" y="23"/>
                      <a:pt x="13" y="23"/>
                    </a:cubicBezTo>
                    <a:cubicBezTo>
                      <a:pt x="13" y="23"/>
                      <a:pt x="13" y="23"/>
                      <a:pt x="13" y="23"/>
                    </a:cubicBezTo>
                    <a:cubicBezTo>
                      <a:pt x="13" y="23"/>
                      <a:pt x="13" y="23"/>
                      <a:pt x="13" y="23"/>
                    </a:cubicBezTo>
                    <a:cubicBezTo>
                      <a:pt x="13" y="22"/>
                      <a:pt x="13" y="22"/>
                      <a:pt x="13" y="22"/>
                    </a:cubicBezTo>
                    <a:cubicBezTo>
                      <a:pt x="11" y="23"/>
                      <a:pt x="8" y="23"/>
                      <a:pt x="6" y="24"/>
                    </a:cubicBezTo>
                    <a:cubicBezTo>
                      <a:pt x="6" y="26"/>
                      <a:pt x="4" y="26"/>
                      <a:pt x="4" y="28"/>
                    </a:cubicBezTo>
                    <a:cubicBezTo>
                      <a:pt x="4" y="28"/>
                      <a:pt x="4" y="28"/>
                      <a:pt x="4" y="28"/>
                    </a:cubicBezTo>
                    <a:cubicBezTo>
                      <a:pt x="3" y="28"/>
                      <a:pt x="3" y="28"/>
                      <a:pt x="3" y="28"/>
                    </a:cubicBezTo>
                    <a:cubicBezTo>
                      <a:pt x="3" y="29"/>
                      <a:pt x="3" y="29"/>
                      <a:pt x="3" y="29"/>
                    </a:cubicBezTo>
                    <a:cubicBezTo>
                      <a:pt x="2" y="30"/>
                      <a:pt x="2" y="31"/>
                      <a:pt x="0" y="32"/>
                    </a:cubicBezTo>
                    <a:cubicBezTo>
                      <a:pt x="0" y="32"/>
                      <a:pt x="0" y="32"/>
                      <a:pt x="0" y="32"/>
                    </a:cubicBezTo>
                    <a:cubicBezTo>
                      <a:pt x="1" y="32"/>
                      <a:pt x="1" y="33"/>
                      <a:pt x="1" y="33"/>
                    </a:cubicBezTo>
                    <a:cubicBezTo>
                      <a:pt x="1" y="33"/>
                      <a:pt x="1" y="32"/>
                      <a:pt x="1" y="32"/>
                    </a:cubicBezTo>
                    <a:cubicBezTo>
                      <a:pt x="1" y="32"/>
                      <a:pt x="1" y="33"/>
                      <a:pt x="0" y="33"/>
                    </a:cubicBezTo>
                    <a:cubicBezTo>
                      <a:pt x="1" y="33"/>
                      <a:pt x="1" y="33"/>
                      <a:pt x="1" y="34"/>
                    </a:cubicBezTo>
                    <a:cubicBezTo>
                      <a:pt x="1" y="34"/>
                      <a:pt x="1" y="33"/>
                      <a:pt x="1" y="33"/>
                    </a:cubicBezTo>
                    <a:cubicBezTo>
                      <a:pt x="2" y="33"/>
                      <a:pt x="2" y="34"/>
                      <a:pt x="2" y="34"/>
                    </a:cubicBezTo>
                    <a:cubicBezTo>
                      <a:pt x="2" y="34"/>
                      <a:pt x="2" y="34"/>
                      <a:pt x="2" y="34"/>
                    </a:cubicBezTo>
                    <a:cubicBezTo>
                      <a:pt x="2" y="34"/>
                      <a:pt x="2" y="34"/>
                      <a:pt x="2" y="34"/>
                    </a:cubicBezTo>
                    <a:cubicBezTo>
                      <a:pt x="2" y="33"/>
                      <a:pt x="1" y="33"/>
                      <a:pt x="2" y="32"/>
                    </a:cubicBezTo>
                    <a:cubicBezTo>
                      <a:pt x="3" y="33"/>
                      <a:pt x="3" y="35"/>
                      <a:pt x="2" y="36"/>
                    </a:cubicBezTo>
                    <a:cubicBezTo>
                      <a:pt x="3" y="37"/>
                      <a:pt x="3" y="38"/>
                      <a:pt x="3" y="39"/>
                    </a:cubicBezTo>
                    <a:cubicBezTo>
                      <a:pt x="3" y="39"/>
                      <a:pt x="4" y="39"/>
                      <a:pt x="4" y="39"/>
                    </a:cubicBezTo>
                    <a:cubicBezTo>
                      <a:pt x="4" y="38"/>
                      <a:pt x="3" y="37"/>
                      <a:pt x="4" y="37"/>
                    </a:cubicBezTo>
                    <a:cubicBezTo>
                      <a:pt x="4" y="38"/>
                      <a:pt x="5" y="39"/>
                      <a:pt x="5" y="39"/>
                    </a:cubicBezTo>
                    <a:cubicBezTo>
                      <a:pt x="6" y="39"/>
                      <a:pt x="6" y="39"/>
                      <a:pt x="6" y="39"/>
                    </a:cubicBezTo>
                    <a:cubicBezTo>
                      <a:pt x="6" y="38"/>
                      <a:pt x="5" y="38"/>
                      <a:pt x="5" y="38"/>
                    </a:cubicBezTo>
                    <a:cubicBezTo>
                      <a:pt x="5" y="38"/>
                      <a:pt x="5" y="38"/>
                      <a:pt x="5" y="38"/>
                    </a:cubicBezTo>
                    <a:cubicBezTo>
                      <a:pt x="6" y="38"/>
                      <a:pt x="6" y="38"/>
                      <a:pt x="6" y="38"/>
                    </a:cubicBezTo>
                    <a:cubicBezTo>
                      <a:pt x="6" y="38"/>
                      <a:pt x="6" y="38"/>
                      <a:pt x="6" y="38"/>
                    </a:cubicBezTo>
                    <a:cubicBezTo>
                      <a:pt x="6" y="38"/>
                      <a:pt x="6" y="38"/>
                      <a:pt x="6" y="38"/>
                    </a:cubicBezTo>
                    <a:cubicBezTo>
                      <a:pt x="6" y="36"/>
                      <a:pt x="6" y="34"/>
                      <a:pt x="7" y="33"/>
                    </a:cubicBezTo>
                    <a:cubicBezTo>
                      <a:pt x="7" y="32"/>
                      <a:pt x="6" y="32"/>
                      <a:pt x="6" y="32"/>
                    </a:cubicBezTo>
                    <a:cubicBezTo>
                      <a:pt x="5" y="32"/>
                      <a:pt x="5" y="32"/>
                      <a:pt x="5" y="32"/>
                    </a:cubicBezTo>
                    <a:cubicBezTo>
                      <a:pt x="5" y="31"/>
                      <a:pt x="6" y="31"/>
                      <a:pt x="6" y="30"/>
                    </a:cubicBezTo>
                    <a:cubicBezTo>
                      <a:pt x="5" y="30"/>
                      <a:pt x="5" y="30"/>
                      <a:pt x="5" y="30"/>
                    </a:cubicBezTo>
                    <a:cubicBezTo>
                      <a:pt x="5" y="30"/>
                      <a:pt x="5" y="30"/>
                      <a:pt x="5" y="30"/>
                    </a:cubicBezTo>
                    <a:cubicBezTo>
                      <a:pt x="5" y="30"/>
                      <a:pt x="5" y="30"/>
                      <a:pt x="5" y="30"/>
                    </a:cubicBezTo>
                    <a:cubicBezTo>
                      <a:pt x="5" y="30"/>
                      <a:pt x="5" y="31"/>
                      <a:pt x="5" y="31"/>
                    </a:cubicBezTo>
                    <a:cubicBezTo>
                      <a:pt x="4" y="31"/>
                      <a:pt x="4" y="31"/>
                      <a:pt x="4" y="31"/>
                    </a:cubicBezTo>
                    <a:cubicBezTo>
                      <a:pt x="4" y="30"/>
                      <a:pt x="4" y="30"/>
                      <a:pt x="4" y="30"/>
                    </a:cubicBezTo>
                    <a:cubicBezTo>
                      <a:pt x="4" y="29"/>
                      <a:pt x="4" y="29"/>
                      <a:pt x="5" y="29"/>
                    </a:cubicBezTo>
                    <a:cubicBezTo>
                      <a:pt x="5" y="29"/>
                      <a:pt x="6" y="29"/>
                      <a:pt x="6" y="29"/>
                    </a:cubicBezTo>
                    <a:cubicBezTo>
                      <a:pt x="6" y="29"/>
                      <a:pt x="6" y="28"/>
                      <a:pt x="6" y="28"/>
                    </a:cubicBezTo>
                    <a:cubicBezTo>
                      <a:pt x="7" y="28"/>
                      <a:pt x="7" y="28"/>
                      <a:pt x="7" y="28"/>
                    </a:cubicBezTo>
                    <a:cubicBezTo>
                      <a:pt x="8" y="28"/>
                      <a:pt x="8" y="28"/>
                      <a:pt x="8" y="28"/>
                    </a:cubicBezTo>
                    <a:cubicBezTo>
                      <a:pt x="9" y="27"/>
                      <a:pt x="9" y="27"/>
                      <a:pt x="10" y="27"/>
                    </a:cubicBezTo>
                    <a:cubicBezTo>
                      <a:pt x="10" y="27"/>
                      <a:pt x="10" y="27"/>
                      <a:pt x="10" y="27"/>
                    </a:cubicBezTo>
                    <a:cubicBezTo>
                      <a:pt x="11" y="27"/>
                      <a:pt x="12" y="26"/>
                      <a:pt x="13" y="26"/>
                    </a:cubicBezTo>
                    <a:cubicBezTo>
                      <a:pt x="13" y="26"/>
                      <a:pt x="13" y="26"/>
                      <a:pt x="14" y="26"/>
                    </a:cubicBezTo>
                    <a:cubicBezTo>
                      <a:pt x="13" y="28"/>
                      <a:pt x="13" y="30"/>
                      <a:pt x="15" y="30"/>
                    </a:cubicBezTo>
                    <a:cubicBezTo>
                      <a:pt x="17" y="30"/>
                      <a:pt x="16" y="27"/>
                      <a:pt x="17" y="27"/>
                    </a:cubicBezTo>
                    <a:cubicBezTo>
                      <a:pt x="18" y="27"/>
                      <a:pt x="18" y="27"/>
                      <a:pt x="18" y="27"/>
                    </a:cubicBezTo>
                    <a:cubicBezTo>
                      <a:pt x="18" y="26"/>
                      <a:pt x="17" y="26"/>
                      <a:pt x="17" y="26"/>
                    </a:cubicBezTo>
                    <a:cubicBezTo>
                      <a:pt x="17" y="25"/>
                      <a:pt x="17" y="25"/>
                      <a:pt x="17" y="25"/>
                    </a:cubicBezTo>
                    <a:cubicBezTo>
                      <a:pt x="17" y="25"/>
                      <a:pt x="17" y="25"/>
                      <a:pt x="17" y="26"/>
                    </a:cubicBezTo>
                    <a:cubicBezTo>
                      <a:pt x="17" y="26"/>
                      <a:pt x="18" y="26"/>
                      <a:pt x="18" y="26"/>
                    </a:cubicBezTo>
                    <a:cubicBezTo>
                      <a:pt x="18" y="26"/>
                      <a:pt x="18" y="26"/>
                      <a:pt x="19" y="26"/>
                    </a:cubicBezTo>
                    <a:cubicBezTo>
                      <a:pt x="18" y="26"/>
                      <a:pt x="18" y="26"/>
                      <a:pt x="18" y="26"/>
                    </a:cubicBezTo>
                    <a:cubicBezTo>
                      <a:pt x="19" y="26"/>
                      <a:pt x="19" y="26"/>
                      <a:pt x="20" y="26"/>
                    </a:cubicBezTo>
                    <a:cubicBezTo>
                      <a:pt x="20" y="26"/>
                      <a:pt x="21" y="26"/>
                      <a:pt x="21" y="26"/>
                    </a:cubicBezTo>
                    <a:cubicBezTo>
                      <a:pt x="21" y="25"/>
                      <a:pt x="21" y="24"/>
                      <a:pt x="22" y="24"/>
                    </a:cubicBezTo>
                    <a:cubicBezTo>
                      <a:pt x="22" y="24"/>
                      <a:pt x="22" y="24"/>
                      <a:pt x="22" y="24"/>
                    </a:cubicBezTo>
                    <a:cubicBezTo>
                      <a:pt x="22" y="25"/>
                      <a:pt x="22" y="25"/>
                      <a:pt x="22" y="26"/>
                    </a:cubicBezTo>
                    <a:cubicBezTo>
                      <a:pt x="22" y="26"/>
                      <a:pt x="22" y="26"/>
                      <a:pt x="22" y="26"/>
                    </a:cubicBezTo>
                    <a:cubicBezTo>
                      <a:pt x="23" y="26"/>
                      <a:pt x="23" y="25"/>
                      <a:pt x="23" y="24"/>
                    </a:cubicBezTo>
                    <a:cubicBezTo>
                      <a:pt x="23" y="23"/>
                      <a:pt x="23" y="23"/>
                      <a:pt x="24" y="23"/>
                    </a:cubicBezTo>
                    <a:cubicBezTo>
                      <a:pt x="24" y="23"/>
                      <a:pt x="24" y="22"/>
                      <a:pt x="24" y="22"/>
                    </a:cubicBezTo>
                    <a:cubicBezTo>
                      <a:pt x="24" y="22"/>
                      <a:pt x="24" y="22"/>
                      <a:pt x="24" y="22"/>
                    </a:cubicBezTo>
                    <a:cubicBezTo>
                      <a:pt x="25" y="22"/>
                      <a:pt x="25" y="22"/>
                      <a:pt x="25" y="22"/>
                    </a:cubicBezTo>
                    <a:cubicBezTo>
                      <a:pt x="24" y="23"/>
                      <a:pt x="24" y="24"/>
                      <a:pt x="24" y="25"/>
                    </a:cubicBezTo>
                    <a:cubicBezTo>
                      <a:pt x="26" y="24"/>
                      <a:pt x="26" y="23"/>
                      <a:pt x="27" y="22"/>
                    </a:cubicBezTo>
                    <a:cubicBezTo>
                      <a:pt x="25" y="21"/>
                      <a:pt x="26" y="19"/>
                      <a:pt x="26" y="18"/>
                    </a:cubicBezTo>
                    <a:cubicBezTo>
                      <a:pt x="26" y="15"/>
                      <a:pt x="25" y="14"/>
                      <a:pt x="25" y="12"/>
                    </a:cubicBezTo>
                    <a:cubicBezTo>
                      <a:pt x="25" y="12"/>
                      <a:pt x="25" y="12"/>
                      <a:pt x="26" y="12"/>
                    </a:cubicBezTo>
                    <a:cubicBezTo>
                      <a:pt x="26" y="12"/>
                      <a:pt x="26" y="12"/>
                      <a:pt x="26" y="12"/>
                    </a:cubicBezTo>
                    <a:cubicBezTo>
                      <a:pt x="25" y="10"/>
                      <a:pt x="27" y="6"/>
                      <a:pt x="24" y="5"/>
                    </a:cubicBezTo>
                    <a:cubicBezTo>
                      <a:pt x="24" y="3"/>
                      <a:pt x="22" y="3"/>
                      <a:pt x="22" y="0"/>
                    </a:cubicBezTo>
                    <a:cubicBezTo>
                      <a:pt x="22" y="0"/>
                      <a:pt x="22" y="0"/>
                      <a:pt x="22" y="0"/>
                    </a:cubicBezTo>
                    <a:cubicBezTo>
                      <a:pt x="22" y="0"/>
                      <a:pt x="22" y="0"/>
                      <a:pt x="22" y="0"/>
                    </a:cubicBezTo>
                    <a:cubicBezTo>
                      <a:pt x="22"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7" name="Freeform 203"/>
              <p:cNvSpPr/>
              <p:nvPr/>
            </p:nvSpPr>
            <p:spPr bwMode="auto">
              <a:xfrm>
                <a:off x="8368898" y="3977939"/>
                <a:ext cx="80117" cy="44435"/>
              </a:xfrm>
              <a:custGeom>
                <a:avLst/>
                <a:gdLst>
                  <a:gd name="T0" fmla="*/ 0 w 50"/>
                  <a:gd name="T1" fmla="*/ 1 h 28"/>
                  <a:gd name="T2" fmla="*/ 0 w 50"/>
                  <a:gd name="T3" fmla="*/ 3 h 28"/>
                  <a:gd name="T4" fmla="*/ 2 w 50"/>
                  <a:gd name="T5" fmla="*/ 4 h 28"/>
                  <a:gd name="T6" fmla="*/ 6 w 50"/>
                  <a:gd name="T7" fmla="*/ 5 h 28"/>
                  <a:gd name="T8" fmla="*/ 6 w 50"/>
                  <a:gd name="T9" fmla="*/ 6 h 28"/>
                  <a:gd name="T10" fmla="*/ 5 w 50"/>
                  <a:gd name="T11" fmla="*/ 6 h 28"/>
                  <a:gd name="T12" fmla="*/ 4 w 50"/>
                  <a:gd name="T13" fmla="*/ 7 h 28"/>
                  <a:gd name="T14" fmla="*/ 2 w 50"/>
                  <a:gd name="T15" fmla="*/ 7 h 28"/>
                  <a:gd name="T16" fmla="*/ 4 w 50"/>
                  <a:gd name="T17" fmla="*/ 10 h 28"/>
                  <a:gd name="T18" fmla="*/ 7 w 50"/>
                  <a:gd name="T19" fmla="*/ 9 h 28"/>
                  <a:gd name="T20" fmla="*/ 9 w 50"/>
                  <a:gd name="T21" fmla="*/ 10 h 28"/>
                  <a:gd name="T22" fmla="*/ 15 w 50"/>
                  <a:gd name="T23" fmla="*/ 12 h 28"/>
                  <a:gd name="T24" fmla="*/ 16 w 50"/>
                  <a:gd name="T25" fmla="*/ 13 h 28"/>
                  <a:gd name="T26" fmla="*/ 17 w 50"/>
                  <a:gd name="T27" fmla="*/ 13 h 28"/>
                  <a:gd name="T28" fmla="*/ 17 w 50"/>
                  <a:gd name="T29" fmla="*/ 13 h 28"/>
                  <a:gd name="T30" fmla="*/ 17 w 50"/>
                  <a:gd name="T31" fmla="*/ 13 h 28"/>
                  <a:gd name="T32" fmla="*/ 18 w 50"/>
                  <a:gd name="T33" fmla="*/ 16 h 28"/>
                  <a:gd name="T34" fmla="*/ 20 w 50"/>
                  <a:gd name="T35" fmla="*/ 17 h 28"/>
                  <a:gd name="T36" fmla="*/ 19 w 50"/>
                  <a:gd name="T37" fmla="*/ 17 h 28"/>
                  <a:gd name="T38" fmla="*/ 20 w 50"/>
                  <a:gd name="T39" fmla="*/ 18 h 28"/>
                  <a:gd name="T40" fmla="*/ 20 w 50"/>
                  <a:gd name="T41" fmla="*/ 18 h 28"/>
                  <a:gd name="T42" fmla="*/ 21 w 50"/>
                  <a:gd name="T43" fmla="*/ 21 h 28"/>
                  <a:gd name="T44" fmla="*/ 22 w 50"/>
                  <a:gd name="T45" fmla="*/ 21 h 28"/>
                  <a:gd name="T46" fmla="*/ 28 w 50"/>
                  <a:gd name="T47" fmla="*/ 23 h 28"/>
                  <a:gd name="T48" fmla="*/ 31 w 50"/>
                  <a:gd name="T49" fmla="*/ 23 h 28"/>
                  <a:gd name="T50" fmla="*/ 30 w 50"/>
                  <a:gd name="T51" fmla="*/ 21 h 28"/>
                  <a:gd name="T52" fmla="*/ 31 w 50"/>
                  <a:gd name="T53" fmla="*/ 20 h 28"/>
                  <a:gd name="T54" fmla="*/ 31 w 50"/>
                  <a:gd name="T55" fmla="*/ 20 h 28"/>
                  <a:gd name="T56" fmla="*/ 32 w 50"/>
                  <a:gd name="T57" fmla="*/ 20 h 28"/>
                  <a:gd name="T58" fmla="*/ 33 w 50"/>
                  <a:gd name="T59" fmla="*/ 20 h 28"/>
                  <a:gd name="T60" fmla="*/ 34 w 50"/>
                  <a:gd name="T61" fmla="*/ 18 h 28"/>
                  <a:gd name="T62" fmla="*/ 36 w 50"/>
                  <a:gd name="T63" fmla="*/ 19 h 28"/>
                  <a:gd name="T64" fmla="*/ 36 w 50"/>
                  <a:gd name="T65" fmla="*/ 19 h 28"/>
                  <a:gd name="T66" fmla="*/ 39 w 50"/>
                  <a:gd name="T67" fmla="*/ 23 h 28"/>
                  <a:gd name="T68" fmla="*/ 42 w 50"/>
                  <a:gd name="T69" fmla="*/ 26 h 28"/>
                  <a:gd name="T70" fmla="*/ 48 w 50"/>
                  <a:gd name="T71" fmla="*/ 27 h 28"/>
                  <a:gd name="T72" fmla="*/ 49 w 50"/>
                  <a:gd name="T73" fmla="*/ 28 h 28"/>
                  <a:gd name="T74" fmla="*/ 49 w 50"/>
                  <a:gd name="T75" fmla="*/ 26 h 28"/>
                  <a:gd name="T76" fmla="*/ 49 w 50"/>
                  <a:gd name="T77" fmla="*/ 26 h 28"/>
                  <a:gd name="T78" fmla="*/ 50 w 50"/>
                  <a:gd name="T79" fmla="*/ 26 h 28"/>
                  <a:gd name="T80" fmla="*/ 48 w 50"/>
                  <a:gd name="T81" fmla="*/ 25 h 28"/>
                  <a:gd name="T82" fmla="*/ 46 w 50"/>
                  <a:gd name="T83" fmla="*/ 23 h 28"/>
                  <a:gd name="T84" fmla="*/ 45 w 50"/>
                  <a:gd name="T85" fmla="*/ 23 h 28"/>
                  <a:gd name="T86" fmla="*/ 45 w 50"/>
                  <a:gd name="T87" fmla="*/ 23 h 28"/>
                  <a:gd name="T88" fmla="*/ 40 w 50"/>
                  <a:gd name="T89" fmla="*/ 17 h 28"/>
                  <a:gd name="T90" fmla="*/ 42 w 50"/>
                  <a:gd name="T91" fmla="*/ 15 h 28"/>
                  <a:gd name="T92" fmla="*/ 37 w 50"/>
                  <a:gd name="T93" fmla="*/ 13 h 28"/>
                  <a:gd name="T94" fmla="*/ 30 w 50"/>
                  <a:gd name="T95" fmla="*/ 8 h 28"/>
                  <a:gd name="T96" fmla="*/ 25 w 50"/>
                  <a:gd name="T97" fmla="*/ 6 h 28"/>
                  <a:gd name="T98" fmla="*/ 24 w 50"/>
                  <a:gd name="T99" fmla="*/ 5 h 28"/>
                  <a:gd name="T100" fmla="*/ 17 w 50"/>
                  <a:gd name="T101" fmla="*/ 3 h 28"/>
                  <a:gd name="T102" fmla="*/ 15 w 50"/>
                  <a:gd name="T103" fmla="*/ 5 h 28"/>
                  <a:gd name="T104" fmla="*/ 15 w 50"/>
                  <a:gd name="T105" fmla="*/ 5 h 28"/>
                  <a:gd name="T106" fmla="*/ 14 w 50"/>
                  <a:gd name="T107" fmla="*/ 5 h 28"/>
                  <a:gd name="T108" fmla="*/ 11 w 50"/>
                  <a:gd name="T109" fmla="*/ 8 h 28"/>
                  <a:gd name="T110" fmla="*/ 9 w 50"/>
                  <a:gd name="T111" fmla="*/ 6 h 28"/>
                  <a:gd name="T112" fmla="*/ 8 w 50"/>
                  <a:gd name="T113" fmla="*/ 1 h 28"/>
                  <a:gd name="T114" fmla="*/ 4 w 50"/>
                  <a:gd name="T11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28">
                    <a:moveTo>
                      <a:pt x="4" y="0"/>
                    </a:moveTo>
                    <a:cubicBezTo>
                      <a:pt x="3" y="0"/>
                      <a:pt x="2" y="1"/>
                      <a:pt x="0" y="1"/>
                    </a:cubicBezTo>
                    <a:cubicBezTo>
                      <a:pt x="1" y="2"/>
                      <a:pt x="0" y="2"/>
                      <a:pt x="0" y="3"/>
                    </a:cubicBezTo>
                    <a:cubicBezTo>
                      <a:pt x="0" y="3"/>
                      <a:pt x="0" y="3"/>
                      <a:pt x="0" y="3"/>
                    </a:cubicBezTo>
                    <a:cubicBezTo>
                      <a:pt x="0" y="3"/>
                      <a:pt x="1" y="3"/>
                      <a:pt x="1" y="3"/>
                    </a:cubicBezTo>
                    <a:cubicBezTo>
                      <a:pt x="1" y="3"/>
                      <a:pt x="2" y="3"/>
                      <a:pt x="2" y="4"/>
                    </a:cubicBezTo>
                    <a:cubicBezTo>
                      <a:pt x="2" y="5"/>
                      <a:pt x="3" y="5"/>
                      <a:pt x="4" y="5"/>
                    </a:cubicBezTo>
                    <a:cubicBezTo>
                      <a:pt x="5" y="5"/>
                      <a:pt x="6" y="5"/>
                      <a:pt x="6" y="5"/>
                    </a:cubicBezTo>
                    <a:cubicBezTo>
                      <a:pt x="7" y="5"/>
                      <a:pt x="7" y="5"/>
                      <a:pt x="7" y="5"/>
                    </a:cubicBezTo>
                    <a:cubicBezTo>
                      <a:pt x="7" y="6"/>
                      <a:pt x="7" y="6"/>
                      <a:pt x="6" y="6"/>
                    </a:cubicBezTo>
                    <a:cubicBezTo>
                      <a:pt x="6" y="6"/>
                      <a:pt x="6" y="6"/>
                      <a:pt x="5" y="6"/>
                    </a:cubicBezTo>
                    <a:cubicBezTo>
                      <a:pt x="5" y="6"/>
                      <a:pt x="5" y="6"/>
                      <a:pt x="5" y="6"/>
                    </a:cubicBezTo>
                    <a:cubicBezTo>
                      <a:pt x="5" y="6"/>
                      <a:pt x="5" y="7"/>
                      <a:pt x="4" y="7"/>
                    </a:cubicBezTo>
                    <a:cubicBezTo>
                      <a:pt x="4" y="7"/>
                      <a:pt x="4" y="7"/>
                      <a:pt x="4" y="7"/>
                    </a:cubicBezTo>
                    <a:cubicBezTo>
                      <a:pt x="4" y="6"/>
                      <a:pt x="3" y="6"/>
                      <a:pt x="3" y="6"/>
                    </a:cubicBezTo>
                    <a:cubicBezTo>
                      <a:pt x="3" y="6"/>
                      <a:pt x="2" y="6"/>
                      <a:pt x="2" y="7"/>
                    </a:cubicBezTo>
                    <a:cubicBezTo>
                      <a:pt x="3" y="7"/>
                      <a:pt x="4" y="8"/>
                      <a:pt x="4" y="8"/>
                    </a:cubicBezTo>
                    <a:cubicBezTo>
                      <a:pt x="4" y="9"/>
                      <a:pt x="4" y="10"/>
                      <a:pt x="4" y="10"/>
                    </a:cubicBezTo>
                    <a:cubicBezTo>
                      <a:pt x="6" y="10"/>
                      <a:pt x="6" y="8"/>
                      <a:pt x="7" y="7"/>
                    </a:cubicBezTo>
                    <a:cubicBezTo>
                      <a:pt x="7" y="8"/>
                      <a:pt x="7" y="8"/>
                      <a:pt x="7" y="9"/>
                    </a:cubicBezTo>
                    <a:cubicBezTo>
                      <a:pt x="8" y="9"/>
                      <a:pt x="8" y="10"/>
                      <a:pt x="9" y="10"/>
                    </a:cubicBezTo>
                    <a:cubicBezTo>
                      <a:pt x="9" y="10"/>
                      <a:pt x="9" y="10"/>
                      <a:pt x="9" y="10"/>
                    </a:cubicBezTo>
                    <a:cubicBezTo>
                      <a:pt x="9" y="10"/>
                      <a:pt x="9" y="10"/>
                      <a:pt x="9" y="10"/>
                    </a:cubicBezTo>
                    <a:cubicBezTo>
                      <a:pt x="10" y="11"/>
                      <a:pt x="13" y="11"/>
                      <a:pt x="15" y="12"/>
                    </a:cubicBezTo>
                    <a:cubicBezTo>
                      <a:pt x="16" y="12"/>
                      <a:pt x="16" y="13"/>
                      <a:pt x="16" y="13"/>
                    </a:cubicBezTo>
                    <a:cubicBezTo>
                      <a:pt x="16" y="13"/>
                      <a:pt x="16" y="13"/>
                      <a:pt x="16" y="13"/>
                    </a:cubicBezTo>
                    <a:cubicBezTo>
                      <a:pt x="16" y="13"/>
                      <a:pt x="16"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7" y="13"/>
                      <a:pt x="18" y="13"/>
                      <a:pt x="18" y="13"/>
                    </a:cubicBezTo>
                    <a:cubicBezTo>
                      <a:pt x="17" y="14"/>
                      <a:pt x="18" y="15"/>
                      <a:pt x="18" y="16"/>
                    </a:cubicBezTo>
                    <a:cubicBezTo>
                      <a:pt x="19" y="16"/>
                      <a:pt x="19" y="17"/>
                      <a:pt x="20" y="17"/>
                    </a:cubicBezTo>
                    <a:cubicBezTo>
                      <a:pt x="20" y="17"/>
                      <a:pt x="20" y="17"/>
                      <a:pt x="20" y="17"/>
                    </a:cubicBezTo>
                    <a:cubicBezTo>
                      <a:pt x="20" y="17"/>
                      <a:pt x="20" y="17"/>
                      <a:pt x="19" y="17"/>
                    </a:cubicBezTo>
                    <a:cubicBezTo>
                      <a:pt x="19" y="17"/>
                      <a:pt x="19" y="17"/>
                      <a:pt x="19" y="17"/>
                    </a:cubicBezTo>
                    <a:cubicBezTo>
                      <a:pt x="19" y="17"/>
                      <a:pt x="19" y="17"/>
                      <a:pt x="19" y="17"/>
                    </a:cubicBezTo>
                    <a:cubicBezTo>
                      <a:pt x="19" y="18"/>
                      <a:pt x="20" y="18"/>
                      <a:pt x="20" y="18"/>
                    </a:cubicBezTo>
                    <a:cubicBezTo>
                      <a:pt x="20" y="18"/>
                      <a:pt x="20" y="18"/>
                      <a:pt x="20" y="18"/>
                    </a:cubicBezTo>
                    <a:cubicBezTo>
                      <a:pt x="20" y="18"/>
                      <a:pt x="20" y="18"/>
                      <a:pt x="20" y="18"/>
                    </a:cubicBezTo>
                    <a:cubicBezTo>
                      <a:pt x="20" y="19"/>
                      <a:pt x="20" y="20"/>
                      <a:pt x="20" y="21"/>
                    </a:cubicBezTo>
                    <a:cubicBezTo>
                      <a:pt x="20" y="21"/>
                      <a:pt x="20" y="21"/>
                      <a:pt x="21" y="21"/>
                    </a:cubicBezTo>
                    <a:cubicBezTo>
                      <a:pt x="21" y="21"/>
                      <a:pt x="22" y="20"/>
                      <a:pt x="23" y="20"/>
                    </a:cubicBezTo>
                    <a:cubicBezTo>
                      <a:pt x="23" y="20"/>
                      <a:pt x="22" y="21"/>
                      <a:pt x="22" y="21"/>
                    </a:cubicBezTo>
                    <a:cubicBezTo>
                      <a:pt x="23" y="22"/>
                      <a:pt x="23" y="22"/>
                      <a:pt x="23" y="22"/>
                    </a:cubicBezTo>
                    <a:cubicBezTo>
                      <a:pt x="24" y="24"/>
                      <a:pt x="26" y="23"/>
                      <a:pt x="28" y="23"/>
                    </a:cubicBezTo>
                    <a:cubicBezTo>
                      <a:pt x="28" y="24"/>
                      <a:pt x="29" y="24"/>
                      <a:pt x="29" y="24"/>
                    </a:cubicBezTo>
                    <a:cubicBezTo>
                      <a:pt x="30" y="24"/>
                      <a:pt x="30" y="23"/>
                      <a:pt x="31" y="23"/>
                    </a:cubicBezTo>
                    <a:cubicBezTo>
                      <a:pt x="31" y="21"/>
                      <a:pt x="28" y="22"/>
                      <a:pt x="28" y="20"/>
                    </a:cubicBezTo>
                    <a:cubicBezTo>
                      <a:pt x="28" y="21"/>
                      <a:pt x="29" y="21"/>
                      <a:pt x="30" y="21"/>
                    </a:cubicBezTo>
                    <a:cubicBezTo>
                      <a:pt x="30" y="21"/>
                      <a:pt x="31" y="21"/>
                      <a:pt x="32" y="21"/>
                    </a:cubicBezTo>
                    <a:cubicBezTo>
                      <a:pt x="31" y="20"/>
                      <a:pt x="31" y="20"/>
                      <a:pt x="31" y="20"/>
                    </a:cubicBezTo>
                    <a:cubicBezTo>
                      <a:pt x="31" y="20"/>
                      <a:pt x="31" y="20"/>
                      <a:pt x="31" y="20"/>
                    </a:cubicBezTo>
                    <a:cubicBezTo>
                      <a:pt x="31" y="20"/>
                      <a:pt x="31" y="20"/>
                      <a:pt x="31" y="20"/>
                    </a:cubicBezTo>
                    <a:cubicBezTo>
                      <a:pt x="32" y="20"/>
                      <a:pt x="32" y="20"/>
                      <a:pt x="32" y="20"/>
                    </a:cubicBezTo>
                    <a:cubicBezTo>
                      <a:pt x="32" y="20"/>
                      <a:pt x="32" y="20"/>
                      <a:pt x="32" y="20"/>
                    </a:cubicBezTo>
                    <a:cubicBezTo>
                      <a:pt x="32" y="19"/>
                      <a:pt x="32" y="19"/>
                      <a:pt x="32" y="19"/>
                    </a:cubicBezTo>
                    <a:cubicBezTo>
                      <a:pt x="32" y="19"/>
                      <a:pt x="33" y="20"/>
                      <a:pt x="33" y="20"/>
                    </a:cubicBezTo>
                    <a:cubicBezTo>
                      <a:pt x="34" y="20"/>
                      <a:pt x="34" y="19"/>
                      <a:pt x="34" y="19"/>
                    </a:cubicBezTo>
                    <a:cubicBezTo>
                      <a:pt x="33" y="19"/>
                      <a:pt x="33" y="19"/>
                      <a:pt x="34" y="18"/>
                    </a:cubicBezTo>
                    <a:cubicBezTo>
                      <a:pt x="34" y="19"/>
                      <a:pt x="34" y="19"/>
                      <a:pt x="35" y="19"/>
                    </a:cubicBezTo>
                    <a:cubicBezTo>
                      <a:pt x="35" y="19"/>
                      <a:pt x="35" y="19"/>
                      <a:pt x="36" y="19"/>
                    </a:cubicBezTo>
                    <a:cubicBezTo>
                      <a:pt x="36" y="19"/>
                      <a:pt x="36" y="19"/>
                      <a:pt x="36" y="19"/>
                    </a:cubicBezTo>
                    <a:cubicBezTo>
                      <a:pt x="36" y="19"/>
                      <a:pt x="36" y="19"/>
                      <a:pt x="36" y="19"/>
                    </a:cubicBezTo>
                    <a:cubicBezTo>
                      <a:pt x="35" y="20"/>
                      <a:pt x="37" y="20"/>
                      <a:pt x="38" y="21"/>
                    </a:cubicBezTo>
                    <a:cubicBezTo>
                      <a:pt x="39" y="22"/>
                      <a:pt x="39" y="22"/>
                      <a:pt x="39" y="23"/>
                    </a:cubicBezTo>
                    <a:cubicBezTo>
                      <a:pt x="40" y="23"/>
                      <a:pt x="40" y="23"/>
                      <a:pt x="40" y="23"/>
                    </a:cubicBezTo>
                    <a:cubicBezTo>
                      <a:pt x="41" y="24"/>
                      <a:pt x="41" y="25"/>
                      <a:pt x="42" y="26"/>
                    </a:cubicBezTo>
                    <a:cubicBezTo>
                      <a:pt x="43" y="27"/>
                      <a:pt x="48" y="26"/>
                      <a:pt x="48" y="27"/>
                    </a:cubicBezTo>
                    <a:cubicBezTo>
                      <a:pt x="48" y="27"/>
                      <a:pt x="48" y="27"/>
                      <a:pt x="48" y="27"/>
                    </a:cubicBezTo>
                    <a:cubicBezTo>
                      <a:pt x="48" y="27"/>
                      <a:pt x="48" y="27"/>
                      <a:pt x="48" y="27"/>
                    </a:cubicBezTo>
                    <a:cubicBezTo>
                      <a:pt x="49" y="27"/>
                      <a:pt x="49" y="28"/>
                      <a:pt x="49" y="28"/>
                    </a:cubicBezTo>
                    <a:cubicBezTo>
                      <a:pt x="49" y="28"/>
                      <a:pt x="49" y="27"/>
                      <a:pt x="49" y="27"/>
                    </a:cubicBezTo>
                    <a:cubicBezTo>
                      <a:pt x="50" y="27"/>
                      <a:pt x="49" y="27"/>
                      <a:pt x="49" y="26"/>
                    </a:cubicBezTo>
                    <a:cubicBezTo>
                      <a:pt x="49" y="26"/>
                      <a:pt x="49" y="26"/>
                      <a:pt x="49" y="26"/>
                    </a:cubicBezTo>
                    <a:cubicBezTo>
                      <a:pt x="49" y="26"/>
                      <a:pt x="49" y="26"/>
                      <a:pt x="49" y="26"/>
                    </a:cubicBezTo>
                    <a:cubicBezTo>
                      <a:pt x="49" y="26"/>
                      <a:pt x="50" y="26"/>
                      <a:pt x="50" y="26"/>
                    </a:cubicBezTo>
                    <a:cubicBezTo>
                      <a:pt x="50" y="26"/>
                      <a:pt x="50" y="26"/>
                      <a:pt x="50" y="26"/>
                    </a:cubicBezTo>
                    <a:cubicBezTo>
                      <a:pt x="49" y="26"/>
                      <a:pt x="48" y="26"/>
                      <a:pt x="47" y="25"/>
                    </a:cubicBezTo>
                    <a:cubicBezTo>
                      <a:pt x="48" y="25"/>
                      <a:pt x="48" y="25"/>
                      <a:pt x="48" y="25"/>
                    </a:cubicBezTo>
                    <a:cubicBezTo>
                      <a:pt x="47" y="24"/>
                      <a:pt x="46" y="25"/>
                      <a:pt x="46" y="24"/>
                    </a:cubicBezTo>
                    <a:cubicBezTo>
                      <a:pt x="46" y="23"/>
                      <a:pt x="46" y="23"/>
                      <a:pt x="46" y="23"/>
                    </a:cubicBezTo>
                    <a:cubicBezTo>
                      <a:pt x="46" y="23"/>
                      <a:pt x="46" y="23"/>
                      <a:pt x="46" y="23"/>
                    </a:cubicBezTo>
                    <a:cubicBezTo>
                      <a:pt x="46" y="23"/>
                      <a:pt x="46" y="23"/>
                      <a:pt x="45" y="23"/>
                    </a:cubicBezTo>
                    <a:cubicBezTo>
                      <a:pt x="45" y="23"/>
                      <a:pt x="45" y="23"/>
                      <a:pt x="45" y="23"/>
                    </a:cubicBezTo>
                    <a:cubicBezTo>
                      <a:pt x="45" y="23"/>
                      <a:pt x="45" y="23"/>
                      <a:pt x="45" y="23"/>
                    </a:cubicBezTo>
                    <a:cubicBezTo>
                      <a:pt x="44" y="22"/>
                      <a:pt x="44" y="21"/>
                      <a:pt x="43" y="20"/>
                    </a:cubicBezTo>
                    <a:cubicBezTo>
                      <a:pt x="41" y="20"/>
                      <a:pt x="41" y="18"/>
                      <a:pt x="40" y="17"/>
                    </a:cubicBezTo>
                    <a:cubicBezTo>
                      <a:pt x="41" y="17"/>
                      <a:pt x="41" y="17"/>
                      <a:pt x="41" y="17"/>
                    </a:cubicBezTo>
                    <a:cubicBezTo>
                      <a:pt x="43" y="17"/>
                      <a:pt x="43" y="15"/>
                      <a:pt x="42" y="15"/>
                    </a:cubicBezTo>
                    <a:cubicBezTo>
                      <a:pt x="42" y="15"/>
                      <a:pt x="42" y="15"/>
                      <a:pt x="42" y="15"/>
                    </a:cubicBezTo>
                    <a:cubicBezTo>
                      <a:pt x="40" y="15"/>
                      <a:pt x="39" y="14"/>
                      <a:pt x="37" y="13"/>
                    </a:cubicBezTo>
                    <a:cubicBezTo>
                      <a:pt x="38" y="12"/>
                      <a:pt x="38" y="12"/>
                      <a:pt x="38" y="12"/>
                    </a:cubicBezTo>
                    <a:cubicBezTo>
                      <a:pt x="36" y="10"/>
                      <a:pt x="33" y="8"/>
                      <a:pt x="30" y="8"/>
                    </a:cubicBezTo>
                    <a:cubicBezTo>
                      <a:pt x="28" y="7"/>
                      <a:pt x="27" y="6"/>
                      <a:pt x="25" y="6"/>
                    </a:cubicBezTo>
                    <a:cubicBezTo>
                      <a:pt x="25" y="6"/>
                      <a:pt x="25" y="6"/>
                      <a:pt x="25" y="6"/>
                    </a:cubicBezTo>
                    <a:cubicBezTo>
                      <a:pt x="25" y="6"/>
                      <a:pt x="25" y="6"/>
                      <a:pt x="25" y="5"/>
                    </a:cubicBezTo>
                    <a:cubicBezTo>
                      <a:pt x="24" y="5"/>
                      <a:pt x="24" y="5"/>
                      <a:pt x="24" y="5"/>
                    </a:cubicBezTo>
                    <a:cubicBezTo>
                      <a:pt x="23" y="5"/>
                      <a:pt x="22" y="5"/>
                      <a:pt x="20" y="4"/>
                    </a:cubicBezTo>
                    <a:cubicBezTo>
                      <a:pt x="19" y="4"/>
                      <a:pt x="18" y="3"/>
                      <a:pt x="17" y="3"/>
                    </a:cubicBezTo>
                    <a:cubicBezTo>
                      <a:pt x="16" y="3"/>
                      <a:pt x="16" y="3"/>
                      <a:pt x="15" y="4"/>
                    </a:cubicBezTo>
                    <a:cubicBezTo>
                      <a:pt x="16" y="4"/>
                      <a:pt x="16" y="4"/>
                      <a:pt x="15" y="5"/>
                    </a:cubicBezTo>
                    <a:cubicBezTo>
                      <a:pt x="15" y="5"/>
                      <a:pt x="15" y="5"/>
                      <a:pt x="15" y="5"/>
                    </a:cubicBezTo>
                    <a:cubicBezTo>
                      <a:pt x="15" y="5"/>
                      <a:pt x="15" y="5"/>
                      <a:pt x="15" y="5"/>
                    </a:cubicBezTo>
                    <a:cubicBezTo>
                      <a:pt x="14" y="5"/>
                      <a:pt x="14" y="5"/>
                      <a:pt x="14" y="5"/>
                    </a:cubicBezTo>
                    <a:cubicBezTo>
                      <a:pt x="14" y="5"/>
                      <a:pt x="14" y="5"/>
                      <a:pt x="14" y="5"/>
                    </a:cubicBezTo>
                    <a:cubicBezTo>
                      <a:pt x="14" y="6"/>
                      <a:pt x="13" y="6"/>
                      <a:pt x="12" y="6"/>
                    </a:cubicBezTo>
                    <a:cubicBezTo>
                      <a:pt x="12" y="7"/>
                      <a:pt x="12" y="8"/>
                      <a:pt x="11" y="8"/>
                    </a:cubicBezTo>
                    <a:cubicBezTo>
                      <a:pt x="10" y="8"/>
                      <a:pt x="9" y="7"/>
                      <a:pt x="9" y="6"/>
                    </a:cubicBezTo>
                    <a:cubicBezTo>
                      <a:pt x="9" y="6"/>
                      <a:pt x="9" y="6"/>
                      <a:pt x="9" y="6"/>
                    </a:cubicBezTo>
                    <a:cubicBezTo>
                      <a:pt x="9" y="6"/>
                      <a:pt x="9" y="7"/>
                      <a:pt x="9" y="7"/>
                    </a:cubicBezTo>
                    <a:cubicBezTo>
                      <a:pt x="7" y="5"/>
                      <a:pt x="9" y="3"/>
                      <a:pt x="8" y="1"/>
                    </a:cubicBezTo>
                    <a:cubicBezTo>
                      <a:pt x="7" y="1"/>
                      <a:pt x="7" y="1"/>
                      <a:pt x="6" y="1"/>
                    </a:cubicBezTo>
                    <a:cubicBezTo>
                      <a:pt x="5"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8" name="Freeform 204"/>
              <p:cNvSpPr/>
              <p:nvPr/>
            </p:nvSpPr>
            <p:spPr bwMode="auto">
              <a:xfrm>
                <a:off x="8286088" y="4022374"/>
                <a:ext cx="164274" cy="144750"/>
              </a:xfrm>
              <a:custGeom>
                <a:avLst/>
                <a:gdLst>
                  <a:gd name="T0" fmla="*/ 78 w 103"/>
                  <a:gd name="T1" fmla="*/ 7 h 91"/>
                  <a:gd name="T2" fmla="*/ 67 w 103"/>
                  <a:gd name="T3" fmla="*/ 15 h 91"/>
                  <a:gd name="T4" fmla="*/ 63 w 103"/>
                  <a:gd name="T5" fmla="*/ 7 h 91"/>
                  <a:gd name="T6" fmla="*/ 66 w 103"/>
                  <a:gd name="T7" fmla="*/ 3 h 91"/>
                  <a:gd name="T8" fmla="*/ 64 w 103"/>
                  <a:gd name="T9" fmla="*/ 4 h 91"/>
                  <a:gd name="T10" fmla="*/ 60 w 103"/>
                  <a:gd name="T11" fmla="*/ 3 h 91"/>
                  <a:gd name="T12" fmla="*/ 56 w 103"/>
                  <a:gd name="T13" fmla="*/ 1 h 91"/>
                  <a:gd name="T14" fmla="*/ 55 w 103"/>
                  <a:gd name="T15" fmla="*/ 0 h 91"/>
                  <a:gd name="T16" fmla="*/ 55 w 103"/>
                  <a:gd name="T17" fmla="*/ 3 h 91"/>
                  <a:gd name="T18" fmla="*/ 52 w 103"/>
                  <a:gd name="T19" fmla="*/ 4 h 91"/>
                  <a:gd name="T20" fmla="*/ 49 w 103"/>
                  <a:gd name="T21" fmla="*/ 5 h 91"/>
                  <a:gd name="T22" fmla="*/ 48 w 103"/>
                  <a:gd name="T23" fmla="*/ 7 h 91"/>
                  <a:gd name="T24" fmla="*/ 46 w 103"/>
                  <a:gd name="T25" fmla="*/ 11 h 91"/>
                  <a:gd name="T26" fmla="*/ 45 w 103"/>
                  <a:gd name="T27" fmla="*/ 12 h 91"/>
                  <a:gd name="T28" fmla="*/ 43 w 103"/>
                  <a:gd name="T29" fmla="*/ 11 h 91"/>
                  <a:gd name="T30" fmla="*/ 38 w 103"/>
                  <a:gd name="T31" fmla="*/ 9 h 91"/>
                  <a:gd name="T32" fmla="*/ 37 w 103"/>
                  <a:gd name="T33" fmla="*/ 8 h 91"/>
                  <a:gd name="T34" fmla="*/ 35 w 103"/>
                  <a:gd name="T35" fmla="*/ 11 h 91"/>
                  <a:gd name="T36" fmla="*/ 34 w 103"/>
                  <a:gd name="T37" fmla="*/ 12 h 91"/>
                  <a:gd name="T38" fmla="*/ 33 w 103"/>
                  <a:gd name="T39" fmla="*/ 14 h 91"/>
                  <a:gd name="T40" fmla="*/ 33 w 103"/>
                  <a:gd name="T41" fmla="*/ 16 h 91"/>
                  <a:gd name="T42" fmla="*/ 31 w 103"/>
                  <a:gd name="T43" fmla="*/ 16 h 91"/>
                  <a:gd name="T44" fmla="*/ 30 w 103"/>
                  <a:gd name="T45" fmla="*/ 19 h 91"/>
                  <a:gd name="T46" fmla="*/ 16 w 103"/>
                  <a:gd name="T47" fmla="*/ 26 h 91"/>
                  <a:gd name="T48" fmla="*/ 12 w 103"/>
                  <a:gd name="T49" fmla="*/ 27 h 91"/>
                  <a:gd name="T50" fmla="*/ 5 w 103"/>
                  <a:gd name="T51" fmla="*/ 30 h 91"/>
                  <a:gd name="T52" fmla="*/ 2 w 103"/>
                  <a:gd name="T53" fmla="*/ 43 h 91"/>
                  <a:gd name="T54" fmla="*/ 1 w 103"/>
                  <a:gd name="T55" fmla="*/ 43 h 91"/>
                  <a:gd name="T56" fmla="*/ 2 w 103"/>
                  <a:gd name="T57" fmla="*/ 66 h 91"/>
                  <a:gd name="T58" fmla="*/ 10 w 103"/>
                  <a:gd name="T59" fmla="*/ 70 h 91"/>
                  <a:gd name="T60" fmla="*/ 19 w 103"/>
                  <a:gd name="T61" fmla="*/ 68 h 91"/>
                  <a:gd name="T62" fmla="*/ 23 w 103"/>
                  <a:gd name="T63" fmla="*/ 68 h 91"/>
                  <a:gd name="T64" fmla="*/ 40 w 103"/>
                  <a:gd name="T65" fmla="*/ 61 h 91"/>
                  <a:gd name="T66" fmla="*/ 47 w 103"/>
                  <a:gd name="T67" fmla="*/ 63 h 91"/>
                  <a:gd name="T68" fmla="*/ 50 w 103"/>
                  <a:gd name="T69" fmla="*/ 66 h 91"/>
                  <a:gd name="T70" fmla="*/ 58 w 103"/>
                  <a:gd name="T71" fmla="*/ 69 h 91"/>
                  <a:gd name="T72" fmla="*/ 57 w 103"/>
                  <a:gd name="T73" fmla="*/ 74 h 91"/>
                  <a:gd name="T74" fmla="*/ 59 w 103"/>
                  <a:gd name="T75" fmla="*/ 71 h 91"/>
                  <a:gd name="T76" fmla="*/ 61 w 103"/>
                  <a:gd name="T77" fmla="*/ 76 h 91"/>
                  <a:gd name="T78" fmla="*/ 62 w 103"/>
                  <a:gd name="T79" fmla="*/ 84 h 91"/>
                  <a:gd name="T80" fmla="*/ 72 w 103"/>
                  <a:gd name="T81" fmla="*/ 87 h 91"/>
                  <a:gd name="T82" fmla="*/ 74 w 103"/>
                  <a:gd name="T83" fmla="*/ 88 h 91"/>
                  <a:gd name="T84" fmla="*/ 75 w 103"/>
                  <a:gd name="T85" fmla="*/ 91 h 91"/>
                  <a:gd name="T86" fmla="*/ 76 w 103"/>
                  <a:gd name="T87" fmla="*/ 90 h 91"/>
                  <a:gd name="T88" fmla="*/ 86 w 103"/>
                  <a:gd name="T89" fmla="*/ 83 h 91"/>
                  <a:gd name="T90" fmla="*/ 95 w 103"/>
                  <a:gd name="T91" fmla="*/ 68 h 91"/>
                  <a:gd name="T92" fmla="*/ 102 w 103"/>
                  <a:gd name="T93" fmla="*/ 55 h 91"/>
                  <a:gd name="T94" fmla="*/ 99 w 103"/>
                  <a:gd name="T95" fmla="*/ 39 h 91"/>
                  <a:gd name="T96" fmla="*/ 96 w 103"/>
                  <a:gd name="T97" fmla="*/ 34 h 91"/>
                  <a:gd name="T98" fmla="*/ 90 w 103"/>
                  <a:gd name="T99" fmla="*/ 26 h 91"/>
                  <a:gd name="T100" fmla="*/ 87 w 103"/>
                  <a:gd name="T101" fmla="*/ 11 h 91"/>
                  <a:gd name="T102" fmla="*/ 82 w 103"/>
                  <a:gd name="T103"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91">
                    <a:moveTo>
                      <a:pt x="80" y="0"/>
                    </a:moveTo>
                    <a:cubicBezTo>
                      <a:pt x="79" y="1"/>
                      <a:pt x="79" y="4"/>
                      <a:pt x="78" y="5"/>
                    </a:cubicBezTo>
                    <a:cubicBezTo>
                      <a:pt x="78" y="5"/>
                      <a:pt x="79" y="5"/>
                      <a:pt x="79" y="6"/>
                    </a:cubicBezTo>
                    <a:cubicBezTo>
                      <a:pt x="79" y="6"/>
                      <a:pt x="79" y="6"/>
                      <a:pt x="79" y="6"/>
                    </a:cubicBezTo>
                    <a:cubicBezTo>
                      <a:pt x="78" y="6"/>
                      <a:pt x="78" y="7"/>
                      <a:pt x="78" y="7"/>
                    </a:cubicBezTo>
                    <a:cubicBezTo>
                      <a:pt x="78" y="7"/>
                      <a:pt x="78" y="7"/>
                      <a:pt x="78" y="7"/>
                    </a:cubicBezTo>
                    <a:cubicBezTo>
                      <a:pt x="77" y="9"/>
                      <a:pt x="77" y="10"/>
                      <a:pt x="78" y="12"/>
                    </a:cubicBezTo>
                    <a:cubicBezTo>
                      <a:pt x="76" y="14"/>
                      <a:pt x="77" y="19"/>
                      <a:pt x="73" y="20"/>
                    </a:cubicBezTo>
                    <a:cubicBezTo>
                      <a:pt x="72" y="19"/>
                      <a:pt x="70" y="19"/>
                      <a:pt x="70" y="17"/>
                    </a:cubicBezTo>
                    <a:cubicBezTo>
                      <a:pt x="69" y="17"/>
                      <a:pt x="67" y="16"/>
                      <a:pt x="67" y="15"/>
                    </a:cubicBezTo>
                    <a:cubicBezTo>
                      <a:pt x="64" y="15"/>
                      <a:pt x="63" y="13"/>
                      <a:pt x="62" y="11"/>
                    </a:cubicBezTo>
                    <a:cubicBezTo>
                      <a:pt x="62" y="10"/>
                      <a:pt x="63" y="9"/>
                      <a:pt x="63" y="8"/>
                    </a:cubicBezTo>
                    <a:cubicBezTo>
                      <a:pt x="63" y="8"/>
                      <a:pt x="63" y="8"/>
                      <a:pt x="63" y="8"/>
                    </a:cubicBezTo>
                    <a:cubicBezTo>
                      <a:pt x="63" y="8"/>
                      <a:pt x="62" y="8"/>
                      <a:pt x="62" y="8"/>
                    </a:cubicBezTo>
                    <a:cubicBezTo>
                      <a:pt x="63" y="7"/>
                      <a:pt x="63" y="7"/>
                      <a:pt x="63" y="7"/>
                    </a:cubicBezTo>
                    <a:cubicBezTo>
                      <a:pt x="63" y="7"/>
                      <a:pt x="64" y="7"/>
                      <a:pt x="64" y="7"/>
                    </a:cubicBezTo>
                    <a:cubicBezTo>
                      <a:pt x="64" y="7"/>
                      <a:pt x="64" y="7"/>
                      <a:pt x="65" y="6"/>
                    </a:cubicBezTo>
                    <a:cubicBezTo>
                      <a:pt x="65" y="6"/>
                      <a:pt x="64" y="6"/>
                      <a:pt x="65" y="5"/>
                    </a:cubicBezTo>
                    <a:cubicBezTo>
                      <a:pt x="66" y="5"/>
                      <a:pt x="66" y="4"/>
                      <a:pt x="66" y="4"/>
                    </a:cubicBezTo>
                    <a:cubicBezTo>
                      <a:pt x="66" y="3"/>
                      <a:pt x="66" y="3"/>
                      <a:pt x="66" y="3"/>
                    </a:cubicBezTo>
                    <a:cubicBezTo>
                      <a:pt x="66" y="3"/>
                      <a:pt x="66" y="4"/>
                      <a:pt x="65" y="4"/>
                    </a:cubicBezTo>
                    <a:cubicBezTo>
                      <a:pt x="65" y="4"/>
                      <a:pt x="65" y="4"/>
                      <a:pt x="65" y="4"/>
                    </a:cubicBezTo>
                    <a:cubicBezTo>
                      <a:pt x="65" y="4"/>
                      <a:pt x="65" y="4"/>
                      <a:pt x="65" y="4"/>
                    </a:cubicBezTo>
                    <a:cubicBezTo>
                      <a:pt x="65" y="3"/>
                      <a:pt x="65" y="3"/>
                      <a:pt x="65" y="3"/>
                    </a:cubicBezTo>
                    <a:cubicBezTo>
                      <a:pt x="64" y="3"/>
                      <a:pt x="64" y="4"/>
                      <a:pt x="64" y="4"/>
                    </a:cubicBezTo>
                    <a:cubicBezTo>
                      <a:pt x="63" y="4"/>
                      <a:pt x="63" y="4"/>
                      <a:pt x="63" y="4"/>
                    </a:cubicBezTo>
                    <a:cubicBezTo>
                      <a:pt x="63" y="4"/>
                      <a:pt x="63" y="4"/>
                      <a:pt x="62" y="4"/>
                    </a:cubicBezTo>
                    <a:cubicBezTo>
                      <a:pt x="62" y="4"/>
                      <a:pt x="63" y="3"/>
                      <a:pt x="63" y="3"/>
                    </a:cubicBezTo>
                    <a:cubicBezTo>
                      <a:pt x="62" y="4"/>
                      <a:pt x="62" y="4"/>
                      <a:pt x="61" y="4"/>
                    </a:cubicBezTo>
                    <a:cubicBezTo>
                      <a:pt x="61" y="4"/>
                      <a:pt x="60" y="4"/>
                      <a:pt x="60" y="3"/>
                    </a:cubicBezTo>
                    <a:cubicBezTo>
                      <a:pt x="60" y="3"/>
                      <a:pt x="59" y="3"/>
                      <a:pt x="59" y="3"/>
                    </a:cubicBezTo>
                    <a:cubicBezTo>
                      <a:pt x="59" y="3"/>
                      <a:pt x="58" y="3"/>
                      <a:pt x="58" y="2"/>
                    </a:cubicBezTo>
                    <a:cubicBezTo>
                      <a:pt x="58" y="2"/>
                      <a:pt x="58" y="3"/>
                      <a:pt x="57" y="3"/>
                    </a:cubicBezTo>
                    <a:cubicBezTo>
                      <a:pt x="57" y="3"/>
                      <a:pt x="57" y="2"/>
                      <a:pt x="56" y="2"/>
                    </a:cubicBezTo>
                    <a:cubicBezTo>
                      <a:pt x="56" y="1"/>
                      <a:pt x="56" y="1"/>
                      <a:pt x="56" y="1"/>
                    </a:cubicBezTo>
                    <a:cubicBezTo>
                      <a:pt x="56" y="1"/>
                      <a:pt x="56" y="1"/>
                      <a:pt x="56" y="1"/>
                    </a:cubicBezTo>
                    <a:cubicBezTo>
                      <a:pt x="56" y="1"/>
                      <a:pt x="56" y="2"/>
                      <a:pt x="56" y="2"/>
                    </a:cubicBezTo>
                    <a:cubicBezTo>
                      <a:pt x="55" y="2"/>
                      <a:pt x="55" y="2"/>
                      <a:pt x="55" y="2"/>
                    </a:cubicBezTo>
                    <a:cubicBezTo>
                      <a:pt x="55" y="2"/>
                      <a:pt x="55" y="2"/>
                      <a:pt x="55" y="2"/>
                    </a:cubicBezTo>
                    <a:cubicBezTo>
                      <a:pt x="55" y="1"/>
                      <a:pt x="55" y="1"/>
                      <a:pt x="55" y="0"/>
                    </a:cubicBezTo>
                    <a:cubicBezTo>
                      <a:pt x="55" y="0"/>
                      <a:pt x="55" y="0"/>
                      <a:pt x="55" y="0"/>
                    </a:cubicBezTo>
                    <a:cubicBezTo>
                      <a:pt x="54" y="0"/>
                      <a:pt x="55" y="1"/>
                      <a:pt x="55" y="1"/>
                    </a:cubicBezTo>
                    <a:cubicBezTo>
                      <a:pt x="54" y="1"/>
                      <a:pt x="54" y="1"/>
                      <a:pt x="53" y="1"/>
                    </a:cubicBezTo>
                    <a:cubicBezTo>
                      <a:pt x="53" y="1"/>
                      <a:pt x="53" y="1"/>
                      <a:pt x="53" y="1"/>
                    </a:cubicBezTo>
                    <a:cubicBezTo>
                      <a:pt x="53" y="2"/>
                      <a:pt x="55" y="1"/>
                      <a:pt x="55" y="3"/>
                    </a:cubicBezTo>
                    <a:cubicBezTo>
                      <a:pt x="55" y="3"/>
                      <a:pt x="55" y="3"/>
                      <a:pt x="55" y="3"/>
                    </a:cubicBezTo>
                    <a:cubicBezTo>
                      <a:pt x="54" y="3"/>
                      <a:pt x="54" y="4"/>
                      <a:pt x="54" y="4"/>
                    </a:cubicBezTo>
                    <a:cubicBezTo>
                      <a:pt x="54" y="4"/>
                      <a:pt x="54" y="4"/>
                      <a:pt x="53" y="4"/>
                    </a:cubicBezTo>
                    <a:cubicBezTo>
                      <a:pt x="53" y="4"/>
                      <a:pt x="53" y="4"/>
                      <a:pt x="53" y="4"/>
                    </a:cubicBezTo>
                    <a:cubicBezTo>
                      <a:pt x="52" y="4"/>
                      <a:pt x="52" y="4"/>
                      <a:pt x="52" y="4"/>
                    </a:cubicBezTo>
                    <a:cubicBezTo>
                      <a:pt x="52" y="4"/>
                      <a:pt x="51" y="4"/>
                      <a:pt x="51" y="3"/>
                    </a:cubicBezTo>
                    <a:cubicBezTo>
                      <a:pt x="51" y="4"/>
                      <a:pt x="50" y="4"/>
                      <a:pt x="50" y="5"/>
                    </a:cubicBezTo>
                    <a:cubicBezTo>
                      <a:pt x="50" y="5"/>
                      <a:pt x="50" y="5"/>
                      <a:pt x="50" y="5"/>
                    </a:cubicBezTo>
                    <a:cubicBezTo>
                      <a:pt x="49" y="5"/>
                      <a:pt x="49" y="5"/>
                      <a:pt x="49" y="5"/>
                    </a:cubicBezTo>
                    <a:cubicBezTo>
                      <a:pt x="49" y="5"/>
                      <a:pt x="50" y="5"/>
                      <a:pt x="49" y="5"/>
                    </a:cubicBezTo>
                    <a:cubicBezTo>
                      <a:pt x="49" y="5"/>
                      <a:pt x="49" y="5"/>
                      <a:pt x="49" y="5"/>
                    </a:cubicBezTo>
                    <a:cubicBezTo>
                      <a:pt x="49" y="6"/>
                      <a:pt x="49" y="6"/>
                      <a:pt x="48" y="6"/>
                    </a:cubicBezTo>
                    <a:cubicBezTo>
                      <a:pt x="48" y="6"/>
                      <a:pt x="48" y="6"/>
                      <a:pt x="48" y="6"/>
                    </a:cubicBezTo>
                    <a:cubicBezTo>
                      <a:pt x="48" y="7"/>
                      <a:pt x="48" y="6"/>
                      <a:pt x="48" y="7"/>
                    </a:cubicBezTo>
                    <a:cubicBezTo>
                      <a:pt x="48" y="7"/>
                      <a:pt x="48" y="7"/>
                      <a:pt x="48" y="7"/>
                    </a:cubicBezTo>
                    <a:cubicBezTo>
                      <a:pt x="47" y="7"/>
                      <a:pt x="46" y="9"/>
                      <a:pt x="46" y="10"/>
                    </a:cubicBezTo>
                    <a:cubicBezTo>
                      <a:pt x="47" y="10"/>
                      <a:pt x="46" y="11"/>
                      <a:pt x="47" y="11"/>
                    </a:cubicBezTo>
                    <a:cubicBezTo>
                      <a:pt x="47" y="11"/>
                      <a:pt x="47" y="11"/>
                      <a:pt x="47" y="11"/>
                    </a:cubicBezTo>
                    <a:cubicBezTo>
                      <a:pt x="47" y="11"/>
                      <a:pt x="47" y="11"/>
                      <a:pt x="46" y="11"/>
                    </a:cubicBezTo>
                    <a:cubicBezTo>
                      <a:pt x="46" y="11"/>
                      <a:pt x="46" y="11"/>
                      <a:pt x="46" y="11"/>
                    </a:cubicBezTo>
                    <a:cubicBezTo>
                      <a:pt x="46" y="11"/>
                      <a:pt x="46" y="11"/>
                      <a:pt x="46" y="11"/>
                    </a:cubicBezTo>
                    <a:cubicBezTo>
                      <a:pt x="46" y="11"/>
                      <a:pt x="46" y="11"/>
                      <a:pt x="46" y="11"/>
                    </a:cubicBezTo>
                    <a:cubicBezTo>
                      <a:pt x="46" y="11"/>
                      <a:pt x="47" y="12"/>
                      <a:pt x="47" y="12"/>
                    </a:cubicBezTo>
                    <a:cubicBezTo>
                      <a:pt x="46" y="12"/>
                      <a:pt x="46" y="11"/>
                      <a:pt x="45" y="11"/>
                    </a:cubicBezTo>
                    <a:cubicBezTo>
                      <a:pt x="45" y="12"/>
                      <a:pt x="45" y="12"/>
                      <a:pt x="45" y="12"/>
                    </a:cubicBezTo>
                    <a:cubicBezTo>
                      <a:pt x="45" y="12"/>
                      <a:pt x="45" y="11"/>
                      <a:pt x="44" y="11"/>
                    </a:cubicBezTo>
                    <a:cubicBezTo>
                      <a:pt x="44" y="11"/>
                      <a:pt x="44" y="11"/>
                      <a:pt x="44" y="11"/>
                    </a:cubicBezTo>
                    <a:cubicBezTo>
                      <a:pt x="44" y="11"/>
                      <a:pt x="43" y="11"/>
                      <a:pt x="43" y="11"/>
                    </a:cubicBezTo>
                    <a:cubicBezTo>
                      <a:pt x="43" y="11"/>
                      <a:pt x="43" y="11"/>
                      <a:pt x="43" y="11"/>
                    </a:cubicBezTo>
                    <a:cubicBezTo>
                      <a:pt x="43" y="11"/>
                      <a:pt x="43" y="11"/>
                      <a:pt x="43" y="11"/>
                    </a:cubicBezTo>
                    <a:cubicBezTo>
                      <a:pt x="43" y="12"/>
                      <a:pt x="42" y="13"/>
                      <a:pt x="42" y="13"/>
                    </a:cubicBezTo>
                    <a:cubicBezTo>
                      <a:pt x="42" y="12"/>
                      <a:pt x="42" y="11"/>
                      <a:pt x="42" y="11"/>
                    </a:cubicBezTo>
                    <a:cubicBezTo>
                      <a:pt x="41" y="10"/>
                      <a:pt x="41" y="8"/>
                      <a:pt x="39" y="8"/>
                    </a:cubicBezTo>
                    <a:cubicBezTo>
                      <a:pt x="39" y="8"/>
                      <a:pt x="39" y="8"/>
                      <a:pt x="39" y="8"/>
                    </a:cubicBezTo>
                    <a:cubicBezTo>
                      <a:pt x="39" y="9"/>
                      <a:pt x="39" y="9"/>
                      <a:pt x="38" y="9"/>
                    </a:cubicBezTo>
                    <a:cubicBezTo>
                      <a:pt x="39" y="9"/>
                      <a:pt x="38" y="9"/>
                      <a:pt x="38" y="9"/>
                    </a:cubicBezTo>
                    <a:cubicBezTo>
                      <a:pt x="38" y="9"/>
                      <a:pt x="38" y="9"/>
                      <a:pt x="38" y="9"/>
                    </a:cubicBezTo>
                    <a:cubicBezTo>
                      <a:pt x="38" y="9"/>
                      <a:pt x="38" y="9"/>
                      <a:pt x="38" y="9"/>
                    </a:cubicBezTo>
                    <a:cubicBezTo>
                      <a:pt x="38" y="9"/>
                      <a:pt x="38" y="9"/>
                      <a:pt x="38" y="9"/>
                    </a:cubicBezTo>
                    <a:cubicBezTo>
                      <a:pt x="38" y="9"/>
                      <a:pt x="38" y="8"/>
                      <a:pt x="37" y="8"/>
                    </a:cubicBezTo>
                    <a:cubicBezTo>
                      <a:pt x="37" y="8"/>
                      <a:pt x="37" y="8"/>
                      <a:pt x="37" y="8"/>
                    </a:cubicBezTo>
                    <a:cubicBezTo>
                      <a:pt x="38" y="9"/>
                      <a:pt x="37" y="9"/>
                      <a:pt x="37" y="10"/>
                    </a:cubicBezTo>
                    <a:cubicBezTo>
                      <a:pt x="37" y="10"/>
                      <a:pt x="37" y="10"/>
                      <a:pt x="37" y="10"/>
                    </a:cubicBezTo>
                    <a:cubicBezTo>
                      <a:pt x="36" y="10"/>
                      <a:pt x="36" y="10"/>
                      <a:pt x="36" y="9"/>
                    </a:cubicBezTo>
                    <a:cubicBezTo>
                      <a:pt x="36" y="10"/>
                      <a:pt x="35" y="10"/>
                      <a:pt x="35" y="11"/>
                    </a:cubicBezTo>
                    <a:cubicBezTo>
                      <a:pt x="35" y="11"/>
                      <a:pt x="36" y="11"/>
                      <a:pt x="36" y="11"/>
                    </a:cubicBezTo>
                    <a:cubicBezTo>
                      <a:pt x="35" y="12"/>
                      <a:pt x="35" y="12"/>
                      <a:pt x="35" y="12"/>
                    </a:cubicBezTo>
                    <a:cubicBezTo>
                      <a:pt x="35" y="12"/>
                      <a:pt x="35" y="12"/>
                      <a:pt x="35" y="12"/>
                    </a:cubicBezTo>
                    <a:cubicBezTo>
                      <a:pt x="35" y="12"/>
                      <a:pt x="35" y="12"/>
                      <a:pt x="34" y="12"/>
                    </a:cubicBezTo>
                    <a:cubicBezTo>
                      <a:pt x="34" y="12"/>
                      <a:pt x="34" y="12"/>
                      <a:pt x="34" y="12"/>
                    </a:cubicBezTo>
                    <a:cubicBezTo>
                      <a:pt x="34" y="13"/>
                      <a:pt x="35" y="12"/>
                      <a:pt x="35" y="13"/>
                    </a:cubicBezTo>
                    <a:cubicBezTo>
                      <a:pt x="34" y="13"/>
                      <a:pt x="34" y="13"/>
                      <a:pt x="34" y="13"/>
                    </a:cubicBezTo>
                    <a:cubicBezTo>
                      <a:pt x="34" y="13"/>
                      <a:pt x="34" y="12"/>
                      <a:pt x="34" y="12"/>
                    </a:cubicBezTo>
                    <a:cubicBezTo>
                      <a:pt x="33" y="13"/>
                      <a:pt x="33" y="13"/>
                      <a:pt x="32" y="14"/>
                    </a:cubicBezTo>
                    <a:cubicBezTo>
                      <a:pt x="33" y="14"/>
                      <a:pt x="33" y="14"/>
                      <a:pt x="33" y="14"/>
                    </a:cubicBezTo>
                    <a:cubicBezTo>
                      <a:pt x="33" y="14"/>
                      <a:pt x="33" y="14"/>
                      <a:pt x="33" y="14"/>
                    </a:cubicBezTo>
                    <a:cubicBezTo>
                      <a:pt x="33" y="14"/>
                      <a:pt x="33" y="15"/>
                      <a:pt x="32" y="15"/>
                    </a:cubicBezTo>
                    <a:cubicBezTo>
                      <a:pt x="33" y="15"/>
                      <a:pt x="33" y="15"/>
                      <a:pt x="33" y="15"/>
                    </a:cubicBezTo>
                    <a:cubicBezTo>
                      <a:pt x="33" y="15"/>
                      <a:pt x="33" y="15"/>
                      <a:pt x="33" y="16"/>
                    </a:cubicBezTo>
                    <a:cubicBezTo>
                      <a:pt x="33" y="16"/>
                      <a:pt x="33" y="16"/>
                      <a:pt x="33" y="16"/>
                    </a:cubicBezTo>
                    <a:cubicBezTo>
                      <a:pt x="33" y="16"/>
                      <a:pt x="33" y="16"/>
                      <a:pt x="33" y="16"/>
                    </a:cubicBezTo>
                    <a:cubicBezTo>
                      <a:pt x="33" y="16"/>
                      <a:pt x="33" y="16"/>
                      <a:pt x="32" y="16"/>
                    </a:cubicBezTo>
                    <a:cubicBezTo>
                      <a:pt x="32" y="16"/>
                      <a:pt x="32" y="16"/>
                      <a:pt x="32" y="16"/>
                    </a:cubicBezTo>
                    <a:cubicBezTo>
                      <a:pt x="32" y="15"/>
                      <a:pt x="31" y="15"/>
                      <a:pt x="30" y="15"/>
                    </a:cubicBezTo>
                    <a:cubicBezTo>
                      <a:pt x="30" y="15"/>
                      <a:pt x="31" y="15"/>
                      <a:pt x="31" y="16"/>
                    </a:cubicBezTo>
                    <a:cubicBezTo>
                      <a:pt x="30" y="16"/>
                      <a:pt x="30" y="16"/>
                      <a:pt x="30" y="16"/>
                    </a:cubicBezTo>
                    <a:cubicBezTo>
                      <a:pt x="31" y="17"/>
                      <a:pt x="31" y="17"/>
                      <a:pt x="31" y="17"/>
                    </a:cubicBezTo>
                    <a:cubicBezTo>
                      <a:pt x="31" y="17"/>
                      <a:pt x="31" y="17"/>
                      <a:pt x="31" y="17"/>
                    </a:cubicBezTo>
                    <a:cubicBezTo>
                      <a:pt x="31" y="17"/>
                      <a:pt x="31" y="17"/>
                      <a:pt x="31" y="17"/>
                    </a:cubicBezTo>
                    <a:cubicBezTo>
                      <a:pt x="31" y="18"/>
                      <a:pt x="30" y="18"/>
                      <a:pt x="30" y="19"/>
                    </a:cubicBezTo>
                    <a:cubicBezTo>
                      <a:pt x="30" y="18"/>
                      <a:pt x="29" y="17"/>
                      <a:pt x="29" y="15"/>
                    </a:cubicBezTo>
                    <a:cubicBezTo>
                      <a:pt x="28" y="17"/>
                      <a:pt x="25" y="18"/>
                      <a:pt x="27" y="20"/>
                    </a:cubicBezTo>
                    <a:cubicBezTo>
                      <a:pt x="25" y="21"/>
                      <a:pt x="24" y="24"/>
                      <a:pt x="22" y="25"/>
                    </a:cubicBezTo>
                    <a:cubicBezTo>
                      <a:pt x="20" y="25"/>
                      <a:pt x="19" y="25"/>
                      <a:pt x="17" y="25"/>
                    </a:cubicBezTo>
                    <a:cubicBezTo>
                      <a:pt x="17" y="26"/>
                      <a:pt x="17" y="26"/>
                      <a:pt x="16" y="26"/>
                    </a:cubicBezTo>
                    <a:cubicBezTo>
                      <a:pt x="16" y="26"/>
                      <a:pt x="16" y="26"/>
                      <a:pt x="16" y="26"/>
                    </a:cubicBezTo>
                    <a:cubicBezTo>
                      <a:pt x="16" y="26"/>
                      <a:pt x="15" y="26"/>
                      <a:pt x="15" y="26"/>
                    </a:cubicBezTo>
                    <a:cubicBezTo>
                      <a:pt x="15" y="26"/>
                      <a:pt x="15" y="26"/>
                      <a:pt x="15" y="26"/>
                    </a:cubicBezTo>
                    <a:cubicBezTo>
                      <a:pt x="15" y="27"/>
                      <a:pt x="14" y="27"/>
                      <a:pt x="13" y="27"/>
                    </a:cubicBezTo>
                    <a:cubicBezTo>
                      <a:pt x="12" y="27"/>
                      <a:pt x="12" y="27"/>
                      <a:pt x="12" y="27"/>
                    </a:cubicBezTo>
                    <a:cubicBezTo>
                      <a:pt x="11" y="27"/>
                      <a:pt x="11" y="28"/>
                      <a:pt x="10" y="28"/>
                    </a:cubicBezTo>
                    <a:cubicBezTo>
                      <a:pt x="10" y="28"/>
                      <a:pt x="10" y="28"/>
                      <a:pt x="10" y="28"/>
                    </a:cubicBezTo>
                    <a:cubicBezTo>
                      <a:pt x="9" y="29"/>
                      <a:pt x="8" y="30"/>
                      <a:pt x="6" y="30"/>
                    </a:cubicBezTo>
                    <a:cubicBezTo>
                      <a:pt x="5" y="30"/>
                      <a:pt x="6" y="32"/>
                      <a:pt x="5" y="32"/>
                    </a:cubicBezTo>
                    <a:cubicBezTo>
                      <a:pt x="4" y="31"/>
                      <a:pt x="5" y="31"/>
                      <a:pt x="5" y="30"/>
                    </a:cubicBezTo>
                    <a:cubicBezTo>
                      <a:pt x="4" y="30"/>
                      <a:pt x="4" y="32"/>
                      <a:pt x="3" y="33"/>
                    </a:cubicBezTo>
                    <a:cubicBezTo>
                      <a:pt x="4" y="33"/>
                      <a:pt x="3" y="34"/>
                      <a:pt x="3" y="35"/>
                    </a:cubicBezTo>
                    <a:cubicBezTo>
                      <a:pt x="2" y="36"/>
                      <a:pt x="2" y="38"/>
                      <a:pt x="2" y="40"/>
                    </a:cubicBezTo>
                    <a:cubicBezTo>
                      <a:pt x="3" y="41"/>
                      <a:pt x="4" y="43"/>
                      <a:pt x="3" y="44"/>
                    </a:cubicBezTo>
                    <a:cubicBezTo>
                      <a:pt x="2" y="44"/>
                      <a:pt x="2" y="43"/>
                      <a:pt x="2" y="43"/>
                    </a:cubicBezTo>
                    <a:cubicBezTo>
                      <a:pt x="2" y="43"/>
                      <a:pt x="2" y="43"/>
                      <a:pt x="2" y="43"/>
                    </a:cubicBezTo>
                    <a:cubicBezTo>
                      <a:pt x="2" y="43"/>
                      <a:pt x="2" y="42"/>
                      <a:pt x="1" y="41"/>
                    </a:cubicBezTo>
                    <a:cubicBezTo>
                      <a:pt x="0" y="43"/>
                      <a:pt x="2" y="44"/>
                      <a:pt x="2" y="45"/>
                    </a:cubicBezTo>
                    <a:cubicBezTo>
                      <a:pt x="2" y="45"/>
                      <a:pt x="2" y="45"/>
                      <a:pt x="2" y="45"/>
                    </a:cubicBezTo>
                    <a:cubicBezTo>
                      <a:pt x="1" y="45"/>
                      <a:pt x="1" y="44"/>
                      <a:pt x="1" y="43"/>
                    </a:cubicBezTo>
                    <a:cubicBezTo>
                      <a:pt x="0" y="45"/>
                      <a:pt x="3" y="46"/>
                      <a:pt x="2" y="50"/>
                    </a:cubicBezTo>
                    <a:cubicBezTo>
                      <a:pt x="3" y="51"/>
                      <a:pt x="3" y="52"/>
                      <a:pt x="4" y="53"/>
                    </a:cubicBezTo>
                    <a:cubicBezTo>
                      <a:pt x="3" y="56"/>
                      <a:pt x="4" y="59"/>
                      <a:pt x="4" y="61"/>
                    </a:cubicBezTo>
                    <a:cubicBezTo>
                      <a:pt x="3" y="61"/>
                      <a:pt x="4" y="63"/>
                      <a:pt x="3" y="64"/>
                    </a:cubicBezTo>
                    <a:cubicBezTo>
                      <a:pt x="3" y="65"/>
                      <a:pt x="3" y="66"/>
                      <a:pt x="2" y="66"/>
                    </a:cubicBezTo>
                    <a:cubicBezTo>
                      <a:pt x="2" y="66"/>
                      <a:pt x="2" y="66"/>
                      <a:pt x="2" y="66"/>
                    </a:cubicBezTo>
                    <a:cubicBezTo>
                      <a:pt x="1" y="67"/>
                      <a:pt x="1" y="68"/>
                      <a:pt x="1" y="69"/>
                    </a:cubicBezTo>
                    <a:cubicBezTo>
                      <a:pt x="2" y="69"/>
                      <a:pt x="3" y="70"/>
                      <a:pt x="3" y="71"/>
                    </a:cubicBezTo>
                    <a:cubicBezTo>
                      <a:pt x="4" y="71"/>
                      <a:pt x="5" y="72"/>
                      <a:pt x="6" y="72"/>
                    </a:cubicBezTo>
                    <a:cubicBezTo>
                      <a:pt x="8" y="72"/>
                      <a:pt x="9" y="71"/>
                      <a:pt x="10" y="70"/>
                    </a:cubicBezTo>
                    <a:cubicBezTo>
                      <a:pt x="11" y="70"/>
                      <a:pt x="11" y="70"/>
                      <a:pt x="11" y="70"/>
                    </a:cubicBezTo>
                    <a:cubicBezTo>
                      <a:pt x="11" y="70"/>
                      <a:pt x="11" y="70"/>
                      <a:pt x="11" y="70"/>
                    </a:cubicBezTo>
                    <a:cubicBezTo>
                      <a:pt x="13" y="67"/>
                      <a:pt x="16" y="68"/>
                      <a:pt x="19" y="68"/>
                    </a:cubicBezTo>
                    <a:cubicBezTo>
                      <a:pt x="19" y="68"/>
                      <a:pt x="19" y="68"/>
                      <a:pt x="19" y="68"/>
                    </a:cubicBezTo>
                    <a:cubicBezTo>
                      <a:pt x="19" y="68"/>
                      <a:pt x="19" y="68"/>
                      <a:pt x="19" y="68"/>
                    </a:cubicBezTo>
                    <a:cubicBezTo>
                      <a:pt x="19" y="68"/>
                      <a:pt x="19" y="68"/>
                      <a:pt x="20" y="68"/>
                    </a:cubicBezTo>
                    <a:cubicBezTo>
                      <a:pt x="20" y="68"/>
                      <a:pt x="20" y="68"/>
                      <a:pt x="20" y="68"/>
                    </a:cubicBezTo>
                    <a:cubicBezTo>
                      <a:pt x="21" y="68"/>
                      <a:pt x="21" y="68"/>
                      <a:pt x="21" y="69"/>
                    </a:cubicBezTo>
                    <a:cubicBezTo>
                      <a:pt x="22" y="68"/>
                      <a:pt x="22" y="68"/>
                      <a:pt x="23" y="68"/>
                    </a:cubicBezTo>
                    <a:cubicBezTo>
                      <a:pt x="23" y="68"/>
                      <a:pt x="23" y="68"/>
                      <a:pt x="23" y="68"/>
                    </a:cubicBezTo>
                    <a:cubicBezTo>
                      <a:pt x="23" y="68"/>
                      <a:pt x="23" y="67"/>
                      <a:pt x="24" y="67"/>
                    </a:cubicBezTo>
                    <a:cubicBezTo>
                      <a:pt x="25" y="64"/>
                      <a:pt x="28" y="65"/>
                      <a:pt x="30" y="63"/>
                    </a:cubicBezTo>
                    <a:cubicBezTo>
                      <a:pt x="30" y="63"/>
                      <a:pt x="31" y="63"/>
                      <a:pt x="32" y="63"/>
                    </a:cubicBezTo>
                    <a:cubicBezTo>
                      <a:pt x="34" y="63"/>
                      <a:pt x="36" y="63"/>
                      <a:pt x="38" y="62"/>
                    </a:cubicBezTo>
                    <a:cubicBezTo>
                      <a:pt x="38" y="61"/>
                      <a:pt x="39" y="61"/>
                      <a:pt x="40" y="61"/>
                    </a:cubicBezTo>
                    <a:cubicBezTo>
                      <a:pt x="40" y="61"/>
                      <a:pt x="41" y="61"/>
                      <a:pt x="41" y="61"/>
                    </a:cubicBezTo>
                    <a:cubicBezTo>
                      <a:pt x="41" y="61"/>
                      <a:pt x="42" y="61"/>
                      <a:pt x="42" y="61"/>
                    </a:cubicBezTo>
                    <a:cubicBezTo>
                      <a:pt x="43" y="61"/>
                      <a:pt x="43" y="61"/>
                      <a:pt x="44" y="61"/>
                    </a:cubicBezTo>
                    <a:cubicBezTo>
                      <a:pt x="45" y="62"/>
                      <a:pt x="45" y="63"/>
                      <a:pt x="46" y="63"/>
                    </a:cubicBezTo>
                    <a:cubicBezTo>
                      <a:pt x="46" y="63"/>
                      <a:pt x="46" y="63"/>
                      <a:pt x="47" y="63"/>
                    </a:cubicBezTo>
                    <a:cubicBezTo>
                      <a:pt x="47" y="63"/>
                      <a:pt x="47" y="63"/>
                      <a:pt x="48" y="63"/>
                    </a:cubicBezTo>
                    <a:cubicBezTo>
                      <a:pt x="48" y="64"/>
                      <a:pt x="48" y="64"/>
                      <a:pt x="49" y="64"/>
                    </a:cubicBezTo>
                    <a:cubicBezTo>
                      <a:pt x="49" y="64"/>
                      <a:pt x="49" y="64"/>
                      <a:pt x="49" y="64"/>
                    </a:cubicBezTo>
                    <a:cubicBezTo>
                      <a:pt x="50" y="64"/>
                      <a:pt x="50" y="65"/>
                      <a:pt x="51" y="66"/>
                    </a:cubicBezTo>
                    <a:cubicBezTo>
                      <a:pt x="51" y="66"/>
                      <a:pt x="50" y="66"/>
                      <a:pt x="50" y="66"/>
                    </a:cubicBezTo>
                    <a:cubicBezTo>
                      <a:pt x="52" y="68"/>
                      <a:pt x="52" y="70"/>
                      <a:pt x="52" y="72"/>
                    </a:cubicBezTo>
                    <a:cubicBezTo>
                      <a:pt x="51" y="72"/>
                      <a:pt x="51" y="72"/>
                      <a:pt x="51" y="72"/>
                    </a:cubicBezTo>
                    <a:cubicBezTo>
                      <a:pt x="52" y="73"/>
                      <a:pt x="52" y="73"/>
                      <a:pt x="53" y="74"/>
                    </a:cubicBezTo>
                    <a:cubicBezTo>
                      <a:pt x="54" y="73"/>
                      <a:pt x="53" y="73"/>
                      <a:pt x="53" y="73"/>
                    </a:cubicBezTo>
                    <a:cubicBezTo>
                      <a:pt x="55" y="71"/>
                      <a:pt x="55" y="70"/>
                      <a:pt x="58" y="69"/>
                    </a:cubicBezTo>
                    <a:cubicBezTo>
                      <a:pt x="58" y="68"/>
                      <a:pt x="58" y="67"/>
                      <a:pt x="59" y="67"/>
                    </a:cubicBezTo>
                    <a:cubicBezTo>
                      <a:pt x="59" y="66"/>
                      <a:pt x="59" y="66"/>
                      <a:pt x="60" y="66"/>
                    </a:cubicBezTo>
                    <a:cubicBezTo>
                      <a:pt x="60" y="67"/>
                      <a:pt x="59" y="69"/>
                      <a:pt x="58" y="70"/>
                    </a:cubicBezTo>
                    <a:cubicBezTo>
                      <a:pt x="58" y="71"/>
                      <a:pt x="57" y="73"/>
                      <a:pt x="57" y="74"/>
                    </a:cubicBezTo>
                    <a:cubicBezTo>
                      <a:pt x="57" y="74"/>
                      <a:pt x="57" y="74"/>
                      <a:pt x="57" y="74"/>
                    </a:cubicBezTo>
                    <a:cubicBezTo>
                      <a:pt x="56" y="74"/>
                      <a:pt x="56" y="74"/>
                      <a:pt x="56" y="74"/>
                    </a:cubicBezTo>
                    <a:cubicBezTo>
                      <a:pt x="56" y="74"/>
                      <a:pt x="55" y="74"/>
                      <a:pt x="55" y="75"/>
                    </a:cubicBezTo>
                    <a:cubicBezTo>
                      <a:pt x="56" y="75"/>
                      <a:pt x="56" y="75"/>
                      <a:pt x="57" y="75"/>
                    </a:cubicBezTo>
                    <a:cubicBezTo>
                      <a:pt x="57" y="75"/>
                      <a:pt x="57" y="75"/>
                      <a:pt x="58" y="75"/>
                    </a:cubicBezTo>
                    <a:cubicBezTo>
                      <a:pt x="59" y="74"/>
                      <a:pt x="58" y="72"/>
                      <a:pt x="59" y="71"/>
                    </a:cubicBezTo>
                    <a:cubicBezTo>
                      <a:pt x="60" y="73"/>
                      <a:pt x="60" y="76"/>
                      <a:pt x="58" y="76"/>
                    </a:cubicBezTo>
                    <a:cubicBezTo>
                      <a:pt x="58" y="77"/>
                      <a:pt x="58" y="77"/>
                      <a:pt x="59" y="77"/>
                    </a:cubicBezTo>
                    <a:cubicBezTo>
                      <a:pt x="59" y="77"/>
                      <a:pt x="59" y="76"/>
                      <a:pt x="60" y="76"/>
                    </a:cubicBezTo>
                    <a:cubicBezTo>
                      <a:pt x="60" y="76"/>
                      <a:pt x="61" y="76"/>
                      <a:pt x="61" y="76"/>
                    </a:cubicBezTo>
                    <a:cubicBezTo>
                      <a:pt x="61" y="76"/>
                      <a:pt x="61" y="76"/>
                      <a:pt x="61" y="76"/>
                    </a:cubicBezTo>
                    <a:cubicBezTo>
                      <a:pt x="61" y="76"/>
                      <a:pt x="61" y="77"/>
                      <a:pt x="61" y="77"/>
                    </a:cubicBezTo>
                    <a:cubicBezTo>
                      <a:pt x="61" y="77"/>
                      <a:pt x="61" y="77"/>
                      <a:pt x="61" y="77"/>
                    </a:cubicBezTo>
                    <a:cubicBezTo>
                      <a:pt x="61" y="78"/>
                      <a:pt x="62" y="81"/>
                      <a:pt x="61" y="82"/>
                    </a:cubicBezTo>
                    <a:cubicBezTo>
                      <a:pt x="61" y="82"/>
                      <a:pt x="61" y="83"/>
                      <a:pt x="61" y="83"/>
                    </a:cubicBezTo>
                    <a:cubicBezTo>
                      <a:pt x="61" y="83"/>
                      <a:pt x="61" y="84"/>
                      <a:pt x="62" y="84"/>
                    </a:cubicBezTo>
                    <a:cubicBezTo>
                      <a:pt x="62" y="86"/>
                      <a:pt x="64" y="86"/>
                      <a:pt x="64" y="87"/>
                    </a:cubicBezTo>
                    <a:cubicBezTo>
                      <a:pt x="64" y="87"/>
                      <a:pt x="65" y="87"/>
                      <a:pt x="65" y="87"/>
                    </a:cubicBezTo>
                    <a:cubicBezTo>
                      <a:pt x="67" y="87"/>
                      <a:pt x="68" y="89"/>
                      <a:pt x="69" y="90"/>
                    </a:cubicBezTo>
                    <a:cubicBezTo>
                      <a:pt x="70" y="89"/>
                      <a:pt x="71" y="88"/>
                      <a:pt x="72" y="87"/>
                    </a:cubicBezTo>
                    <a:cubicBezTo>
                      <a:pt x="72" y="87"/>
                      <a:pt x="72" y="87"/>
                      <a:pt x="72" y="87"/>
                    </a:cubicBezTo>
                    <a:cubicBezTo>
                      <a:pt x="72" y="87"/>
                      <a:pt x="72" y="86"/>
                      <a:pt x="73" y="86"/>
                    </a:cubicBezTo>
                    <a:cubicBezTo>
                      <a:pt x="73" y="87"/>
                      <a:pt x="74" y="86"/>
                      <a:pt x="74" y="87"/>
                    </a:cubicBezTo>
                    <a:cubicBezTo>
                      <a:pt x="73" y="88"/>
                      <a:pt x="72" y="88"/>
                      <a:pt x="73" y="88"/>
                    </a:cubicBezTo>
                    <a:cubicBezTo>
                      <a:pt x="73" y="88"/>
                      <a:pt x="73" y="88"/>
                      <a:pt x="74" y="88"/>
                    </a:cubicBezTo>
                    <a:cubicBezTo>
                      <a:pt x="74" y="88"/>
                      <a:pt x="74" y="88"/>
                      <a:pt x="74" y="88"/>
                    </a:cubicBezTo>
                    <a:cubicBezTo>
                      <a:pt x="74" y="88"/>
                      <a:pt x="74" y="88"/>
                      <a:pt x="74" y="88"/>
                    </a:cubicBezTo>
                    <a:cubicBezTo>
                      <a:pt x="74" y="89"/>
                      <a:pt x="74" y="89"/>
                      <a:pt x="74" y="89"/>
                    </a:cubicBezTo>
                    <a:cubicBezTo>
                      <a:pt x="74" y="89"/>
                      <a:pt x="74" y="90"/>
                      <a:pt x="75" y="91"/>
                    </a:cubicBezTo>
                    <a:cubicBezTo>
                      <a:pt x="75" y="90"/>
                      <a:pt x="75" y="90"/>
                      <a:pt x="75" y="90"/>
                    </a:cubicBezTo>
                    <a:cubicBezTo>
                      <a:pt x="75" y="90"/>
                      <a:pt x="75" y="91"/>
                      <a:pt x="75" y="91"/>
                    </a:cubicBezTo>
                    <a:cubicBezTo>
                      <a:pt x="75" y="91"/>
                      <a:pt x="75" y="91"/>
                      <a:pt x="76" y="91"/>
                    </a:cubicBezTo>
                    <a:cubicBezTo>
                      <a:pt x="76" y="91"/>
                      <a:pt x="76" y="91"/>
                      <a:pt x="76" y="91"/>
                    </a:cubicBezTo>
                    <a:cubicBezTo>
                      <a:pt x="76" y="91"/>
                      <a:pt x="76" y="90"/>
                      <a:pt x="76" y="90"/>
                    </a:cubicBezTo>
                    <a:cubicBezTo>
                      <a:pt x="75" y="90"/>
                      <a:pt x="75" y="90"/>
                      <a:pt x="75" y="90"/>
                    </a:cubicBezTo>
                    <a:cubicBezTo>
                      <a:pt x="75" y="90"/>
                      <a:pt x="76" y="90"/>
                      <a:pt x="76" y="90"/>
                    </a:cubicBezTo>
                    <a:cubicBezTo>
                      <a:pt x="77" y="90"/>
                      <a:pt x="77" y="90"/>
                      <a:pt x="77" y="90"/>
                    </a:cubicBezTo>
                    <a:cubicBezTo>
                      <a:pt x="78" y="89"/>
                      <a:pt x="79" y="89"/>
                      <a:pt x="80" y="87"/>
                    </a:cubicBezTo>
                    <a:cubicBezTo>
                      <a:pt x="80" y="88"/>
                      <a:pt x="79" y="88"/>
                      <a:pt x="79" y="88"/>
                    </a:cubicBezTo>
                    <a:cubicBezTo>
                      <a:pt x="79" y="88"/>
                      <a:pt x="79" y="88"/>
                      <a:pt x="79" y="87"/>
                    </a:cubicBezTo>
                    <a:cubicBezTo>
                      <a:pt x="82" y="86"/>
                      <a:pt x="87" y="88"/>
                      <a:pt x="86" y="83"/>
                    </a:cubicBezTo>
                    <a:cubicBezTo>
                      <a:pt x="87" y="83"/>
                      <a:pt x="87" y="83"/>
                      <a:pt x="87" y="82"/>
                    </a:cubicBezTo>
                    <a:cubicBezTo>
                      <a:pt x="87" y="80"/>
                      <a:pt x="89" y="78"/>
                      <a:pt x="90" y="77"/>
                    </a:cubicBezTo>
                    <a:cubicBezTo>
                      <a:pt x="91" y="74"/>
                      <a:pt x="93" y="73"/>
                      <a:pt x="93" y="71"/>
                    </a:cubicBezTo>
                    <a:cubicBezTo>
                      <a:pt x="94" y="70"/>
                      <a:pt x="94" y="69"/>
                      <a:pt x="96" y="68"/>
                    </a:cubicBezTo>
                    <a:cubicBezTo>
                      <a:pt x="95" y="68"/>
                      <a:pt x="95" y="68"/>
                      <a:pt x="95" y="68"/>
                    </a:cubicBezTo>
                    <a:cubicBezTo>
                      <a:pt x="96" y="68"/>
                      <a:pt x="98" y="67"/>
                      <a:pt x="97" y="66"/>
                    </a:cubicBezTo>
                    <a:cubicBezTo>
                      <a:pt x="97" y="66"/>
                      <a:pt x="98" y="66"/>
                      <a:pt x="98" y="65"/>
                    </a:cubicBezTo>
                    <a:cubicBezTo>
                      <a:pt x="99" y="65"/>
                      <a:pt x="99" y="63"/>
                      <a:pt x="99" y="62"/>
                    </a:cubicBezTo>
                    <a:cubicBezTo>
                      <a:pt x="100" y="60"/>
                      <a:pt x="101" y="58"/>
                      <a:pt x="101" y="56"/>
                    </a:cubicBezTo>
                    <a:cubicBezTo>
                      <a:pt x="102" y="55"/>
                      <a:pt x="102" y="55"/>
                      <a:pt x="102" y="55"/>
                    </a:cubicBezTo>
                    <a:cubicBezTo>
                      <a:pt x="102" y="54"/>
                      <a:pt x="103" y="54"/>
                      <a:pt x="102" y="54"/>
                    </a:cubicBezTo>
                    <a:cubicBezTo>
                      <a:pt x="102" y="53"/>
                      <a:pt x="103" y="53"/>
                      <a:pt x="103" y="53"/>
                    </a:cubicBezTo>
                    <a:cubicBezTo>
                      <a:pt x="101" y="50"/>
                      <a:pt x="103" y="46"/>
                      <a:pt x="102" y="43"/>
                    </a:cubicBezTo>
                    <a:cubicBezTo>
                      <a:pt x="101" y="42"/>
                      <a:pt x="101" y="41"/>
                      <a:pt x="100" y="39"/>
                    </a:cubicBezTo>
                    <a:cubicBezTo>
                      <a:pt x="99" y="39"/>
                      <a:pt x="99" y="39"/>
                      <a:pt x="99" y="39"/>
                    </a:cubicBezTo>
                    <a:cubicBezTo>
                      <a:pt x="99" y="38"/>
                      <a:pt x="98" y="38"/>
                      <a:pt x="98" y="36"/>
                    </a:cubicBezTo>
                    <a:cubicBezTo>
                      <a:pt x="98" y="36"/>
                      <a:pt x="99" y="34"/>
                      <a:pt x="98" y="34"/>
                    </a:cubicBezTo>
                    <a:cubicBezTo>
                      <a:pt x="98" y="34"/>
                      <a:pt x="98" y="34"/>
                      <a:pt x="98" y="34"/>
                    </a:cubicBezTo>
                    <a:cubicBezTo>
                      <a:pt x="97" y="34"/>
                      <a:pt x="97" y="33"/>
                      <a:pt x="96" y="33"/>
                    </a:cubicBezTo>
                    <a:cubicBezTo>
                      <a:pt x="96" y="34"/>
                      <a:pt x="96" y="34"/>
                      <a:pt x="96" y="34"/>
                    </a:cubicBezTo>
                    <a:cubicBezTo>
                      <a:pt x="95" y="34"/>
                      <a:pt x="95" y="33"/>
                      <a:pt x="95" y="31"/>
                    </a:cubicBezTo>
                    <a:cubicBezTo>
                      <a:pt x="95" y="31"/>
                      <a:pt x="95" y="31"/>
                      <a:pt x="95" y="31"/>
                    </a:cubicBezTo>
                    <a:cubicBezTo>
                      <a:pt x="95" y="30"/>
                      <a:pt x="93" y="30"/>
                      <a:pt x="94" y="28"/>
                    </a:cubicBezTo>
                    <a:cubicBezTo>
                      <a:pt x="94" y="28"/>
                      <a:pt x="94" y="28"/>
                      <a:pt x="94" y="28"/>
                    </a:cubicBezTo>
                    <a:cubicBezTo>
                      <a:pt x="94" y="26"/>
                      <a:pt x="92" y="26"/>
                      <a:pt x="90" y="26"/>
                    </a:cubicBezTo>
                    <a:cubicBezTo>
                      <a:pt x="91" y="25"/>
                      <a:pt x="91" y="25"/>
                      <a:pt x="91" y="25"/>
                    </a:cubicBezTo>
                    <a:cubicBezTo>
                      <a:pt x="91" y="25"/>
                      <a:pt x="91" y="25"/>
                      <a:pt x="91" y="25"/>
                    </a:cubicBezTo>
                    <a:cubicBezTo>
                      <a:pt x="89" y="25"/>
                      <a:pt x="88" y="23"/>
                      <a:pt x="88" y="21"/>
                    </a:cubicBezTo>
                    <a:cubicBezTo>
                      <a:pt x="89" y="20"/>
                      <a:pt x="88" y="19"/>
                      <a:pt x="88" y="18"/>
                    </a:cubicBezTo>
                    <a:cubicBezTo>
                      <a:pt x="86" y="17"/>
                      <a:pt x="87" y="13"/>
                      <a:pt x="87" y="11"/>
                    </a:cubicBezTo>
                    <a:cubicBezTo>
                      <a:pt x="86" y="11"/>
                      <a:pt x="85" y="10"/>
                      <a:pt x="85" y="9"/>
                    </a:cubicBezTo>
                    <a:cubicBezTo>
                      <a:pt x="84" y="9"/>
                      <a:pt x="84" y="10"/>
                      <a:pt x="84" y="10"/>
                    </a:cubicBezTo>
                    <a:cubicBezTo>
                      <a:pt x="83" y="9"/>
                      <a:pt x="83" y="8"/>
                      <a:pt x="83" y="6"/>
                    </a:cubicBezTo>
                    <a:cubicBezTo>
                      <a:pt x="82" y="6"/>
                      <a:pt x="82" y="4"/>
                      <a:pt x="82" y="3"/>
                    </a:cubicBezTo>
                    <a:cubicBezTo>
                      <a:pt x="82" y="3"/>
                      <a:pt x="82" y="3"/>
                      <a:pt x="82" y="3"/>
                    </a:cubicBezTo>
                    <a:cubicBezTo>
                      <a:pt x="82" y="3"/>
                      <a:pt x="82" y="3"/>
                      <a:pt x="82" y="3"/>
                    </a:cubicBezTo>
                    <a:cubicBezTo>
                      <a:pt x="81" y="3"/>
                      <a:pt x="81" y="3"/>
                      <a:pt x="81" y="3"/>
                    </a:cubicBezTo>
                    <a:cubicBezTo>
                      <a:pt x="81" y="3"/>
                      <a:pt x="81" y="3"/>
                      <a:pt x="81" y="3"/>
                    </a:cubicBezTo>
                    <a:cubicBezTo>
                      <a:pt x="81" y="2"/>
                      <a:pt x="81" y="1"/>
                      <a:pt x="8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9" name="Freeform 206"/>
              <p:cNvSpPr/>
              <p:nvPr/>
            </p:nvSpPr>
            <p:spPr bwMode="auto">
              <a:xfrm>
                <a:off x="8385056" y="4025740"/>
                <a:ext cx="1347" cy="1347"/>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1"/>
                      <a:pt x="0" y="1"/>
                      <a:pt x="0" y="1"/>
                    </a:cubicBezTo>
                    <a:cubicBezTo>
                      <a:pt x="0"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50" name="Freeform 207"/>
              <p:cNvSpPr/>
              <p:nvPr/>
            </p:nvSpPr>
            <p:spPr bwMode="auto">
              <a:xfrm>
                <a:off x="8471233" y="4187995"/>
                <a:ext cx="43088" cy="39722"/>
              </a:xfrm>
              <a:custGeom>
                <a:avLst/>
                <a:gdLst>
                  <a:gd name="T0" fmla="*/ 23 w 27"/>
                  <a:gd name="T1" fmla="*/ 0 h 25"/>
                  <a:gd name="T2" fmla="*/ 21 w 27"/>
                  <a:gd name="T3" fmla="*/ 1 h 25"/>
                  <a:gd name="T4" fmla="*/ 18 w 27"/>
                  <a:gd name="T5" fmla="*/ 5 h 25"/>
                  <a:gd name="T6" fmla="*/ 14 w 27"/>
                  <a:gd name="T7" fmla="*/ 10 h 25"/>
                  <a:gd name="T8" fmla="*/ 10 w 27"/>
                  <a:gd name="T9" fmla="*/ 12 h 25"/>
                  <a:gd name="T10" fmla="*/ 10 w 27"/>
                  <a:gd name="T11" fmla="*/ 13 h 25"/>
                  <a:gd name="T12" fmla="*/ 9 w 27"/>
                  <a:gd name="T13" fmla="*/ 13 h 25"/>
                  <a:gd name="T14" fmla="*/ 5 w 27"/>
                  <a:gd name="T15" fmla="*/ 15 h 25"/>
                  <a:gd name="T16" fmla="*/ 5 w 27"/>
                  <a:gd name="T17" fmla="*/ 15 h 25"/>
                  <a:gd name="T18" fmla="*/ 4 w 27"/>
                  <a:gd name="T19" fmla="*/ 17 h 25"/>
                  <a:gd name="T20" fmla="*/ 3 w 27"/>
                  <a:gd name="T21" fmla="*/ 19 h 25"/>
                  <a:gd name="T22" fmla="*/ 2 w 27"/>
                  <a:gd name="T23" fmla="*/ 18 h 25"/>
                  <a:gd name="T24" fmla="*/ 2 w 27"/>
                  <a:gd name="T25" fmla="*/ 18 h 25"/>
                  <a:gd name="T26" fmla="*/ 2 w 27"/>
                  <a:gd name="T27" fmla="*/ 20 h 25"/>
                  <a:gd name="T28" fmla="*/ 2 w 27"/>
                  <a:gd name="T29" fmla="*/ 20 h 25"/>
                  <a:gd name="T30" fmla="*/ 0 w 27"/>
                  <a:gd name="T31" fmla="*/ 21 h 25"/>
                  <a:gd name="T32" fmla="*/ 1 w 27"/>
                  <a:gd name="T33" fmla="*/ 21 h 25"/>
                  <a:gd name="T34" fmla="*/ 1 w 27"/>
                  <a:gd name="T35" fmla="*/ 22 h 25"/>
                  <a:gd name="T36" fmla="*/ 2 w 27"/>
                  <a:gd name="T37" fmla="*/ 23 h 25"/>
                  <a:gd name="T38" fmla="*/ 3 w 27"/>
                  <a:gd name="T39" fmla="*/ 22 h 25"/>
                  <a:gd name="T40" fmla="*/ 4 w 27"/>
                  <a:gd name="T41" fmla="*/ 25 h 25"/>
                  <a:gd name="T42" fmla="*/ 5 w 27"/>
                  <a:gd name="T43" fmla="*/ 25 h 25"/>
                  <a:gd name="T44" fmla="*/ 11 w 27"/>
                  <a:gd name="T45" fmla="*/ 22 h 25"/>
                  <a:gd name="T46" fmla="*/ 11 w 27"/>
                  <a:gd name="T47" fmla="*/ 22 h 25"/>
                  <a:gd name="T48" fmla="*/ 11 w 27"/>
                  <a:gd name="T49" fmla="*/ 21 h 25"/>
                  <a:gd name="T50" fmla="*/ 14 w 27"/>
                  <a:gd name="T51" fmla="*/ 18 h 25"/>
                  <a:gd name="T52" fmla="*/ 15 w 27"/>
                  <a:gd name="T53" fmla="*/ 14 h 25"/>
                  <a:gd name="T54" fmla="*/ 16 w 27"/>
                  <a:gd name="T55" fmla="*/ 14 h 25"/>
                  <a:gd name="T56" fmla="*/ 17 w 27"/>
                  <a:gd name="T57" fmla="*/ 13 h 25"/>
                  <a:gd name="T58" fmla="*/ 17 w 27"/>
                  <a:gd name="T59" fmla="*/ 13 h 25"/>
                  <a:gd name="T60" fmla="*/ 17 w 27"/>
                  <a:gd name="T61" fmla="*/ 13 h 25"/>
                  <a:gd name="T62" fmla="*/ 18 w 27"/>
                  <a:gd name="T63" fmla="*/ 14 h 25"/>
                  <a:gd name="T64" fmla="*/ 18 w 27"/>
                  <a:gd name="T65" fmla="*/ 13 h 25"/>
                  <a:gd name="T66" fmla="*/ 19 w 27"/>
                  <a:gd name="T67" fmla="*/ 14 h 25"/>
                  <a:gd name="T68" fmla="*/ 19 w 27"/>
                  <a:gd name="T69" fmla="*/ 14 h 25"/>
                  <a:gd name="T70" fmla="*/ 19 w 27"/>
                  <a:gd name="T71" fmla="*/ 14 h 25"/>
                  <a:gd name="T72" fmla="*/ 19 w 27"/>
                  <a:gd name="T73" fmla="*/ 13 h 25"/>
                  <a:gd name="T74" fmla="*/ 19 w 27"/>
                  <a:gd name="T75" fmla="*/ 13 h 25"/>
                  <a:gd name="T76" fmla="*/ 19 w 27"/>
                  <a:gd name="T77" fmla="*/ 13 h 25"/>
                  <a:gd name="T78" fmla="*/ 19 w 27"/>
                  <a:gd name="T79" fmla="*/ 13 h 25"/>
                  <a:gd name="T80" fmla="*/ 20 w 27"/>
                  <a:gd name="T81" fmla="*/ 13 h 25"/>
                  <a:gd name="T82" fmla="*/ 20 w 27"/>
                  <a:gd name="T83" fmla="*/ 14 h 25"/>
                  <a:gd name="T84" fmla="*/ 20 w 27"/>
                  <a:gd name="T85" fmla="*/ 14 h 25"/>
                  <a:gd name="T86" fmla="*/ 20 w 27"/>
                  <a:gd name="T87" fmla="*/ 11 h 25"/>
                  <a:gd name="T88" fmla="*/ 26 w 27"/>
                  <a:gd name="T89" fmla="*/ 5 h 25"/>
                  <a:gd name="T90" fmla="*/ 26 w 27"/>
                  <a:gd name="T91" fmla="*/ 2 h 25"/>
                  <a:gd name="T92" fmla="*/ 25 w 27"/>
                  <a:gd name="T93" fmla="*/ 3 h 25"/>
                  <a:gd name="T94" fmla="*/ 25 w 27"/>
                  <a:gd name="T95" fmla="*/ 2 h 25"/>
                  <a:gd name="T96" fmla="*/ 25 w 27"/>
                  <a:gd name="T97" fmla="*/ 2 h 25"/>
                  <a:gd name="T98" fmla="*/ 25 w 27"/>
                  <a:gd name="T99" fmla="*/ 2 h 25"/>
                  <a:gd name="T100" fmla="*/ 24 w 27"/>
                  <a:gd name="T101" fmla="*/ 2 h 25"/>
                  <a:gd name="T102" fmla="*/ 24 w 27"/>
                  <a:gd name="T103" fmla="*/ 3 h 25"/>
                  <a:gd name="T104" fmla="*/ 24 w 27"/>
                  <a:gd name="T105" fmla="*/ 3 h 25"/>
                  <a:gd name="T106" fmla="*/ 23 w 27"/>
                  <a:gd name="T107" fmla="*/ 2 h 25"/>
                  <a:gd name="T108" fmla="*/ 24 w 27"/>
                  <a:gd name="T109" fmla="*/ 1 h 25"/>
                  <a:gd name="T110" fmla="*/ 23 w 27"/>
                  <a:gd name="T111" fmla="*/ 1 h 25"/>
                  <a:gd name="T112" fmla="*/ 23 w 27"/>
                  <a:gd name="T11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 h="25">
                    <a:moveTo>
                      <a:pt x="23" y="0"/>
                    </a:moveTo>
                    <a:cubicBezTo>
                      <a:pt x="22" y="0"/>
                      <a:pt x="22" y="0"/>
                      <a:pt x="21" y="1"/>
                    </a:cubicBezTo>
                    <a:cubicBezTo>
                      <a:pt x="21" y="3"/>
                      <a:pt x="20" y="4"/>
                      <a:pt x="18" y="5"/>
                    </a:cubicBezTo>
                    <a:cubicBezTo>
                      <a:pt x="17" y="7"/>
                      <a:pt x="16" y="9"/>
                      <a:pt x="14" y="10"/>
                    </a:cubicBezTo>
                    <a:cubicBezTo>
                      <a:pt x="12" y="11"/>
                      <a:pt x="11" y="12"/>
                      <a:pt x="10" y="12"/>
                    </a:cubicBezTo>
                    <a:cubicBezTo>
                      <a:pt x="10" y="13"/>
                      <a:pt x="10" y="13"/>
                      <a:pt x="10" y="13"/>
                    </a:cubicBezTo>
                    <a:cubicBezTo>
                      <a:pt x="10" y="13"/>
                      <a:pt x="9" y="13"/>
                      <a:pt x="9" y="13"/>
                    </a:cubicBezTo>
                    <a:cubicBezTo>
                      <a:pt x="8" y="13"/>
                      <a:pt x="6" y="14"/>
                      <a:pt x="5" y="15"/>
                    </a:cubicBezTo>
                    <a:cubicBezTo>
                      <a:pt x="5" y="15"/>
                      <a:pt x="5" y="15"/>
                      <a:pt x="5" y="15"/>
                    </a:cubicBezTo>
                    <a:cubicBezTo>
                      <a:pt x="5" y="15"/>
                      <a:pt x="4" y="16"/>
                      <a:pt x="4" y="17"/>
                    </a:cubicBezTo>
                    <a:cubicBezTo>
                      <a:pt x="3" y="17"/>
                      <a:pt x="3" y="18"/>
                      <a:pt x="3" y="19"/>
                    </a:cubicBezTo>
                    <a:cubicBezTo>
                      <a:pt x="2" y="19"/>
                      <a:pt x="3" y="18"/>
                      <a:pt x="2" y="18"/>
                    </a:cubicBezTo>
                    <a:cubicBezTo>
                      <a:pt x="2" y="18"/>
                      <a:pt x="2" y="18"/>
                      <a:pt x="2" y="18"/>
                    </a:cubicBezTo>
                    <a:cubicBezTo>
                      <a:pt x="2" y="19"/>
                      <a:pt x="1" y="20"/>
                      <a:pt x="2" y="20"/>
                    </a:cubicBezTo>
                    <a:cubicBezTo>
                      <a:pt x="2" y="20"/>
                      <a:pt x="2" y="20"/>
                      <a:pt x="2" y="20"/>
                    </a:cubicBezTo>
                    <a:cubicBezTo>
                      <a:pt x="1" y="20"/>
                      <a:pt x="1" y="21"/>
                      <a:pt x="0" y="21"/>
                    </a:cubicBezTo>
                    <a:cubicBezTo>
                      <a:pt x="0" y="21"/>
                      <a:pt x="0" y="21"/>
                      <a:pt x="1" y="21"/>
                    </a:cubicBezTo>
                    <a:cubicBezTo>
                      <a:pt x="1" y="21"/>
                      <a:pt x="0" y="22"/>
                      <a:pt x="1" y="22"/>
                    </a:cubicBezTo>
                    <a:cubicBezTo>
                      <a:pt x="1" y="22"/>
                      <a:pt x="1" y="23"/>
                      <a:pt x="2" y="23"/>
                    </a:cubicBezTo>
                    <a:cubicBezTo>
                      <a:pt x="2" y="23"/>
                      <a:pt x="2" y="22"/>
                      <a:pt x="3" y="22"/>
                    </a:cubicBezTo>
                    <a:cubicBezTo>
                      <a:pt x="3" y="24"/>
                      <a:pt x="5" y="24"/>
                      <a:pt x="4" y="25"/>
                    </a:cubicBezTo>
                    <a:cubicBezTo>
                      <a:pt x="4" y="25"/>
                      <a:pt x="5" y="25"/>
                      <a:pt x="5" y="25"/>
                    </a:cubicBezTo>
                    <a:cubicBezTo>
                      <a:pt x="8" y="25"/>
                      <a:pt x="9" y="22"/>
                      <a:pt x="11" y="22"/>
                    </a:cubicBezTo>
                    <a:cubicBezTo>
                      <a:pt x="11" y="22"/>
                      <a:pt x="11" y="22"/>
                      <a:pt x="11" y="22"/>
                    </a:cubicBezTo>
                    <a:cubicBezTo>
                      <a:pt x="10" y="22"/>
                      <a:pt x="11" y="22"/>
                      <a:pt x="11" y="21"/>
                    </a:cubicBezTo>
                    <a:cubicBezTo>
                      <a:pt x="12" y="20"/>
                      <a:pt x="12" y="19"/>
                      <a:pt x="14" y="18"/>
                    </a:cubicBezTo>
                    <a:cubicBezTo>
                      <a:pt x="14" y="16"/>
                      <a:pt x="15" y="15"/>
                      <a:pt x="15" y="14"/>
                    </a:cubicBezTo>
                    <a:cubicBezTo>
                      <a:pt x="16" y="14"/>
                      <a:pt x="16" y="14"/>
                      <a:pt x="16" y="14"/>
                    </a:cubicBezTo>
                    <a:cubicBezTo>
                      <a:pt x="17" y="14"/>
                      <a:pt x="17" y="14"/>
                      <a:pt x="17" y="13"/>
                    </a:cubicBezTo>
                    <a:cubicBezTo>
                      <a:pt x="17" y="13"/>
                      <a:pt x="17" y="13"/>
                      <a:pt x="17" y="13"/>
                    </a:cubicBezTo>
                    <a:cubicBezTo>
                      <a:pt x="17" y="13"/>
                      <a:pt x="17" y="13"/>
                      <a:pt x="17" y="13"/>
                    </a:cubicBezTo>
                    <a:cubicBezTo>
                      <a:pt x="17" y="14"/>
                      <a:pt x="17" y="14"/>
                      <a:pt x="18" y="14"/>
                    </a:cubicBezTo>
                    <a:cubicBezTo>
                      <a:pt x="18" y="14"/>
                      <a:pt x="18" y="13"/>
                      <a:pt x="18" y="13"/>
                    </a:cubicBezTo>
                    <a:cubicBezTo>
                      <a:pt x="19" y="13"/>
                      <a:pt x="19" y="14"/>
                      <a:pt x="19" y="14"/>
                    </a:cubicBezTo>
                    <a:cubicBezTo>
                      <a:pt x="19" y="14"/>
                      <a:pt x="19" y="14"/>
                      <a:pt x="19" y="14"/>
                    </a:cubicBezTo>
                    <a:cubicBezTo>
                      <a:pt x="19" y="14"/>
                      <a:pt x="19" y="14"/>
                      <a:pt x="19" y="14"/>
                    </a:cubicBezTo>
                    <a:cubicBezTo>
                      <a:pt x="19" y="14"/>
                      <a:pt x="19" y="14"/>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4"/>
                      <a:pt x="20" y="14"/>
                      <a:pt x="20" y="14"/>
                    </a:cubicBezTo>
                    <a:cubicBezTo>
                      <a:pt x="20" y="14"/>
                      <a:pt x="20" y="14"/>
                      <a:pt x="20" y="14"/>
                    </a:cubicBezTo>
                    <a:cubicBezTo>
                      <a:pt x="20" y="13"/>
                      <a:pt x="19" y="12"/>
                      <a:pt x="20" y="11"/>
                    </a:cubicBezTo>
                    <a:cubicBezTo>
                      <a:pt x="22" y="10"/>
                      <a:pt x="23" y="7"/>
                      <a:pt x="26" y="5"/>
                    </a:cubicBezTo>
                    <a:cubicBezTo>
                      <a:pt x="25" y="4"/>
                      <a:pt x="27" y="3"/>
                      <a:pt x="26" y="2"/>
                    </a:cubicBezTo>
                    <a:cubicBezTo>
                      <a:pt x="25" y="2"/>
                      <a:pt x="26" y="3"/>
                      <a:pt x="25" y="3"/>
                    </a:cubicBezTo>
                    <a:cubicBezTo>
                      <a:pt x="25" y="3"/>
                      <a:pt x="25" y="2"/>
                      <a:pt x="25" y="2"/>
                    </a:cubicBezTo>
                    <a:cubicBezTo>
                      <a:pt x="25" y="2"/>
                      <a:pt x="25" y="2"/>
                      <a:pt x="25" y="2"/>
                    </a:cubicBezTo>
                    <a:cubicBezTo>
                      <a:pt x="25" y="2"/>
                      <a:pt x="25" y="2"/>
                      <a:pt x="25" y="2"/>
                    </a:cubicBezTo>
                    <a:cubicBezTo>
                      <a:pt x="24" y="2"/>
                      <a:pt x="24" y="2"/>
                      <a:pt x="24" y="2"/>
                    </a:cubicBezTo>
                    <a:cubicBezTo>
                      <a:pt x="24" y="3"/>
                      <a:pt x="24" y="3"/>
                      <a:pt x="24" y="3"/>
                    </a:cubicBezTo>
                    <a:cubicBezTo>
                      <a:pt x="24" y="3"/>
                      <a:pt x="24" y="3"/>
                      <a:pt x="24" y="3"/>
                    </a:cubicBezTo>
                    <a:cubicBezTo>
                      <a:pt x="23" y="2"/>
                      <a:pt x="23" y="2"/>
                      <a:pt x="23" y="2"/>
                    </a:cubicBezTo>
                    <a:cubicBezTo>
                      <a:pt x="23" y="2"/>
                      <a:pt x="24" y="2"/>
                      <a:pt x="24" y="1"/>
                    </a:cubicBezTo>
                    <a:cubicBezTo>
                      <a:pt x="24" y="1"/>
                      <a:pt x="24" y="1"/>
                      <a:pt x="23" y="1"/>
                    </a:cubicBezTo>
                    <a:cubicBezTo>
                      <a:pt x="23" y="1"/>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5954" tIns="42977" rIns="85954" bIns="42977"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pic>
            <p:nvPicPr>
              <p:cNvPr id="651" name="Picture 2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6150" y="3852714"/>
                <a:ext cx="215442" cy="1770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2" name="Picture 2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480" y="3453473"/>
                <a:ext cx="477338" cy="23698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3" name="Picture 2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5748" y="3542343"/>
                <a:ext cx="570247" cy="2827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4" name="Picture 2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8793" y="3819051"/>
                <a:ext cx="328548" cy="36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55" name="Picture 2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40708" y="3468958"/>
                <a:ext cx="189185" cy="1602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 name="Group 655"/>
            <p:cNvGrpSpPr/>
            <p:nvPr/>
          </p:nvGrpSpPr>
          <p:grpSpPr>
            <a:xfrm>
              <a:off x="4305294" y="2734508"/>
              <a:ext cx="464344" cy="464344"/>
              <a:chOff x="8216107" y="1647825"/>
              <a:chExt cx="464344" cy="464344"/>
            </a:xfrm>
            <a:solidFill>
              <a:schemeClr val="bg2"/>
            </a:solidFill>
          </p:grpSpPr>
          <p:sp>
            <p:nvSpPr>
              <p:cNvPr id="657" name="AutoShape 81"/>
              <p:cNvSpPr/>
              <p:nvPr/>
            </p:nvSpPr>
            <p:spPr bwMode="auto">
              <a:xfrm>
                <a:off x="8216107" y="164782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58"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658"/>
            <p:cNvGrpSpPr/>
            <p:nvPr/>
          </p:nvGrpSpPr>
          <p:grpSpPr>
            <a:xfrm>
              <a:off x="2230732" y="4807377"/>
              <a:ext cx="465138" cy="435769"/>
              <a:chOff x="5368132" y="3540125"/>
              <a:chExt cx="465138" cy="435769"/>
            </a:xfrm>
            <a:solidFill>
              <a:schemeClr val="bg2"/>
            </a:solidFill>
          </p:grpSpPr>
          <p:sp>
            <p:nvSpPr>
              <p:cNvPr id="660"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1"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661"/>
            <p:cNvGrpSpPr/>
            <p:nvPr/>
          </p:nvGrpSpPr>
          <p:grpSpPr>
            <a:xfrm>
              <a:off x="4075904" y="4912101"/>
              <a:ext cx="465138" cy="391319"/>
              <a:chOff x="5368132" y="2625725"/>
              <a:chExt cx="465138" cy="391319"/>
            </a:xfrm>
            <a:solidFill>
              <a:schemeClr val="bg2"/>
            </a:solidFill>
          </p:grpSpPr>
          <p:sp>
            <p:nvSpPr>
              <p:cNvPr id="66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6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 name="Group 665"/>
          <p:cNvGrpSpPr/>
          <p:nvPr/>
        </p:nvGrpSpPr>
        <p:grpSpPr>
          <a:xfrm>
            <a:off x="4239433" y="1574919"/>
            <a:ext cx="459224" cy="459249"/>
            <a:chOff x="7525576" y="2517478"/>
            <a:chExt cx="831273" cy="831273"/>
          </a:xfrm>
        </p:grpSpPr>
        <p:sp>
          <p:nvSpPr>
            <p:cNvPr id="667" name="Oval 666"/>
            <p:cNvSpPr/>
            <p:nvPr/>
          </p:nvSpPr>
          <p:spPr>
            <a:xfrm>
              <a:off x="7525576" y="2517478"/>
              <a:ext cx="831273" cy="8312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667"/>
            <p:cNvGrpSpPr/>
            <p:nvPr/>
          </p:nvGrpSpPr>
          <p:grpSpPr>
            <a:xfrm>
              <a:off x="7709040" y="2706431"/>
              <a:ext cx="464344" cy="464344"/>
              <a:chOff x="8216107" y="2577307"/>
              <a:chExt cx="464344" cy="464344"/>
            </a:xfrm>
            <a:solidFill>
              <a:schemeClr val="bg2"/>
            </a:solidFill>
          </p:grpSpPr>
          <p:sp>
            <p:nvSpPr>
              <p:cNvPr id="669" name="AutoShape 52"/>
              <p:cNvSpPr/>
              <p:nvPr/>
            </p:nvSpPr>
            <p:spPr bwMode="auto">
              <a:xfrm>
                <a:off x="8216107" y="2577307"/>
                <a:ext cx="464344" cy="46434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0" name="AutoShape 53"/>
              <p:cNvSpPr/>
              <p:nvPr/>
            </p:nvSpPr>
            <p:spPr bwMode="auto">
              <a:xfrm>
                <a:off x="8390732" y="2736850"/>
                <a:ext cx="125413"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1" name="AutoShape 54"/>
              <p:cNvSpPr/>
              <p:nvPr/>
            </p:nvSpPr>
            <p:spPr bwMode="auto">
              <a:xfrm>
                <a:off x="8375650" y="2896394"/>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672" name="AutoShape 55"/>
              <p:cNvSpPr/>
              <p:nvPr/>
            </p:nvSpPr>
            <p:spPr bwMode="auto">
              <a:xfrm>
                <a:off x="8448675"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7907" tIns="17907" rIns="17907" bIns="17907" anchor="ctr"/>
              <a:lstStyle/>
              <a:p>
                <a:pPr algn="ctr" defTabSz="153035" hangingPunct="0">
                  <a:lnSpc>
                    <a:spcPct val="120000"/>
                  </a:lnSpc>
                </a:pPr>
                <a:endParaRPr lang="en-US" sz="1000" dirty="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673" name="TextBox 672"/>
          <p:cNvSpPr txBox="1"/>
          <p:nvPr/>
        </p:nvSpPr>
        <p:spPr>
          <a:xfrm>
            <a:off x="4770595" y="1620689"/>
            <a:ext cx="1795363" cy="369332"/>
          </a:xfrm>
          <a:prstGeom prst="rect">
            <a:avLst/>
          </a:prstGeom>
          <a:noFill/>
        </p:spPr>
        <p:txBody>
          <a:bodyPr wrap="none" lIns="0" tIns="0" rIns="0" bIns="0" rtlCol="0">
            <a:spAutoFit/>
          </a:bodyPr>
          <a:lstStyle/>
          <a:p>
            <a:pPr>
              <a:lnSpc>
                <a:spcPct val="120000"/>
              </a:lnSpc>
            </a:pPr>
            <a:r>
              <a:rPr lang="zh-CN" alt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2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74" name="Rectangle 673"/>
          <p:cNvSpPr/>
          <p:nvPr/>
        </p:nvSpPr>
        <p:spPr>
          <a:xfrm>
            <a:off x="4239433" y="2119339"/>
            <a:ext cx="3593198" cy="443198"/>
          </a:xfrm>
          <a:prstGeom prst="rect">
            <a:avLst/>
          </a:prstGeom>
        </p:spPr>
        <p:txBody>
          <a:bodyPr wrap="square" lIns="0" tIns="0" rIns="0" bIns="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6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235" name="TextBox 441"/>
          <p:cNvSpPr txBox="1"/>
          <p:nvPr/>
        </p:nvSpPr>
        <p:spPr>
          <a:xfrm>
            <a:off x="4278002" y="3815507"/>
            <a:ext cx="893908" cy="553998"/>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36" name="TextBox 441"/>
          <p:cNvSpPr txBox="1"/>
          <p:nvPr/>
        </p:nvSpPr>
        <p:spPr>
          <a:xfrm>
            <a:off x="5618017" y="3815507"/>
            <a:ext cx="893908" cy="553998"/>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237" name="TextBox 441"/>
          <p:cNvSpPr txBox="1"/>
          <p:nvPr/>
        </p:nvSpPr>
        <p:spPr>
          <a:xfrm>
            <a:off x="6938830" y="3815507"/>
            <a:ext cx="893908" cy="553998"/>
          </a:xfrm>
          <a:prstGeom prst="rect">
            <a:avLst/>
          </a:prstGeom>
          <a:noFill/>
        </p:spPr>
        <p:txBody>
          <a:bodyPr wrap="square" lIns="0" tIns="0" rIns="0" bIns="0" rtlCol="0">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73"/>
                                        </p:tgtEl>
                                        <p:attrNameLst>
                                          <p:attrName>style.visibility</p:attrName>
                                        </p:attrNameLst>
                                      </p:cBhvr>
                                      <p:to>
                                        <p:strVal val="visible"/>
                                      </p:to>
                                    </p:set>
                                    <p:anim calcmode="lin" valueType="num">
                                      <p:cBhvr>
                                        <p:cTn id="19" dur="500" fill="hold"/>
                                        <p:tgtEl>
                                          <p:spTgt spid="673"/>
                                        </p:tgtEl>
                                        <p:attrNameLst>
                                          <p:attrName>ppt_w</p:attrName>
                                        </p:attrNameLst>
                                      </p:cBhvr>
                                      <p:tavLst>
                                        <p:tav tm="0">
                                          <p:val>
                                            <p:fltVal val="0"/>
                                          </p:val>
                                        </p:tav>
                                        <p:tav tm="100000">
                                          <p:val>
                                            <p:strVal val="#ppt_w"/>
                                          </p:val>
                                        </p:tav>
                                      </p:tavLst>
                                    </p:anim>
                                    <p:anim calcmode="lin" valueType="num">
                                      <p:cBhvr>
                                        <p:cTn id="20" dur="500" fill="hold"/>
                                        <p:tgtEl>
                                          <p:spTgt spid="673"/>
                                        </p:tgtEl>
                                        <p:attrNameLst>
                                          <p:attrName>ppt_h</p:attrName>
                                        </p:attrNameLst>
                                      </p:cBhvr>
                                      <p:tavLst>
                                        <p:tav tm="0">
                                          <p:val>
                                            <p:fltVal val="0"/>
                                          </p:val>
                                        </p:tav>
                                        <p:tav tm="100000">
                                          <p:val>
                                            <p:strVal val="#ppt_h"/>
                                          </p:val>
                                        </p:tav>
                                      </p:tavLst>
                                    </p:anim>
                                    <p:animEffect transition="in" filter="fade">
                                      <p:cBhvr>
                                        <p:cTn id="21" dur="500"/>
                                        <p:tgtEl>
                                          <p:spTgt spid="673"/>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74"/>
                                        </p:tgtEl>
                                        <p:attrNameLst>
                                          <p:attrName>style.visibility</p:attrName>
                                        </p:attrNameLst>
                                      </p:cBhvr>
                                      <p:to>
                                        <p:strVal val="visible"/>
                                      </p:to>
                                    </p:set>
                                    <p:animEffect transition="in" filter="wipe(left)">
                                      <p:cBhvr>
                                        <p:cTn id="25" dur="500"/>
                                        <p:tgtEl>
                                          <p:spTgt spid="674"/>
                                        </p:tgtEl>
                                      </p:cBhvr>
                                    </p:animEffect>
                                  </p:childTnLst>
                                </p:cTn>
                              </p:par>
                            </p:childTnLst>
                          </p:cTn>
                        </p:par>
                        <p:par>
                          <p:cTn id="26" fill="hold">
                            <p:stCondLst>
                              <p:cond delay="2500"/>
                            </p:stCondLst>
                            <p:childTnLst>
                              <p:par>
                                <p:cTn id="27" presetID="49" presetClass="entr" presetSubtype="0" decel="10000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style.rotation</p:attrName>
                                        </p:attrNameLst>
                                      </p:cBhvr>
                                      <p:tavLst>
                                        <p:tav tm="0">
                                          <p:val>
                                            <p:fltVal val="360"/>
                                          </p:val>
                                        </p:tav>
                                        <p:tav tm="100000">
                                          <p:val>
                                            <p:fltVal val="0"/>
                                          </p:val>
                                        </p:tav>
                                      </p:tavLst>
                                    </p:anim>
                                    <p:animEffect transition="in" filter="fade">
                                      <p:cBhvr>
                                        <p:cTn id="32" dur="500"/>
                                        <p:tgtEl>
                                          <p:spTgt spid="4"/>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456"/>
                                        </p:tgtEl>
                                        <p:attrNameLst>
                                          <p:attrName>style.visibility</p:attrName>
                                        </p:attrNameLst>
                                      </p:cBhvr>
                                      <p:to>
                                        <p:strVal val="visible"/>
                                      </p:to>
                                    </p:set>
                                    <p:anim calcmode="lin" valueType="num">
                                      <p:cBhvr>
                                        <p:cTn id="36" dur="500" fill="hold"/>
                                        <p:tgtEl>
                                          <p:spTgt spid="456"/>
                                        </p:tgtEl>
                                        <p:attrNameLst>
                                          <p:attrName>ppt_w</p:attrName>
                                        </p:attrNameLst>
                                      </p:cBhvr>
                                      <p:tavLst>
                                        <p:tav tm="0">
                                          <p:val>
                                            <p:fltVal val="0"/>
                                          </p:val>
                                        </p:tav>
                                        <p:tav tm="100000">
                                          <p:val>
                                            <p:strVal val="#ppt_w"/>
                                          </p:val>
                                        </p:tav>
                                      </p:tavLst>
                                    </p:anim>
                                    <p:anim calcmode="lin" valueType="num">
                                      <p:cBhvr>
                                        <p:cTn id="37" dur="500" fill="hold"/>
                                        <p:tgtEl>
                                          <p:spTgt spid="456"/>
                                        </p:tgtEl>
                                        <p:attrNameLst>
                                          <p:attrName>ppt_h</p:attrName>
                                        </p:attrNameLst>
                                      </p:cBhvr>
                                      <p:tavLst>
                                        <p:tav tm="0">
                                          <p:val>
                                            <p:fltVal val="0"/>
                                          </p:val>
                                        </p:tav>
                                        <p:tav tm="100000">
                                          <p:val>
                                            <p:strVal val="#ppt_h"/>
                                          </p:val>
                                        </p:tav>
                                      </p:tavLst>
                                    </p:anim>
                                    <p:animEffect transition="in" filter="fade">
                                      <p:cBhvr>
                                        <p:cTn id="38" dur="500"/>
                                        <p:tgtEl>
                                          <p:spTgt spid="456"/>
                                        </p:tgtEl>
                                      </p:cBhvr>
                                    </p:animEffect>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442"/>
                                        </p:tgtEl>
                                        <p:attrNameLst>
                                          <p:attrName>style.visibility</p:attrName>
                                        </p:attrNameLst>
                                      </p:cBhvr>
                                      <p:to>
                                        <p:strVal val="visible"/>
                                      </p:to>
                                    </p:set>
                                    <p:anim calcmode="lin" valueType="num">
                                      <p:cBhvr additive="base">
                                        <p:cTn id="42" dur="500" fill="hold"/>
                                        <p:tgtEl>
                                          <p:spTgt spid="442"/>
                                        </p:tgtEl>
                                        <p:attrNameLst>
                                          <p:attrName>ppt_x</p:attrName>
                                        </p:attrNameLst>
                                      </p:cBhvr>
                                      <p:tavLst>
                                        <p:tav tm="0">
                                          <p:val>
                                            <p:strVal val="#ppt_x"/>
                                          </p:val>
                                        </p:tav>
                                        <p:tav tm="100000">
                                          <p:val>
                                            <p:strVal val="#ppt_x"/>
                                          </p:val>
                                        </p:tav>
                                      </p:tavLst>
                                    </p:anim>
                                    <p:anim calcmode="lin" valueType="num">
                                      <p:cBhvr additive="base">
                                        <p:cTn id="43" dur="500" fill="hold"/>
                                        <p:tgtEl>
                                          <p:spTgt spid="44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9" presetClass="entr" presetSubtype="0" decel="10000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style.rotation</p:attrName>
                                        </p:attrNameLst>
                                      </p:cBhvr>
                                      <p:tavLst>
                                        <p:tav tm="0">
                                          <p:val>
                                            <p:fltVal val="360"/>
                                          </p:val>
                                        </p:tav>
                                        <p:tav tm="100000">
                                          <p:val>
                                            <p:fltVal val="0"/>
                                          </p:val>
                                        </p:tav>
                                      </p:tavLst>
                                    </p:anim>
                                    <p:animEffect transition="in" filter="fade">
                                      <p:cBhvr>
                                        <p:cTn id="50" dur="500"/>
                                        <p:tgtEl>
                                          <p:spTgt spid="3"/>
                                        </p:tgtEl>
                                      </p:cBhvr>
                                    </p:animEffect>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57"/>
                                        </p:tgtEl>
                                        <p:attrNameLst>
                                          <p:attrName>style.visibility</p:attrName>
                                        </p:attrNameLst>
                                      </p:cBhvr>
                                      <p:to>
                                        <p:strVal val="visible"/>
                                      </p:to>
                                    </p:set>
                                    <p:anim calcmode="lin" valueType="num">
                                      <p:cBhvr>
                                        <p:cTn id="54" dur="500" fill="hold"/>
                                        <p:tgtEl>
                                          <p:spTgt spid="457"/>
                                        </p:tgtEl>
                                        <p:attrNameLst>
                                          <p:attrName>ppt_w</p:attrName>
                                        </p:attrNameLst>
                                      </p:cBhvr>
                                      <p:tavLst>
                                        <p:tav tm="0">
                                          <p:val>
                                            <p:fltVal val="0"/>
                                          </p:val>
                                        </p:tav>
                                        <p:tav tm="100000">
                                          <p:val>
                                            <p:strVal val="#ppt_w"/>
                                          </p:val>
                                        </p:tav>
                                      </p:tavLst>
                                    </p:anim>
                                    <p:anim calcmode="lin" valueType="num">
                                      <p:cBhvr>
                                        <p:cTn id="55" dur="500" fill="hold"/>
                                        <p:tgtEl>
                                          <p:spTgt spid="457"/>
                                        </p:tgtEl>
                                        <p:attrNameLst>
                                          <p:attrName>ppt_h</p:attrName>
                                        </p:attrNameLst>
                                      </p:cBhvr>
                                      <p:tavLst>
                                        <p:tav tm="0">
                                          <p:val>
                                            <p:fltVal val="0"/>
                                          </p:val>
                                        </p:tav>
                                        <p:tav tm="100000">
                                          <p:val>
                                            <p:strVal val="#ppt_h"/>
                                          </p:val>
                                        </p:tav>
                                      </p:tavLst>
                                    </p:anim>
                                    <p:animEffect transition="in" filter="fade">
                                      <p:cBhvr>
                                        <p:cTn id="56" dur="500"/>
                                        <p:tgtEl>
                                          <p:spTgt spid="457"/>
                                        </p:tgtEl>
                                      </p:cBhvr>
                                    </p:animEffect>
                                  </p:childTnLst>
                                </p:cTn>
                              </p:par>
                            </p:childTnLst>
                          </p:cTn>
                        </p:par>
                        <p:par>
                          <p:cTn id="57" fill="hold">
                            <p:stCondLst>
                              <p:cond delay="5000"/>
                            </p:stCondLst>
                            <p:childTnLst>
                              <p:par>
                                <p:cTn id="58" presetID="2" presetClass="entr" presetSubtype="4" fill="hold" grpId="0" nodeType="afterEffect">
                                  <p:stCondLst>
                                    <p:cond delay="0"/>
                                  </p:stCondLst>
                                  <p:childTnLst>
                                    <p:set>
                                      <p:cBhvr>
                                        <p:cTn id="59" dur="1" fill="hold">
                                          <p:stCondLst>
                                            <p:cond delay="0"/>
                                          </p:stCondLst>
                                        </p:cTn>
                                        <p:tgtEl>
                                          <p:spTgt spid="443"/>
                                        </p:tgtEl>
                                        <p:attrNameLst>
                                          <p:attrName>style.visibility</p:attrName>
                                        </p:attrNameLst>
                                      </p:cBhvr>
                                      <p:to>
                                        <p:strVal val="visible"/>
                                      </p:to>
                                    </p:set>
                                    <p:anim calcmode="lin" valueType="num">
                                      <p:cBhvr additive="base">
                                        <p:cTn id="60" dur="500" fill="hold"/>
                                        <p:tgtEl>
                                          <p:spTgt spid="443"/>
                                        </p:tgtEl>
                                        <p:attrNameLst>
                                          <p:attrName>ppt_x</p:attrName>
                                        </p:attrNameLst>
                                      </p:cBhvr>
                                      <p:tavLst>
                                        <p:tav tm="0">
                                          <p:val>
                                            <p:strVal val="#ppt_x"/>
                                          </p:val>
                                        </p:tav>
                                        <p:tav tm="100000">
                                          <p:val>
                                            <p:strVal val="#ppt_x"/>
                                          </p:val>
                                        </p:tav>
                                      </p:tavLst>
                                    </p:anim>
                                    <p:anim calcmode="lin" valueType="num">
                                      <p:cBhvr additive="base">
                                        <p:cTn id="61" dur="500" fill="hold"/>
                                        <p:tgtEl>
                                          <p:spTgt spid="443"/>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49" presetClass="entr" presetSubtype="0" decel="100000"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p:cTn id="65" dur="500" fill="hold"/>
                                        <p:tgtEl>
                                          <p:spTgt spid="2"/>
                                        </p:tgtEl>
                                        <p:attrNameLst>
                                          <p:attrName>ppt_w</p:attrName>
                                        </p:attrNameLst>
                                      </p:cBhvr>
                                      <p:tavLst>
                                        <p:tav tm="0">
                                          <p:val>
                                            <p:fltVal val="0"/>
                                          </p:val>
                                        </p:tav>
                                        <p:tav tm="100000">
                                          <p:val>
                                            <p:strVal val="#ppt_w"/>
                                          </p:val>
                                        </p:tav>
                                      </p:tavLst>
                                    </p:anim>
                                    <p:anim calcmode="lin" valueType="num">
                                      <p:cBhvr>
                                        <p:cTn id="66" dur="500" fill="hold"/>
                                        <p:tgtEl>
                                          <p:spTgt spid="2"/>
                                        </p:tgtEl>
                                        <p:attrNameLst>
                                          <p:attrName>ppt_h</p:attrName>
                                        </p:attrNameLst>
                                      </p:cBhvr>
                                      <p:tavLst>
                                        <p:tav tm="0">
                                          <p:val>
                                            <p:fltVal val="0"/>
                                          </p:val>
                                        </p:tav>
                                        <p:tav tm="100000">
                                          <p:val>
                                            <p:strVal val="#ppt_h"/>
                                          </p:val>
                                        </p:tav>
                                      </p:tavLst>
                                    </p:anim>
                                    <p:anim calcmode="lin" valueType="num">
                                      <p:cBhvr>
                                        <p:cTn id="67" dur="500" fill="hold"/>
                                        <p:tgtEl>
                                          <p:spTgt spid="2"/>
                                        </p:tgtEl>
                                        <p:attrNameLst>
                                          <p:attrName>style.rotation</p:attrName>
                                        </p:attrNameLst>
                                      </p:cBhvr>
                                      <p:tavLst>
                                        <p:tav tm="0">
                                          <p:val>
                                            <p:fltVal val="360"/>
                                          </p:val>
                                        </p:tav>
                                        <p:tav tm="100000">
                                          <p:val>
                                            <p:fltVal val="0"/>
                                          </p:val>
                                        </p:tav>
                                      </p:tavLst>
                                    </p:anim>
                                    <p:animEffect transition="in" filter="fade">
                                      <p:cBhvr>
                                        <p:cTn id="68" dur="500"/>
                                        <p:tgtEl>
                                          <p:spTgt spid="2"/>
                                        </p:tgtEl>
                                      </p:cBhvr>
                                    </p:animEffect>
                                  </p:childTnLst>
                                </p:cTn>
                              </p:par>
                            </p:childTnLst>
                          </p:cTn>
                        </p:par>
                        <p:par>
                          <p:cTn id="69" fill="hold">
                            <p:stCondLst>
                              <p:cond delay="6000"/>
                            </p:stCondLst>
                            <p:childTnLst>
                              <p:par>
                                <p:cTn id="70" presetID="53" presetClass="entr" presetSubtype="16" fill="hold" grpId="0" nodeType="afterEffect">
                                  <p:stCondLst>
                                    <p:cond delay="0"/>
                                  </p:stCondLst>
                                  <p:childTnLst>
                                    <p:set>
                                      <p:cBhvr>
                                        <p:cTn id="71" dur="1" fill="hold">
                                          <p:stCondLst>
                                            <p:cond delay="0"/>
                                          </p:stCondLst>
                                        </p:cTn>
                                        <p:tgtEl>
                                          <p:spTgt spid="458"/>
                                        </p:tgtEl>
                                        <p:attrNameLst>
                                          <p:attrName>style.visibility</p:attrName>
                                        </p:attrNameLst>
                                      </p:cBhvr>
                                      <p:to>
                                        <p:strVal val="visible"/>
                                      </p:to>
                                    </p:set>
                                    <p:anim calcmode="lin" valueType="num">
                                      <p:cBhvr>
                                        <p:cTn id="72" dur="500" fill="hold"/>
                                        <p:tgtEl>
                                          <p:spTgt spid="458"/>
                                        </p:tgtEl>
                                        <p:attrNameLst>
                                          <p:attrName>ppt_w</p:attrName>
                                        </p:attrNameLst>
                                      </p:cBhvr>
                                      <p:tavLst>
                                        <p:tav tm="0">
                                          <p:val>
                                            <p:fltVal val="0"/>
                                          </p:val>
                                        </p:tav>
                                        <p:tav tm="100000">
                                          <p:val>
                                            <p:strVal val="#ppt_w"/>
                                          </p:val>
                                        </p:tav>
                                      </p:tavLst>
                                    </p:anim>
                                    <p:anim calcmode="lin" valueType="num">
                                      <p:cBhvr>
                                        <p:cTn id="73" dur="500" fill="hold"/>
                                        <p:tgtEl>
                                          <p:spTgt spid="458"/>
                                        </p:tgtEl>
                                        <p:attrNameLst>
                                          <p:attrName>ppt_h</p:attrName>
                                        </p:attrNameLst>
                                      </p:cBhvr>
                                      <p:tavLst>
                                        <p:tav tm="0">
                                          <p:val>
                                            <p:fltVal val="0"/>
                                          </p:val>
                                        </p:tav>
                                        <p:tav tm="100000">
                                          <p:val>
                                            <p:strVal val="#ppt_h"/>
                                          </p:val>
                                        </p:tav>
                                      </p:tavLst>
                                    </p:anim>
                                    <p:animEffect transition="in" filter="fade">
                                      <p:cBhvr>
                                        <p:cTn id="74" dur="500"/>
                                        <p:tgtEl>
                                          <p:spTgt spid="458"/>
                                        </p:tgtEl>
                                      </p:cBhvr>
                                    </p:animEffect>
                                  </p:childTnLst>
                                </p:cTn>
                              </p:par>
                            </p:childTnLst>
                          </p:cTn>
                        </p:par>
                        <p:par>
                          <p:cTn id="75" fill="hold">
                            <p:stCondLst>
                              <p:cond delay="6500"/>
                            </p:stCondLst>
                            <p:childTnLst>
                              <p:par>
                                <p:cTn id="76" presetID="2" presetClass="entr" presetSubtype="4" fill="hold" grpId="0" nodeType="afterEffect">
                                  <p:stCondLst>
                                    <p:cond delay="0"/>
                                  </p:stCondLst>
                                  <p:childTnLst>
                                    <p:set>
                                      <p:cBhvr>
                                        <p:cTn id="77" dur="1" fill="hold">
                                          <p:stCondLst>
                                            <p:cond delay="0"/>
                                          </p:stCondLst>
                                        </p:cTn>
                                        <p:tgtEl>
                                          <p:spTgt spid="444"/>
                                        </p:tgtEl>
                                        <p:attrNameLst>
                                          <p:attrName>style.visibility</p:attrName>
                                        </p:attrNameLst>
                                      </p:cBhvr>
                                      <p:to>
                                        <p:strVal val="visible"/>
                                      </p:to>
                                    </p:set>
                                    <p:anim calcmode="lin" valueType="num">
                                      <p:cBhvr additive="base">
                                        <p:cTn id="78" dur="500" fill="hold"/>
                                        <p:tgtEl>
                                          <p:spTgt spid="444"/>
                                        </p:tgtEl>
                                        <p:attrNameLst>
                                          <p:attrName>ppt_x</p:attrName>
                                        </p:attrNameLst>
                                      </p:cBhvr>
                                      <p:tavLst>
                                        <p:tav tm="0">
                                          <p:val>
                                            <p:strVal val="#ppt_x"/>
                                          </p:val>
                                        </p:tav>
                                        <p:tav tm="100000">
                                          <p:val>
                                            <p:strVal val="#ppt_x"/>
                                          </p:val>
                                        </p:tav>
                                      </p:tavLst>
                                    </p:anim>
                                    <p:anim calcmode="lin" valueType="num">
                                      <p:cBhvr additive="base">
                                        <p:cTn id="79" dur="500" fill="hold"/>
                                        <p:tgtEl>
                                          <p:spTgt spid="444"/>
                                        </p:tgtEl>
                                        <p:attrNameLst>
                                          <p:attrName>ppt_y</p:attrName>
                                        </p:attrNameLst>
                                      </p:cBhvr>
                                      <p:tavLst>
                                        <p:tav tm="0">
                                          <p:val>
                                            <p:strVal val="1+#ppt_h/2"/>
                                          </p:val>
                                        </p:tav>
                                        <p:tav tm="100000">
                                          <p:val>
                                            <p:strVal val="#ppt_y"/>
                                          </p:val>
                                        </p:tav>
                                      </p:tavLst>
                                    </p:anim>
                                  </p:childTnLst>
                                </p:cTn>
                              </p:par>
                            </p:childTnLst>
                          </p:cTn>
                        </p:par>
                        <p:par>
                          <p:cTn id="80" fill="hold">
                            <p:stCondLst>
                              <p:cond delay="7000"/>
                            </p:stCondLst>
                            <p:childTnLst>
                              <p:par>
                                <p:cTn id="81" presetID="2" presetClass="entr" presetSubtype="4" fill="hold" grpId="0" nodeType="afterEffect">
                                  <p:stCondLst>
                                    <p:cond delay="0"/>
                                  </p:stCondLst>
                                  <p:childTnLst>
                                    <p:set>
                                      <p:cBhvr>
                                        <p:cTn id="82" dur="1" fill="hold">
                                          <p:stCondLst>
                                            <p:cond delay="0"/>
                                          </p:stCondLst>
                                        </p:cTn>
                                        <p:tgtEl>
                                          <p:spTgt spid="235"/>
                                        </p:tgtEl>
                                        <p:attrNameLst>
                                          <p:attrName>style.visibility</p:attrName>
                                        </p:attrNameLst>
                                      </p:cBhvr>
                                      <p:to>
                                        <p:strVal val="visible"/>
                                      </p:to>
                                    </p:set>
                                    <p:anim calcmode="lin" valueType="num">
                                      <p:cBhvr additive="base">
                                        <p:cTn id="83" dur="500" fill="hold"/>
                                        <p:tgtEl>
                                          <p:spTgt spid="235"/>
                                        </p:tgtEl>
                                        <p:attrNameLst>
                                          <p:attrName>ppt_x</p:attrName>
                                        </p:attrNameLst>
                                      </p:cBhvr>
                                      <p:tavLst>
                                        <p:tav tm="0">
                                          <p:val>
                                            <p:strVal val="#ppt_x"/>
                                          </p:val>
                                        </p:tav>
                                        <p:tav tm="100000">
                                          <p:val>
                                            <p:strVal val="#ppt_x"/>
                                          </p:val>
                                        </p:tav>
                                      </p:tavLst>
                                    </p:anim>
                                    <p:anim calcmode="lin" valueType="num">
                                      <p:cBhvr additive="base">
                                        <p:cTn id="84" dur="500" fill="hold"/>
                                        <p:tgtEl>
                                          <p:spTgt spid="235"/>
                                        </p:tgtEl>
                                        <p:attrNameLst>
                                          <p:attrName>ppt_y</p:attrName>
                                        </p:attrNameLst>
                                      </p:cBhvr>
                                      <p:tavLst>
                                        <p:tav tm="0">
                                          <p:val>
                                            <p:strVal val="1+#ppt_h/2"/>
                                          </p:val>
                                        </p:tav>
                                        <p:tav tm="100000">
                                          <p:val>
                                            <p:strVal val="#ppt_y"/>
                                          </p:val>
                                        </p:tav>
                                      </p:tavLst>
                                    </p:anim>
                                  </p:childTnLst>
                                </p:cTn>
                              </p:par>
                            </p:childTnLst>
                          </p:cTn>
                        </p:par>
                        <p:par>
                          <p:cTn id="85" fill="hold">
                            <p:stCondLst>
                              <p:cond delay="7500"/>
                            </p:stCondLst>
                            <p:childTnLst>
                              <p:par>
                                <p:cTn id="86" presetID="2" presetClass="entr" presetSubtype="4" fill="hold" grpId="0" nodeType="afterEffect">
                                  <p:stCondLst>
                                    <p:cond delay="0"/>
                                  </p:stCondLst>
                                  <p:childTnLst>
                                    <p:set>
                                      <p:cBhvr>
                                        <p:cTn id="87" dur="1" fill="hold">
                                          <p:stCondLst>
                                            <p:cond delay="0"/>
                                          </p:stCondLst>
                                        </p:cTn>
                                        <p:tgtEl>
                                          <p:spTgt spid="236"/>
                                        </p:tgtEl>
                                        <p:attrNameLst>
                                          <p:attrName>style.visibility</p:attrName>
                                        </p:attrNameLst>
                                      </p:cBhvr>
                                      <p:to>
                                        <p:strVal val="visible"/>
                                      </p:to>
                                    </p:set>
                                    <p:anim calcmode="lin" valueType="num">
                                      <p:cBhvr additive="base">
                                        <p:cTn id="88" dur="500" fill="hold"/>
                                        <p:tgtEl>
                                          <p:spTgt spid="236"/>
                                        </p:tgtEl>
                                        <p:attrNameLst>
                                          <p:attrName>ppt_x</p:attrName>
                                        </p:attrNameLst>
                                      </p:cBhvr>
                                      <p:tavLst>
                                        <p:tav tm="0">
                                          <p:val>
                                            <p:strVal val="#ppt_x"/>
                                          </p:val>
                                        </p:tav>
                                        <p:tav tm="100000">
                                          <p:val>
                                            <p:strVal val="#ppt_x"/>
                                          </p:val>
                                        </p:tav>
                                      </p:tavLst>
                                    </p:anim>
                                    <p:anim calcmode="lin" valueType="num">
                                      <p:cBhvr additive="base">
                                        <p:cTn id="89" dur="500" fill="hold"/>
                                        <p:tgtEl>
                                          <p:spTgt spid="236"/>
                                        </p:tgtEl>
                                        <p:attrNameLst>
                                          <p:attrName>ppt_y</p:attrName>
                                        </p:attrNameLst>
                                      </p:cBhvr>
                                      <p:tavLst>
                                        <p:tav tm="0">
                                          <p:val>
                                            <p:strVal val="1+#ppt_h/2"/>
                                          </p:val>
                                        </p:tav>
                                        <p:tav tm="100000">
                                          <p:val>
                                            <p:strVal val="#ppt_y"/>
                                          </p:val>
                                        </p:tav>
                                      </p:tavLst>
                                    </p:anim>
                                  </p:childTnLst>
                                </p:cTn>
                              </p:par>
                            </p:childTnLst>
                          </p:cTn>
                        </p:par>
                        <p:par>
                          <p:cTn id="90" fill="hold">
                            <p:stCondLst>
                              <p:cond delay="8000"/>
                            </p:stCondLst>
                            <p:childTnLst>
                              <p:par>
                                <p:cTn id="91" presetID="2" presetClass="entr" presetSubtype="4" fill="hold" grpId="0" nodeType="afterEffect">
                                  <p:stCondLst>
                                    <p:cond delay="0"/>
                                  </p:stCondLst>
                                  <p:childTnLst>
                                    <p:set>
                                      <p:cBhvr>
                                        <p:cTn id="92" dur="1" fill="hold">
                                          <p:stCondLst>
                                            <p:cond delay="0"/>
                                          </p:stCondLst>
                                        </p:cTn>
                                        <p:tgtEl>
                                          <p:spTgt spid="237"/>
                                        </p:tgtEl>
                                        <p:attrNameLst>
                                          <p:attrName>style.visibility</p:attrName>
                                        </p:attrNameLst>
                                      </p:cBhvr>
                                      <p:to>
                                        <p:strVal val="visible"/>
                                      </p:to>
                                    </p:set>
                                    <p:anim calcmode="lin" valueType="num">
                                      <p:cBhvr additive="base">
                                        <p:cTn id="93" dur="500" fill="hold"/>
                                        <p:tgtEl>
                                          <p:spTgt spid="237"/>
                                        </p:tgtEl>
                                        <p:attrNameLst>
                                          <p:attrName>ppt_x</p:attrName>
                                        </p:attrNameLst>
                                      </p:cBhvr>
                                      <p:tavLst>
                                        <p:tav tm="0">
                                          <p:val>
                                            <p:strVal val="#ppt_x"/>
                                          </p:val>
                                        </p:tav>
                                        <p:tav tm="100000">
                                          <p:val>
                                            <p:strVal val="#ppt_x"/>
                                          </p:val>
                                        </p:tav>
                                      </p:tavLst>
                                    </p:anim>
                                    <p:anim calcmode="lin" valueType="num">
                                      <p:cBhvr additive="base">
                                        <p:cTn id="94" dur="500" fill="hold"/>
                                        <p:tgtEl>
                                          <p:spTgt spid="2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443" grpId="0"/>
      <p:bldP spid="444" grpId="0"/>
      <p:bldP spid="456" grpId="0"/>
      <p:bldP spid="457" grpId="0"/>
      <p:bldP spid="458" grpId="0"/>
      <p:bldP spid="673" grpId="0"/>
      <p:bldP spid="674" grpId="0"/>
      <p:bldP spid="235" grpId="0"/>
      <p:bldP spid="236" grpId="0"/>
      <p:bldP spid="2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273" y="3645543"/>
            <a:ext cx="9153023" cy="14979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610542" y="3999894"/>
            <a:ext cx="7955467" cy="692497"/>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 name="Rectangle 1"/>
          <p:cNvSpPr/>
          <p:nvPr/>
        </p:nvSpPr>
        <p:spPr>
          <a:xfrm>
            <a:off x="686014" y="2310614"/>
            <a:ext cx="1523916" cy="11192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Rectangle 44"/>
          <p:cNvSpPr/>
          <p:nvPr/>
        </p:nvSpPr>
        <p:spPr>
          <a:xfrm>
            <a:off x="2730990" y="2310614"/>
            <a:ext cx="1523916" cy="11192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Rectangle 49"/>
          <p:cNvSpPr/>
          <p:nvPr/>
        </p:nvSpPr>
        <p:spPr>
          <a:xfrm>
            <a:off x="4775966" y="2310614"/>
            <a:ext cx="1523916" cy="11192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Rectangle 55"/>
          <p:cNvSpPr/>
          <p:nvPr/>
        </p:nvSpPr>
        <p:spPr>
          <a:xfrm>
            <a:off x="6820942" y="2310614"/>
            <a:ext cx="1523916" cy="111923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cxnSp>
        <p:nvCxnSpPr>
          <p:cNvPr id="8" name="Straight Connector 7"/>
          <p:cNvCxnSpPr/>
          <p:nvPr/>
        </p:nvCxnSpPr>
        <p:spPr>
          <a:xfrm flipV="1">
            <a:off x="686013" y="1477610"/>
            <a:ext cx="0" cy="83300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6014" y="1477609"/>
            <a:ext cx="685762" cy="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2730989" y="1477610"/>
            <a:ext cx="0" cy="83300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730989" y="1477609"/>
            <a:ext cx="685762" cy="0"/>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4775965" y="1477610"/>
            <a:ext cx="0" cy="83300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75966" y="1477609"/>
            <a:ext cx="685762" cy="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820942" y="1477610"/>
            <a:ext cx="0" cy="83300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6820942" y="1477609"/>
            <a:ext cx="685762" cy="0"/>
          </a:xfrm>
          <a:prstGeom prst="straightConnector1">
            <a:avLst/>
          </a:prstGeom>
          <a:ln>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321860" y="1396284"/>
            <a:ext cx="1106004" cy="153888"/>
          </a:xfrm>
          <a:prstGeom prst="rect">
            <a:avLst/>
          </a:prstGeom>
          <a:noFill/>
        </p:spPr>
        <p:txBody>
          <a:bodyPr wrap="square" lIns="0" tIns="0" rIns="0" bIns="0" rtlCol="0" anchor="t" anchorCtr="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5" name="TextBox 64"/>
          <p:cNvSpPr txBox="1"/>
          <p:nvPr/>
        </p:nvSpPr>
        <p:spPr>
          <a:xfrm>
            <a:off x="3348974" y="1396284"/>
            <a:ext cx="1018203" cy="153213"/>
          </a:xfrm>
          <a:prstGeom prst="rect">
            <a:avLst/>
          </a:prstGeom>
          <a:noFill/>
        </p:spPr>
        <p:txBody>
          <a:bodyPr wrap="square" lIns="0" tIns="0" rIns="0" bIns="0" rtlCol="0" anchor="t" anchorCtr="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6" name="TextBox 65"/>
          <p:cNvSpPr txBox="1"/>
          <p:nvPr/>
        </p:nvSpPr>
        <p:spPr>
          <a:xfrm>
            <a:off x="5258441" y="1396284"/>
            <a:ext cx="1259375" cy="153213"/>
          </a:xfrm>
          <a:prstGeom prst="rect">
            <a:avLst/>
          </a:prstGeom>
          <a:noFill/>
        </p:spPr>
        <p:txBody>
          <a:bodyPr wrap="square" lIns="0" tIns="0" rIns="0" bIns="0" rtlCol="0" anchor="t" anchorCtr="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7" name="TextBox 66"/>
          <p:cNvSpPr txBox="1"/>
          <p:nvPr/>
        </p:nvSpPr>
        <p:spPr>
          <a:xfrm>
            <a:off x="7455096" y="1396284"/>
            <a:ext cx="1120023" cy="153213"/>
          </a:xfrm>
          <a:prstGeom prst="rect">
            <a:avLst/>
          </a:prstGeom>
          <a:noFill/>
        </p:spPr>
        <p:txBody>
          <a:bodyPr wrap="square" lIns="0" tIns="0" rIns="0" bIns="0" rtlCol="0" anchor="t" anchorCtr="0">
            <a:spAutoFit/>
          </a:bodyPr>
          <a:lstStyle/>
          <a:p>
            <a:pPr algn="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68" name="Rectangle 14"/>
          <p:cNvSpPr/>
          <p:nvPr/>
        </p:nvSpPr>
        <p:spPr bwMode="auto">
          <a:xfrm>
            <a:off x="838406" y="1664272"/>
            <a:ext cx="158945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9" name="Rectangle 14"/>
          <p:cNvSpPr/>
          <p:nvPr/>
        </p:nvSpPr>
        <p:spPr bwMode="auto">
          <a:xfrm>
            <a:off x="2838061" y="1664272"/>
            <a:ext cx="152911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70" name="Rectangle 14"/>
          <p:cNvSpPr/>
          <p:nvPr/>
        </p:nvSpPr>
        <p:spPr bwMode="auto">
          <a:xfrm>
            <a:off x="4952980" y="1664272"/>
            <a:ext cx="15648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71" name="Rectangle 14"/>
          <p:cNvSpPr/>
          <p:nvPr/>
        </p:nvSpPr>
        <p:spPr bwMode="auto">
          <a:xfrm>
            <a:off x="6917537" y="1664272"/>
            <a:ext cx="164847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14:hiddenLine>
            </a:ext>
          </a:extLst>
        </p:spPr>
        <p:txBody>
          <a:bodyPr wrap="square" lIns="0" tIns="0" rIns="0" bIns="0" anchor="t" anchorCtr="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75" name="TextBox 74"/>
          <p:cNvSpPr txBox="1"/>
          <p:nvPr/>
        </p:nvSpPr>
        <p:spPr>
          <a:xfrm>
            <a:off x="5055269" y="2468209"/>
            <a:ext cx="965311" cy="246235"/>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2012</a:t>
            </a:r>
          </a:p>
        </p:txBody>
      </p:sp>
      <p:sp>
        <p:nvSpPr>
          <p:cNvPr id="74" name="TextBox 73"/>
          <p:cNvSpPr txBox="1"/>
          <p:nvPr/>
        </p:nvSpPr>
        <p:spPr>
          <a:xfrm>
            <a:off x="3010292" y="2468209"/>
            <a:ext cx="965311" cy="246235"/>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2011</a:t>
            </a:r>
          </a:p>
        </p:txBody>
      </p:sp>
      <p:sp>
        <p:nvSpPr>
          <p:cNvPr id="76" name="TextBox 75"/>
          <p:cNvSpPr txBox="1"/>
          <p:nvPr/>
        </p:nvSpPr>
        <p:spPr>
          <a:xfrm>
            <a:off x="7100244" y="2468209"/>
            <a:ext cx="965311" cy="246235"/>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2013</a:t>
            </a:r>
          </a:p>
        </p:txBody>
      </p:sp>
      <p:sp>
        <p:nvSpPr>
          <p:cNvPr id="73" name="TextBox 72"/>
          <p:cNvSpPr txBox="1"/>
          <p:nvPr/>
        </p:nvSpPr>
        <p:spPr>
          <a:xfrm>
            <a:off x="965316" y="2468209"/>
            <a:ext cx="965311" cy="246235"/>
          </a:xfrm>
          <a:prstGeom prst="rect">
            <a:avLst/>
          </a:prstGeom>
          <a:noFill/>
        </p:spPr>
        <p:txBody>
          <a:bodyPr wrap="square" lIns="0" tIns="0" rIns="0" bIns="0" rtlCol="0">
            <a:spAutoFit/>
          </a:bodyPr>
          <a:lstStyle/>
          <a:p>
            <a:pPr algn="ctr"/>
            <a:r>
              <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2010</a:t>
            </a:r>
          </a:p>
        </p:txBody>
      </p:sp>
      <p:sp>
        <p:nvSpPr>
          <p:cNvPr id="42" name="Freeform 228"/>
          <p:cNvSpPr/>
          <p:nvPr/>
        </p:nvSpPr>
        <p:spPr bwMode="auto">
          <a:xfrm>
            <a:off x="1283083" y="2889374"/>
            <a:ext cx="329776" cy="363011"/>
          </a:xfrm>
          <a:custGeom>
            <a:avLst/>
            <a:gdLst>
              <a:gd name="T0" fmla="*/ 102 w 204"/>
              <a:gd name="T1" fmla="*/ 42 h 224"/>
              <a:gd name="T2" fmla="*/ 150 w 204"/>
              <a:gd name="T3" fmla="*/ 1 h 224"/>
              <a:gd name="T4" fmla="*/ 188 w 204"/>
              <a:gd name="T5" fmla="*/ 20 h 224"/>
              <a:gd name="T6" fmla="*/ 204 w 204"/>
              <a:gd name="T7" fmla="*/ 58 h 224"/>
              <a:gd name="T8" fmla="*/ 188 w 204"/>
              <a:gd name="T9" fmla="*/ 117 h 224"/>
              <a:gd name="T10" fmla="*/ 150 w 204"/>
              <a:gd name="T11" fmla="*/ 173 h 224"/>
              <a:gd name="T12" fmla="*/ 101 w 204"/>
              <a:gd name="T13" fmla="*/ 224 h 224"/>
              <a:gd name="T14" fmla="*/ 55 w 204"/>
              <a:gd name="T15" fmla="*/ 175 h 224"/>
              <a:gd name="T16" fmla="*/ 16 w 204"/>
              <a:gd name="T17" fmla="*/ 119 h 224"/>
              <a:gd name="T18" fmla="*/ 0 w 204"/>
              <a:gd name="T19" fmla="*/ 63 h 224"/>
              <a:gd name="T20" fmla="*/ 15 w 204"/>
              <a:gd name="T21" fmla="*/ 21 h 224"/>
              <a:gd name="T22" fmla="*/ 53 w 204"/>
              <a:gd name="T23" fmla="*/ 0 h 224"/>
              <a:gd name="T24" fmla="*/ 102 w 204"/>
              <a:gd name="T25" fmla="*/ 4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224">
                <a:moveTo>
                  <a:pt x="102" y="42"/>
                </a:moveTo>
                <a:cubicBezTo>
                  <a:pt x="111" y="21"/>
                  <a:pt x="127" y="1"/>
                  <a:pt x="150" y="1"/>
                </a:cubicBezTo>
                <a:cubicBezTo>
                  <a:pt x="164" y="1"/>
                  <a:pt x="176" y="7"/>
                  <a:pt x="188" y="20"/>
                </a:cubicBezTo>
                <a:cubicBezTo>
                  <a:pt x="198" y="33"/>
                  <a:pt x="204" y="45"/>
                  <a:pt x="204" y="58"/>
                </a:cubicBezTo>
                <a:cubicBezTo>
                  <a:pt x="204" y="77"/>
                  <a:pt x="199" y="96"/>
                  <a:pt x="188" y="117"/>
                </a:cubicBezTo>
                <a:cubicBezTo>
                  <a:pt x="180" y="135"/>
                  <a:pt x="167" y="153"/>
                  <a:pt x="150" y="173"/>
                </a:cubicBezTo>
                <a:cubicBezTo>
                  <a:pt x="138" y="188"/>
                  <a:pt x="121" y="205"/>
                  <a:pt x="101" y="224"/>
                </a:cubicBezTo>
                <a:cubicBezTo>
                  <a:pt x="84" y="207"/>
                  <a:pt x="69" y="191"/>
                  <a:pt x="55" y="175"/>
                </a:cubicBezTo>
                <a:cubicBezTo>
                  <a:pt x="39" y="155"/>
                  <a:pt x="26" y="136"/>
                  <a:pt x="16" y="119"/>
                </a:cubicBezTo>
                <a:cubicBezTo>
                  <a:pt x="6" y="98"/>
                  <a:pt x="0" y="80"/>
                  <a:pt x="0" y="63"/>
                </a:cubicBezTo>
                <a:cubicBezTo>
                  <a:pt x="0" y="48"/>
                  <a:pt x="5" y="34"/>
                  <a:pt x="15" y="21"/>
                </a:cubicBezTo>
                <a:cubicBezTo>
                  <a:pt x="25" y="7"/>
                  <a:pt x="38" y="0"/>
                  <a:pt x="53" y="0"/>
                </a:cubicBezTo>
                <a:cubicBezTo>
                  <a:pt x="77" y="0"/>
                  <a:pt x="93" y="20"/>
                  <a:pt x="102" y="42"/>
                </a:cubicBezTo>
                <a:close/>
              </a:path>
            </a:pathLst>
          </a:custGeom>
          <a:solidFill>
            <a:schemeClr val="bg1"/>
          </a:solidFill>
          <a:ln>
            <a:noFill/>
          </a:ln>
        </p:spPr>
        <p:txBody>
          <a:bodyPr vert="horz" wrap="square" lIns="91433" tIns="45717" rIns="91433" bIns="45717"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 name="Group 42"/>
          <p:cNvGrpSpPr>
            <a:grpSpLocks noChangeAspect="1"/>
          </p:cNvGrpSpPr>
          <p:nvPr/>
        </p:nvGrpSpPr>
        <p:grpSpPr>
          <a:xfrm>
            <a:off x="3251153" y="2887999"/>
            <a:ext cx="438448" cy="365760"/>
            <a:chOff x="2292350" y="272256"/>
            <a:chExt cx="315913" cy="263525"/>
          </a:xfrm>
          <a:solidFill>
            <a:schemeClr val="bg1"/>
          </a:solidFill>
        </p:grpSpPr>
        <p:sp>
          <p:nvSpPr>
            <p:cNvPr id="44" name="Rectangle 47"/>
            <p:cNvSpPr>
              <a:spLocks noChangeArrowheads="1"/>
            </p:cNvSpPr>
            <p:nvPr/>
          </p:nvSpPr>
          <p:spPr bwMode="auto">
            <a:xfrm>
              <a:off x="2292350" y="451643"/>
              <a:ext cx="53975" cy="84138"/>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8"/>
            <p:cNvSpPr>
              <a:spLocks noChangeArrowheads="1"/>
            </p:cNvSpPr>
            <p:nvPr/>
          </p:nvSpPr>
          <p:spPr bwMode="auto">
            <a:xfrm>
              <a:off x="2379663" y="391318"/>
              <a:ext cx="53975" cy="144463"/>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Rectangle 49"/>
            <p:cNvSpPr>
              <a:spLocks noChangeArrowheads="1"/>
            </p:cNvSpPr>
            <p:nvPr/>
          </p:nvSpPr>
          <p:spPr bwMode="auto">
            <a:xfrm>
              <a:off x="2466975" y="332581"/>
              <a:ext cx="55563" cy="203200"/>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Rectangle 50"/>
            <p:cNvSpPr>
              <a:spLocks noChangeArrowheads="1"/>
            </p:cNvSpPr>
            <p:nvPr/>
          </p:nvSpPr>
          <p:spPr bwMode="auto">
            <a:xfrm>
              <a:off x="2554288" y="272256"/>
              <a:ext cx="53975" cy="263525"/>
            </a:xfrm>
            <a:prstGeom prst="rect">
              <a:avLst/>
            </a:prstGeom>
            <a:grpFill/>
            <a:ln w="9525">
              <a:noFill/>
              <a:miter lim="800000"/>
            </a:ln>
          </p:spPr>
          <p:txBody>
            <a:bodyPr vert="horz" wrap="square" lIns="128580" tIns="64290" rIns="128580" bIns="64290"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51"/>
          <p:cNvSpPr>
            <a:spLocks noChangeAspect="1" noEditPoints="1"/>
          </p:cNvSpPr>
          <p:nvPr/>
        </p:nvSpPr>
        <p:spPr bwMode="auto">
          <a:xfrm>
            <a:off x="5327894" y="2887999"/>
            <a:ext cx="457176" cy="365760"/>
          </a:xfrm>
          <a:custGeom>
            <a:avLst/>
            <a:gdLst>
              <a:gd name="T0" fmla="*/ 95 w 286"/>
              <a:gd name="T1" fmla="*/ 163 h 228"/>
              <a:gd name="T2" fmla="*/ 161 w 286"/>
              <a:gd name="T3" fmla="*/ 97 h 228"/>
              <a:gd name="T4" fmla="*/ 95 w 286"/>
              <a:gd name="T5" fmla="*/ 31 h 228"/>
              <a:gd name="T6" fmla="*/ 29 w 286"/>
              <a:gd name="T7" fmla="*/ 97 h 228"/>
              <a:gd name="T8" fmla="*/ 95 w 286"/>
              <a:gd name="T9" fmla="*/ 163 h 228"/>
              <a:gd name="T10" fmla="*/ 145 w 286"/>
              <a:gd name="T11" fmla="*/ 116 h 228"/>
              <a:gd name="T12" fmla="*/ 98 w 286"/>
              <a:gd name="T13" fmla="*/ 149 h 228"/>
              <a:gd name="T14" fmla="*/ 51 w 286"/>
              <a:gd name="T15" fmla="*/ 116 h 228"/>
              <a:gd name="T16" fmla="*/ 145 w 286"/>
              <a:gd name="T17" fmla="*/ 116 h 228"/>
              <a:gd name="T18" fmla="*/ 135 w 286"/>
              <a:gd name="T19" fmla="*/ 171 h 228"/>
              <a:gd name="T20" fmla="*/ 95 w 286"/>
              <a:gd name="T21" fmla="*/ 181 h 228"/>
              <a:gd name="T22" fmla="*/ 55 w 286"/>
              <a:gd name="T23" fmla="*/ 171 h 228"/>
              <a:gd name="T24" fmla="*/ 0 w 286"/>
              <a:gd name="T25" fmla="*/ 228 h 228"/>
              <a:gd name="T26" fmla="*/ 190 w 286"/>
              <a:gd name="T27" fmla="*/ 228 h 228"/>
              <a:gd name="T28" fmla="*/ 135 w 286"/>
              <a:gd name="T29" fmla="*/ 171 h 228"/>
              <a:gd name="T30" fmla="*/ 174 w 286"/>
              <a:gd name="T31" fmla="*/ 86 h 228"/>
              <a:gd name="T32" fmla="*/ 241 w 286"/>
              <a:gd name="T33" fmla="*/ 86 h 228"/>
              <a:gd name="T34" fmla="*/ 194 w 286"/>
              <a:gd name="T35" fmla="*/ 118 h 228"/>
              <a:gd name="T36" fmla="*/ 173 w 286"/>
              <a:gd name="T37" fmla="*/ 113 h 228"/>
              <a:gd name="T38" fmla="*/ 168 w 286"/>
              <a:gd name="T39" fmla="*/ 128 h 228"/>
              <a:gd name="T40" fmla="*/ 191 w 286"/>
              <a:gd name="T41" fmla="*/ 132 h 228"/>
              <a:gd name="T42" fmla="*/ 257 w 286"/>
              <a:gd name="T43" fmla="*/ 66 h 228"/>
              <a:gd name="T44" fmla="*/ 191 w 286"/>
              <a:gd name="T45" fmla="*/ 0 h 228"/>
              <a:gd name="T46" fmla="*/ 136 w 286"/>
              <a:gd name="T47" fmla="*/ 29 h 228"/>
              <a:gd name="T48" fmla="*/ 174 w 286"/>
              <a:gd name="T49" fmla="*/ 86 h 228"/>
              <a:gd name="T50" fmla="*/ 231 w 286"/>
              <a:gd name="T51" fmla="*/ 140 h 228"/>
              <a:gd name="T52" fmla="*/ 191 w 286"/>
              <a:gd name="T53" fmla="*/ 150 h 228"/>
              <a:gd name="T54" fmla="*/ 159 w 286"/>
              <a:gd name="T55" fmla="*/ 144 h 228"/>
              <a:gd name="T56" fmla="*/ 144 w 286"/>
              <a:gd name="T57" fmla="*/ 160 h 228"/>
              <a:gd name="T58" fmla="*/ 192 w 286"/>
              <a:gd name="T59" fmla="*/ 197 h 228"/>
              <a:gd name="T60" fmla="*/ 286 w 286"/>
              <a:gd name="T61" fmla="*/ 197 h 228"/>
              <a:gd name="T62" fmla="*/ 231 w 286"/>
              <a:gd name="T63" fmla="*/ 14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6" h="228">
                <a:moveTo>
                  <a:pt x="95" y="163"/>
                </a:moveTo>
                <a:cubicBezTo>
                  <a:pt x="132" y="163"/>
                  <a:pt x="161" y="133"/>
                  <a:pt x="161" y="97"/>
                </a:cubicBezTo>
                <a:cubicBezTo>
                  <a:pt x="161" y="60"/>
                  <a:pt x="132" y="31"/>
                  <a:pt x="95" y="31"/>
                </a:cubicBezTo>
                <a:cubicBezTo>
                  <a:pt x="59" y="31"/>
                  <a:pt x="29" y="60"/>
                  <a:pt x="29" y="97"/>
                </a:cubicBezTo>
                <a:cubicBezTo>
                  <a:pt x="29" y="133"/>
                  <a:pt x="59" y="163"/>
                  <a:pt x="95" y="163"/>
                </a:cubicBezTo>
                <a:close/>
                <a:moveTo>
                  <a:pt x="145" y="116"/>
                </a:moveTo>
                <a:cubicBezTo>
                  <a:pt x="135" y="136"/>
                  <a:pt x="118" y="149"/>
                  <a:pt x="98" y="149"/>
                </a:cubicBezTo>
                <a:cubicBezTo>
                  <a:pt x="79" y="149"/>
                  <a:pt x="61" y="136"/>
                  <a:pt x="51" y="116"/>
                </a:cubicBezTo>
                <a:lnTo>
                  <a:pt x="145" y="116"/>
                </a:lnTo>
                <a:close/>
                <a:moveTo>
                  <a:pt x="135" y="171"/>
                </a:moveTo>
                <a:cubicBezTo>
                  <a:pt x="123" y="178"/>
                  <a:pt x="109" y="181"/>
                  <a:pt x="95" y="181"/>
                </a:cubicBezTo>
                <a:cubicBezTo>
                  <a:pt x="81" y="181"/>
                  <a:pt x="67" y="178"/>
                  <a:pt x="55" y="171"/>
                </a:cubicBezTo>
                <a:cubicBezTo>
                  <a:pt x="30" y="178"/>
                  <a:pt x="9" y="194"/>
                  <a:pt x="0" y="228"/>
                </a:cubicBezTo>
                <a:cubicBezTo>
                  <a:pt x="190" y="228"/>
                  <a:pt x="190" y="228"/>
                  <a:pt x="190" y="228"/>
                </a:cubicBezTo>
                <a:cubicBezTo>
                  <a:pt x="181" y="194"/>
                  <a:pt x="161" y="178"/>
                  <a:pt x="135" y="171"/>
                </a:cubicBezTo>
                <a:close/>
                <a:moveTo>
                  <a:pt x="174" y="86"/>
                </a:moveTo>
                <a:cubicBezTo>
                  <a:pt x="241" y="86"/>
                  <a:pt x="241" y="86"/>
                  <a:pt x="241" y="86"/>
                </a:cubicBezTo>
                <a:cubicBezTo>
                  <a:pt x="231" y="105"/>
                  <a:pt x="214" y="118"/>
                  <a:pt x="194" y="118"/>
                </a:cubicBezTo>
                <a:cubicBezTo>
                  <a:pt x="187" y="118"/>
                  <a:pt x="180" y="116"/>
                  <a:pt x="173" y="113"/>
                </a:cubicBezTo>
                <a:cubicBezTo>
                  <a:pt x="172" y="118"/>
                  <a:pt x="170" y="123"/>
                  <a:pt x="168" y="128"/>
                </a:cubicBezTo>
                <a:cubicBezTo>
                  <a:pt x="175" y="130"/>
                  <a:pt x="183" y="132"/>
                  <a:pt x="191" y="132"/>
                </a:cubicBezTo>
                <a:cubicBezTo>
                  <a:pt x="227" y="132"/>
                  <a:pt x="257" y="102"/>
                  <a:pt x="257" y="66"/>
                </a:cubicBezTo>
                <a:cubicBezTo>
                  <a:pt x="257" y="29"/>
                  <a:pt x="227" y="0"/>
                  <a:pt x="191" y="0"/>
                </a:cubicBezTo>
                <a:cubicBezTo>
                  <a:pt x="168" y="0"/>
                  <a:pt x="148" y="11"/>
                  <a:pt x="136" y="29"/>
                </a:cubicBezTo>
                <a:cubicBezTo>
                  <a:pt x="156" y="41"/>
                  <a:pt x="171" y="61"/>
                  <a:pt x="174" y="86"/>
                </a:cubicBezTo>
                <a:close/>
                <a:moveTo>
                  <a:pt x="231" y="140"/>
                </a:moveTo>
                <a:cubicBezTo>
                  <a:pt x="219" y="147"/>
                  <a:pt x="205" y="150"/>
                  <a:pt x="191" y="150"/>
                </a:cubicBezTo>
                <a:cubicBezTo>
                  <a:pt x="180" y="150"/>
                  <a:pt x="169" y="148"/>
                  <a:pt x="159" y="144"/>
                </a:cubicBezTo>
                <a:cubicBezTo>
                  <a:pt x="155" y="150"/>
                  <a:pt x="150" y="155"/>
                  <a:pt x="144" y="160"/>
                </a:cubicBezTo>
                <a:cubicBezTo>
                  <a:pt x="165" y="166"/>
                  <a:pt x="181" y="179"/>
                  <a:pt x="192" y="197"/>
                </a:cubicBezTo>
                <a:cubicBezTo>
                  <a:pt x="286" y="197"/>
                  <a:pt x="286" y="197"/>
                  <a:pt x="286" y="197"/>
                </a:cubicBezTo>
                <a:cubicBezTo>
                  <a:pt x="277" y="163"/>
                  <a:pt x="256" y="147"/>
                  <a:pt x="231" y="140"/>
                </a:cubicBezTo>
                <a:close/>
              </a:path>
            </a:pathLst>
          </a:custGeom>
          <a:solidFill>
            <a:schemeClr val="bg1"/>
          </a:solidFill>
          <a:ln w="9525">
            <a:noFill/>
            <a:round/>
          </a:ln>
        </p:spPr>
        <p:txBody>
          <a:bodyPr vert="horz" wrap="square" lIns="91433" tIns="45717" rIns="91433" bIns="45717"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33"/>
          <p:cNvSpPr>
            <a:spLocks noEditPoints="1"/>
          </p:cNvSpPr>
          <p:nvPr/>
        </p:nvSpPr>
        <p:spPr bwMode="auto">
          <a:xfrm>
            <a:off x="7423364" y="2910542"/>
            <a:ext cx="319071" cy="320675"/>
          </a:xfrm>
          <a:custGeom>
            <a:avLst/>
            <a:gdLst>
              <a:gd name="T0" fmla="*/ 296 w 296"/>
              <a:gd name="T1" fmla="*/ 148 h 296"/>
              <a:gd name="T2" fmla="*/ 191 w 296"/>
              <a:gd name="T3" fmla="*/ 107 h 296"/>
              <a:gd name="T4" fmla="*/ 196 w 296"/>
              <a:gd name="T5" fmla="*/ 69 h 296"/>
              <a:gd name="T6" fmla="*/ 186 w 296"/>
              <a:gd name="T7" fmla="*/ 65 h 296"/>
              <a:gd name="T8" fmla="*/ 196 w 296"/>
              <a:gd name="T9" fmla="*/ 69 h 296"/>
              <a:gd name="T10" fmla="*/ 117 w 296"/>
              <a:gd name="T11" fmla="*/ 26 h 296"/>
              <a:gd name="T12" fmla="*/ 103 w 296"/>
              <a:gd name="T13" fmla="*/ 26 h 296"/>
              <a:gd name="T14" fmla="*/ 105 w 296"/>
              <a:gd name="T15" fmla="*/ 34 h 296"/>
              <a:gd name="T16" fmla="*/ 95 w 296"/>
              <a:gd name="T17" fmla="*/ 27 h 296"/>
              <a:gd name="T18" fmla="*/ 88 w 296"/>
              <a:gd name="T19" fmla="*/ 30 h 296"/>
              <a:gd name="T20" fmla="*/ 87 w 296"/>
              <a:gd name="T21" fmla="*/ 39 h 296"/>
              <a:gd name="T22" fmla="*/ 81 w 296"/>
              <a:gd name="T23" fmla="*/ 43 h 296"/>
              <a:gd name="T24" fmla="*/ 71 w 296"/>
              <a:gd name="T25" fmla="*/ 40 h 296"/>
              <a:gd name="T26" fmla="*/ 70 w 296"/>
              <a:gd name="T27" fmla="*/ 54 h 296"/>
              <a:gd name="T28" fmla="*/ 17 w 296"/>
              <a:gd name="T29" fmla="*/ 162 h 296"/>
              <a:gd name="T30" fmla="*/ 17 w 296"/>
              <a:gd name="T31" fmla="*/ 162 h 296"/>
              <a:gd name="T32" fmla="*/ 82 w 296"/>
              <a:gd name="T33" fmla="*/ 266 h 296"/>
              <a:gd name="T34" fmla="*/ 71 w 296"/>
              <a:gd name="T35" fmla="*/ 202 h 296"/>
              <a:gd name="T36" fmla="*/ 18 w 296"/>
              <a:gd name="T37" fmla="*/ 152 h 296"/>
              <a:gd name="T38" fmla="*/ 50 w 296"/>
              <a:gd name="T39" fmla="*/ 58 h 296"/>
              <a:gd name="T40" fmla="*/ 80 w 296"/>
              <a:gd name="T41" fmla="*/ 55 h 296"/>
              <a:gd name="T42" fmla="*/ 95 w 296"/>
              <a:gd name="T43" fmla="*/ 37 h 296"/>
              <a:gd name="T44" fmla="*/ 88 w 296"/>
              <a:gd name="T45" fmla="*/ 57 h 296"/>
              <a:gd name="T46" fmla="*/ 105 w 296"/>
              <a:gd name="T47" fmla="*/ 38 h 296"/>
              <a:gd name="T48" fmla="*/ 116 w 296"/>
              <a:gd name="T49" fmla="*/ 40 h 296"/>
              <a:gd name="T50" fmla="*/ 120 w 296"/>
              <a:gd name="T51" fmla="*/ 67 h 296"/>
              <a:gd name="T52" fmla="*/ 114 w 296"/>
              <a:gd name="T53" fmla="*/ 76 h 296"/>
              <a:gd name="T54" fmla="*/ 102 w 296"/>
              <a:gd name="T55" fmla="*/ 51 h 296"/>
              <a:gd name="T56" fmla="*/ 76 w 296"/>
              <a:gd name="T57" fmla="*/ 94 h 296"/>
              <a:gd name="T58" fmla="*/ 102 w 296"/>
              <a:gd name="T59" fmla="*/ 78 h 296"/>
              <a:gd name="T60" fmla="*/ 127 w 296"/>
              <a:gd name="T61" fmla="*/ 115 h 296"/>
              <a:gd name="T62" fmla="*/ 124 w 296"/>
              <a:gd name="T63" fmla="*/ 110 h 296"/>
              <a:gd name="T64" fmla="*/ 112 w 296"/>
              <a:gd name="T65" fmla="*/ 117 h 296"/>
              <a:gd name="T66" fmla="*/ 76 w 296"/>
              <a:gd name="T67" fmla="*/ 161 h 296"/>
              <a:gd name="T68" fmla="*/ 48 w 296"/>
              <a:gd name="T69" fmla="*/ 154 h 296"/>
              <a:gd name="T70" fmla="*/ 45 w 296"/>
              <a:gd name="T71" fmla="*/ 173 h 296"/>
              <a:gd name="T72" fmla="*/ 98 w 296"/>
              <a:gd name="T73" fmla="*/ 187 h 296"/>
              <a:gd name="T74" fmla="*/ 149 w 296"/>
              <a:gd name="T75" fmla="*/ 218 h 296"/>
              <a:gd name="T76" fmla="*/ 88 w 296"/>
              <a:gd name="T77" fmla="*/ 73 h 296"/>
              <a:gd name="T78" fmla="*/ 94 w 296"/>
              <a:gd name="T79" fmla="*/ 69 h 296"/>
              <a:gd name="T80" fmla="*/ 143 w 296"/>
              <a:gd name="T81" fmla="*/ 59 h 296"/>
              <a:gd name="T82" fmla="*/ 134 w 296"/>
              <a:gd name="T83" fmla="*/ 25 h 296"/>
              <a:gd name="T84" fmla="*/ 147 w 296"/>
              <a:gd name="T85" fmla="*/ 15 h 296"/>
              <a:gd name="T86" fmla="*/ 145 w 296"/>
              <a:gd name="T87" fmla="*/ 76 h 296"/>
              <a:gd name="T88" fmla="*/ 198 w 296"/>
              <a:gd name="T89" fmla="*/ 195 h 296"/>
              <a:gd name="T90" fmla="*/ 182 w 296"/>
              <a:gd name="T91" fmla="*/ 139 h 296"/>
              <a:gd name="T92" fmla="*/ 193 w 296"/>
              <a:gd name="T93" fmla="*/ 118 h 296"/>
              <a:gd name="T94" fmla="*/ 216 w 296"/>
              <a:gd name="T95" fmla="*/ 90 h 296"/>
              <a:gd name="T96" fmla="*/ 233 w 296"/>
              <a:gd name="T97" fmla="*/ 49 h 296"/>
              <a:gd name="T98" fmla="*/ 254 w 296"/>
              <a:gd name="T99" fmla="*/ 69 h 296"/>
              <a:gd name="T100" fmla="*/ 279 w 296"/>
              <a:gd name="T101" fmla="*/ 123 h 296"/>
              <a:gd name="T102" fmla="*/ 277 w 296"/>
              <a:gd name="T103" fmla="*/ 18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296">
                <a:moveTo>
                  <a:pt x="148" y="0"/>
                </a:moveTo>
                <a:cubicBezTo>
                  <a:pt x="66" y="0"/>
                  <a:pt x="0" y="66"/>
                  <a:pt x="0" y="148"/>
                </a:cubicBezTo>
                <a:cubicBezTo>
                  <a:pt x="0" y="230"/>
                  <a:pt x="66" y="296"/>
                  <a:pt x="148" y="296"/>
                </a:cubicBezTo>
                <a:cubicBezTo>
                  <a:pt x="230" y="296"/>
                  <a:pt x="296" y="230"/>
                  <a:pt x="296" y="148"/>
                </a:cubicBezTo>
                <a:cubicBezTo>
                  <a:pt x="296" y="66"/>
                  <a:pt x="230" y="0"/>
                  <a:pt x="148" y="0"/>
                </a:cubicBezTo>
                <a:close/>
                <a:moveTo>
                  <a:pt x="197" y="102"/>
                </a:moveTo>
                <a:cubicBezTo>
                  <a:pt x="197" y="106"/>
                  <a:pt x="197" y="106"/>
                  <a:pt x="197" y="106"/>
                </a:cubicBezTo>
                <a:cubicBezTo>
                  <a:pt x="191" y="107"/>
                  <a:pt x="191" y="107"/>
                  <a:pt x="191" y="107"/>
                </a:cubicBezTo>
                <a:cubicBezTo>
                  <a:pt x="188" y="101"/>
                  <a:pt x="188" y="101"/>
                  <a:pt x="188" y="101"/>
                </a:cubicBezTo>
                <a:cubicBezTo>
                  <a:pt x="188" y="88"/>
                  <a:pt x="188" y="88"/>
                  <a:pt x="188" y="88"/>
                </a:cubicBezTo>
                <a:lnTo>
                  <a:pt x="197" y="102"/>
                </a:lnTo>
                <a:close/>
                <a:moveTo>
                  <a:pt x="196" y="69"/>
                </a:moveTo>
                <a:cubicBezTo>
                  <a:pt x="193" y="72"/>
                  <a:pt x="193" y="72"/>
                  <a:pt x="193" y="72"/>
                </a:cubicBezTo>
                <a:cubicBezTo>
                  <a:pt x="187" y="71"/>
                  <a:pt x="187" y="71"/>
                  <a:pt x="187" y="71"/>
                </a:cubicBezTo>
                <a:cubicBezTo>
                  <a:pt x="186" y="70"/>
                  <a:pt x="186" y="70"/>
                  <a:pt x="186" y="70"/>
                </a:cubicBezTo>
                <a:cubicBezTo>
                  <a:pt x="186" y="65"/>
                  <a:pt x="186" y="65"/>
                  <a:pt x="186" y="65"/>
                </a:cubicBezTo>
                <a:cubicBezTo>
                  <a:pt x="191" y="66"/>
                  <a:pt x="191" y="66"/>
                  <a:pt x="191" y="66"/>
                </a:cubicBezTo>
                <a:cubicBezTo>
                  <a:pt x="195" y="65"/>
                  <a:pt x="195" y="65"/>
                  <a:pt x="195" y="65"/>
                </a:cubicBezTo>
                <a:cubicBezTo>
                  <a:pt x="197" y="65"/>
                  <a:pt x="197" y="65"/>
                  <a:pt x="197" y="65"/>
                </a:cubicBezTo>
                <a:lnTo>
                  <a:pt x="196" y="69"/>
                </a:lnTo>
                <a:close/>
                <a:moveTo>
                  <a:pt x="115" y="22"/>
                </a:moveTo>
                <a:cubicBezTo>
                  <a:pt x="118" y="19"/>
                  <a:pt x="118" y="19"/>
                  <a:pt x="118" y="19"/>
                </a:cubicBezTo>
                <a:cubicBezTo>
                  <a:pt x="122" y="18"/>
                  <a:pt x="127" y="17"/>
                  <a:pt x="131" y="16"/>
                </a:cubicBezTo>
                <a:cubicBezTo>
                  <a:pt x="117" y="26"/>
                  <a:pt x="117" y="26"/>
                  <a:pt x="117" y="26"/>
                </a:cubicBezTo>
                <a:cubicBezTo>
                  <a:pt x="110" y="26"/>
                  <a:pt x="110" y="26"/>
                  <a:pt x="110" y="26"/>
                </a:cubicBezTo>
                <a:lnTo>
                  <a:pt x="115" y="22"/>
                </a:lnTo>
                <a:close/>
                <a:moveTo>
                  <a:pt x="101" y="25"/>
                </a:moveTo>
                <a:cubicBezTo>
                  <a:pt x="103" y="26"/>
                  <a:pt x="103" y="26"/>
                  <a:pt x="103" y="26"/>
                </a:cubicBezTo>
                <a:cubicBezTo>
                  <a:pt x="113" y="31"/>
                  <a:pt x="113" y="31"/>
                  <a:pt x="113" y="31"/>
                </a:cubicBezTo>
                <a:cubicBezTo>
                  <a:pt x="115" y="32"/>
                  <a:pt x="115" y="32"/>
                  <a:pt x="115" y="32"/>
                </a:cubicBezTo>
                <a:cubicBezTo>
                  <a:pt x="111" y="35"/>
                  <a:pt x="111" y="35"/>
                  <a:pt x="111" y="35"/>
                </a:cubicBezTo>
                <a:cubicBezTo>
                  <a:pt x="105" y="34"/>
                  <a:pt x="105" y="34"/>
                  <a:pt x="105" y="34"/>
                </a:cubicBezTo>
                <a:cubicBezTo>
                  <a:pt x="100" y="31"/>
                  <a:pt x="100" y="31"/>
                  <a:pt x="100" y="31"/>
                </a:cubicBezTo>
                <a:lnTo>
                  <a:pt x="101" y="25"/>
                </a:lnTo>
                <a:close/>
                <a:moveTo>
                  <a:pt x="95" y="26"/>
                </a:moveTo>
                <a:cubicBezTo>
                  <a:pt x="95" y="27"/>
                  <a:pt x="95" y="27"/>
                  <a:pt x="95" y="27"/>
                </a:cubicBezTo>
                <a:cubicBezTo>
                  <a:pt x="94" y="29"/>
                  <a:pt x="94" y="29"/>
                  <a:pt x="94" y="29"/>
                </a:cubicBezTo>
                <a:cubicBezTo>
                  <a:pt x="91" y="30"/>
                  <a:pt x="91" y="30"/>
                  <a:pt x="91" y="30"/>
                </a:cubicBezTo>
                <a:cubicBezTo>
                  <a:pt x="88" y="31"/>
                  <a:pt x="88" y="31"/>
                  <a:pt x="88" y="31"/>
                </a:cubicBezTo>
                <a:cubicBezTo>
                  <a:pt x="88" y="30"/>
                  <a:pt x="88" y="30"/>
                  <a:pt x="88" y="30"/>
                </a:cubicBezTo>
                <a:cubicBezTo>
                  <a:pt x="90" y="29"/>
                  <a:pt x="92" y="27"/>
                  <a:pt x="95" y="26"/>
                </a:cubicBezTo>
                <a:close/>
                <a:moveTo>
                  <a:pt x="81" y="43"/>
                </a:moveTo>
                <a:cubicBezTo>
                  <a:pt x="86" y="38"/>
                  <a:pt x="86" y="38"/>
                  <a:pt x="86" y="38"/>
                </a:cubicBezTo>
                <a:cubicBezTo>
                  <a:pt x="87" y="39"/>
                  <a:pt x="87" y="39"/>
                  <a:pt x="87" y="39"/>
                </a:cubicBezTo>
                <a:cubicBezTo>
                  <a:pt x="87" y="42"/>
                  <a:pt x="87" y="42"/>
                  <a:pt x="87" y="42"/>
                </a:cubicBezTo>
                <a:cubicBezTo>
                  <a:pt x="84" y="45"/>
                  <a:pt x="84" y="45"/>
                  <a:pt x="84" y="45"/>
                </a:cubicBezTo>
                <a:cubicBezTo>
                  <a:pt x="80" y="45"/>
                  <a:pt x="80" y="45"/>
                  <a:pt x="80" y="45"/>
                </a:cubicBezTo>
                <a:lnTo>
                  <a:pt x="81" y="43"/>
                </a:lnTo>
                <a:close/>
                <a:moveTo>
                  <a:pt x="54" y="54"/>
                </a:moveTo>
                <a:cubicBezTo>
                  <a:pt x="58" y="51"/>
                  <a:pt x="58" y="51"/>
                  <a:pt x="58" y="51"/>
                </a:cubicBezTo>
                <a:cubicBezTo>
                  <a:pt x="58" y="51"/>
                  <a:pt x="58" y="51"/>
                  <a:pt x="58" y="51"/>
                </a:cubicBezTo>
                <a:cubicBezTo>
                  <a:pt x="62" y="47"/>
                  <a:pt x="66" y="43"/>
                  <a:pt x="71" y="40"/>
                </a:cubicBezTo>
                <a:cubicBezTo>
                  <a:pt x="71" y="40"/>
                  <a:pt x="71" y="40"/>
                  <a:pt x="71" y="40"/>
                </a:cubicBezTo>
                <a:cubicBezTo>
                  <a:pt x="78" y="39"/>
                  <a:pt x="78" y="39"/>
                  <a:pt x="78" y="39"/>
                </a:cubicBezTo>
                <a:cubicBezTo>
                  <a:pt x="78" y="46"/>
                  <a:pt x="78" y="46"/>
                  <a:pt x="78" y="46"/>
                </a:cubicBezTo>
                <a:cubicBezTo>
                  <a:pt x="70" y="54"/>
                  <a:pt x="70" y="54"/>
                  <a:pt x="70" y="54"/>
                </a:cubicBezTo>
                <a:cubicBezTo>
                  <a:pt x="60" y="59"/>
                  <a:pt x="60" y="59"/>
                  <a:pt x="60" y="59"/>
                </a:cubicBezTo>
                <a:cubicBezTo>
                  <a:pt x="54" y="55"/>
                  <a:pt x="54" y="55"/>
                  <a:pt x="54" y="55"/>
                </a:cubicBezTo>
                <a:lnTo>
                  <a:pt x="54" y="54"/>
                </a:lnTo>
                <a:close/>
                <a:moveTo>
                  <a:pt x="17" y="162"/>
                </a:moveTo>
                <a:cubicBezTo>
                  <a:pt x="15" y="156"/>
                  <a:pt x="15" y="156"/>
                  <a:pt x="15" y="156"/>
                </a:cubicBezTo>
                <a:cubicBezTo>
                  <a:pt x="15" y="156"/>
                  <a:pt x="15" y="155"/>
                  <a:pt x="15" y="155"/>
                </a:cubicBezTo>
                <a:cubicBezTo>
                  <a:pt x="17" y="160"/>
                  <a:pt x="17" y="160"/>
                  <a:pt x="17" y="160"/>
                </a:cubicBezTo>
                <a:lnTo>
                  <a:pt x="17" y="162"/>
                </a:lnTo>
                <a:close/>
                <a:moveTo>
                  <a:pt x="141" y="245"/>
                </a:moveTo>
                <a:cubicBezTo>
                  <a:pt x="126" y="256"/>
                  <a:pt x="126" y="256"/>
                  <a:pt x="126" y="256"/>
                </a:cubicBezTo>
                <a:cubicBezTo>
                  <a:pt x="109" y="277"/>
                  <a:pt x="109" y="277"/>
                  <a:pt x="109" y="277"/>
                </a:cubicBezTo>
                <a:cubicBezTo>
                  <a:pt x="100" y="274"/>
                  <a:pt x="91" y="270"/>
                  <a:pt x="82" y="266"/>
                </a:cubicBezTo>
                <a:cubicBezTo>
                  <a:pt x="82" y="249"/>
                  <a:pt x="82" y="249"/>
                  <a:pt x="82" y="249"/>
                </a:cubicBezTo>
                <a:cubicBezTo>
                  <a:pt x="66" y="218"/>
                  <a:pt x="66" y="218"/>
                  <a:pt x="66" y="218"/>
                </a:cubicBezTo>
                <a:cubicBezTo>
                  <a:pt x="67" y="212"/>
                  <a:pt x="67" y="212"/>
                  <a:pt x="67" y="212"/>
                </a:cubicBezTo>
                <a:cubicBezTo>
                  <a:pt x="71" y="202"/>
                  <a:pt x="71" y="202"/>
                  <a:pt x="71" y="202"/>
                </a:cubicBezTo>
                <a:cubicBezTo>
                  <a:pt x="71" y="194"/>
                  <a:pt x="71" y="194"/>
                  <a:pt x="71" y="194"/>
                </a:cubicBezTo>
                <a:cubicBezTo>
                  <a:pt x="66" y="189"/>
                  <a:pt x="66" y="189"/>
                  <a:pt x="66" y="189"/>
                </a:cubicBezTo>
                <a:cubicBezTo>
                  <a:pt x="30" y="173"/>
                  <a:pt x="30" y="173"/>
                  <a:pt x="30" y="173"/>
                </a:cubicBezTo>
                <a:cubicBezTo>
                  <a:pt x="18" y="152"/>
                  <a:pt x="18" y="152"/>
                  <a:pt x="18" y="152"/>
                </a:cubicBezTo>
                <a:cubicBezTo>
                  <a:pt x="14" y="151"/>
                  <a:pt x="14" y="151"/>
                  <a:pt x="14" y="151"/>
                </a:cubicBezTo>
                <a:cubicBezTo>
                  <a:pt x="14" y="151"/>
                  <a:pt x="14" y="151"/>
                  <a:pt x="14" y="151"/>
                </a:cubicBezTo>
                <a:cubicBezTo>
                  <a:pt x="14" y="151"/>
                  <a:pt x="14" y="151"/>
                  <a:pt x="14" y="150"/>
                </a:cubicBezTo>
                <a:cubicBezTo>
                  <a:pt x="14" y="115"/>
                  <a:pt x="28" y="82"/>
                  <a:pt x="50" y="58"/>
                </a:cubicBezTo>
                <a:cubicBezTo>
                  <a:pt x="54" y="60"/>
                  <a:pt x="54" y="60"/>
                  <a:pt x="54" y="60"/>
                </a:cubicBezTo>
                <a:cubicBezTo>
                  <a:pt x="77" y="56"/>
                  <a:pt x="77" y="56"/>
                  <a:pt x="77" y="56"/>
                </a:cubicBezTo>
                <a:cubicBezTo>
                  <a:pt x="80" y="54"/>
                  <a:pt x="80" y="54"/>
                  <a:pt x="80" y="54"/>
                </a:cubicBezTo>
                <a:cubicBezTo>
                  <a:pt x="80" y="55"/>
                  <a:pt x="80" y="55"/>
                  <a:pt x="80" y="55"/>
                </a:cubicBezTo>
                <a:cubicBezTo>
                  <a:pt x="79" y="59"/>
                  <a:pt x="79" y="59"/>
                  <a:pt x="79" y="59"/>
                </a:cubicBezTo>
                <a:cubicBezTo>
                  <a:pt x="78" y="60"/>
                  <a:pt x="78" y="60"/>
                  <a:pt x="78" y="60"/>
                </a:cubicBezTo>
                <a:cubicBezTo>
                  <a:pt x="94" y="38"/>
                  <a:pt x="94" y="38"/>
                  <a:pt x="94" y="38"/>
                </a:cubicBezTo>
                <a:cubicBezTo>
                  <a:pt x="95" y="37"/>
                  <a:pt x="95" y="37"/>
                  <a:pt x="95" y="37"/>
                </a:cubicBezTo>
                <a:cubicBezTo>
                  <a:pt x="96" y="37"/>
                  <a:pt x="96" y="37"/>
                  <a:pt x="96" y="37"/>
                </a:cubicBezTo>
                <a:cubicBezTo>
                  <a:pt x="97" y="38"/>
                  <a:pt x="97" y="38"/>
                  <a:pt x="97" y="38"/>
                </a:cubicBezTo>
                <a:cubicBezTo>
                  <a:pt x="98" y="39"/>
                  <a:pt x="98" y="39"/>
                  <a:pt x="98" y="39"/>
                </a:cubicBezTo>
                <a:cubicBezTo>
                  <a:pt x="88" y="57"/>
                  <a:pt x="88" y="57"/>
                  <a:pt x="88" y="57"/>
                </a:cubicBezTo>
                <a:cubicBezTo>
                  <a:pt x="92" y="61"/>
                  <a:pt x="92" y="61"/>
                  <a:pt x="92" y="61"/>
                </a:cubicBezTo>
                <a:cubicBezTo>
                  <a:pt x="97" y="57"/>
                  <a:pt x="97" y="57"/>
                  <a:pt x="97" y="57"/>
                </a:cubicBezTo>
                <a:cubicBezTo>
                  <a:pt x="99" y="40"/>
                  <a:pt x="99" y="40"/>
                  <a:pt x="99" y="40"/>
                </a:cubicBezTo>
                <a:cubicBezTo>
                  <a:pt x="105" y="38"/>
                  <a:pt x="105" y="38"/>
                  <a:pt x="105" y="38"/>
                </a:cubicBezTo>
                <a:cubicBezTo>
                  <a:pt x="102" y="44"/>
                  <a:pt x="102" y="44"/>
                  <a:pt x="102" y="44"/>
                </a:cubicBezTo>
                <a:cubicBezTo>
                  <a:pt x="112" y="38"/>
                  <a:pt x="112" y="38"/>
                  <a:pt x="112" y="38"/>
                </a:cubicBezTo>
                <a:cubicBezTo>
                  <a:pt x="116" y="39"/>
                  <a:pt x="116" y="39"/>
                  <a:pt x="116" y="39"/>
                </a:cubicBezTo>
                <a:cubicBezTo>
                  <a:pt x="116" y="40"/>
                  <a:pt x="116" y="40"/>
                  <a:pt x="116" y="40"/>
                </a:cubicBezTo>
                <a:cubicBezTo>
                  <a:pt x="110" y="41"/>
                  <a:pt x="110" y="41"/>
                  <a:pt x="110" y="41"/>
                </a:cubicBezTo>
                <a:cubicBezTo>
                  <a:pt x="122" y="52"/>
                  <a:pt x="122" y="52"/>
                  <a:pt x="122" y="52"/>
                </a:cubicBezTo>
                <a:cubicBezTo>
                  <a:pt x="127" y="60"/>
                  <a:pt x="127" y="60"/>
                  <a:pt x="127" y="60"/>
                </a:cubicBezTo>
                <a:cubicBezTo>
                  <a:pt x="120" y="67"/>
                  <a:pt x="120" y="67"/>
                  <a:pt x="120" y="67"/>
                </a:cubicBezTo>
                <a:cubicBezTo>
                  <a:pt x="121" y="68"/>
                  <a:pt x="121" y="68"/>
                  <a:pt x="121" y="68"/>
                </a:cubicBezTo>
                <a:cubicBezTo>
                  <a:pt x="117" y="75"/>
                  <a:pt x="117" y="75"/>
                  <a:pt x="117" y="75"/>
                </a:cubicBezTo>
                <a:cubicBezTo>
                  <a:pt x="116" y="75"/>
                  <a:pt x="116" y="75"/>
                  <a:pt x="116" y="75"/>
                </a:cubicBezTo>
                <a:cubicBezTo>
                  <a:pt x="114" y="76"/>
                  <a:pt x="114" y="76"/>
                  <a:pt x="114" y="76"/>
                </a:cubicBezTo>
                <a:cubicBezTo>
                  <a:pt x="103" y="69"/>
                  <a:pt x="103" y="69"/>
                  <a:pt x="103" y="69"/>
                </a:cubicBezTo>
                <a:cubicBezTo>
                  <a:pt x="114" y="61"/>
                  <a:pt x="114" y="61"/>
                  <a:pt x="114" y="61"/>
                </a:cubicBezTo>
                <a:cubicBezTo>
                  <a:pt x="112" y="57"/>
                  <a:pt x="112" y="57"/>
                  <a:pt x="112" y="57"/>
                </a:cubicBezTo>
                <a:cubicBezTo>
                  <a:pt x="102" y="51"/>
                  <a:pt x="102" y="51"/>
                  <a:pt x="102" y="51"/>
                </a:cubicBezTo>
                <a:cubicBezTo>
                  <a:pt x="99" y="60"/>
                  <a:pt x="99" y="60"/>
                  <a:pt x="99" y="60"/>
                </a:cubicBezTo>
                <a:cubicBezTo>
                  <a:pt x="77" y="77"/>
                  <a:pt x="77" y="77"/>
                  <a:pt x="77" y="77"/>
                </a:cubicBezTo>
                <a:cubicBezTo>
                  <a:pt x="70" y="88"/>
                  <a:pt x="70" y="88"/>
                  <a:pt x="70" y="88"/>
                </a:cubicBezTo>
                <a:cubicBezTo>
                  <a:pt x="76" y="94"/>
                  <a:pt x="76" y="94"/>
                  <a:pt x="76" y="94"/>
                </a:cubicBezTo>
                <a:cubicBezTo>
                  <a:pt x="86" y="99"/>
                  <a:pt x="86" y="99"/>
                  <a:pt x="86" y="99"/>
                </a:cubicBezTo>
                <a:cubicBezTo>
                  <a:pt x="90" y="103"/>
                  <a:pt x="90" y="103"/>
                  <a:pt x="90" y="103"/>
                </a:cubicBezTo>
                <a:cubicBezTo>
                  <a:pt x="99" y="81"/>
                  <a:pt x="99" y="81"/>
                  <a:pt x="99" y="81"/>
                </a:cubicBezTo>
                <a:cubicBezTo>
                  <a:pt x="102" y="78"/>
                  <a:pt x="102" y="78"/>
                  <a:pt x="102" y="78"/>
                </a:cubicBezTo>
                <a:cubicBezTo>
                  <a:pt x="116" y="85"/>
                  <a:pt x="116" y="85"/>
                  <a:pt x="116" y="85"/>
                </a:cubicBezTo>
                <a:cubicBezTo>
                  <a:pt x="118" y="84"/>
                  <a:pt x="118" y="84"/>
                  <a:pt x="118" y="84"/>
                </a:cubicBezTo>
                <a:cubicBezTo>
                  <a:pt x="130" y="113"/>
                  <a:pt x="130" y="113"/>
                  <a:pt x="130" y="113"/>
                </a:cubicBezTo>
                <a:cubicBezTo>
                  <a:pt x="127" y="115"/>
                  <a:pt x="127" y="115"/>
                  <a:pt x="127" y="115"/>
                </a:cubicBezTo>
                <a:cubicBezTo>
                  <a:pt x="122" y="115"/>
                  <a:pt x="122" y="115"/>
                  <a:pt x="122" y="115"/>
                </a:cubicBezTo>
                <a:cubicBezTo>
                  <a:pt x="121" y="113"/>
                  <a:pt x="121" y="113"/>
                  <a:pt x="121" y="113"/>
                </a:cubicBezTo>
                <a:cubicBezTo>
                  <a:pt x="123" y="111"/>
                  <a:pt x="123" y="111"/>
                  <a:pt x="123" y="111"/>
                </a:cubicBezTo>
                <a:cubicBezTo>
                  <a:pt x="124" y="110"/>
                  <a:pt x="124" y="110"/>
                  <a:pt x="124" y="110"/>
                </a:cubicBezTo>
                <a:cubicBezTo>
                  <a:pt x="124" y="108"/>
                  <a:pt x="124" y="108"/>
                  <a:pt x="124" y="108"/>
                </a:cubicBezTo>
                <a:cubicBezTo>
                  <a:pt x="123" y="107"/>
                  <a:pt x="123" y="107"/>
                  <a:pt x="123" y="107"/>
                </a:cubicBezTo>
                <a:cubicBezTo>
                  <a:pt x="105" y="112"/>
                  <a:pt x="105" y="112"/>
                  <a:pt x="105" y="112"/>
                </a:cubicBezTo>
                <a:cubicBezTo>
                  <a:pt x="112" y="117"/>
                  <a:pt x="112" y="117"/>
                  <a:pt x="112" y="117"/>
                </a:cubicBezTo>
                <a:cubicBezTo>
                  <a:pt x="116" y="118"/>
                  <a:pt x="116" y="118"/>
                  <a:pt x="116" y="118"/>
                </a:cubicBezTo>
                <a:cubicBezTo>
                  <a:pt x="88" y="133"/>
                  <a:pt x="88" y="133"/>
                  <a:pt x="88" y="133"/>
                </a:cubicBezTo>
                <a:cubicBezTo>
                  <a:pt x="76" y="152"/>
                  <a:pt x="76" y="152"/>
                  <a:pt x="76" y="152"/>
                </a:cubicBezTo>
                <a:cubicBezTo>
                  <a:pt x="76" y="161"/>
                  <a:pt x="76" y="161"/>
                  <a:pt x="76" y="161"/>
                </a:cubicBezTo>
                <a:cubicBezTo>
                  <a:pt x="71" y="160"/>
                  <a:pt x="71" y="160"/>
                  <a:pt x="71" y="160"/>
                </a:cubicBezTo>
                <a:cubicBezTo>
                  <a:pt x="69" y="154"/>
                  <a:pt x="69" y="154"/>
                  <a:pt x="69" y="154"/>
                </a:cubicBezTo>
                <a:cubicBezTo>
                  <a:pt x="54" y="151"/>
                  <a:pt x="54" y="151"/>
                  <a:pt x="54" y="151"/>
                </a:cubicBezTo>
                <a:cubicBezTo>
                  <a:pt x="48" y="154"/>
                  <a:pt x="48" y="154"/>
                  <a:pt x="48" y="154"/>
                </a:cubicBezTo>
                <a:cubicBezTo>
                  <a:pt x="43" y="161"/>
                  <a:pt x="43" y="161"/>
                  <a:pt x="43" y="161"/>
                </a:cubicBezTo>
                <a:cubicBezTo>
                  <a:pt x="42" y="165"/>
                  <a:pt x="42" y="165"/>
                  <a:pt x="42" y="165"/>
                </a:cubicBezTo>
                <a:cubicBezTo>
                  <a:pt x="42" y="170"/>
                  <a:pt x="42" y="170"/>
                  <a:pt x="42" y="170"/>
                </a:cubicBezTo>
                <a:cubicBezTo>
                  <a:pt x="45" y="173"/>
                  <a:pt x="45" y="173"/>
                  <a:pt x="45" y="173"/>
                </a:cubicBezTo>
                <a:cubicBezTo>
                  <a:pt x="53" y="169"/>
                  <a:pt x="53" y="169"/>
                  <a:pt x="53" y="169"/>
                </a:cubicBezTo>
                <a:cubicBezTo>
                  <a:pt x="56" y="169"/>
                  <a:pt x="56" y="169"/>
                  <a:pt x="56" y="169"/>
                </a:cubicBezTo>
                <a:cubicBezTo>
                  <a:pt x="66" y="186"/>
                  <a:pt x="66" y="186"/>
                  <a:pt x="66" y="186"/>
                </a:cubicBezTo>
                <a:cubicBezTo>
                  <a:pt x="98" y="187"/>
                  <a:pt x="98" y="187"/>
                  <a:pt x="98" y="187"/>
                </a:cubicBezTo>
                <a:cubicBezTo>
                  <a:pt x="112" y="192"/>
                  <a:pt x="112" y="192"/>
                  <a:pt x="112" y="192"/>
                </a:cubicBezTo>
                <a:cubicBezTo>
                  <a:pt x="123" y="207"/>
                  <a:pt x="123" y="207"/>
                  <a:pt x="123" y="207"/>
                </a:cubicBezTo>
                <a:cubicBezTo>
                  <a:pt x="142" y="213"/>
                  <a:pt x="142" y="213"/>
                  <a:pt x="142" y="213"/>
                </a:cubicBezTo>
                <a:cubicBezTo>
                  <a:pt x="149" y="218"/>
                  <a:pt x="149" y="218"/>
                  <a:pt x="149" y="218"/>
                </a:cubicBezTo>
                <a:lnTo>
                  <a:pt x="141" y="245"/>
                </a:lnTo>
                <a:close/>
                <a:moveTo>
                  <a:pt x="95" y="72"/>
                </a:moveTo>
                <a:cubicBezTo>
                  <a:pt x="94" y="73"/>
                  <a:pt x="94" y="73"/>
                  <a:pt x="94" y="73"/>
                </a:cubicBezTo>
                <a:cubicBezTo>
                  <a:pt x="88" y="73"/>
                  <a:pt x="88" y="73"/>
                  <a:pt x="88" y="73"/>
                </a:cubicBezTo>
                <a:cubicBezTo>
                  <a:pt x="87" y="73"/>
                  <a:pt x="87" y="73"/>
                  <a:pt x="87" y="73"/>
                </a:cubicBezTo>
                <a:cubicBezTo>
                  <a:pt x="92" y="67"/>
                  <a:pt x="92" y="67"/>
                  <a:pt x="92" y="67"/>
                </a:cubicBezTo>
                <a:cubicBezTo>
                  <a:pt x="93" y="67"/>
                  <a:pt x="93" y="67"/>
                  <a:pt x="93" y="67"/>
                </a:cubicBezTo>
                <a:cubicBezTo>
                  <a:pt x="94" y="69"/>
                  <a:pt x="94" y="69"/>
                  <a:pt x="94" y="69"/>
                </a:cubicBezTo>
                <a:lnTo>
                  <a:pt x="95" y="72"/>
                </a:lnTo>
                <a:close/>
                <a:moveTo>
                  <a:pt x="145" y="76"/>
                </a:moveTo>
                <a:cubicBezTo>
                  <a:pt x="142" y="67"/>
                  <a:pt x="142" y="67"/>
                  <a:pt x="142" y="67"/>
                </a:cubicBezTo>
                <a:cubicBezTo>
                  <a:pt x="143" y="59"/>
                  <a:pt x="143" y="59"/>
                  <a:pt x="143" y="59"/>
                </a:cubicBezTo>
                <a:cubicBezTo>
                  <a:pt x="148" y="48"/>
                  <a:pt x="148" y="48"/>
                  <a:pt x="148" y="48"/>
                </a:cubicBezTo>
                <a:cubicBezTo>
                  <a:pt x="145" y="29"/>
                  <a:pt x="145" y="29"/>
                  <a:pt x="145" y="29"/>
                </a:cubicBezTo>
                <a:cubicBezTo>
                  <a:pt x="136" y="28"/>
                  <a:pt x="136" y="28"/>
                  <a:pt x="136" y="28"/>
                </a:cubicBezTo>
                <a:cubicBezTo>
                  <a:pt x="134" y="25"/>
                  <a:pt x="134" y="25"/>
                  <a:pt x="134" y="25"/>
                </a:cubicBezTo>
                <a:cubicBezTo>
                  <a:pt x="135" y="22"/>
                  <a:pt x="135" y="22"/>
                  <a:pt x="135" y="22"/>
                </a:cubicBezTo>
                <a:cubicBezTo>
                  <a:pt x="138" y="17"/>
                  <a:pt x="138" y="17"/>
                  <a:pt x="138" y="17"/>
                </a:cubicBezTo>
                <a:cubicBezTo>
                  <a:pt x="140" y="16"/>
                  <a:pt x="140" y="16"/>
                  <a:pt x="140" y="16"/>
                </a:cubicBezTo>
                <a:cubicBezTo>
                  <a:pt x="142" y="16"/>
                  <a:pt x="145" y="15"/>
                  <a:pt x="147" y="15"/>
                </a:cubicBezTo>
                <a:cubicBezTo>
                  <a:pt x="165" y="15"/>
                  <a:pt x="181" y="19"/>
                  <a:pt x="197" y="25"/>
                </a:cubicBezTo>
                <a:cubicBezTo>
                  <a:pt x="188" y="48"/>
                  <a:pt x="188" y="48"/>
                  <a:pt x="188" y="48"/>
                </a:cubicBezTo>
                <a:cubicBezTo>
                  <a:pt x="150" y="81"/>
                  <a:pt x="150" y="81"/>
                  <a:pt x="150" y="81"/>
                </a:cubicBezTo>
                <a:lnTo>
                  <a:pt x="145" y="76"/>
                </a:lnTo>
                <a:close/>
                <a:moveTo>
                  <a:pt x="277" y="185"/>
                </a:moveTo>
                <a:cubicBezTo>
                  <a:pt x="269" y="214"/>
                  <a:pt x="250" y="240"/>
                  <a:pt x="226" y="258"/>
                </a:cubicBezTo>
                <a:cubicBezTo>
                  <a:pt x="208" y="197"/>
                  <a:pt x="208" y="197"/>
                  <a:pt x="208" y="197"/>
                </a:cubicBezTo>
                <a:cubicBezTo>
                  <a:pt x="198" y="195"/>
                  <a:pt x="198" y="195"/>
                  <a:pt x="198" y="195"/>
                </a:cubicBezTo>
                <a:cubicBezTo>
                  <a:pt x="177" y="195"/>
                  <a:pt x="177" y="195"/>
                  <a:pt x="177" y="195"/>
                </a:cubicBezTo>
                <a:cubicBezTo>
                  <a:pt x="164" y="187"/>
                  <a:pt x="164" y="187"/>
                  <a:pt x="164" y="187"/>
                </a:cubicBezTo>
                <a:cubicBezTo>
                  <a:pt x="165" y="172"/>
                  <a:pt x="165" y="172"/>
                  <a:pt x="165" y="172"/>
                </a:cubicBezTo>
                <a:cubicBezTo>
                  <a:pt x="182" y="139"/>
                  <a:pt x="182" y="139"/>
                  <a:pt x="182" y="139"/>
                </a:cubicBezTo>
                <a:cubicBezTo>
                  <a:pt x="181" y="132"/>
                  <a:pt x="181" y="132"/>
                  <a:pt x="181" y="132"/>
                </a:cubicBezTo>
                <a:cubicBezTo>
                  <a:pt x="182" y="126"/>
                  <a:pt x="182" y="126"/>
                  <a:pt x="182" y="126"/>
                </a:cubicBezTo>
                <a:cubicBezTo>
                  <a:pt x="193" y="121"/>
                  <a:pt x="193" y="121"/>
                  <a:pt x="193" y="121"/>
                </a:cubicBezTo>
                <a:cubicBezTo>
                  <a:pt x="193" y="118"/>
                  <a:pt x="193" y="118"/>
                  <a:pt x="193" y="118"/>
                </a:cubicBezTo>
                <a:cubicBezTo>
                  <a:pt x="191" y="115"/>
                  <a:pt x="191" y="115"/>
                  <a:pt x="191" y="115"/>
                </a:cubicBezTo>
                <a:cubicBezTo>
                  <a:pt x="190" y="112"/>
                  <a:pt x="190" y="112"/>
                  <a:pt x="190" y="112"/>
                </a:cubicBezTo>
                <a:cubicBezTo>
                  <a:pt x="216" y="93"/>
                  <a:pt x="216" y="93"/>
                  <a:pt x="216" y="93"/>
                </a:cubicBezTo>
                <a:cubicBezTo>
                  <a:pt x="216" y="90"/>
                  <a:pt x="216" y="90"/>
                  <a:pt x="216" y="90"/>
                </a:cubicBezTo>
                <a:cubicBezTo>
                  <a:pt x="207" y="83"/>
                  <a:pt x="207" y="83"/>
                  <a:pt x="207" y="83"/>
                </a:cubicBezTo>
                <a:cubicBezTo>
                  <a:pt x="206" y="79"/>
                  <a:pt x="206" y="79"/>
                  <a:pt x="206" y="79"/>
                </a:cubicBezTo>
                <a:cubicBezTo>
                  <a:pt x="226" y="53"/>
                  <a:pt x="226" y="53"/>
                  <a:pt x="226" y="53"/>
                </a:cubicBezTo>
                <a:cubicBezTo>
                  <a:pt x="233" y="49"/>
                  <a:pt x="233" y="49"/>
                  <a:pt x="233" y="49"/>
                </a:cubicBezTo>
                <a:cubicBezTo>
                  <a:pt x="237" y="50"/>
                  <a:pt x="237" y="50"/>
                  <a:pt x="237" y="50"/>
                </a:cubicBezTo>
                <a:cubicBezTo>
                  <a:pt x="242" y="54"/>
                  <a:pt x="247" y="59"/>
                  <a:pt x="251" y="64"/>
                </a:cubicBezTo>
                <a:cubicBezTo>
                  <a:pt x="249" y="64"/>
                  <a:pt x="249" y="64"/>
                  <a:pt x="249" y="64"/>
                </a:cubicBezTo>
                <a:cubicBezTo>
                  <a:pt x="254" y="69"/>
                  <a:pt x="254" y="69"/>
                  <a:pt x="254" y="69"/>
                </a:cubicBezTo>
                <a:cubicBezTo>
                  <a:pt x="255" y="69"/>
                  <a:pt x="255" y="69"/>
                  <a:pt x="255" y="69"/>
                </a:cubicBezTo>
                <a:cubicBezTo>
                  <a:pt x="266" y="84"/>
                  <a:pt x="275" y="101"/>
                  <a:pt x="279" y="121"/>
                </a:cubicBezTo>
                <a:cubicBezTo>
                  <a:pt x="278" y="122"/>
                  <a:pt x="278" y="122"/>
                  <a:pt x="278" y="122"/>
                </a:cubicBezTo>
                <a:cubicBezTo>
                  <a:pt x="279" y="123"/>
                  <a:pt x="279" y="123"/>
                  <a:pt x="279" y="123"/>
                </a:cubicBezTo>
                <a:cubicBezTo>
                  <a:pt x="281" y="131"/>
                  <a:pt x="282" y="140"/>
                  <a:pt x="282" y="148"/>
                </a:cubicBezTo>
                <a:cubicBezTo>
                  <a:pt x="282" y="160"/>
                  <a:pt x="280" y="172"/>
                  <a:pt x="277" y="183"/>
                </a:cubicBezTo>
                <a:cubicBezTo>
                  <a:pt x="276" y="184"/>
                  <a:pt x="276" y="184"/>
                  <a:pt x="276" y="184"/>
                </a:cubicBezTo>
                <a:lnTo>
                  <a:pt x="277" y="185"/>
                </a:lnTo>
                <a:close/>
              </a:path>
            </a:pathLst>
          </a:custGeom>
          <a:solidFill>
            <a:schemeClr val="bg1"/>
          </a:solidFill>
          <a:ln>
            <a:noFill/>
          </a:ln>
        </p:spPr>
        <p:txBody>
          <a:bodyPr vert="horz" wrap="square" lIns="91433" tIns="45717" rIns="91433" bIns="45717" numCol="1" anchor="t" anchorCtr="0" compatLnSpc="1"/>
          <a:lstStyle/>
          <a:p>
            <a:pPr>
              <a:lnSpc>
                <a:spcPct val="150000"/>
              </a:lnSpc>
            </a:pPr>
            <a:endParaRPr lang="en-US">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500"/>
                                        <p:tgtEl>
                                          <p:spTgt spid="64"/>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up)">
                                      <p:cBhvr>
                                        <p:cTn id="28" dur="500"/>
                                        <p:tgtEl>
                                          <p:spTgt spid="6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fade">
                                      <p:cBhvr>
                                        <p:cTn id="40" dur="500"/>
                                        <p:tgtEl>
                                          <p:spTgt spid="58"/>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wipe(up)">
                                      <p:cBhvr>
                                        <p:cTn id="44" dur="500"/>
                                        <p:tgtEl>
                                          <p:spTgt spid="65"/>
                                        </p:tgtEl>
                                      </p:cBhvr>
                                    </p:animEffect>
                                  </p:childTnLst>
                                </p:cTn>
                              </p:par>
                            </p:childTnLst>
                          </p:cTn>
                        </p:par>
                        <p:par>
                          <p:cTn id="45" fill="hold">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wipe(up)">
                                      <p:cBhvr>
                                        <p:cTn id="48" dur="500"/>
                                        <p:tgtEl>
                                          <p:spTgt spid="6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500"/>
                                        <p:tgtEl>
                                          <p:spTgt spid="50"/>
                                        </p:tgtEl>
                                      </p:cBhvr>
                                    </p:animEffect>
                                  </p:childTnLst>
                                </p:cTn>
                              </p:par>
                            </p:childTnLst>
                          </p:cTn>
                        </p:par>
                        <p:par>
                          <p:cTn id="53" fill="hold">
                            <p:stCondLst>
                              <p:cond delay="6000"/>
                            </p:stCondLst>
                            <p:childTnLst>
                              <p:par>
                                <p:cTn id="54" presetID="10" presetClass="entr" presetSubtype="0"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500"/>
                                        <p:tgtEl>
                                          <p:spTgt spid="59"/>
                                        </p:tgtEl>
                                      </p:cBhvr>
                                    </p:animEffect>
                                  </p:childTnLst>
                                </p:cTn>
                              </p:par>
                            </p:childTnLst>
                          </p:cTn>
                        </p:par>
                        <p:par>
                          <p:cTn id="57" fill="hold">
                            <p:stCondLst>
                              <p:cond delay="6500"/>
                            </p:stCondLst>
                            <p:childTnLst>
                              <p:par>
                                <p:cTn id="58" presetID="10" presetClass="entr" presetSubtype="0" fill="hold"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wipe(down)">
                                      <p:cBhvr>
                                        <p:cTn id="64" dur="500"/>
                                        <p:tgtEl>
                                          <p:spTgt spid="66"/>
                                        </p:tgtEl>
                                      </p:cBhvr>
                                    </p:animEffect>
                                  </p:childTnLst>
                                </p:cTn>
                              </p:par>
                            </p:childTnLst>
                          </p:cTn>
                        </p:par>
                        <p:par>
                          <p:cTn id="65" fill="hold">
                            <p:stCondLst>
                              <p:cond delay="7500"/>
                            </p:stCondLst>
                            <p:childTnLst>
                              <p:par>
                                <p:cTn id="66" presetID="22" presetClass="entr" presetSubtype="1" fill="hold" grpId="0" nodeType="afterEffect">
                                  <p:stCondLst>
                                    <p:cond delay="0"/>
                                  </p:stCondLst>
                                  <p:childTnLst>
                                    <p:set>
                                      <p:cBhvr>
                                        <p:cTn id="67" dur="1" fill="hold">
                                          <p:stCondLst>
                                            <p:cond delay="0"/>
                                          </p:stCondLst>
                                        </p:cTn>
                                        <p:tgtEl>
                                          <p:spTgt spid="70"/>
                                        </p:tgtEl>
                                        <p:attrNameLst>
                                          <p:attrName>style.visibility</p:attrName>
                                        </p:attrNameLst>
                                      </p:cBhvr>
                                      <p:to>
                                        <p:strVal val="visible"/>
                                      </p:to>
                                    </p:set>
                                    <p:animEffect transition="in" filter="wipe(up)">
                                      <p:cBhvr>
                                        <p:cTn id="68" dur="500"/>
                                        <p:tgtEl>
                                          <p:spTgt spid="70"/>
                                        </p:tgtEl>
                                      </p:cBhvr>
                                    </p:animEffect>
                                  </p:childTnLst>
                                </p:cTn>
                              </p:par>
                            </p:childTnLst>
                          </p:cTn>
                        </p:par>
                        <p:par>
                          <p:cTn id="69" fill="hold">
                            <p:stCondLst>
                              <p:cond delay="8000"/>
                            </p:stCondLst>
                            <p:childTnLst>
                              <p:par>
                                <p:cTn id="70" presetID="10" presetClass="entr" presetSubtype="0"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par>
                          <p:cTn id="73" fill="hold">
                            <p:stCondLst>
                              <p:cond delay="8500"/>
                            </p:stCondLst>
                            <p:childTnLst>
                              <p:par>
                                <p:cTn id="74" presetID="10" presetClass="entr" presetSubtype="0" fill="hold" nodeType="after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childTnLst>
                          </p:cTn>
                        </p:par>
                        <p:par>
                          <p:cTn id="77" fill="hold">
                            <p:stCondLst>
                              <p:cond delay="9000"/>
                            </p:stCondLst>
                            <p:childTnLst>
                              <p:par>
                                <p:cTn id="78" presetID="10" presetClass="entr" presetSubtype="0" fill="hold"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fade">
                                      <p:cBhvr>
                                        <p:cTn id="80" dur="500"/>
                                        <p:tgtEl>
                                          <p:spTgt spid="63"/>
                                        </p:tgtEl>
                                      </p:cBhvr>
                                    </p:animEffect>
                                  </p:childTnLst>
                                </p:cTn>
                              </p:par>
                            </p:childTnLst>
                          </p:cTn>
                        </p:par>
                        <p:par>
                          <p:cTn id="81" fill="hold">
                            <p:stCondLst>
                              <p:cond delay="9500"/>
                            </p:stCondLst>
                            <p:childTnLst>
                              <p:par>
                                <p:cTn id="82" presetID="22" presetClass="entr" presetSubtype="1" fill="hold" grpId="0" nodeType="afterEffect">
                                  <p:stCondLst>
                                    <p:cond delay="0"/>
                                  </p:stCondLst>
                                  <p:childTnLst>
                                    <p:set>
                                      <p:cBhvr>
                                        <p:cTn id="83" dur="1" fill="hold">
                                          <p:stCondLst>
                                            <p:cond delay="0"/>
                                          </p:stCondLst>
                                        </p:cTn>
                                        <p:tgtEl>
                                          <p:spTgt spid="67"/>
                                        </p:tgtEl>
                                        <p:attrNameLst>
                                          <p:attrName>style.visibility</p:attrName>
                                        </p:attrNameLst>
                                      </p:cBhvr>
                                      <p:to>
                                        <p:strVal val="visible"/>
                                      </p:to>
                                    </p:set>
                                    <p:animEffect transition="in" filter="wipe(up)">
                                      <p:cBhvr>
                                        <p:cTn id="84" dur="500"/>
                                        <p:tgtEl>
                                          <p:spTgt spid="67"/>
                                        </p:tgtEl>
                                      </p:cBhvr>
                                    </p:animEffect>
                                  </p:childTnLst>
                                </p:cTn>
                              </p:par>
                            </p:childTnLst>
                          </p:cTn>
                        </p:par>
                        <p:par>
                          <p:cTn id="85" fill="hold">
                            <p:stCondLst>
                              <p:cond delay="1000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500"/>
                                        <p:tgtEl>
                                          <p:spTgt spid="71"/>
                                        </p:tgtEl>
                                      </p:cBhvr>
                                    </p:animEffect>
                                  </p:childTnLst>
                                </p:cTn>
                              </p:par>
                            </p:childTnLst>
                          </p:cTn>
                        </p:par>
                        <p:par>
                          <p:cTn id="89" fill="hold">
                            <p:stCondLst>
                              <p:cond delay="10500"/>
                            </p:stCondLst>
                            <p:childTnLst>
                              <p:par>
                                <p:cTn id="90" presetID="22" presetClass="entr" presetSubtype="1"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up)">
                                      <p:cBhvr>
                                        <p:cTn id="9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0" grpId="0"/>
      <p:bldP spid="2" grpId="0" animBg="1"/>
      <p:bldP spid="45" grpId="0" animBg="1"/>
      <p:bldP spid="50" grpId="0" animBg="1"/>
      <p:bldP spid="56" grpId="0" animBg="1"/>
      <p:bldP spid="64" grpId="0"/>
      <p:bldP spid="65" grpId="0"/>
      <p:bldP spid="66" grpId="0"/>
      <p:bldP spid="67" grpId="0"/>
      <p:bldP spid="68"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5122" name="矩形 3"/>
          <p:cNvSpPr>
            <a:spLocks noChangeArrowheads="1"/>
          </p:cNvSpPr>
          <p:nvPr/>
        </p:nvSpPr>
        <p:spPr bwMode="auto">
          <a:xfrm>
            <a:off x="817" y="1666493"/>
            <a:ext cx="9142369" cy="1810514"/>
          </a:xfrm>
          <a:prstGeom prst="rect">
            <a:avLst/>
          </a:prstGeom>
          <a:solidFill>
            <a:schemeClr val="accent1"/>
          </a:solidFill>
          <a:ln>
            <a:noFill/>
          </a:ln>
        </p:spPr>
        <p:txBody>
          <a:bodyPr anchor="ctr"/>
          <a:lstStyle/>
          <a:p>
            <a:pPr algn="ctr"/>
            <a:endParaRPr lang="zh-CN" altLang="zh-CN"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557825" y="2163004"/>
            <a:ext cx="2954655" cy="129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a:t>
            </a:r>
            <a:endPar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工作总结</a:t>
            </a:r>
          </a:p>
        </p:txBody>
      </p:sp>
      <p:sp>
        <p:nvSpPr>
          <p:cNvPr id="5124" name="矩形 10"/>
          <p:cNvSpPr>
            <a:spLocks noChangeArrowheads="1"/>
          </p:cNvSpPr>
          <p:nvPr/>
        </p:nvSpPr>
        <p:spPr bwMode="auto">
          <a:xfrm>
            <a:off x="1775832" y="1782539"/>
            <a:ext cx="2736648"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rPr>
              <a:t>The 2019annual work summary</a:t>
            </a:r>
            <a:endParaRPr lang="zh-CN" alt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598403" y="2093237"/>
            <a:ext cx="391407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450600" y="364829"/>
            <a:ext cx="403507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7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7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123"/>
                                        </p:tgtEl>
                                        <p:attrNameLst>
                                          <p:attrName>style.visibility</p:attrName>
                                        </p:attrNameLst>
                                      </p:cBhvr>
                                      <p:to>
                                        <p:strVal val="visible"/>
                                      </p:to>
                                    </p:set>
                                    <p:anim by="(-#ppt_w*2)" calcmode="lin" valueType="num">
                                      <p:cBhvr rctx="PPT">
                                        <p:cTn id="22" dur="500" autoRev="1" fill="hold">
                                          <p:stCondLst>
                                            <p:cond delay="0"/>
                                          </p:stCondLst>
                                        </p:cTn>
                                        <p:tgtEl>
                                          <p:spTgt spid="5123"/>
                                        </p:tgtEl>
                                        <p:attrNameLst>
                                          <p:attrName>ppt_w</p:attrName>
                                        </p:attrNameLst>
                                      </p:cBhvr>
                                    </p:anim>
                                    <p:anim by="(#ppt_w*0.50)" calcmode="lin" valueType="num">
                                      <p:cBhvr>
                                        <p:cTn id="23" dur="500" decel="50000" autoRev="1" fill="hold">
                                          <p:stCondLst>
                                            <p:cond delay="0"/>
                                          </p:stCondLst>
                                        </p:cTn>
                                        <p:tgtEl>
                                          <p:spTgt spid="5123"/>
                                        </p:tgtEl>
                                        <p:attrNameLst>
                                          <p:attrName>ppt_x</p:attrName>
                                        </p:attrNameLst>
                                      </p:cBhvr>
                                    </p:anim>
                                    <p:anim from="(-#ppt_h/2)" to="(#ppt_y)" calcmode="lin" valueType="num">
                                      <p:cBhvr>
                                        <p:cTn id="24" dur="1000" fill="hold">
                                          <p:stCondLst>
                                            <p:cond delay="0"/>
                                          </p:stCondLst>
                                        </p:cTn>
                                        <p:tgtEl>
                                          <p:spTgt spid="5123"/>
                                        </p:tgtEl>
                                        <p:attrNameLst>
                                          <p:attrName>ppt_y</p:attrName>
                                        </p:attrNameLst>
                                      </p:cBhvr>
                                    </p:anim>
                                    <p:animRot by="21600000">
                                      <p:cBhvr>
                                        <p:cTn id="25" dur="1000" fill="hold">
                                          <p:stCondLst>
                                            <p:cond delay="0"/>
                                          </p:stCondLst>
                                        </p:cTn>
                                        <p:tgtEl>
                                          <p:spTgt spid="51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5"/>
                                        </p:tgtEl>
                                        <p:attrNameLst>
                                          <p:attrName>style.visibility</p:attrName>
                                        </p:attrNameLst>
                                      </p:cBhvr>
                                      <p:to>
                                        <p:strVal val="visible"/>
                                      </p:to>
                                    </p:set>
                                    <p:anim calcmode="lin" valueType="num">
                                      <p:cBhvr additive="base">
                                        <p:cTn id="30" dur="500" fill="hold"/>
                                        <p:tgtEl>
                                          <p:spTgt spid="5125"/>
                                        </p:tgtEl>
                                        <p:attrNameLst>
                                          <p:attrName>ppt_x</p:attrName>
                                        </p:attrNameLst>
                                      </p:cBhvr>
                                      <p:tavLst>
                                        <p:tav tm="0">
                                          <p:val>
                                            <p:strVal val="0-#ppt_w/2"/>
                                          </p:val>
                                        </p:tav>
                                        <p:tav tm="100000">
                                          <p:val>
                                            <p:strVal val="#ppt_x"/>
                                          </p:val>
                                        </p:tav>
                                      </p:tavLst>
                                    </p:anim>
                                    <p:anim calcmode="lin" valueType="num">
                                      <p:cBhvr additive="base">
                                        <p:cTn id="31" dur="500" fill="hold"/>
                                        <p:tgtEl>
                                          <p:spTgt spid="5125"/>
                                        </p:tgtEl>
                                        <p:attrNameLst>
                                          <p:attrName>ppt_y</p:attrName>
                                        </p:attrNameLst>
                                      </p:cBhvr>
                                      <p:tavLst>
                                        <p:tav tm="0">
                                          <p:val>
                                            <p:strVal val="#ppt_y"/>
                                          </p:val>
                                        </p:tav>
                                        <p:tav tm="100000">
                                          <p:val>
                                            <p:strVal val="#ppt_y"/>
                                          </p:val>
                                        </p:tav>
                                      </p:tavLst>
                                    </p:anim>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5124"/>
                                        </p:tgtEl>
                                        <p:attrNameLst>
                                          <p:attrName>style.visibility</p:attrName>
                                        </p:attrNameLst>
                                      </p:cBhvr>
                                      <p:to>
                                        <p:strVal val="visible"/>
                                      </p:to>
                                    </p:set>
                                    <p:anim by="(-#ppt_w*2)" calcmode="lin" valueType="num">
                                      <p:cBhvr rctx="PPT">
                                        <p:cTn id="34" dur="500" autoRev="1" fill="hold">
                                          <p:stCondLst>
                                            <p:cond delay="0"/>
                                          </p:stCondLst>
                                        </p:cTn>
                                        <p:tgtEl>
                                          <p:spTgt spid="5124"/>
                                        </p:tgtEl>
                                        <p:attrNameLst>
                                          <p:attrName>ppt_w</p:attrName>
                                        </p:attrNameLst>
                                      </p:cBhvr>
                                    </p:anim>
                                    <p:anim by="(#ppt_w*0.50)" calcmode="lin" valueType="num">
                                      <p:cBhvr>
                                        <p:cTn id="35" dur="500" decel="50000" autoRev="1" fill="hold">
                                          <p:stCondLst>
                                            <p:cond delay="0"/>
                                          </p:stCondLst>
                                        </p:cTn>
                                        <p:tgtEl>
                                          <p:spTgt spid="5124"/>
                                        </p:tgtEl>
                                        <p:attrNameLst>
                                          <p:attrName>ppt_x</p:attrName>
                                        </p:attrNameLst>
                                      </p:cBhvr>
                                    </p:anim>
                                    <p:anim from="(-#ppt_h/2)" to="(#ppt_y)" calcmode="lin" valueType="num">
                                      <p:cBhvr>
                                        <p:cTn id="36" dur="1000" fill="hold">
                                          <p:stCondLst>
                                            <p:cond delay="0"/>
                                          </p:stCondLst>
                                        </p:cTn>
                                        <p:tgtEl>
                                          <p:spTgt spid="5124"/>
                                        </p:tgtEl>
                                        <p:attrNameLst>
                                          <p:attrName>ppt_y</p:attrName>
                                        </p:attrNameLst>
                                      </p:cBhvr>
                                    </p:anim>
                                    <p:animRot by="21600000">
                                      <p:cBhvr>
                                        <p:cTn id="3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平行四边形 13"/>
          <p:cNvSpPr/>
          <p:nvPr/>
        </p:nvSpPr>
        <p:spPr>
          <a:xfrm>
            <a:off x="1244041" y="394680"/>
            <a:ext cx="8159470" cy="1189566"/>
          </a:xfrm>
          <a:prstGeom prst="parallelogram">
            <a:avLst>
              <a:gd name="adj" fmla="val 45244"/>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
        <p:nvSpPr>
          <p:cNvPr id="5126" name="MH_Entry_1"/>
          <p:cNvSpPr>
            <a:spLocks noChangeArrowheads="1"/>
          </p:cNvSpPr>
          <p:nvPr>
            <p:custDataLst>
              <p:tags r:id="rId2"/>
            </p:custDataLst>
          </p:nvPr>
        </p:nvSpPr>
        <p:spPr bwMode="auto">
          <a:xfrm>
            <a:off x="5155877" y="1850845"/>
            <a:ext cx="2093108" cy="3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7" name="MH_Entry_2"/>
          <p:cNvSpPr>
            <a:spLocks noChangeArrowheads="1"/>
          </p:cNvSpPr>
          <p:nvPr>
            <p:custDataLst>
              <p:tags r:id="rId3"/>
            </p:custDataLst>
          </p:nvPr>
        </p:nvSpPr>
        <p:spPr bwMode="auto">
          <a:xfrm>
            <a:off x="2236018" y="2516845"/>
            <a:ext cx="2037453" cy="3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gn="r">
              <a:lnSpc>
                <a:spcPct val="100000"/>
              </a:lnSpc>
              <a:spcBef>
                <a:spcPct val="0"/>
              </a:spcBef>
              <a:buNone/>
            </a:pPr>
            <a:r>
              <a:rPr lang="en-US" altLang="zh-CN"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8" name="MH_Entry_3"/>
          <p:cNvSpPr>
            <a:spLocks noChangeArrowheads="1"/>
          </p:cNvSpPr>
          <p:nvPr>
            <p:custDataLst>
              <p:tags r:id="rId4"/>
            </p:custDataLst>
          </p:nvPr>
        </p:nvSpPr>
        <p:spPr bwMode="auto">
          <a:xfrm>
            <a:off x="4869585" y="3183561"/>
            <a:ext cx="2093108" cy="3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00000"/>
              </a:lnSpc>
              <a:spcBef>
                <a:spcPct val="0"/>
              </a:spcBef>
              <a:buNone/>
            </a:pPr>
            <a:r>
              <a:rPr lang="zh-CN" altLang="en-US"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00000"/>
              </a:lnSpc>
              <a:spcBef>
                <a:spcPct val="0"/>
              </a:spcBef>
              <a:buNone/>
            </a:pPr>
            <a:r>
              <a:rPr lang="en-US" altLang="zh-CN"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9" name="MH_Entry_4"/>
          <p:cNvSpPr>
            <a:spLocks noChangeArrowheads="1"/>
          </p:cNvSpPr>
          <p:nvPr>
            <p:custDataLst>
              <p:tags r:id="rId5"/>
            </p:custDataLst>
          </p:nvPr>
        </p:nvSpPr>
        <p:spPr bwMode="auto">
          <a:xfrm>
            <a:off x="1951043" y="3851698"/>
            <a:ext cx="2037453" cy="351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r">
              <a:lnSpc>
                <a:spcPct val="100000"/>
              </a:lnSpc>
              <a:spcBef>
                <a:spcPct val="0"/>
              </a:spcBef>
              <a:buNone/>
            </a:pPr>
            <a:r>
              <a:rPr lang="zh-CN" altLang="en-US"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en-US" altLang="zh-CN" sz="15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lvl="0" algn="r">
              <a:lnSpc>
                <a:spcPct val="100000"/>
              </a:lnSpc>
              <a:spcBef>
                <a:spcPct val="0"/>
              </a:spcBef>
              <a:buNone/>
            </a:pPr>
            <a:r>
              <a:rPr lang="en-US" altLang="zh-CN"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CLICK ON ADD RELATED TITLE WORDS</a:t>
            </a:r>
            <a:endParaRPr lang="zh-CN" altLang="en-US" sz="78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MH_Number_1"/>
          <p:cNvSpPr/>
          <p:nvPr>
            <p:custDataLst>
              <p:tags r:id="rId6"/>
            </p:custDataLst>
          </p:nvPr>
        </p:nvSpPr>
        <p:spPr>
          <a:xfrm rot="413314">
            <a:off x="4632506" y="1859243"/>
            <a:ext cx="345520" cy="373973"/>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5" name="MH_Number_2"/>
          <p:cNvSpPr/>
          <p:nvPr>
            <p:custDataLst>
              <p:tags r:id="rId7"/>
            </p:custDataLst>
          </p:nvPr>
        </p:nvSpPr>
        <p:spPr>
          <a:xfrm rot="413314">
            <a:off x="4485780" y="2527583"/>
            <a:ext cx="345520" cy="373972"/>
          </a:xfrm>
          <a:custGeom>
            <a:avLst/>
            <a:gdLst>
              <a:gd name="connsiteX0" fmla="*/ 45161 w 370245"/>
              <a:gd name="connsiteY0" fmla="*/ 39273 h 400731"/>
              <a:gd name="connsiteX1" fmla="*/ 370245 w 370245"/>
              <a:gd name="connsiteY1" fmla="*/ 0 h 400731"/>
              <a:gd name="connsiteX2" fmla="*/ 325083 w 370245"/>
              <a:gd name="connsiteY2" fmla="*/ 361458 h 400731"/>
              <a:gd name="connsiteX3" fmla="*/ 0 w 370245"/>
              <a:gd name="connsiteY3" fmla="*/ 400731 h 400731"/>
            </a:gdLst>
            <a:ahLst/>
            <a:cxnLst>
              <a:cxn ang="0">
                <a:pos x="connsiteX0" y="connsiteY0"/>
              </a:cxn>
              <a:cxn ang="0">
                <a:pos x="connsiteX1" y="connsiteY1"/>
              </a:cxn>
              <a:cxn ang="0">
                <a:pos x="connsiteX2" y="connsiteY2"/>
              </a:cxn>
              <a:cxn ang="0">
                <a:pos x="connsiteX3" y="connsiteY3"/>
              </a:cxn>
            </a:cxnLst>
            <a:rect l="l" t="t" r="r" b="b"/>
            <a:pathLst>
              <a:path w="370245" h="400731">
                <a:moveTo>
                  <a:pt x="45161" y="39273"/>
                </a:moveTo>
                <a:lnTo>
                  <a:pt x="370245" y="0"/>
                </a:lnTo>
                <a:lnTo>
                  <a:pt x="325083" y="361458"/>
                </a:lnTo>
                <a:lnTo>
                  <a:pt x="0" y="400731"/>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6" name="MH_Number_3"/>
          <p:cNvSpPr/>
          <p:nvPr>
            <p:custDataLst>
              <p:tags r:id="rId8"/>
            </p:custDataLst>
          </p:nvPr>
        </p:nvSpPr>
        <p:spPr>
          <a:xfrm rot="413314">
            <a:off x="4339054" y="3195921"/>
            <a:ext cx="345520" cy="373973"/>
          </a:xfrm>
          <a:custGeom>
            <a:avLst/>
            <a:gdLst>
              <a:gd name="connsiteX0" fmla="*/ 370244 w 370244"/>
              <a:gd name="connsiteY0" fmla="*/ 0 h 400732"/>
              <a:gd name="connsiteX1" fmla="*/ 325083 w 370244"/>
              <a:gd name="connsiteY1" fmla="*/ 361458 h 400732"/>
              <a:gd name="connsiteX2" fmla="*/ 0 w 370244"/>
              <a:gd name="connsiteY2" fmla="*/ 400732 h 400732"/>
              <a:gd name="connsiteX3" fmla="*/ 45161 w 370244"/>
              <a:gd name="connsiteY3" fmla="*/ 39274 h 400732"/>
            </a:gdLst>
            <a:ahLst/>
            <a:cxnLst>
              <a:cxn ang="0">
                <a:pos x="connsiteX0" y="connsiteY0"/>
              </a:cxn>
              <a:cxn ang="0">
                <a:pos x="connsiteX1" y="connsiteY1"/>
              </a:cxn>
              <a:cxn ang="0">
                <a:pos x="connsiteX2" y="connsiteY2"/>
              </a:cxn>
              <a:cxn ang="0">
                <a:pos x="connsiteX3" y="connsiteY3"/>
              </a:cxn>
            </a:cxnLst>
            <a:rect l="l" t="t" r="r" b="b"/>
            <a:pathLst>
              <a:path w="370244" h="400732">
                <a:moveTo>
                  <a:pt x="370244" y="0"/>
                </a:moveTo>
                <a:lnTo>
                  <a:pt x="325083" y="361458"/>
                </a:lnTo>
                <a:lnTo>
                  <a:pt x="0" y="400732"/>
                </a:lnTo>
                <a:lnTo>
                  <a:pt x="45161" y="39274"/>
                </a:lnTo>
                <a:close/>
              </a:path>
            </a:pathLst>
          </a:custGeom>
          <a:solidFill>
            <a:schemeClr val="accent1"/>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7" name="MH_Number_4"/>
          <p:cNvSpPr/>
          <p:nvPr>
            <p:custDataLst>
              <p:tags r:id="rId9"/>
            </p:custDataLst>
          </p:nvPr>
        </p:nvSpPr>
        <p:spPr>
          <a:xfrm rot="413314">
            <a:off x="4192246" y="3864260"/>
            <a:ext cx="345679" cy="372661"/>
          </a:xfrm>
          <a:custGeom>
            <a:avLst/>
            <a:gdLst>
              <a:gd name="connsiteX0" fmla="*/ 45331 w 370414"/>
              <a:gd name="connsiteY0" fmla="*/ 39273 h 399327"/>
              <a:gd name="connsiteX1" fmla="*/ 370414 w 370414"/>
              <a:gd name="connsiteY1" fmla="*/ 0 h 399327"/>
              <a:gd name="connsiteX2" fmla="*/ 325084 w 370414"/>
              <a:gd name="connsiteY2" fmla="*/ 360054 h 399327"/>
              <a:gd name="connsiteX3" fmla="*/ 0 w 370414"/>
              <a:gd name="connsiteY3" fmla="*/ 399327 h 399327"/>
            </a:gdLst>
            <a:ahLst/>
            <a:cxnLst>
              <a:cxn ang="0">
                <a:pos x="connsiteX0" y="connsiteY0"/>
              </a:cxn>
              <a:cxn ang="0">
                <a:pos x="connsiteX1" y="connsiteY1"/>
              </a:cxn>
              <a:cxn ang="0">
                <a:pos x="connsiteX2" y="connsiteY2"/>
              </a:cxn>
              <a:cxn ang="0">
                <a:pos x="connsiteX3" y="connsiteY3"/>
              </a:cxn>
            </a:cxnLst>
            <a:rect l="l" t="t" r="r" b="b"/>
            <a:pathLst>
              <a:path w="370414" h="399327">
                <a:moveTo>
                  <a:pt x="45331" y="39273"/>
                </a:moveTo>
                <a:lnTo>
                  <a:pt x="370414" y="0"/>
                </a:lnTo>
                <a:lnTo>
                  <a:pt x="325084" y="360054"/>
                </a:lnTo>
                <a:lnTo>
                  <a:pt x="0" y="399327"/>
                </a:lnTo>
                <a:close/>
              </a:path>
            </a:pathLst>
          </a:custGeom>
          <a:solidFill>
            <a:schemeClr val="accent2"/>
          </a:solidFill>
          <a:ln>
            <a:noFill/>
          </a:ln>
        </p:spPr>
        <p:txBody>
          <a:bodyPr wrap="square" lIns="0" tIns="0" rIns="0" bIns="0" anchor="ctr">
            <a:noAutofit/>
          </a:bodyPr>
          <a:lstStyle/>
          <a:p>
            <a:pPr algn="ctr">
              <a:spcBef>
                <a:spcPct val="0"/>
              </a:spcBef>
              <a:buFont typeface="Arial" panose="020B0604020202020204" pitchFamily="34" charset="0"/>
              <a:buNone/>
            </a:pPr>
            <a:r>
              <a:rPr lang="en-US" altLang="zh-CN"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0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Others_2"/>
          <p:cNvSpPr txBox="1">
            <a:spLocks noChangeArrowheads="1"/>
          </p:cNvSpPr>
          <p:nvPr>
            <p:custDataLst>
              <p:tags r:id="rId10"/>
            </p:custDataLst>
          </p:nvPr>
        </p:nvSpPr>
        <p:spPr bwMode="auto">
          <a:xfrm>
            <a:off x="1769423" y="335930"/>
            <a:ext cx="806891"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56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22" name="MH_Others_3"/>
          <p:cNvSpPr/>
          <p:nvPr>
            <p:custDataLst>
              <p:tags r:id="rId11"/>
            </p:custDataLst>
          </p:nvPr>
        </p:nvSpPr>
        <p:spPr>
          <a:xfrm>
            <a:off x="2576314" y="557207"/>
            <a:ext cx="2005357" cy="437684"/>
          </a:xfrm>
          <a:prstGeom prst="rect">
            <a:avLst/>
          </a:prstGeom>
        </p:spPr>
        <p:txBody>
          <a:bodyPr wrap="none" lIns="0" tIns="0" rIns="0" bIns="0" anchor="ctr" anchorCtr="0">
            <a:spAutoFit/>
          </a:bodyPr>
          <a:lstStyle/>
          <a:p>
            <a:r>
              <a:rPr lang="en-US" altLang="zh-CN" sz="2845"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227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平行四边形 12"/>
          <p:cNvSpPr/>
          <p:nvPr/>
        </p:nvSpPr>
        <p:spPr>
          <a:xfrm>
            <a:off x="-650335" y="394680"/>
            <a:ext cx="2434874" cy="1189566"/>
          </a:xfrm>
          <a:prstGeom prst="parallelogram">
            <a:avLst>
              <a:gd name="adj" fmla="val 44396"/>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80">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by="(-#ppt_w*2)" calcmode="lin" valueType="num">
                                      <p:cBhvr rctx="PPT">
                                        <p:cTn id="17" dur="500" autoRev="1" fill="hold">
                                          <p:stCondLst>
                                            <p:cond delay="0"/>
                                          </p:stCondLst>
                                        </p:cTn>
                                        <p:tgtEl>
                                          <p:spTgt spid="21"/>
                                        </p:tgtEl>
                                        <p:attrNameLst>
                                          <p:attrName>ppt_w</p:attrName>
                                        </p:attrNameLst>
                                      </p:cBhvr>
                                    </p:anim>
                                    <p:anim by="(#ppt_w*0.50)" calcmode="lin" valueType="num">
                                      <p:cBhvr>
                                        <p:cTn id="18" dur="500" decel="50000" autoRev="1" fill="hold">
                                          <p:stCondLst>
                                            <p:cond delay="0"/>
                                          </p:stCondLst>
                                        </p:cTn>
                                        <p:tgtEl>
                                          <p:spTgt spid="21"/>
                                        </p:tgtEl>
                                        <p:attrNameLst>
                                          <p:attrName>ppt_x</p:attrName>
                                        </p:attrNameLst>
                                      </p:cBhvr>
                                    </p:anim>
                                    <p:anim from="(-#ppt_h/2)" to="(#ppt_y)" calcmode="lin" valueType="num">
                                      <p:cBhvr>
                                        <p:cTn id="19" dur="1000" fill="hold">
                                          <p:stCondLst>
                                            <p:cond delay="0"/>
                                          </p:stCondLst>
                                        </p:cTn>
                                        <p:tgtEl>
                                          <p:spTgt spid="21"/>
                                        </p:tgtEl>
                                        <p:attrNameLst>
                                          <p:attrName>ppt_y</p:attrName>
                                        </p:attrNameLst>
                                      </p:cBhvr>
                                    </p:anim>
                                    <p:animRot by="21600000">
                                      <p:cBhvr>
                                        <p:cTn id="20" dur="1000" fill="hold">
                                          <p:stCondLst>
                                            <p:cond delay="0"/>
                                          </p:stCondLst>
                                        </p:cTn>
                                        <p:tgtEl>
                                          <p:spTgt spid="21"/>
                                        </p:tgtEl>
                                        <p:attrNameLst>
                                          <p:attrName>r</p:attrName>
                                        </p:attrNameLst>
                                      </p:cBhvr>
                                    </p:animRo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22"/>
                                        </p:tgtEl>
                                        <p:attrNameLst>
                                          <p:attrName>style.visibility</p:attrName>
                                        </p:attrNameLst>
                                      </p:cBhvr>
                                      <p:to>
                                        <p:strVal val="visible"/>
                                      </p:to>
                                    </p:set>
                                    <p:anim by="(-#ppt_w*2)" calcmode="lin" valueType="num">
                                      <p:cBhvr rctx="PPT">
                                        <p:cTn id="23" dur="500" autoRev="1" fill="hold">
                                          <p:stCondLst>
                                            <p:cond delay="0"/>
                                          </p:stCondLst>
                                        </p:cTn>
                                        <p:tgtEl>
                                          <p:spTgt spid="22"/>
                                        </p:tgtEl>
                                        <p:attrNameLst>
                                          <p:attrName>ppt_w</p:attrName>
                                        </p:attrNameLst>
                                      </p:cBhvr>
                                    </p:anim>
                                    <p:anim by="(#ppt_w*0.50)" calcmode="lin" valueType="num">
                                      <p:cBhvr>
                                        <p:cTn id="24" dur="500" decel="50000" autoRev="1" fill="hold">
                                          <p:stCondLst>
                                            <p:cond delay="0"/>
                                          </p:stCondLst>
                                        </p:cTn>
                                        <p:tgtEl>
                                          <p:spTgt spid="22"/>
                                        </p:tgtEl>
                                        <p:attrNameLst>
                                          <p:attrName>ppt_x</p:attrName>
                                        </p:attrNameLst>
                                      </p:cBhvr>
                                    </p:anim>
                                    <p:anim from="(-#ppt_h/2)" to="(#ppt_y)" calcmode="lin" valueType="num">
                                      <p:cBhvr>
                                        <p:cTn id="25" dur="1000" fill="hold">
                                          <p:stCondLst>
                                            <p:cond delay="0"/>
                                          </p:stCondLst>
                                        </p:cTn>
                                        <p:tgtEl>
                                          <p:spTgt spid="22"/>
                                        </p:tgtEl>
                                        <p:attrNameLst>
                                          <p:attrName>ppt_y</p:attrName>
                                        </p:attrNameLst>
                                      </p:cBhvr>
                                    </p:anim>
                                    <p:animRot by="21600000">
                                      <p:cBhvr>
                                        <p:cTn id="26" dur="1000" fill="hold">
                                          <p:stCondLst>
                                            <p:cond delay="0"/>
                                          </p:stCondLst>
                                        </p:cTn>
                                        <p:tgtEl>
                                          <p:spTgt spid="2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5126"/>
                                        </p:tgtEl>
                                        <p:attrNameLst>
                                          <p:attrName>style.visibility</p:attrName>
                                        </p:attrNameLst>
                                      </p:cBhvr>
                                      <p:to>
                                        <p:strVal val="visible"/>
                                      </p:to>
                                    </p:set>
                                    <p:anim calcmode="lin" valueType="num">
                                      <p:cBhvr additive="base">
                                        <p:cTn id="36" dur="500" fill="hold"/>
                                        <p:tgtEl>
                                          <p:spTgt spid="5126"/>
                                        </p:tgtEl>
                                        <p:attrNameLst>
                                          <p:attrName>ppt_x</p:attrName>
                                        </p:attrNameLst>
                                      </p:cBhvr>
                                      <p:tavLst>
                                        <p:tav tm="0">
                                          <p:val>
                                            <p:strVal val="1+#ppt_w/2"/>
                                          </p:val>
                                        </p:tav>
                                        <p:tav tm="100000">
                                          <p:val>
                                            <p:strVal val="#ppt_x"/>
                                          </p:val>
                                        </p:tav>
                                      </p:tavLst>
                                    </p:anim>
                                    <p:anim calcmode="lin" valueType="num">
                                      <p:cBhvr additive="base">
                                        <p:cTn id="37"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127"/>
                                        </p:tgtEl>
                                        <p:attrNameLst>
                                          <p:attrName>style.visibility</p:attrName>
                                        </p:attrNameLst>
                                      </p:cBhvr>
                                      <p:to>
                                        <p:strVal val="visible"/>
                                      </p:to>
                                    </p:set>
                                    <p:anim calcmode="lin" valueType="num">
                                      <p:cBhvr additive="base">
                                        <p:cTn id="47" dur="500" fill="hold"/>
                                        <p:tgtEl>
                                          <p:spTgt spid="5127"/>
                                        </p:tgtEl>
                                        <p:attrNameLst>
                                          <p:attrName>ppt_x</p:attrName>
                                        </p:attrNameLst>
                                      </p:cBhvr>
                                      <p:tavLst>
                                        <p:tav tm="0">
                                          <p:val>
                                            <p:strVal val="0-#ppt_w/2"/>
                                          </p:val>
                                        </p:tav>
                                        <p:tav tm="100000">
                                          <p:val>
                                            <p:strVal val="#ppt_x"/>
                                          </p:val>
                                        </p:tav>
                                      </p:tavLst>
                                    </p:anim>
                                    <p:anim calcmode="lin" valueType="num">
                                      <p:cBhvr additive="base">
                                        <p:cTn id="48"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128"/>
                                        </p:tgtEl>
                                        <p:attrNameLst>
                                          <p:attrName>style.visibility</p:attrName>
                                        </p:attrNameLst>
                                      </p:cBhvr>
                                      <p:to>
                                        <p:strVal val="visible"/>
                                      </p:to>
                                    </p:set>
                                    <p:anim calcmode="lin" valueType="num">
                                      <p:cBhvr additive="base">
                                        <p:cTn id="58" dur="500" fill="hold"/>
                                        <p:tgtEl>
                                          <p:spTgt spid="5128"/>
                                        </p:tgtEl>
                                        <p:attrNameLst>
                                          <p:attrName>ppt_x</p:attrName>
                                        </p:attrNameLst>
                                      </p:cBhvr>
                                      <p:tavLst>
                                        <p:tav tm="0">
                                          <p:val>
                                            <p:strVal val="1+#ppt_w/2"/>
                                          </p:val>
                                        </p:tav>
                                        <p:tav tm="100000">
                                          <p:val>
                                            <p:strVal val="#ppt_x"/>
                                          </p:val>
                                        </p:tav>
                                      </p:tavLst>
                                    </p:anim>
                                    <p:anim calcmode="lin" valueType="num">
                                      <p:cBhvr additive="base">
                                        <p:cTn id="59"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29"/>
                                        </p:tgtEl>
                                        <p:attrNameLst>
                                          <p:attrName>style.visibility</p:attrName>
                                        </p:attrNameLst>
                                      </p:cBhvr>
                                      <p:to>
                                        <p:strVal val="visible"/>
                                      </p:to>
                                    </p:set>
                                    <p:anim calcmode="lin" valueType="num">
                                      <p:cBhvr additive="base">
                                        <p:cTn id="69" dur="500" fill="hold"/>
                                        <p:tgtEl>
                                          <p:spTgt spid="5129"/>
                                        </p:tgtEl>
                                        <p:attrNameLst>
                                          <p:attrName>ppt_x</p:attrName>
                                        </p:attrNameLst>
                                      </p:cBhvr>
                                      <p:tavLst>
                                        <p:tav tm="0">
                                          <p:val>
                                            <p:strVal val="0-#ppt_w/2"/>
                                          </p:val>
                                        </p:tav>
                                        <p:tav tm="100000">
                                          <p:val>
                                            <p:strVal val="#ppt_x"/>
                                          </p:val>
                                        </p:tav>
                                      </p:tavLst>
                                    </p:anim>
                                    <p:anim calcmode="lin" valueType="num">
                                      <p:cBhvr additive="base">
                                        <p:cTn id="7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126" grpId="0"/>
      <p:bldP spid="5127" grpId="0"/>
      <p:bldP spid="5128" grpId="0"/>
      <p:bldP spid="5129" grpId="0"/>
      <p:bldP spid="54" grpId="0" animBg="1"/>
      <p:bldP spid="55" grpId="0" animBg="1"/>
      <p:bldP spid="56" grpId="0" animBg="1"/>
      <p:bldP spid="57" grpId="0" animBg="1"/>
      <p:bldP spid="21" grpId="0"/>
      <p:bldP spid="2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7831" y="1879090"/>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7"/>
          <p:cNvGrpSpPr/>
          <p:nvPr/>
        </p:nvGrpSpPr>
        <p:grpSpPr>
          <a:xfrm>
            <a:off x="1399757" y="1879090"/>
            <a:ext cx="1694022" cy="651219"/>
            <a:chOff x="509993" y="4146958"/>
            <a:chExt cx="2041329" cy="868341"/>
          </a:xfrm>
        </p:grpSpPr>
        <p:sp>
          <p:nvSpPr>
            <p:cNvPr id="19" name="TextBox 18"/>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127831" y="2721916"/>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127831" y="3564742"/>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2"/>
          <p:cNvGrpSpPr/>
          <p:nvPr/>
        </p:nvGrpSpPr>
        <p:grpSpPr>
          <a:xfrm>
            <a:off x="1399757" y="3564742"/>
            <a:ext cx="1694022" cy="651219"/>
            <a:chOff x="509993" y="4146958"/>
            <a:chExt cx="2041329" cy="868341"/>
          </a:xfrm>
        </p:grpSpPr>
        <p:sp>
          <p:nvSpPr>
            <p:cNvPr id="34" name="TextBox 33"/>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5"/>
          <p:cNvGrpSpPr/>
          <p:nvPr/>
        </p:nvGrpSpPr>
        <p:grpSpPr>
          <a:xfrm>
            <a:off x="1399757" y="2721916"/>
            <a:ext cx="1694022" cy="651219"/>
            <a:chOff x="509993" y="4146958"/>
            <a:chExt cx="2041329" cy="868341"/>
          </a:xfrm>
        </p:grpSpPr>
        <p:sp>
          <p:nvSpPr>
            <p:cNvPr id="37" name="TextBox 36"/>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7"/>
              <a:ext cx="2041329" cy="566342"/>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8"/>
          <p:cNvGrpSpPr/>
          <p:nvPr/>
        </p:nvGrpSpPr>
        <p:grpSpPr>
          <a:xfrm>
            <a:off x="3068922" y="1628731"/>
            <a:ext cx="2988095" cy="2973632"/>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2166620">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4282539" y="3713690"/>
            <a:ext cx="560859" cy="327869"/>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46"/>
          <p:cNvGrpSpPr/>
          <p:nvPr/>
        </p:nvGrpSpPr>
        <p:grpSpPr>
          <a:xfrm>
            <a:off x="3659080" y="2558521"/>
            <a:ext cx="493286" cy="386675"/>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4971209" y="2459900"/>
            <a:ext cx="365647" cy="54134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3"/>
          <p:cNvGrpSpPr/>
          <p:nvPr/>
        </p:nvGrpSpPr>
        <p:grpSpPr>
          <a:xfrm>
            <a:off x="6081136" y="1854430"/>
            <a:ext cx="2185745" cy="1210939"/>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5" y="1912546"/>
              <a:ext cx="149031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7"/>
              <a:ext cx="2482640" cy="566341"/>
            </a:xfrm>
            <a:prstGeom prst="rect">
              <a:avLst/>
            </a:prstGeom>
          </p:spPr>
          <p:txBody>
            <a:bodyPr wrap="square">
              <a:spAutoFit/>
            </a:bodyPr>
            <a:lstStyle/>
            <a:p>
              <a:pPr algn="just">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2"/>
          <p:cNvGrpSpPr/>
          <p:nvPr/>
        </p:nvGrpSpPr>
        <p:grpSpPr>
          <a:xfrm>
            <a:off x="6336080" y="3889399"/>
            <a:ext cx="566716" cy="566747"/>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67"/>
          <p:cNvGrpSpPr/>
          <p:nvPr/>
        </p:nvGrpSpPr>
        <p:grpSpPr>
          <a:xfrm>
            <a:off x="6329053" y="3219336"/>
            <a:ext cx="566716" cy="566747"/>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6939121" y="3322640"/>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6939401" y="3509099"/>
            <a:ext cx="714809"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6952097" y="3992704"/>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6952711" y="4179162"/>
            <a:ext cx="849461"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9"/>
          <p:cNvSpPr/>
          <p:nvPr/>
        </p:nvSpPr>
        <p:spPr>
          <a:xfrm rot="5400000">
            <a:off x="4044741" y="833051"/>
            <a:ext cx="893255" cy="2521090"/>
          </a:xfrm>
          <a:custGeom>
            <a:avLst/>
            <a:gdLst>
              <a:gd name="connsiteX0" fmla="*/ 36 w 1914"/>
              <a:gd name="connsiteY0" fmla="*/ 1272 h 5402"/>
              <a:gd name="connsiteX1" fmla="*/ 494 w 1914"/>
              <a:gd name="connsiteY1" fmla="*/ 0 h 5402"/>
              <a:gd name="connsiteX2" fmla="*/ 1914 w 1914"/>
              <a:gd name="connsiteY2" fmla="*/ 0 h 5402"/>
              <a:gd name="connsiteX3" fmla="*/ 0 w 1914"/>
              <a:gd name="connsiteY3" fmla="*/ 5402 h 5402"/>
              <a:gd name="connsiteX4" fmla="*/ 36 w 1914"/>
              <a:gd name="connsiteY4" fmla="*/ 1272 h 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5402">
                <a:moveTo>
                  <a:pt x="36" y="1272"/>
                </a:moveTo>
                <a:lnTo>
                  <a:pt x="494" y="0"/>
                </a:lnTo>
                <a:lnTo>
                  <a:pt x="1914" y="0"/>
                </a:lnTo>
                <a:lnTo>
                  <a:pt x="0" y="5402"/>
                </a:lnTo>
                <a:lnTo>
                  <a:pt x="36" y="1272"/>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0" name="平行四边形 39"/>
          <p:cNvSpPr/>
          <p:nvPr/>
        </p:nvSpPr>
        <p:spPr>
          <a:xfrm rot="5400000">
            <a:off x="3721788" y="1369751"/>
            <a:ext cx="1555963" cy="2521090"/>
          </a:xfrm>
          <a:prstGeom prst="parallelogram">
            <a:avLst>
              <a:gd name="adj" fmla="val 574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1" name="平行四边形 40"/>
          <p:cNvSpPr/>
          <p:nvPr/>
        </p:nvSpPr>
        <p:spPr>
          <a:xfrm rot="5400000">
            <a:off x="3736722" y="2237805"/>
            <a:ext cx="1555963" cy="2521090"/>
          </a:xfrm>
          <a:prstGeom prst="parallelogram">
            <a:avLst>
              <a:gd name="adj" fmla="val 574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2" name="任意多边形 11"/>
          <p:cNvSpPr/>
          <p:nvPr/>
        </p:nvSpPr>
        <p:spPr>
          <a:xfrm rot="5400000">
            <a:off x="4016273" y="2869711"/>
            <a:ext cx="1404287" cy="2928982"/>
          </a:xfrm>
          <a:custGeom>
            <a:avLst/>
            <a:gdLst>
              <a:gd name="connsiteX0" fmla="*/ 0 w 3009"/>
              <a:gd name="connsiteY0" fmla="*/ 6276 h 6276"/>
              <a:gd name="connsiteX1" fmla="*/ 3009 w 3009"/>
              <a:gd name="connsiteY1" fmla="*/ 0 h 6276"/>
              <a:gd name="connsiteX2" fmla="*/ 1354 w 3009"/>
              <a:gd name="connsiteY2" fmla="*/ 6224 h 6276"/>
              <a:gd name="connsiteX3" fmla="*/ 0 w 3009"/>
              <a:gd name="connsiteY3" fmla="*/ 6276 h 6276"/>
            </a:gdLst>
            <a:ahLst/>
            <a:cxnLst>
              <a:cxn ang="0">
                <a:pos x="connsiteX0" y="connsiteY0"/>
              </a:cxn>
              <a:cxn ang="0">
                <a:pos x="connsiteX1" y="connsiteY1"/>
              </a:cxn>
              <a:cxn ang="0">
                <a:pos x="connsiteX2" y="connsiteY2"/>
              </a:cxn>
              <a:cxn ang="0">
                <a:pos x="connsiteX3" y="connsiteY3"/>
              </a:cxn>
            </a:cxnLst>
            <a:rect l="l" t="t" r="r" b="b"/>
            <a:pathLst>
              <a:path w="3009" h="6276">
                <a:moveTo>
                  <a:pt x="0" y="6276"/>
                </a:moveTo>
                <a:lnTo>
                  <a:pt x="3009" y="0"/>
                </a:lnTo>
                <a:lnTo>
                  <a:pt x="1354" y="6224"/>
                </a:lnTo>
                <a:lnTo>
                  <a:pt x="0" y="627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43" name="矩形 42"/>
          <p:cNvSpPr/>
          <p:nvPr/>
        </p:nvSpPr>
        <p:spPr>
          <a:xfrm>
            <a:off x="3230824" y="1852315"/>
            <a:ext cx="2544424" cy="687909"/>
          </a:xfrm>
          <a:prstGeom prst="rect">
            <a:avLst/>
          </a:prstGeom>
          <a:solidFill>
            <a:srgbClr val="FBF5EE"/>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4" name="矩形 43"/>
          <p:cNvSpPr/>
          <p:nvPr/>
        </p:nvSpPr>
        <p:spPr>
          <a:xfrm>
            <a:off x="3239224" y="2720369"/>
            <a:ext cx="2544424" cy="687909"/>
          </a:xfrm>
          <a:prstGeom prst="rect">
            <a:avLst/>
          </a:prstGeom>
          <a:solidFill>
            <a:srgbClr val="FBF5EE"/>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5" name="矩形 44"/>
          <p:cNvSpPr/>
          <p:nvPr/>
        </p:nvSpPr>
        <p:spPr>
          <a:xfrm>
            <a:off x="3235024" y="3588422"/>
            <a:ext cx="2544424" cy="687909"/>
          </a:xfrm>
          <a:prstGeom prst="rect">
            <a:avLst/>
          </a:prstGeom>
          <a:solidFill>
            <a:srgbClr val="FBF5EE"/>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46" name="上箭头 10"/>
          <p:cNvSpPr/>
          <p:nvPr/>
        </p:nvSpPr>
        <p:spPr>
          <a:xfrm>
            <a:off x="2477577" y="944591"/>
            <a:ext cx="4044851" cy="719645"/>
          </a:xfrm>
          <a:prstGeom prst="upArrow">
            <a:avLst>
              <a:gd name="adj1" fmla="val 63447"/>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53" name="文本框 22"/>
          <p:cNvSpPr txBox="1"/>
          <p:nvPr/>
        </p:nvSpPr>
        <p:spPr>
          <a:xfrm flipH="1">
            <a:off x="6450557" y="1835047"/>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54" name="文本框 20"/>
          <p:cNvSpPr txBox="1"/>
          <p:nvPr/>
        </p:nvSpPr>
        <p:spPr>
          <a:xfrm flipH="1">
            <a:off x="3767524" y="1238143"/>
            <a:ext cx="1479425" cy="318549"/>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单击键入标题 </a:t>
            </a:r>
          </a:p>
        </p:txBody>
      </p:sp>
      <p:sp>
        <p:nvSpPr>
          <p:cNvPr id="55" name="文本框 22"/>
          <p:cNvSpPr txBox="1"/>
          <p:nvPr/>
        </p:nvSpPr>
        <p:spPr>
          <a:xfrm flipH="1">
            <a:off x="353646" y="1835047"/>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56" name="文本框 22"/>
          <p:cNvSpPr txBox="1"/>
          <p:nvPr/>
        </p:nvSpPr>
        <p:spPr>
          <a:xfrm flipH="1">
            <a:off x="6450557" y="2720369"/>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57" name="文本框 22"/>
          <p:cNvSpPr txBox="1"/>
          <p:nvPr/>
        </p:nvSpPr>
        <p:spPr>
          <a:xfrm flipH="1">
            <a:off x="353646" y="2720369"/>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58" name="文本框 22"/>
          <p:cNvSpPr txBox="1"/>
          <p:nvPr/>
        </p:nvSpPr>
        <p:spPr>
          <a:xfrm flipH="1">
            <a:off x="6450557" y="3571155"/>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59" name="文本框 22"/>
          <p:cNvSpPr txBox="1"/>
          <p:nvPr/>
        </p:nvSpPr>
        <p:spPr>
          <a:xfrm flipH="1">
            <a:off x="353646" y="3571155"/>
            <a:ext cx="2244339" cy="567463"/>
          </a:xfrm>
          <a:prstGeom prst="rect">
            <a:avLst/>
          </a:prstGeom>
          <a:noFill/>
          <a:ln w="9525">
            <a:noFill/>
            <a:miter/>
          </a:ln>
          <a:effectLst>
            <a:outerShdw sx="999" sy="999" algn="ctr" rotWithShape="0">
              <a:srgbClr val="000000"/>
            </a:outerShdw>
          </a:effectLst>
        </p:spPr>
        <p:txBody>
          <a:bodyPr wrap="square" anchor="t">
            <a:spAutoFit/>
          </a:bodyPr>
          <a:lstStyle/>
          <a:p>
            <a:pPr lvl="0"/>
            <a:r>
              <a:rPr lang="zh-CN" altLang="en-US" sz="1000" dirty="0">
                <a:solidFill>
                  <a:schemeClr val="bg1">
                    <a:lumMod val="50000"/>
                  </a:schemeClr>
                </a:solidFill>
                <a:latin typeface="微软雅黑" panose="020B0503020204020204" pitchFamily="34" charset="-122"/>
                <a:ea typeface="微软雅黑" panose="020B0503020204020204" pitchFamily="34" charset="-122"/>
                <a:sym typeface="宋体" panose="02010600030101010101" pitchFamily="2" charset="-122"/>
              </a:rPr>
              <a:t>单击此处添加本章节的简要内容单击此处添加本章节的简要内容单击此处添加本章节的简要内容</a:t>
            </a:r>
          </a:p>
        </p:txBody>
      </p:sp>
      <p:sp>
        <p:nvSpPr>
          <p:cNvPr id="60" name="圆角箭头"/>
          <p:cNvSpPr/>
          <p:nvPr/>
        </p:nvSpPr>
        <p:spPr>
          <a:xfrm flipV="1">
            <a:off x="5988528" y="2088930"/>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1" name="圆角箭头"/>
          <p:cNvSpPr/>
          <p:nvPr/>
        </p:nvSpPr>
        <p:spPr>
          <a:xfrm flipV="1">
            <a:off x="5988528" y="2974251"/>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2" name="圆角箭头"/>
          <p:cNvSpPr/>
          <p:nvPr/>
        </p:nvSpPr>
        <p:spPr>
          <a:xfrm flipV="1">
            <a:off x="5988528" y="3825037"/>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3" name="圆角箭头"/>
          <p:cNvSpPr/>
          <p:nvPr/>
        </p:nvSpPr>
        <p:spPr>
          <a:xfrm flipH="1" flipV="1">
            <a:off x="2725859" y="2087063"/>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4" name="圆角箭头"/>
          <p:cNvSpPr/>
          <p:nvPr/>
        </p:nvSpPr>
        <p:spPr>
          <a:xfrm flipH="1" flipV="1">
            <a:off x="2725859" y="2972385"/>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5" name="圆角箭头"/>
          <p:cNvSpPr/>
          <p:nvPr/>
        </p:nvSpPr>
        <p:spPr>
          <a:xfrm flipH="1" flipV="1">
            <a:off x="2725859" y="3823171"/>
            <a:ext cx="252949" cy="197412"/>
          </a:xfrm>
          <a:custGeom>
            <a:avLst/>
            <a:gdLst>
              <a:gd name="connsiteX0" fmla="*/ 4710315 w 7544313"/>
              <a:gd name="connsiteY0" fmla="*/ 0 h 5784389"/>
              <a:gd name="connsiteX1" fmla="*/ 5164538 w 7544313"/>
              <a:gd name="connsiteY1" fmla="*/ 188144 h 5784389"/>
              <a:gd name="connsiteX2" fmla="*/ 7343753 w 7544313"/>
              <a:gd name="connsiteY2" fmla="*/ 2367358 h 5784389"/>
              <a:gd name="connsiteX3" fmla="*/ 7428050 w 7544313"/>
              <a:gd name="connsiteY3" fmla="*/ 2469120 h 5784389"/>
              <a:gd name="connsiteX4" fmla="*/ 7438311 w 7544313"/>
              <a:gd name="connsiteY4" fmla="*/ 2487626 h 5784389"/>
              <a:gd name="connsiteX5" fmla="*/ 7479289 w 7544313"/>
              <a:gd name="connsiteY5" fmla="*/ 2563973 h 5784389"/>
              <a:gd name="connsiteX6" fmla="*/ 7544313 w 7544313"/>
              <a:gd name="connsiteY6" fmla="*/ 2891210 h 5784389"/>
              <a:gd name="connsiteX7" fmla="*/ 7479289 w 7544313"/>
              <a:gd name="connsiteY7" fmla="*/ 3218447 h 5784389"/>
              <a:gd name="connsiteX8" fmla="*/ 7454433 w 7544313"/>
              <a:gd name="connsiteY8" fmla="*/ 3276193 h 5784389"/>
              <a:gd name="connsiteX9" fmla="*/ 7421357 w 7544313"/>
              <a:gd name="connsiteY9" fmla="*/ 3318247 h 5784389"/>
              <a:gd name="connsiteX10" fmla="*/ 7325947 w 7544313"/>
              <a:gd name="connsiteY10" fmla="*/ 3417030 h 5784389"/>
              <a:gd name="connsiteX11" fmla="*/ 5146732 w 7544313"/>
              <a:gd name="connsiteY11" fmla="*/ 5596244 h 5784389"/>
              <a:gd name="connsiteX12" fmla="*/ 4238287 w 7544313"/>
              <a:gd name="connsiteY12" fmla="*/ 5596244 h 5784389"/>
              <a:gd name="connsiteX13" fmla="*/ 4238287 w 7544313"/>
              <a:gd name="connsiteY13" fmla="*/ 4687801 h 5784389"/>
              <a:gd name="connsiteX14" fmla="*/ 5378425 w 7544313"/>
              <a:gd name="connsiteY14" fmla="*/ 3547663 h 5784389"/>
              <a:gd name="connsiteX15" fmla="*/ 642367 w 7544313"/>
              <a:gd name="connsiteY15" fmla="*/ 3547663 h 5784389"/>
              <a:gd name="connsiteX16" fmla="*/ 0 w 7544313"/>
              <a:gd name="connsiteY16" fmla="*/ 2905296 h 5784389"/>
              <a:gd name="connsiteX17" fmla="*/ 642367 w 7544313"/>
              <a:gd name="connsiteY17" fmla="*/ 2262930 h 5784389"/>
              <a:gd name="connsiteX18" fmla="*/ 5422435 w 7544313"/>
              <a:gd name="connsiteY18" fmla="*/ 2262930 h 5784389"/>
              <a:gd name="connsiteX19" fmla="*/ 4256093 w 7544313"/>
              <a:gd name="connsiteY19" fmla="*/ 1096587 h 5784389"/>
              <a:gd name="connsiteX20" fmla="*/ 4256093 w 7544313"/>
              <a:gd name="connsiteY20" fmla="*/ 188144 h 5784389"/>
              <a:gd name="connsiteX21" fmla="*/ 4710315 w 7544313"/>
              <a:gd name="connsiteY21" fmla="*/ 0 h 578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544313" h="5784389">
                <a:moveTo>
                  <a:pt x="4710315" y="0"/>
                </a:moveTo>
                <a:cubicBezTo>
                  <a:pt x="4874713" y="0"/>
                  <a:pt x="5039107" y="62713"/>
                  <a:pt x="5164538" y="188144"/>
                </a:cubicBezTo>
                <a:lnTo>
                  <a:pt x="7343753" y="2367358"/>
                </a:lnTo>
                <a:cubicBezTo>
                  <a:pt x="7375110" y="2398716"/>
                  <a:pt x="7403341" y="2432905"/>
                  <a:pt x="7428050" y="2469120"/>
                </a:cubicBezTo>
                <a:lnTo>
                  <a:pt x="7438311" y="2487626"/>
                </a:lnTo>
                <a:lnTo>
                  <a:pt x="7479289" y="2563973"/>
                </a:lnTo>
                <a:cubicBezTo>
                  <a:pt x="7520342" y="2657385"/>
                  <a:pt x="7544313" y="2769994"/>
                  <a:pt x="7544313" y="2891210"/>
                </a:cubicBezTo>
                <a:cubicBezTo>
                  <a:pt x="7544313" y="3012426"/>
                  <a:pt x="7520342" y="3125035"/>
                  <a:pt x="7479289" y="3218447"/>
                </a:cubicBezTo>
                <a:lnTo>
                  <a:pt x="7454433" y="3276193"/>
                </a:lnTo>
                <a:lnTo>
                  <a:pt x="7421357" y="3318247"/>
                </a:lnTo>
                <a:cubicBezTo>
                  <a:pt x="7391886" y="3351882"/>
                  <a:pt x="7357304" y="3385674"/>
                  <a:pt x="7325947" y="3417030"/>
                </a:cubicBezTo>
                <a:lnTo>
                  <a:pt x="5146732" y="5596244"/>
                </a:lnTo>
                <a:cubicBezTo>
                  <a:pt x="4895873" y="5847104"/>
                  <a:pt x="4489147" y="5847104"/>
                  <a:pt x="4238287" y="5596244"/>
                </a:cubicBezTo>
                <a:cubicBezTo>
                  <a:pt x="3987430" y="5345384"/>
                  <a:pt x="3987430" y="4938661"/>
                  <a:pt x="4238287" y="4687801"/>
                </a:cubicBezTo>
                <a:lnTo>
                  <a:pt x="5378425" y="3547663"/>
                </a:lnTo>
                <a:lnTo>
                  <a:pt x="642367" y="3547663"/>
                </a:lnTo>
                <a:cubicBezTo>
                  <a:pt x="287598" y="3547663"/>
                  <a:pt x="0" y="3260065"/>
                  <a:pt x="0" y="2905296"/>
                </a:cubicBezTo>
                <a:cubicBezTo>
                  <a:pt x="0" y="2550527"/>
                  <a:pt x="287598" y="2262930"/>
                  <a:pt x="642367" y="2262930"/>
                </a:cubicBezTo>
                <a:lnTo>
                  <a:pt x="5422435" y="2262930"/>
                </a:lnTo>
                <a:lnTo>
                  <a:pt x="4256093" y="1096587"/>
                </a:lnTo>
                <a:cubicBezTo>
                  <a:pt x="4005235" y="845727"/>
                  <a:pt x="4005235" y="439004"/>
                  <a:pt x="4256093" y="188144"/>
                </a:cubicBezTo>
                <a:cubicBezTo>
                  <a:pt x="4381524" y="62713"/>
                  <a:pt x="4545918" y="0"/>
                  <a:pt x="471031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a:solidFill>
                <a:schemeClr val="bg1">
                  <a:lumMod val="50000"/>
                </a:schemeClr>
              </a:solidFill>
            </a:endParaRPr>
          </a:p>
        </p:txBody>
      </p:sp>
      <p:sp>
        <p:nvSpPr>
          <p:cNvPr id="66" name="椭圆 65"/>
          <p:cNvSpPr/>
          <p:nvPr/>
        </p:nvSpPr>
        <p:spPr>
          <a:xfrm>
            <a:off x="4237020" y="1907852"/>
            <a:ext cx="555834" cy="555834"/>
          </a:xfrm>
          <a:prstGeom prst="ellipse">
            <a:avLst/>
          </a:prstGeom>
          <a:solidFill>
            <a:schemeClr val="accent2"/>
          </a:solidFill>
          <a:ln>
            <a:solidFill>
              <a:srgbClr val="FAB9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67" name="锁链"/>
          <p:cNvSpPr/>
          <p:nvPr/>
        </p:nvSpPr>
        <p:spPr bwMode="auto">
          <a:xfrm>
            <a:off x="4335025" y="1976922"/>
            <a:ext cx="370417" cy="370417"/>
          </a:xfrm>
          <a:custGeom>
            <a:avLst/>
            <a:gdLst>
              <a:gd name="T0" fmla="*/ 1198544 w 12129383"/>
              <a:gd name="T1" fmla="*/ 554640 h 12131849"/>
              <a:gd name="T2" fmla="*/ 1210242 w 12129383"/>
              <a:gd name="T3" fmla="*/ 566340 h 12131849"/>
              <a:gd name="T4" fmla="*/ 1234193 w 12129383"/>
              <a:gd name="T5" fmla="*/ 589740 h 12131849"/>
              <a:gd name="T6" fmla="*/ 1234193 w 12129383"/>
              <a:gd name="T7" fmla="*/ 1058292 h 12131849"/>
              <a:gd name="T8" fmla="*/ 589176 w 12129383"/>
              <a:gd name="T9" fmla="*/ 1703455 h 12131849"/>
              <a:gd name="T10" fmla="*/ 120732 w 12129383"/>
              <a:gd name="T11" fmla="*/ 1703455 h 12131849"/>
              <a:gd name="T12" fmla="*/ 97337 w 12129383"/>
              <a:gd name="T13" fmla="*/ 1680056 h 12131849"/>
              <a:gd name="T14" fmla="*/ 97337 w 12129383"/>
              <a:gd name="T15" fmla="*/ 1210947 h 12131849"/>
              <a:gd name="T16" fmla="*/ 379741 w 12129383"/>
              <a:gd name="T17" fmla="*/ 928479 h 12131849"/>
              <a:gd name="T18" fmla="*/ 472761 w 12129383"/>
              <a:gd name="T19" fmla="*/ 1186990 h 12131849"/>
              <a:gd name="T20" fmla="*/ 272795 w 12129383"/>
              <a:gd name="T21" fmla="*/ 1387002 h 12131849"/>
              <a:gd name="T22" fmla="*/ 272795 w 12129383"/>
              <a:gd name="T23" fmla="*/ 1504001 h 12131849"/>
              <a:gd name="T24" fmla="*/ 296747 w 12129383"/>
              <a:gd name="T25" fmla="*/ 1527400 h 12131849"/>
              <a:gd name="T26" fmla="*/ 413718 w 12129383"/>
              <a:gd name="T27" fmla="*/ 1527400 h 12131849"/>
              <a:gd name="T28" fmla="*/ 655461 w 12129383"/>
              <a:gd name="T29" fmla="*/ 1285603 h 12131849"/>
              <a:gd name="T30" fmla="*/ 882163 w 12129383"/>
              <a:gd name="T31" fmla="*/ 1058292 h 12131849"/>
              <a:gd name="T32" fmla="*/ 987995 w 12129383"/>
              <a:gd name="T33" fmla="*/ 952993 h 12131849"/>
              <a:gd name="T34" fmla="*/ 1058178 w 12129383"/>
              <a:gd name="T35" fmla="*/ 882794 h 12131849"/>
              <a:gd name="T36" fmla="*/ 1058178 w 12129383"/>
              <a:gd name="T37" fmla="*/ 765238 h 12131849"/>
              <a:gd name="T38" fmla="*/ 1034784 w 12129383"/>
              <a:gd name="T39" fmla="*/ 741838 h 12131849"/>
              <a:gd name="T40" fmla="*/ 1021972 w 12129383"/>
              <a:gd name="T41" fmla="*/ 731253 h 12131849"/>
              <a:gd name="T42" fmla="*/ 1198544 w 12129383"/>
              <a:gd name="T43" fmla="*/ 554640 h 12131849"/>
              <a:gd name="T44" fmla="*/ 1445077 w 12129383"/>
              <a:gd name="T45" fmla="*/ 0 h 12131849"/>
              <a:gd name="T46" fmla="*/ 1679856 w 12129383"/>
              <a:gd name="T47" fmla="*/ 97342 h 12131849"/>
              <a:gd name="T48" fmla="*/ 1702694 w 12129383"/>
              <a:gd name="T49" fmla="*/ 120737 h 12131849"/>
              <a:gd name="T50" fmla="*/ 1702694 w 12129383"/>
              <a:gd name="T51" fmla="*/ 589759 h 12131849"/>
              <a:gd name="T52" fmla="*/ 1417505 w 12129383"/>
              <a:gd name="T53" fmla="*/ 874960 h 12131849"/>
              <a:gd name="T54" fmla="*/ 1338410 w 12129383"/>
              <a:gd name="T55" fmla="*/ 602571 h 12131849"/>
              <a:gd name="T56" fmla="*/ 1527236 w 12129383"/>
              <a:gd name="T57" fmla="*/ 413737 h 12131849"/>
              <a:gd name="T58" fmla="*/ 1527236 w 12129383"/>
              <a:gd name="T59" fmla="*/ 296759 h 12131849"/>
              <a:gd name="T60" fmla="*/ 1503841 w 12129383"/>
              <a:gd name="T61" fmla="*/ 273364 h 12131849"/>
              <a:gd name="T62" fmla="*/ 1386313 w 12129383"/>
              <a:gd name="T63" fmla="*/ 273364 h 12131849"/>
              <a:gd name="T64" fmla="*/ 1144571 w 12129383"/>
              <a:gd name="T65" fmla="*/ 515117 h 12131849"/>
              <a:gd name="T66" fmla="*/ 917868 w 12129383"/>
              <a:gd name="T67" fmla="*/ 741829 h 12131849"/>
              <a:gd name="T68" fmla="*/ 765247 w 12129383"/>
              <a:gd name="T69" fmla="*/ 894456 h 12131849"/>
              <a:gd name="T70" fmla="*/ 741853 w 12129383"/>
              <a:gd name="T71" fmla="*/ 917852 h 12131849"/>
              <a:gd name="T72" fmla="*/ 741853 w 12129383"/>
              <a:gd name="T73" fmla="*/ 1034829 h 12131849"/>
              <a:gd name="T74" fmla="*/ 765247 w 12129383"/>
              <a:gd name="T75" fmla="*/ 1058224 h 12131849"/>
              <a:gd name="T76" fmla="*/ 778059 w 12129383"/>
              <a:gd name="T77" fmla="*/ 1068808 h 12131849"/>
              <a:gd name="T78" fmla="*/ 601487 w 12129383"/>
              <a:gd name="T79" fmla="*/ 1245387 h 12131849"/>
              <a:gd name="T80" fmla="*/ 589233 w 12129383"/>
              <a:gd name="T81" fmla="*/ 1234247 h 12131849"/>
              <a:gd name="T82" fmla="*/ 565838 w 12129383"/>
              <a:gd name="T83" fmla="*/ 1210851 h 12131849"/>
              <a:gd name="T84" fmla="*/ 565838 w 12129383"/>
              <a:gd name="T85" fmla="*/ 741829 h 12131849"/>
              <a:gd name="T86" fmla="*/ 1210298 w 12129383"/>
              <a:gd name="T87" fmla="*/ 97342 h 12131849"/>
              <a:gd name="T88" fmla="*/ 1445077 w 12129383"/>
              <a:gd name="T89" fmla="*/ 0 h 121318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129383" h="12131849">
                <a:moveTo>
                  <a:pt x="8076308" y="3737406"/>
                </a:moveTo>
                <a:cubicBezTo>
                  <a:pt x="8102581" y="3763686"/>
                  <a:pt x="8132608" y="3786211"/>
                  <a:pt x="8155128" y="3816245"/>
                </a:cubicBezTo>
                <a:cubicBezTo>
                  <a:pt x="8155128" y="3816245"/>
                  <a:pt x="8155128" y="3816245"/>
                  <a:pt x="8316523" y="3973922"/>
                </a:cubicBezTo>
                <a:cubicBezTo>
                  <a:pt x="9187304" y="4844902"/>
                  <a:pt x="9187304" y="6260244"/>
                  <a:pt x="8316523" y="7131224"/>
                </a:cubicBezTo>
                <a:cubicBezTo>
                  <a:pt x="8316523" y="7131224"/>
                  <a:pt x="8316523" y="7131224"/>
                  <a:pt x="3970124" y="11478614"/>
                </a:cubicBezTo>
                <a:cubicBezTo>
                  <a:pt x="3099343" y="12349594"/>
                  <a:pt x="1684323" y="12349594"/>
                  <a:pt x="813542" y="11478614"/>
                </a:cubicBezTo>
                <a:cubicBezTo>
                  <a:pt x="813542" y="11478614"/>
                  <a:pt x="813542" y="11478614"/>
                  <a:pt x="655901" y="11320937"/>
                </a:cubicBezTo>
                <a:cubicBezTo>
                  <a:pt x="-218634" y="10446203"/>
                  <a:pt x="-218634" y="9030860"/>
                  <a:pt x="655901" y="8159881"/>
                </a:cubicBezTo>
                <a:cubicBezTo>
                  <a:pt x="655901" y="8159881"/>
                  <a:pt x="655901" y="8159881"/>
                  <a:pt x="2558858" y="6256490"/>
                </a:cubicBezTo>
                <a:cubicBezTo>
                  <a:pt x="2521324" y="6868428"/>
                  <a:pt x="2731513" y="7502892"/>
                  <a:pt x="3185670" y="7998450"/>
                </a:cubicBezTo>
                <a:cubicBezTo>
                  <a:pt x="3185670" y="7998450"/>
                  <a:pt x="3185670" y="7998450"/>
                  <a:pt x="1838211" y="9346216"/>
                </a:cubicBezTo>
                <a:cubicBezTo>
                  <a:pt x="1620516" y="9563960"/>
                  <a:pt x="1620516" y="9916858"/>
                  <a:pt x="1838211" y="10134602"/>
                </a:cubicBezTo>
                <a:cubicBezTo>
                  <a:pt x="1838211" y="10134602"/>
                  <a:pt x="1838211" y="10134602"/>
                  <a:pt x="1999606" y="10292280"/>
                </a:cubicBezTo>
                <a:cubicBezTo>
                  <a:pt x="2213548" y="10510024"/>
                  <a:pt x="2570118" y="10510024"/>
                  <a:pt x="2787813" y="10292280"/>
                </a:cubicBezTo>
                <a:cubicBezTo>
                  <a:pt x="2787813" y="10292280"/>
                  <a:pt x="2787813" y="10292280"/>
                  <a:pt x="4416775" y="8662947"/>
                </a:cubicBezTo>
                <a:cubicBezTo>
                  <a:pt x="4416775" y="8662947"/>
                  <a:pt x="4416775" y="8662947"/>
                  <a:pt x="5944395" y="7131224"/>
                </a:cubicBezTo>
                <a:cubicBezTo>
                  <a:pt x="5944395" y="7131224"/>
                  <a:pt x="5944395" y="7131224"/>
                  <a:pt x="6657535" y="6421676"/>
                </a:cubicBezTo>
                <a:cubicBezTo>
                  <a:pt x="6657535" y="6421676"/>
                  <a:pt x="6657535" y="6421676"/>
                  <a:pt x="7130459" y="5948644"/>
                </a:cubicBezTo>
                <a:cubicBezTo>
                  <a:pt x="7348154" y="5730899"/>
                  <a:pt x="7348154" y="5374248"/>
                  <a:pt x="7130459" y="5156503"/>
                </a:cubicBezTo>
                <a:cubicBezTo>
                  <a:pt x="7130459" y="5156503"/>
                  <a:pt x="7130459" y="5156503"/>
                  <a:pt x="6972818" y="4998825"/>
                </a:cubicBezTo>
                <a:cubicBezTo>
                  <a:pt x="6946544" y="4972546"/>
                  <a:pt x="6916517" y="4950020"/>
                  <a:pt x="6886490" y="4927495"/>
                </a:cubicBezTo>
                <a:cubicBezTo>
                  <a:pt x="6886490" y="4927495"/>
                  <a:pt x="6886490" y="4927495"/>
                  <a:pt x="8076308" y="3737406"/>
                </a:cubicBezTo>
                <a:close/>
                <a:moveTo>
                  <a:pt x="9737550" y="0"/>
                </a:moveTo>
                <a:cubicBezTo>
                  <a:pt x="10309939" y="0"/>
                  <a:pt x="10882327" y="218643"/>
                  <a:pt x="11319594" y="655929"/>
                </a:cubicBezTo>
                <a:cubicBezTo>
                  <a:pt x="11319594" y="655929"/>
                  <a:pt x="11319594" y="655929"/>
                  <a:pt x="11473482" y="813577"/>
                </a:cubicBezTo>
                <a:cubicBezTo>
                  <a:pt x="12348017" y="1684397"/>
                  <a:pt x="12348017" y="3099478"/>
                  <a:pt x="11473482" y="3974050"/>
                </a:cubicBezTo>
                <a:cubicBezTo>
                  <a:pt x="11473482" y="3974050"/>
                  <a:pt x="11473482" y="3974050"/>
                  <a:pt x="9551759" y="5895858"/>
                </a:cubicBezTo>
                <a:cubicBezTo>
                  <a:pt x="9641840" y="5265265"/>
                  <a:pt x="9461678" y="4593383"/>
                  <a:pt x="9018781" y="4060382"/>
                </a:cubicBezTo>
                <a:cubicBezTo>
                  <a:pt x="9018781" y="4060382"/>
                  <a:pt x="9018781" y="4060382"/>
                  <a:pt x="10291172" y="2787935"/>
                </a:cubicBezTo>
                <a:cubicBezTo>
                  <a:pt x="10508867" y="2570230"/>
                  <a:pt x="10508867" y="2217398"/>
                  <a:pt x="10291172" y="1999693"/>
                </a:cubicBezTo>
                <a:cubicBezTo>
                  <a:pt x="10291172" y="1999693"/>
                  <a:pt x="10291172" y="1999693"/>
                  <a:pt x="10133530" y="1842045"/>
                </a:cubicBezTo>
                <a:cubicBezTo>
                  <a:pt x="9915835" y="1624340"/>
                  <a:pt x="9559265" y="1624340"/>
                  <a:pt x="9341570" y="1842045"/>
                </a:cubicBezTo>
                <a:cubicBezTo>
                  <a:pt x="9341570" y="1842045"/>
                  <a:pt x="9341570" y="1842045"/>
                  <a:pt x="7712609" y="3471077"/>
                </a:cubicBezTo>
                <a:cubicBezTo>
                  <a:pt x="7712609" y="3471077"/>
                  <a:pt x="7712609" y="3471077"/>
                  <a:pt x="6184988" y="4998764"/>
                </a:cubicBezTo>
                <a:cubicBezTo>
                  <a:pt x="6184988" y="4998764"/>
                  <a:pt x="6184988" y="4998764"/>
                  <a:pt x="5156566" y="6027232"/>
                </a:cubicBezTo>
                <a:cubicBezTo>
                  <a:pt x="5156566" y="6027232"/>
                  <a:pt x="5156566" y="6027232"/>
                  <a:pt x="4998924" y="6184880"/>
                </a:cubicBezTo>
                <a:cubicBezTo>
                  <a:pt x="4781229" y="6402585"/>
                  <a:pt x="4781229" y="6755417"/>
                  <a:pt x="4998924" y="6973122"/>
                </a:cubicBezTo>
                <a:cubicBezTo>
                  <a:pt x="4998924" y="6973122"/>
                  <a:pt x="4998924" y="6973122"/>
                  <a:pt x="5156566" y="7130770"/>
                </a:cubicBezTo>
                <a:cubicBezTo>
                  <a:pt x="5182839" y="7160798"/>
                  <a:pt x="5212866" y="7183319"/>
                  <a:pt x="5242893" y="7202087"/>
                </a:cubicBezTo>
                <a:cubicBezTo>
                  <a:pt x="5242893" y="7202087"/>
                  <a:pt x="5242893" y="7202087"/>
                  <a:pt x="4053076" y="8391956"/>
                </a:cubicBezTo>
                <a:cubicBezTo>
                  <a:pt x="4026802" y="8369435"/>
                  <a:pt x="3996775" y="8343160"/>
                  <a:pt x="3970502" y="8316885"/>
                </a:cubicBezTo>
                <a:cubicBezTo>
                  <a:pt x="3970502" y="8316885"/>
                  <a:pt x="3970502" y="8316885"/>
                  <a:pt x="3812861" y="8159237"/>
                </a:cubicBezTo>
                <a:cubicBezTo>
                  <a:pt x="2942079" y="7284665"/>
                  <a:pt x="2942079" y="5873337"/>
                  <a:pt x="3812861" y="4998764"/>
                </a:cubicBezTo>
                <a:cubicBezTo>
                  <a:pt x="3812861" y="4998764"/>
                  <a:pt x="3812861" y="4998764"/>
                  <a:pt x="8155506" y="655929"/>
                </a:cubicBezTo>
                <a:cubicBezTo>
                  <a:pt x="8592773" y="218643"/>
                  <a:pt x="9165162" y="0"/>
                  <a:pt x="973755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900">
              <a:solidFill>
                <a:schemeClr val="bg1">
                  <a:lumMod val="50000"/>
                </a:schemeClr>
              </a:solidFill>
            </a:endParaRPr>
          </a:p>
        </p:txBody>
      </p:sp>
      <p:sp>
        <p:nvSpPr>
          <p:cNvPr id="68" name="椭圆 67"/>
          <p:cNvSpPr/>
          <p:nvPr/>
        </p:nvSpPr>
        <p:spPr>
          <a:xfrm>
            <a:off x="4213218" y="2795040"/>
            <a:ext cx="555834" cy="55583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69" name="椭圆 68"/>
          <p:cNvSpPr/>
          <p:nvPr/>
        </p:nvSpPr>
        <p:spPr>
          <a:xfrm>
            <a:off x="4213218" y="3654694"/>
            <a:ext cx="555834" cy="55583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chemeClr val="bg1">
                  <a:lumMod val="50000"/>
                </a:schemeClr>
              </a:solidFill>
            </a:endParaRPr>
          </a:p>
        </p:txBody>
      </p:sp>
      <p:sp>
        <p:nvSpPr>
          <p:cNvPr id="70" name="锁"/>
          <p:cNvSpPr/>
          <p:nvPr/>
        </p:nvSpPr>
        <p:spPr>
          <a:xfrm>
            <a:off x="4335025" y="2916847"/>
            <a:ext cx="317500" cy="317500"/>
          </a:xfrm>
          <a:custGeom>
            <a:avLst/>
            <a:gdLst>
              <a:gd name="connsiteX0" fmla="*/ 1594270 w 6020639"/>
              <a:gd name="connsiteY0" fmla="*/ 0 h 5899621"/>
              <a:gd name="connsiteX1" fmla="*/ 3180309 w 6020639"/>
              <a:gd name="connsiteY1" fmla="*/ 1431265 h 5899621"/>
              <a:gd name="connsiteX2" fmla="*/ 3187901 w 6020639"/>
              <a:gd name="connsiteY2" fmla="*/ 1581620 h 5899621"/>
              <a:gd name="connsiteX3" fmla="*/ 3188539 w 6020639"/>
              <a:gd name="connsiteY3" fmla="*/ 1581620 h 5899621"/>
              <a:gd name="connsiteX4" fmla="*/ 3188539 w 6020639"/>
              <a:gd name="connsiteY4" fmla="*/ 1594250 h 5899621"/>
              <a:gd name="connsiteX5" fmla="*/ 3188540 w 6020639"/>
              <a:gd name="connsiteY5" fmla="*/ 1594270 h 5899621"/>
              <a:gd name="connsiteX6" fmla="*/ 3188539 w 6020639"/>
              <a:gd name="connsiteY6" fmla="*/ 1594270 h 5899621"/>
              <a:gd name="connsiteX7" fmla="*/ 3188539 w 6020639"/>
              <a:gd name="connsiteY7" fmla="*/ 2800821 h 5899621"/>
              <a:gd name="connsiteX8" fmla="*/ 5779057 w 6020639"/>
              <a:gd name="connsiteY8" fmla="*/ 2800821 h 5899621"/>
              <a:gd name="connsiteX9" fmla="*/ 6020639 w 6020639"/>
              <a:gd name="connsiteY9" fmla="*/ 3042403 h 5899621"/>
              <a:gd name="connsiteX10" fmla="*/ 6020639 w 6020639"/>
              <a:gd name="connsiteY10" fmla="*/ 5658039 h 5899621"/>
              <a:gd name="connsiteX11" fmla="*/ 5779057 w 6020639"/>
              <a:gd name="connsiteY11" fmla="*/ 5899621 h 5899621"/>
              <a:gd name="connsiteX12" fmla="*/ 2033121 w 6020639"/>
              <a:gd name="connsiteY12" fmla="*/ 5899621 h 5899621"/>
              <a:gd name="connsiteX13" fmla="*/ 1791539 w 6020639"/>
              <a:gd name="connsiteY13" fmla="*/ 5658039 h 5899621"/>
              <a:gd name="connsiteX14" fmla="*/ 1791539 w 6020639"/>
              <a:gd name="connsiteY14" fmla="*/ 3042403 h 5899621"/>
              <a:gd name="connsiteX15" fmla="*/ 2033121 w 6020639"/>
              <a:gd name="connsiteY15" fmla="*/ 2800821 h 5899621"/>
              <a:gd name="connsiteX16" fmla="*/ 2390775 w 6020639"/>
              <a:gd name="connsiteY16" fmla="*/ 2800821 h 5899621"/>
              <a:gd name="connsiteX17" fmla="*/ 2390775 w 6020639"/>
              <a:gd name="connsiteY17" fmla="*/ 1581814 h 5899621"/>
              <a:gd name="connsiteX18" fmla="*/ 2387289 w 6020639"/>
              <a:gd name="connsiteY18" fmla="*/ 1512768 h 5899621"/>
              <a:gd name="connsiteX19" fmla="*/ 1594269 w 6020639"/>
              <a:gd name="connsiteY19" fmla="*/ 797135 h 5899621"/>
              <a:gd name="connsiteX20" fmla="*/ 801250 w 6020639"/>
              <a:gd name="connsiteY20" fmla="*/ 1512768 h 5899621"/>
              <a:gd name="connsiteX21" fmla="*/ 797764 w 6020639"/>
              <a:gd name="connsiteY21" fmla="*/ 1581793 h 5899621"/>
              <a:gd name="connsiteX22" fmla="*/ 797764 w 6020639"/>
              <a:gd name="connsiteY22" fmla="*/ 2465904 h 5899621"/>
              <a:gd name="connsiteX23" fmla="*/ 329587 w 6020639"/>
              <a:gd name="connsiteY23" fmla="*/ 2465904 h 5899621"/>
              <a:gd name="connsiteX24" fmla="*/ 797764 w 6020639"/>
              <a:gd name="connsiteY24" fmla="*/ 3008564 h 5899621"/>
              <a:gd name="connsiteX25" fmla="*/ 797764 w 6020639"/>
              <a:gd name="connsiteY25" fmla="*/ 3159595 h 5899621"/>
              <a:gd name="connsiteX26" fmla="*/ 0 w 6020639"/>
              <a:gd name="connsiteY26" fmla="*/ 3159595 h 5899621"/>
              <a:gd name="connsiteX27" fmla="*/ 0 w 6020639"/>
              <a:gd name="connsiteY27" fmla="*/ 1594270 h 5899621"/>
              <a:gd name="connsiteX28" fmla="*/ 0 w 6020639"/>
              <a:gd name="connsiteY28" fmla="*/ 1581620 h 5899621"/>
              <a:gd name="connsiteX29" fmla="*/ 639 w 6020639"/>
              <a:gd name="connsiteY29" fmla="*/ 1581620 h 5899621"/>
              <a:gd name="connsiteX30" fmla="*/ 8231 w 6020639"/>
              <a:gd name="connsiteY30" fmla="*/ 1431265 h 5899621"/>
              <a:gd name="connsiteX31" fmla="*/ 1594270 w 6020639"/>
              <a:gd name="connsiteY31" fmla="*/ 0 h 589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20639" h="5899621">
                <a:moveTo>
                  <a:pt x="1594270" y="0"/>
                </a:moveTo>
                <a:cubicBezTo>
                  <a:pt x="2419731" y="0"/>
                  <a:pt x="3098667" y="627345"/>
                  <a:pt x="3180309" y="1431265"/>
                </a:cubicBezTo>
                <a:lnTo>
                  <a:pt x="3187901" y="1581620"/>
                </a:lnTo>
                <a:lnTo>
                  <a:pt x="3188539" y="1581620"/>
                </a:lnTo>
                <a:lnTo>
                  <a:pt x="3188539" y="1594250"/>
                </a:lnTo>
                <a:lnTo>
                  <a:pt x="3188540" y="1594270"/>
                </a:lnTo>
                <a:lnTo>
                  <a:pt x="3188539" y="1594270"/>
                </a:lnTo>
                <a:lnTo>
                  <a:pt x="3188539" y="2800821"/>
                </a:lnTo>
                <a:lnTo>
                  <a:pt x="5779057" y="2800821"/>
                </a:lnTo>
                <a:cubicBezTo>
                  <a:pt x="5912479" y="2800821"/>
                  <a:pt x="6020639" y="2908981"/>
                  <a:pt x="6020639" y="3042403"/>
                </a:cubicBezTo>
                <a:lnTo>
                  <a:pt x="6020639" y="5658039"/>
                </a:lnTo>
                <a:cubicBezTo>
                  <a:pt x="6020639" y="5791461"/>
                  <a:pt x="5912479" y="5899621"/>
                  <a:pt x="5779057" y="5899621"/>
                </a:cubicBezTo>
                <a:lnTo>
                  <a:pt x="2033121" y="5899621"/>
                </a:lnTo>
                <a:cubicBezTo>
                  <a:pt x="1899699" y="5899621"/>
                  <a:pt x="1791539" y="5791461"/>
                  <a:pt x="1791539" y="5658039"/>
                </a:cubicBezTo>
                <a:lnTo>
                  <a:pt x="1791539" y="3042403"/>
                </a:lnTo>
                <a:cubicBezTo>
                  <a:pt x="1791539" y="2908981"/>
                  <a:pt x="1899699" y="2800821"/>
                  <a:pt x="2033121" y="2800821"/>
                </a:cubicBezTo>
                <a:lnTo>
                  <a:pt x="2390775" y="2800821"/>
                </a:lnTo>
                <a:lnTo>
                  <a:pt x="2390775" y="1581814"/>
                </a:lnTo>
                <a:lnTo>
                  <a:pt x="2387289" y="1512768"/>
                </a:lnTo>
                <a:cubicBezTo>
                  <a:pt x="2346468" y="1110807"/>
                  <a:pt x="2007000" y="797135"/>
                  <a:pt x="1594269" y="797135"/>
                </a:cubicBezTo>
                <a:cubicBezTo>
                  <a:pt x="1181539" y="797135"/>
                  <a:pt x="842071" y="1110807"/>
                  <a:pt x="801250" y="1512768"/>
                </a:cubicBezTo>
                <a:lnTo>
                  <a:pt x="797764" y="1581793"/>
                </a:lnTo>
                <a:lnTo>
                  <a:pt x="797764" y="2465904"/>
                </a:lnTo>
                <a:lnTo>
                  <a:pt x="329587" y="2465904"/>
                </a:lnTo>
                <a:lnTo>
                  <a:pt x="797764" y="3008564"/>
                </a:lnTo>
                <a:lnTo>
                  <a:pt x="797764" y="3159595"/>
                </a:lnTo>
                <a:lnTo>
                  <a:pt x="0" y="3159595"/>
                </a:lnTo>
                <a:lnTo>
                  <a:pt x="0" y="1594270"/>
                </a:lnTo>
                <a:lnTo>
                  <a:pt x="0" y="1581620"/>
                </a:lnTo>
                <a:lnTo>
                  <a:pt x="639" y="1581620"/>
                </a:lnTo>
                <a:lnTo>
                  <a:pt x="8231" y="1431265"/>
                </a:lnTo>
                <a:cubicBezTo>
                  <a:pt x="89874" y="627345"/>
                  <a:pt x="768810" y="0"/>
                  <a:pt x="15942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29167" tIns="608542"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900" dirty="0">
              <a:solidFill>
                <a:schemeClr val="bg1">
                  <a:lumMod val="50000"/>
                </a:schemeClr>
              </a:solidFill>
            </a:endParaRPr>
          </a:p>
        </p:txBody>
      </p:sp>
      <p:sp>
        <p:nvSpPr>
          <p:cNvPr id="71" name="扳手"/>
          <p:cNvSpPr/>
          <p:nvPr/>
        </p:nvSpPr>
        <p:spPr bwMode="auto">
          <a:xfrm>
            <a:off x="4338293" y="3766234"/>
            <a:ext cx="311286" cy="311286"/>
          </a:xfrm>
          <a:custGeom>
            <a:avLst/>
            <a:gdLst>
              <a:gd name="T0" fmla="*/ 1166395 w 3845"/>
              <a:gd name="T1" fmla="*/ 911373 h 3810"/>
              <a:gd name="T2" fmla="*/ 1340582 w 3845"/>
              <a:gd name="T3" fmla="*/ 945561 h 3810"/>
              <a:gd name="T4" fmla="*/ 1800397 w 3845"/>
              <a:gd name="T5" fmla="*/ 485660 h 3810"/>
              <a:gd name="T6" fmla="*/ 1793842 w 3845"/>
              <a:gd name="T7" fmla="*/ 407917 h 3810"/>
              <a:gd name="T8" fmla="*/ 1467476 w 3845"/>
              <a:gd name="T9" fmla="*/ 757292 h 3810"/>
              <a:gd name="T10" fmla="*/ 1159371 w 3845"/>
              <a:gd name="T11" fmla="*/ 701561 h 3810"/>
              <a:gd name="T12" fmla="*/ 1053548 w 3845"/>
              <a:gd name="T13" fmla="*/ 406512 h 3810"/>
              <a:gd name="T14" fmla="*/ 1405199 w 3845"/>
              <a:gd name="T15" fmla="*/ 30442 h 3810"/>
              <a:gd name="T16" fmla="*/ 1340582 w 3845"/>
              <a:gd name="T17" fmla="*/ 25290 h 3810"/>
              <a:gd name="T18" fmla="*/ 880766 w 3845"/>
              <a:gd name="T19" fmla="*/ 485660 h 3810"/>
              <a:gd name="T20" fmla="*/ 919162 w 3845"/>
              <a:gd name="T21" fmla="*/ 669246 h 3810"/>
              <a:gd name="T22" fmla="*/ 480418 w 3845"/>
              <a:gd name="T23" fmla="*/ 1205485 h 3810"/>
              <a:gd name="T24" fmla="*/ 398475 w 3845"/>
              <a:gd name="T25" fmla="*/ 1193309 h 3810"/>
              <a:gd name="T26" fmla="*/ 114720 w 3845"/>
              <a:gd name="T27" fmla="*/ 1477586 h 3810"/>
              <a:gd name="T28" fmla="*/ 398475 w 3845"/>
              <a:gd name="T29" fmla="*/ 1761395 h 3810"/>
              <a:gd name="T30" fmla="*/ 682699 w 3845"/>
              <a:gd name="T31" fmla="*/ 1477586 h 3810"/>
              <a:gd name="T32" fmla="*/ 661628 w 3845"/>
              <a:gd name="T33" fmla="*/ 1370338 h 3810"/>
              <a:gd name="T34" fmla="*/ 1166395 w 3845"/>
              <a:gd name="T35" fmla="*/ 911373 h 3810"/>
              <a:gd name="T36" fmla="*/ 398475 w 3845"/>
              <a:gd name="T37" fmla="*/ 1628389 h 3810"/>
              <a:gd name="T38" fmla="*/ 247701 w 3845"/>
              <a:gd name="T39" fmla="*/ 1477586 h 3810"/>
              <a:gd name="T40" fmla="*/ 398475 w 3845"/>
              <a:gd name="T41" fmla="*/ 1326315 h 3810"/>
              <a:gd name="T42" fmla="*/ 549718 w 3845"/>
              <a:gd name="T43" fmla="*/ 1477586 h 3810"/>
              <a:gd name="T44" fmla="*/ 398475 w 3845"/>
              <a:gd name="T45" fmla="*/ 1628389 h 3810"/>
              <a:gd name="T46" fmla="*/ 426102 w 3845"/>
              <a:gd name="T47" fmla="*/ 554973 h 3810"/>
              <a:gd name="T48" fmla="*/ 694874 w 3845"/>
              <a:gd name="T49" fmla="*/ 830820 h 3810"/>
              <a:gd name="T50" fmla="*/ 824109 w 3845"/>
              <a:gd name="T51" fmla="*/ 701561 h 3810"/>
              <a:gd name="T52" fmla="*/ 554869 w 3845"/>
              <a:gd name="T53" fmla="*/ 425713 h 3810"/>
              <a:gd name="T54" fmla="*/ 619486 w 3845"/>
              <a:gd name="T55" fmla="*/ 361084 h 3810"/>
              <a:gd name="T56" fmla="*/ 258471 w 3845"/>
              <a:gd name="T57" fmla="*/ 0 h 3810"/>
              <a:gd name="T58" fmla="*/ 0 w 3845"/>
              <a:gd name="T59" fmla="*/ 258051 h 3810"/>
              <a:gd name="T60" fmla="*/ 361484 w 3845"/>
              <a:gd name="T61" fmla="*/ 619134 h 3810"/>
              <a:gd name="T62" fmla="*/ 426102 w 3845"/>
              <a:gd name="T63" fmla="*/ 554973 h 3810"/>
              <a:gd name="T64" fmla="*/ 889663 w 3845"/>
              <a:gd name="T65" fmla="*/ 1296342 h 3810"/>
              <a:gd name="T66" fmla="*/ 890131 w 3845"/>
              <a:gd name="T67" fmla="*/ 1296342 h 3810"/>
              <a:gd name="T68" fmla="*/ 889663 w 3845"/>
              <a:gd name="T69" fmla="*/ 1296342 h 3810"/>
              <a:gd name="T70" fmla="*/ 1263321 w 3845"/>
              <a:gd name="T71" fmla="*/ 971788 h 3810"/>
              <a:gd name="T72" fmla="*/ 890131 w 3845"/>
              <a:gd name="T73" fmla="*/ 1296342 h 3810"/>
              <a:gd name="T74" fmla="*/ 1297035 w 3845"/>
              <a:gd name="T75" fmla="*/ 1713157 h 3810"/>
              <a:gd name="T76" fmla="*/ 1555037 w 3845"/>
              <a:gd name="T77" fmla="*/ 1713157 h 3810"/>
              <a:gd name="T78" fmla="*/ 1658519 w 3845"/>
              <a:gd name="T79" fmla="*/ 1610124 h 3810"/>
              <a:gd name="T80" fmla="*/ 1658519 w 3845"/>
              <a:gd name="T81" fmla="*/ 1352073 h 3810"/>
              <a:gd name="T82" fmla="*/ 1263321 w 3845"/>
              <a:gd name="T83" fmla="*/ 971788 h 3810"/>
              <a:gd name="T84" fmla="*/ 1441254 w 3845"/>
              <a:gd name="T85" fmla="*/ 1641970 h 3810"/>
              <a:gd name="T86" fmla="*/ 1376636 w 3845"/>
              <a:gd name="T87" fmla="*/ 1641970 h 3810"/>
              <a:gd name="T88" fmla="*/ 1044652 w 3845"/>
              <a:gd name="T89" fmla="*/ 1310392 h 3810"/>
              <a:gd name="T90" fmla="*/ 1044652 w 3845"/>
              <a:gd name="T91" fmla="*/ 1245293 h 3810"/>
              <a:gd name="T92" fmla="*/ 1109738 w 3845"/>
              <a:gd name="T93" fmla="*/ 1245293 h 3810"/>
              <a:gd name="T94" fmla="*/ 1441254 w 3845"/>
              <a:gd name="T95" fmla="*/ 1577340 h 3810"/>
              <a:gd name="T96" fmla="*/ 1441254 w 3845"/>
              <a:gd name="T97" fmla="*/ 1641970 h 3810"/>
              <a:gd name="T98" fmla="*/ 1587346 w 3845"/>
              <a:gd name="T99" fmla="*/ 1495851 h 3810"/>
              <a:gd name="T100" fmla="*/ 1522260 w 3845"/>
              <a:gd name="T101" fmla="*/ 1495851 h 3810"/>
              <a:gd name="T102" fmla="*/ 1190744 w 3845"/>
              <a:gd name="T103" fmla="*/ 1164272 h 3810"/>
              <a:gd name="T104" fmla="*/ 1190744 w 3845"/>
              <a:gd name="T105" fmla="*/ 1099642 h 3810"/>
              <a:gd name="T106" fmla="*/ 1255830 w 3845"/>
              <a:gd name="T107" fmla="*/ 1099642 h 3810"/>
              <a:gd name="T108" fmla="*/ 1587346 w 3845"/>
              <a:gd name="T109" fmla="*/ 1431221 h 3810"/>
              <a:gd name="T110" fmla="*/ 1587346 w 3845"/>
              <a:gd name="T111" fmla="*/ 1495851 h 38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45" h="3810">
                <a:moveTo>
                  <a:pt x="2491" y="1946"/>
                </a:moveTo>
                <a:cubicBezTo>
                  <a:pt x="2606" y="1993"/>
                  <a:pt x="2731" y="2019"/>
                  <a:pt x="2863" y="2019"/>
                </a:cubicBezTo>
                <a:cubicBezTo>
                  <a:pt x="3405" y="2019"/>
                  <a:pt x="3845" y="1579"/>
                  <a:pt x="3845" y="1037"/>
                </a:cubicBezTo>
                <a:cubicBezTo>
                  <a:pt x="3845" y="980"/>
                  <a:pt x="3840" y="925"/>
                  <a:pt x="3831" y="871"/>
                </a:cubicBezTo>
                <a:cubicBezTo>
                  <a:pt x="3134" y="1617"/>
                  <a:pt x="3134" y="1617"/>
                  <a:pt x="3134" y="1617"/>
                </a:cubicBezTo>
                <a:cubicBezTo>
                  <a:pt x="2476" y="1498"/>
                  <a:pt x="2476" y="1498"/>
                  <a:pt x="2476" y="1498"/>
                </a:cubicBezTo>
                <a:cubicBezTo>
                  <a:pt x="2250" y="868"/>
                  <a:pt x="2250" y="868"/>
                  <a:pt x="2250" y="868"/>
                </a:cubicBezTo>
                <a:cubicBezTo>
                  <a:pt x="3001" y="65"/>
                  <a:pt x="3001" y="65"/>
                  <a:pt x="3001" y="65"/>
                </a:cubicBezTo>
                <a:cubicBezTo>
                  <a:pt x="2956" y="59"/>
                  <a:pt x="2910" y="54"/>
                  <a:pt x="2863" y="54"/>
                </a:cubicBezTo>
                <a:cubicBezTo>
                  <a:pt x="2320" y="54"/>
                  <a:pt x="1881" y="494"/>
                  <a:pt x="1881" y="1037"/>
                </a:cubicBezTo>
                <a:cubicBezTo>
                  <a:pt x="1881" y="1176"/>
                  <a:pt x="1910" y="1309"/>
                  <a:pt x="1963" y="1429"/>
                </a:cubicBezTo>
                <a:cubicBezTo>
                  <a:pt x="1659" y="1963"/>
                  <a:pt x="1205" y="2409"/>
                  <a:pt x="1026" y="2574"/>
                </a:cubicBezTo>
                <a:cubicBezTo>
                  <a:pt x="971" y="2557"/>
                  <a:pt x="912" y="2548"/>
                  <a:pt x="851" y="2548"/>
                </a:cubicBezTo>
                <a:cubicBezTo>
                  <a:pt x="516" y="2548"/>
                  <a:pt x="245" y="2820"/>
                  <a:pt x="245" y="3155"/>
                </a:cubicBezTo>
                <a:cubicBezTo>
                  <a:pt x="245" y="3490"/>
                  <a:pt x="516" y="3761"/>
                  <a:pt x="851" y="3761"/>
                </a:cubicBezTo>
                <a:cubicBezTo>
                  <a:pt x="1186" y="3761"/>
                  <a:pt x="1458" y="3490"/>
                  <a:pt x="1458" y="3155"/>
                </a:cubicBezTo>
                <a:cubicBezTo>
                  <a:pt x="1458" y="3074"/>
                  <a:pt x="1442" y="2997"/>
                  <a:pt x="1413" y="2926"/>
                </a:cubicBezTo>
                <a:cubicBezTo>
                  <a:pt x="1548" y="2747"/>
                  <a:pt x="1914" y="2308"/>
                  <a:pt x="2491" y="1946"/>
                </a:cubicBezTo>
                <a:close/>
                <a:moveTo>
                  <a:pt x="851" y="3477"/>
                </a:moveTo>
                <a:cubicBezTo>
                  <a:pt x="673" y="3477"/>
                  <a:pt x="529" y="3333"/>
                  <a:pt x="529" y="3155"/>
                </a:cubicBezTo>
                <a:cubicBezTo>
                  <a:pt x="529" y="2976"/>
                  <a:pt x="673" y="2832"/>
                  <a:pt x="851" y="2832"/>
                </a:cubicBezTo>
                <a:cubicBezTo>
                  <a:pt x="1029" y="2832"/>
                  <a:pt x="1174" y="2976"/>
                  <a:pt x="1174" y="3155"/>
                </a:cubicBezTo>
                <a:cubicBezTo>
                  <a:pt x="1174" y="3333"/>
                  <a:pt x="1029" y="3477"/>
                  <a:pt x="851" y="3477"/>
                </a:cubicBezTo>
                <a:close/>
                <a:moveTo>
                  <a:pt x="910" y="1185"/>
                </a:moveTo>
                <a:cubicBezTo>
                  <a:pt x="1484" y="1774"/>
                  <a:pt x="1484" y="1774"/>
                  <a:pt x="1484" y="1774"/>
                </a:cubicBezTo>
                <a:cubicBezTo>
                  <a:pt x="1760" y="1498"/>
                  <a:pt x="1760" y="1498"/>
                  <a:pt x="1760" y="1498"/>
                </a:cubicBezTo>
                <a:cubicBezTo>
                  <a:pt x="1185" y="909"/>
                  <a:pt x="1185" y="909"/>
                  <a:pt x="1185" y="909"/>
                </a:cubicBezTo>
                <a:cubicBezTo>
                  <a:pt x="1323" y="771"/>
                  <a:pt x="1323" y="771"/>
                  <a:pt x="1323" y="771"/>
                </a:cubicBezTo>
                <a:cubicBezTo>
                  <a:pt x="552" y="0"/>
                  <a:pt x="552" y="0"/>
                  <a:pt x="552" y="0"/>
                </a:cubicBezTo>
                <a:cubicBezTo>
                  <a:pt x="0" y="551"/>
                  <a:pt x="0" y="551"/>
                  <a:pt x="0" y="551"/>
                </a:cubicBezTo>
                <a:cubicBezTo>
                  <a:pt x="772" y="1322"/>
                  <a:pt x="772" y="1322"/>
                  <a:pt x="772" y="1322"/>
                </a:cubicBezTo>
                <a:lnTo>
                  <a:pt x="910" y="1185"/>
                </a:lnTo>
                <a:close/>
                <a:moveTo>
                  <a:pt x="1900" y="2768"/>
                </a:moveTo>
                <a:cubicBezTo>
                  <a:pt x="1900" y="2768"/>
                  <a:pt x="1901" y="2768"/>
                  <a:pt x="1901" y="2768"/>
                </a:cubicBezTo>
                <a:cubicBezTo>
                  <a:pt x="1900" y="2767"/>
                  <a:pt x="1900" y="2768"/>
                  <a:pt x="1900" y="2768"/>
                </a:cubicBezTo>
                <a:close/>
                <a:moveTo>
                  <a:pt x="2698" y="2075"/>
                </a:moveTo>
                <a:cubicBezTo>
                  <a:pt x="2698" y="2075"/>
                  <a:pt x="2225" y="2203"/>
                  <a:pt x="1901" y="2768"/>
                </a:cubicBezTo>
                <a:cubicBezTo>
                  <a:pt x="1926" y="2776"/>
                  <a:pt x="2770" y="3658"/>
                  <a:pt x="2770" y="3658"/>
                </a:cubicBezTo>
                <a:cubicBezTo>
                  <a:pt x="2923" y="3810"/>
                  <a:pt x="3169" y="3810"/>
                  <a:pt x="3321" y="3658"/>
                </a:cubicBezTo>
                <a:cubicBezTo>
                  <a:pt x="3542" y="3438"/>
                  <a:pt x="3542" y="3438"/>
                  <a:pt x="3542" y="3438"/>
                </a:cubicBezTo>
                <a:cubicBezTo>
                  <a:pt x="3694" y="3285"/>
                  <a:pt x="3694" y="3039"/>
                  <a:pt x="3542" y="2887"/>
                </a:cubicBezTo>
                <a:lnTo>
                  <a:pt x="2698" y="2075"/>
                </a:lnTo>
                <a:close/>
                <a:moveTo>
                  <a:pt x="3078" y="3506"/>
                </a:moveTo>
                <a:cubicBezTo>
                  <a:pt x="3040" y="3544"/>
                  <a:pt x="2978" y="3544"/>
                  <a:pt x="2940" y="3506"/>
                </a:cubicBezTo>
                <a:cubicBezTo>
                  <a:pt x="2231" y="2798"/>
                  <a:pt x="2231" y="2798"/>
                  <a:pt x="2231" y="2798"/>
                </a:cubicBezTo>
                <a:cubicBezTo>
                  <a:pt x="2193" y="2760"/>
                  <a:pt x="2193" y="2698"/>
                  <a:pt x="2231" y="2659"/>
                </a:cubicBezTo>
                <a:cubicBezTo>
                  <a:pt x="2270" y="2621"/>
                  <a:pt x="2332" y="2621"/>
                  <a:pt x="2370" y="2659"/>
                </a:cubicBezTo>
                <a:cubicBezTo>
                  <a:pt x="3078" y="3368"/>
                  <a:pt x="3078" y="3368"/>
                  <a:pt x="3078" y="3368"/>
                </a:cubicBezTo>
                <a:cubicBezTo>
                  <a:pt x="3116" y="3406"/>
                  <a:pt x="3116" y="3468"/>
                  <a:pt x="3078" y="3506"/>
                </a:cubicBezTo>
                <a:close/>
                <a:moveTo>
                  <a:pt x="3390" y="3194"/>
                </a:moveTo>
                <a:cubicBezTo>
                  <a:pt x="3352" y="3233"/>
                  <a:pt x="3290" y="3233"/>
                  <a:pt x="3251" y="3194"/>
                </a:cubicBezTo>
                <a:cubicBezTo>
                  <a:pt x="2543" y="2486"/>
                  <a:pt x="2543" y="2486"/>
                  <a:pt x="2543" y="2486"/>
                </a:cubicBezTo>
                <a:cubicBezTo>
                  <a:pt x="2505" y="2448"/>
                  <a:pt x="2505" y="2386"/>
                  <a:pt x="2543" y="2348"/>
                </a:cubicBezTo>
                <a:cubicBezTo>
                  <a:pt x="2581" y="2309"/>
                  <a:pt x="2643" y="2309"/>
                  <a:pt x="2682" y="2348"/>
                </a:cubicBezTo>
                <a:cubicBezTo>
                  <a:pt x="3390" y="3056"/>
                  <a:pt x="3390" y="3056"/>
                  <a:pt x="3390" y="3056"/>
                </a:cubicBezTo>
                <a:cubicBezTo>
                  <a:pt x="3428" y="3094"/>
                  <a:pt x="3428" y="3156"/>
                  <a:pt x="3390" y="319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900">
              <a:solidFill>
                <a:schemeClr val="bg1">
                  <a:lumMod val="50000"/>
                </a:schemeClr>
              </a:solidFill>
            </a:endParaRPr>
          </a:p>
        </p:txBody>
      </p:sp>
      <p:sp>
        <p:nvSpPr>
          <p:cNvPr id="72" name="文本框 20"/>
          <p:cNvSpPr txBox="1"/>
          <p:nvPr/>
        </p:nvSpPr>
        <p:spPr>
          <a:xfrm flipH="1">
            <a:off x="3317629" y="2845443"/>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
        <p:nvSpPr>
          <p:cNvPr id="73" name="文本框 20"/>
          <p:cNvSpPr txBox="1"/>
          <p:nvPr/>
        </p:nvSpPr>
        <p:spPr>
          <a:xfrm flipH="1">
            <a:off x="3325563" y="1943320"/>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
        <p:nvSpPr>
          <p:cNvPr id="74" name="文本框 20"/>
          <p:cNvSpPr txBox="1"/>
          <p:nvPr/>
        </p:nvSpPr>
        <p:spPr>
          <a:xfrm flipH="1">
            <a:off x="3317629" y="3702763"/>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
        <p:nvSpPr>
          <p:cNvPr id="75" name="文本框 20"/>
          <p:cNvSpPr txBox="1"/>
          <p:nvPr/>
        </p:nvSpPr>
        <p:spPr>
          <a:xfrm flipH="1">
            <a:off x="4877793" y="2856644"/>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
        <p:nvSpPr>
          <p:cNvPr id="76" name="文本框 20"/>
          <p:cNvSpPr txBox="1"/>
          <p:nvPr/>
        </p:nvSpPr>
        <p:spPr>
          <a:xfrm flipH="1">
            <a:off x="4885727" y="1954521"/>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
        <p:nvSpPr>
          <p:cNvPr id="77" name="文本框 20"/>
          <p:cNvSpPr txBox="1"/>
          <p:nvPr/>
        </p:nvSpPr>
        <p:spPr>
          <a:xfrm flipH="1">
            <a:off x="4877793" y="3713963"/>
            <a:ext cx="791049" cy="430887"/>
          </a:xfrm>
          <a:prstGeom prst="rect">
            <a:avLst/>
          </a:prstGeom>
          <a:noFill/>
          <a:ln w="9525">
            <a:noFill/>
            <a:miter/>
          </a:ln>
          <a:effectLst>
            <a:outerShdw sx="999" sy="999" algn="ctr" rotWithShape="0">
              <a:srgbClr val="000000"/>
            </a:outerShdw>
          </a:effectLst>
        </p:spPr>
        <p:txBody>
          <a:bodyPr wrap="square" anchor="t">
            <a:spAutoFit/>
          </a:bodyPr>
          <a:lstStyle/>
          <a:p>
            <a:pPr lvl="0" algn="ctr"/>
            <a:r>
              <a:rPr lang="en-US" altLang="zh-CN" sz="1100">
                <a:solidFill>
                  <a:schemeClr val="bg1">
                    <a:lumMod val="50000"/>
                  </a:schemeClr>
                </a:solidFill>
                <a:latin typeface="微软雅黑" panose="020B0503020204020204" pitchFamily="34" charset="-122"/>
                <a:ea typeface="微软雅黑" panose="020B0503020204020204" pitchFamily="34" charset="-122"/>
                <a:sym typeface="Arial" panose="020B0604020202020204" pitchFamily="34" charset="0"/>
              </a:rPr>
              <a:t>KEY WORDS </a:t>
            </a:r>
          </a:p>
        </p:txBody>
      </p:sp>
    </p:spTree>
  </p:cSld>
  <p:clrMapOvr>
    <a:masterClrMapping/>
  </p:clrMapOvr>
  <mc:AlternateContent xmlns:mc="http://schemas.openxmlformats.org/markup-compatibility/2006" xmlns:p14="http://schemas.microsoft.com/office/powerpoint/2010/main">
    <mc:Choice Requires="p14">
      <p:transition spd="slow" p14:dur="1500" advClick="0" advTm="1729">
        <p:wipe/>
      </p:transition>
    </mc:Choice>
    <mc:Fallback xmlns="">
      <p:transition spd="slow" advClick="0" advTm="1729">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p:cNvGrpSpPr/>
          <p:nvPr/>
        </p:nvGrpSpPr>
        <p:grpSpPr>
          <a:xfrm>
            <a:off x="3606984" y="1795464"/>
            <a:ext cx="928511" cy="1141413"/>
            <a:chOff x="3606801" y="1795463"/>
            <a:chExt cx="928688" cy="1141413"/>
          </a:xfrm>
        </p:grpSpPr>
        <p:sp>
          <p:nvSpPr>
            <p:cNvPr id="6152" name="Freeform 8"/>
            <p:cNvSpPr/>
            <p:nvPr/>
          </p:nvSpPr>
          <p:spPr bwMode="auto">
            <a:xfrm>
              <a:off x="3606801" y="1795463"/>
              <a:ext cx="928688" cy="1141413"/>
            </a:xfrm>
            <a:custGeom>
              <a:avLst/>
              <a:gdLst/>
              <a:ahLst/>
              <a:cxnLst>
                <a:cxn ang="0">
                  <a:pos x="3" y="110"/>
                </a:cxn>
                <a:cxn ang="0">
                  <a:pos x="247" y="0"/>
                </a:cxn>
                <a:cxn ang="0">
                  <a:pos x="247" y="303"/>
                </a:cxn>
                <a:cxn ang="0">
                  <a:pos x="21" y="303"/>
                </a:cxn>
                <a:cxn ang="0">
                  <a:pos x="3" y="110"/>
                </a:cxn>
              </a:cxnLst>
              <a:rect l="0" t="0" r="r" b="b"/>
              <a:pathLst>
                <a:path w="247" h="303">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chemeClr val="accent1"/>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9"/>
            <p:cNvSpPr>
              <a:spLocks noEditPoints="1"/>
            </p:cNvSpPr>
            <p:nvPr/>
          </p:nvSpPr>
          <p:spPr bwMode="auto">
            <a:xfrm>
              <a:off x="3962400" y="2350968"/>
              <a:ext cx="275623" cy="307615"/>
            </a:xfrm>
            <a:custGeom>
              <a:avLst/>
              <a:gdLst/>
              <a:ahLst/>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l="0" t="0" r="r" b="b"/>
              <a:pathLst>
                <a:path w="428" h="47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50"/>
          <p:cNvGrpSpPr/>
          <p:nvPr/>
        </p:nvGrpSpPr>
        <p:grpSpPr>
          <a:xfrm>
            <a:off x="4595809" y="1792287"/>
            <a:ext cx="926924" cy="1144589"/>
            <a:chOff x="4595813" y="1792288"/>
            <a:chExt cx="927100" cy="1144588"/>
          </a:xfrm>
        </p:grpSpPr>
        <p:sp>
          <p:nvSpPr>
            <p:cNvPr id="6153" name="Freeform 9"/>
            <p:cNvSpPr/>
            <p:nvPr/>
          </p:nvSpPr>
          <p:spPr bwMode="auto">
            <a:xfrm>
              <a:off x="4595813" y="1792288"/>
              <a:ext cx="927100" cy="1144588"/>
            </a:xfrm>
            <a:custGeom>
              <a:avLst/>
              <a:gdLst/>
              <a:ahLst/>
              <a:cxnLst>
                <a:cxn ang="0">
                  <a:pos x="220" y="304"/>
                </a:cxn>
                <a:cxn ang="0">
                  <a:pos x="0" y="304"/>
                </a:cxn>
                <a:cxn ang="0">
                  <a:pos x="0" y="0"/>
                </a:cxn>
                <a:cxn ang="0">
                  <a:pos x="246" y="111"/>
                </a:cxn>
                <a:cxn ang="0">
                  <a:pos x="220" y="304"/>
                </a:cxn>
              </a:cxnLst>
              <a:rect l="0" t="0" r="r" b="b"/>
              <a:pathLst>
                <a:path w="246" h="304">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chemeClr val="accent2"/>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00"/>
            <p:cNvSpPr>
              <a:spLocks noEditPoints="1"/>
            </p:cNvSpPr>
            <p:nvPr/>
          </p:nvSpPr>
          <p:spPr bwMode="auto">
            <a:xfrm>
              <a:off x="4800600" y="2355899"/>
              <a:ext cx="323697" cy="310304"/>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51"/>
          <p:cNvGrpSpPr/>
          <p:nvPr/>
        </p:nvGrpSpPr>
        <p:grpSpPr>
          <a:xfrm>
            <a:off x="3703804" y="3000376"/>
            <a:ext cx="831692" cy="1023938"/>
            <a:chOff x="3703638" y="3000375"/>
            <a:chExt cx="831850" cy="1023938"/>
          </a:xfrm>
        </p:grpSpPr>
        <p:sp>
          <p:nvSpPr>
            <p:cNvPr id="6155" name="Freeform 11"/>
            <p:cNvSpPr/>
            <p:nvPr/>
          </p:nvSpPr>
          <p:spPr bwMode="auto">
            <a:xfrm>
              <a:off x="3703638" y="3000375"/>
              <a:ext cx="831850" cy="1023938"/>
            </a:xfrm>
            <a:custGeom>
              <a:avLst/>
              <a:gdLst/>
              <a:ahLst/>
              <a:cxnLst>
                <a:cxn ang="0">
                  <a:pos x="221" y="0"/>
                </a:cxn>
                <a:cxn ang="0">
                  <a:pos x="221" y="272"/>
                </a:cxn>
                <a:cxn ang="0">
                  <a:pos x="0" y="0"/>
                </a:cxn>
                <a:cxn ang="0">
                  <a:pos x="221" y="0"/>
                </a:cxn>
              </a:cxnLst>
              <a:rect l="0" t="0" r="r" b="b"/>
              <a:pathLst>
                <a:path w="221" h="272">
                  <a:moveTo>
                    <a:pt x="221" y="0"/>
                  </a:moveTo>
                  <a:cubicBezTo>
                    <a:pt x="221" y="272"/>
                    <a:pt x="221" y="272"/>
                    <a:pt x="221" y="272"/>
                  </a:cubicBezTo>
                  <a:cubicBezTo>
                    <a:pt x="108" y="207"/>
                    <a:pt x="34" y="116"/>
                    <a:pt x="0" y="0"/>
                  </a:cubicBezTo>
                  <a:lnTo>
                    <a:pt x="221" y="0"/>
                  </a:lnTo>
                  <a:close/>
                </a:path>
              </a:pathLst>
            </a:custGeom>
            <a:solidFill>
              <a:schemeClr val="accent4"/>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31"/>
            <p:cNvSpPr/>
            <p:nvPr/>
          </p:nvSpPr>
          <p:spPr bwMode="auto">
            <a:xfrm>
              <a:off x="4077352" y="3159042"/>
              <a:ext cx="321341" cy="326210"/>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52"/>
          <p:cNvGrpSpPr/>
          <p:nvPr/>
        </p:nvGrpSpPr>
        <p:grpSpPr>
          <a:xfrm>
            <a:off x="4595808" y="3000375"/>
            <a:ext cx="814234" cy="1028700"/>
            <a:chOff x="4595813" y="3000375"/>
            <a:chExt cx="814388" cy="1028700"/>
          </a:xfrm>
        </p:grpSpPr>
        <p:sp>
          <p:nvSpPr>
            <p:cNvPr id="6154" name="Freeform 10"/>
            <p:cNvSpPr/>
            <p:nvPr/>
          </p:nvSpPr>
          <p:spPr bwMode="auto">
            <a:xfrm>
              <a:off x="4595813" y="3000375"/>
              <a:ext cx="814388" cy="1028700"/>
            </a:xfrm>
            <a:custGeom>
              <a:avLst/>
              <a:gdLst/>
              <a:ahLst/>
              <a:cxnLst>
                <a:cxn ang="0">
                  <a:pos x="0" y="0"/>
                </a:cxn>
                <a:cxn ang="0">
                  <a:pos x="216" y="0"/>
                </a:cxn>
                <a:cxn ang="0">
                  <a:pos x="0" y="273"/>
                </a:cxn>
                <a:cxn ang="0">
                  <a:pos x="0" y="0"/>
                </a:cxn>
              </a:cxnLst>
              <a:rect l="0" t="0" r="r" b="b"/>
              <a:pathLst>
                <a:path w="216" h="273">
                  <a:moveTo>
                    <a:pt x="0" y="0"/>
                  </a:moveTo>
                  <a:cubicBezTo>
                    <a:pt x="216" y="0"/>
                    <a:pt x="216" y="0"/>
                    <a:pt x="216" y="0"/>
                  </a:cubicBezTo>
                  <a:cubicBezTo>
                    <a:pt x="178" y="134"/>
                    <a:pt x="106" y="225"/>
                    <a:pt x="0" y="273"/>
                  </a:cubicBezTo>
                  <a:lnTo>
                    <a:pt x="0" y="0"/>
                  </a:lnTo>
                  <a:close/>
                </a:path>
              </a:pathLst>
            </a:custGeom>
            <a:solidFill>
              <a:schemeClr val="accent3"/>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62"/>
            <p:cNvSpPr>
              <a:spLocks noEditPoints="1"/>
            </p:cNvSpPr>
            <p:nvPr/>
          </p:nvSpPr>
          <p:spPr bwMode="auto">
            <a:xfrm>
              <a:off x="4737209" y="3175053"/>
              <a:ext cx="330417" cy="333059"/>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128540" tIns="64270" rIns="128540" bIns="64270" numCol="1" anchor="t" anchorCtr="0" compatLnSpc="1"/>
            <a:lstStyle/>
            <a:p>
              <a:pPr>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7"/>
          <p:cNvGrpSpPr/>
          <p:nvPr/>
        </p:nvGrpSpPr>
        <p:grpSpPr>
          <a:xfrm>
            <a:off x="1152946" y="1492540"/>
            <a:ext cx="1510215" cy="534954"/>
            <a:chOff x="844734" y="1945882"/>
            <a:chExt cx="2287091" cy="406796"/>
          </a:xfrm>
        </p:grpSpPr>
        <p:sp>
          <p:nvSpPr>
            <p:cNvPr id="26" name="Footer Text"/>
            <p:cNvSpPr txBox="1"/>
            <p:nvPr/>
          </p:nvSpPr>
          <p:spPr>
            <a:xfrm>
              <a:off x="844734" y="2099989"/>
              <a:ext cx="2287091" cy="252689"/>
            </a:xfrm>
            <a:prstGeom prst="rect">
              <a:avLst/>
            </a:prstGeom>
            <a:noFill/>
          </p:spPr>
          <p:txBody>
            <a:bodyPr wrap="square" lIns="0" tIns="0" rIns="0" bIns="0" rtlCol="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1772782" y="1945882"/>
              <a:ext cx="1359043" cy="140383"/>
            </a:xfrm>
            <a:prstGeom prst="rect">
              <a:avLst/>
            </a:prstGeom>
            <a:noFill/>
          </p:spPr>
          <p:txBody>
            <a:bodyPr wrap="none" lIns="0" tIns="0" rIns="0" bIns="0" rtlCol="0" anchor="ctr">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32"/>
          <p:cNvGrpSpPr/>
          <p:nvPr/>
        </p:nvGrpSpPr>
        <p:grpSpPr>
          <a:xfrm>
            <a:off x="1266395" y="3528711"/>
            <a:ext cx="1510215" cy="545035"/>
            <a:chOff x="844734" y="1951756"/>
            <a:chExt cx="2287091" cy="379764"/>
          </a:xfrm>
        </p:grpSpPr>
        <p:sp>
          <p:nvSpPr>
            <p:cNvPr id="29" name="Footer Text"/>
            <p:cNvSpPr txBox="1"/>
            <p:nvPr/>
          </p:nvSpPr>
          <p:spPr>
            <a:xfrm>
              <a:off x="844734" y="2099986"/>
              <a:ext cx="2287091" cy="231534"/>
            </a:xfrm>
            <a:prstGeom prst="rect">
              <a:avLst/>
            </a:prstGeom>
            <a:noFill/>
          </p:spPr>
          <p:txBody>
            <a:bodyPr wrap="square" lIns="0" tIns="0" rIns="0" bIns="0" rtlCol="0">
              <a:spAutoFit/>
            </a:bodyPr>
            <a:lstStyle/>
            <a:p>
              <a:pPr algn="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1772782" y="1951756"/>
              <a:ext cx="1359043" cy="128630"/>
            </a:xfrm>
            <a:prstGeom prst="rect">
              <a:avLst/>
            </a:prstGeom>
            <a:noFill/>
          </p:spPr>
          <p:txBody>
            <a:bodyPr wrap="none" lIns="0" tIns="0" rIns="0" bIns="0" rtlCol="0" anchor="ctr">
              <a:spAutoFit/>
            </a:bodyPr>
            <a:lstStyle/>
            <a:p>
              <a:pPr algn="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38"/>
          <p:cNvGrpSpPr/>
          <p:nvPr/>
        </p:nvGrpSpPr>
        <p:grpSpPr>
          <a:xfrm>
            <a:off x="6407168" y="1471852"/>
            <a:ext cx="1510215" cy="508517"/>
            <a:chOff x="844734" y="1923763"/>
            <a:chExt cx="2287091" cy="508517"/>
          </a:xfrm>
        </p:grpSpPr>
        <p:sp>
          <p:nvSpPr>
            <p:cNvPr id="32" name="Footer Text"/>
            <p:cNvSpPr txBox="1"/>
            <p:nvPr/>
          </p:nvSpPr>
          <p:spPr>
            <a:xfrm>
              <a:off x="844734" y="2099983"/>
              <a:ext cx="2287091" cy="332297"/>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844734" y="1923763"/>
              <a:ext cx="1359043" cy="184609"/>
            </a:xfrm>
            <a:prstGeom prst="rect">
              <a:avLst/>
            </a:prstGeom>
            <a:noFill/>
          </p:spPr>
          <p:txBody>
            <a:bodyPr wrap="none" lIns="0" tIns="0" rIns="0" bIns="0" rtlCol="0" anchor="ctr">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4"/>
          <p:cNvGrpSpPr/>
          <p:nvPr/>
        </p:nvGrpSpPr>
        <p:grpSpPr>
          <a:xfrm>
            <a:off x="6254797" y="3528721"/>
            <a:ext cx="1510215" cy="545031"/>
            <a:chOff x="844734" y="1951757"/>
            <a:chExt cx="2287091" cy="379760"/>
          </a:xfrm>
        </p:grpSpPr>
        <p:sp>
          <p:nvSpPr>
            <p:cNvPr id="35" name="Footer Text"/>
            <p:cNvSpPr txBox="1"/>
            <p:nvPr/>
          </p:nvSpPr>
          <p:spPr>
            <a:xfrm>
              <a:off x="844734" y="2099984"/>
              <a:ext cx="2287091" cy="231533"/>
            </a:xfrm>
            <a:prstGeom prst="rect">
              <a:avLst/>
            </a:prstGeom>
            <a:noFill/>
          </p:spPr>
          <p:txBody>
            <a:bodyPr wrap="square" lIns="0" tIns="0" rIns="0" bIns="0" rtlCol="0">
              <a:spAutoFit/>
            </a:bodyPr>
            <a:lstStyle/>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844734" y="1951757"/>
              <a:ext cx="1359043" cy="128630"/>
            </a:xfrm>
            <a:prstGeom prst="rect">
              <a:avLst/>
            </a:prstGeom>
            <a:noFill/>
          </p:spPr>
          <p:txBody>
            <a:bodyPr wrap="none" lIns="0" tIns="0" rIns="0" bIns="0" rtlCol="0" anchor="ctr">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Group 81"/>
          <p:cNvGrpSpPr/>
          <p:nvPr/>
        </p:nvGrpSpPr>
        <p:grpSpPr>
          <a:xfrm flipV="1">
            <a:off x="2919065" y="3688022"/>
            <a:ext cx="1118711" cy="219347"/>
            <a:chOff x="2712812" y="1457456"/>
            <a:chExt cx="1118923" cy="223062"/>
          </a:xfrm>
        </p:grpSpPr>
        <p:cxnSp>
          <p:nvCxnSpPr>
            <p:cNvPr id="38" name="Straight Connector 37"/>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2712812" y="1457456"/>
              <a:ext cx="879870" cy="1615"/>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H="1" flipV="1">
            <a:off x="5044695" y="3688816"/>
            <a:ext cx="1061114" cy="217759"/>
            <a:chOff x="2770419" y="1459071"/>
            <a:chExt cx="1061316" cy="221447"/>
          </a:xfrm>
        </p:grpSpPr>
        <p:cxnSp>
          <p:nvCxnSpPr>
            <p:cNvPr id="41" name="Straight Connector 40"/>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0419" y="1459071"/>
              <a:ext cx="822263" cy="2"/>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2819733" y="1867729"/>
            <a:ext cx="1118711" cy="219347"/>
            <a:chOff x="2712812" y="1457456"/>
            <a:chExt cx="1118923" cy="223062"/>
          </a:xfrm>
        </p:grpSpPr>
        <p:cxnSp>
          <p:nvCxnSpPr>
            <p:cNvPr id="44" name="Straight Connector 43"/>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0800000" flipV="1">
              <a:off x="2712812" y="1457456"/>
              <a:ext cx="879870" cy="1615"/>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81"/>
          <p:cNvGrpSpPr/>
          <p:nvPr/>
        </p:nvGrpSpPr>
        <p:grpSpPr>
          <a:xfrm flipH="1">
            <a:off x="5203530" y="1868523"/>
            <a:ext cx="1061114" cy="217759"/>
            <a:chOff x="2770419" y="1459071"/>
            <a:chExt cx="1061316" cy="221447"/>
          </a:xfrm>
        </p:grpSpPr>
        <p:cxnSp>
          <p:nvCxnSpPr>
            <p:cNvPr id="47" name="Straight Connector 46"/>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770419" y="1459071"/>
              <a:ext cx="822263" cy="2"/>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5000">
        <p:wipe/>
      </p:transition>
    </mc:Choice>
    <mc:Fallback xmlns="">
      <p:transition spd="slow" advClick="0"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right)">
                                      <p:cBhvr>
                                        <p:cTn id="13" dur="500"/>
                                        <p:tgtEl>
                                          <p:spTgt spid="1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right)">
                                      <p:cBhvr>
                                        <p:cTn id="45" dur="500"/>
                                        <p:tgtEl>
                                          <p:spTgt spid="7"/>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8" y="2382441"/>
            <a:ext cx="9142766" cy="756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6" rIns="68573" bIns="34286" rtlCol="0" anchor="ctr"/>
          <a:lstStyle/>
          <a:p>
            <a:pPr algn="ctr"/>
            <a:endParaRPr lang="zh-CN" altLang="en-US" sz="1800">
              <a:latin typeface="Calibri" panose="020F0502020204030204" pitchFamily="34" charset="0"/>
              <a:ea typeface="微软雅黑" panose="020B0503020204020204" pitchFamily="34"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7662" y="1410892"/>
            <a:ext cx="2257461" cy="150504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0774" y="1410891"/>
            <a:ext cx="2257524" cy="1504952"/>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895" y="1410891"/>
            <a:ext cx="2257120" cy="1504951"/>
          </a:xfrm>
          <a:prstGeom prst="rect">
            <a:avLst/>
          </a:prstGeom>
        </p:spPr>
      </p:pic>
      <p:grpSp>
        <p:nvGrpSpPr>
          <p:cNvPr id="6" name="组合 5"/>
          <p:cNvGrpSpPr/>
          <p:nvPr/>
        </p:nvGrpSpPr>
        <p:grpSpPr>
          <a:xfrm>
            <a:off x="1132579" y="3320146"/>
            <a:ext cx="1646412" cy="844644"/>
            <a:chOff x="1509486" y="4426856"/>
            <a:chExt cx="2195512" cy="1126192"/>
          </a:xfrm>
        </p:grpSpPr>
        <p:sp>
          <p:nvSpPr>
            <p:cNvPr id="7" name="文本框 11"/>
            <p:cNvSpPr txBox="1"/>
            <p:nvPr/>
          </p:nvSpPr>
          <p:spPr>
            <a:xfrm>
              <a:off x="1509486"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8" name="矩形 7"/>
            <p:cNvSpPr/>
            <p:nvPr/>
          </p:nvSpPr>
          <p:spPr>
            <a:xfrm>
              <a:off x="1509486"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9" name="组合 8"/>
          <p:cNvGrpSpPr/>
          <p:nvPr/>
        </p:nvGrpSpPr>
        <p:grpSpPr>
          <a:xfrm>
            <a:off x="3761124" y="3320146"/>
            <a:ext cx="1646412" cy="844644"/>
            <a:chOff x="5014687" y="4426856"/>
            <a:chExt cx="2195512" cy="1126192"/>
          </a:xfrm>
        </p:grpSpPr>
        <p:sp>
          <p:nvSpPr>
            <p:cNvPr id="10" name="文本框 12"/>
            <p:cNvSpPr txBox="1"/>
            <p:nvPr/>
          </p:nvSpPr>
          <p:spPr>
            <a:xfrm>
              <a:off x="5014687"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1" name="矩形 10"/>
            <p:cNvSpPr/>
            <p:nvPr/>
          </p:nvSpPr>
          <p:spPr>
            <a:xfrm>
              <a:off x="5014687"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grpSp>
        <p:nvGrpSpPr>
          <p:cNvPr id="12" name="组合 11"/>
          <p:cNvGrpSpPr/>
          <p:nvPr/>
        </p:nvGrpSpPr>
        <p:grpSpPr>
          <a:xfrm>
            <a:off x="6348660" y="3320146"/>
            <a:ext cx="1646412" cy="844644"/>
            <a:chOff x="8465198" y="4426856"/>
            <a:chExt cx="2195512" cy="1126192"/>
          </a:xfrm>
        </p:grpSpPr>
        <p:sp>
          <p:nvSpPr>
            <p:cNvPr id="13" name="文本框 13"/>
            <p:cNvSpPr txBox="1"/>
            <p:nvPr/>
          </p:nvSpPr>
          <p:spPr>
            <a:xfrm>
              <a:off x="8465198" y="4426856"/>
              <a:ext cx="2162628" cy="369218"/>
            </a:xfrm>
            <a:prstGeom prst="rect">
              <a:avLst/>
            </a:prstGeom>
            <a:noFill/>
          </p:spPr>
          <p:txBody>
            <a:bodyPr wrap="square" rtlCol="0">
              <a:spAutoFit/>
            </a:bodyPr>
            <a:lstStyle/>
            <a:p>
              <a:pPr algn="ctr"/>
              <a:r>
                <a:rPr lang="zh-CN" altLang="en-US" sz="1200" b="1" dirty="0">
                  <a:solidFill>
                    <a:schemeClr val="bg1">
                      <a:lumMod val="50000"/>
                    </a:schemeClr>
                  </a:solidFill>
                  <a:latin typeface="微软雅黑" panose="020B0503020204020204" pitchFamily="34" charset="-122"/>
                  <a:ea typeface="微软雅黑" panose="020B0503020204020204" pitchFamily="34" charset="-122"/>
                </a:rPr>
                <a:t>单击添加标题</a:t>
              </a:r>
            </a:p>
          </p:txBody>
        </p:sp>
        <p:sp>
          <p:nvSpPr>
            <p:cNvPr id="14" name="矩形 13"/>
            <p:cNvSpPr/>
            <p:nvPr/>
          </p:nvSpPr>
          <p:spPr>
            <a:xfrm>
              <a:off x="8465198" y="4868712"/>
              <a:ext cx="2195512" cy="684336"/>
            </a:xfrm>
            <a:prstGeom prst="rect">
              <a:avLst/>
            </a:prstGeom>
          </p:spPr>
          <p:txBody>
            <a:bodyPr wrap="square">
              <a:spAutoFit/>
            </a:bodyPr>
            <a:lstStyle/>
            <a:p>
              <a:pPr algn="ctr">
                <a:lnSpc>
                  <a:spcPct val="114000"/>
                </a:lnSpc>
              </a:pPr>
              <a:r>
                <a:rPr lang="zh-CN" altLang="en-US" sz="800" dirty="0">
                  <a:solidFill>
                    <a:schemeClr val="bg1">
                      <a:lumMod val="50000"/>
                    </a:schemeClr>
                  </a:solidFill>
                  <a:ea typeface="微软雅黑" panose="020B0503020204020204" pitchFamily="34" charset="-122"/>
                </a:rPr>
                <a:t>您的内容打在这里，或者通过复制您的文本后，在此框中选择粘贴，并选择只保留文字。</a:t>
              </a:r>
              <a:endParaRPr lang="en-US" altLang="zh-CN" sz="800" dirty="0">
                <a:solidFill>
                  <a:schemeClr val="bg1">
                    <a:lumMod val="50000"/>
                  </a:schemeClr>
                </a:solidFill>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wipe/>
      </p:transition>
    </mc:Choice>
    <mc:Fallback xmlns="">
      <p:transition spd="slow" advClick="0" advTm="5000">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300" fill="hold"/>
                                        <p:tgtEl>
                                          <p:spTgt spid="5"/>
                                        </p:tgtEl>
                                        <p:attrNameLst>
                                          <p:attrName>ppt_x</p:attrName>
                                        </p:attrNameLst>
                                      </p:cBhvr>
                                      <p:tavLst>
                                        <p:tav tm="0">
                                          <p:val>
                                            <p:strVal val="#ppt_x"/>
                                          </p:val>
                                        </p:tav>
                                        <p:tav tm="100000">
                                          <p:val>
                                            <p:strVal val="#ppt_x"/>
                                          </p:val>
                                        </p:tav>
                                      </p:tavLst>
                                    </p:anim>
                                    <p:anim calcmode="lin" valueType="num">
                                      <p:cBhvr additive="base">
                                        <p:cTn id="12" dur="3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300" fill="hold"/>
                                        <p:tgtEl>
                                          <p:spTgt spid="3"/>
                                        </p:tgtEl>
                                        <p:attrNameLst>
                                          <p:attrName>ppt_x</p:attrName>
                                        </p:attrNameLst>
                                      </p:cBhvr>
                                      <p:tavLst>
                                        <p:tav tm="0">
                                          <p:val>
                                            <p:strVal val="#ppt_x"/>
                                          </p:val>
                                        </p:tav>
                                        <p:tav tm="100000">
                                          <p:val>
                                            <p:strVal val="#ppt_x"/>
                                          </p:val>
                                        </p:tav>
                                      </p:tavLst>
                                    </p:anim>
                                    <p:anim calcmode="lin" valueType="num">
                                      <p:cBhvr additive="base">
                                        <p:cTn id="17" dur="3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300" fill="hold"/>
                                        <p:tgtEl>
                                          <p:spTgt spid="4"/>
                                        </p:tgtEl>
                                        <p:attrNameLst>
                                          <p:attrName>ppt_x</p:attrName>
                                        </p:attrNameLst>
                                      </p:cBhvr>
                                      <p:tavLst>
                                        <p:tav tm="0">
                                          <p:val>
                                            <p:strVal val="#ppt_x"/>
                                          </p:val>
                                        </p:tav>
                                        <p:tav tm="100000">
                                          <p:val>
                                            <p:strVal val="#ppt_x"/>
                                          </p:val>
                                        </p:tav>
                                      </p:tavLst>
                                    </p:anim>
                                    <p:anim calcmode="lin" valueType="num">
                                      <p:cBhvr additive="base">
                                        <p:cTn id="22" dur="300" fill="hold"/>
                                        <p:tgtEl>
                                          <p:spTgt spid="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300"/>
                                        <p:tgtEl>
                                          <p:spTgt spid="1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300"/>
                                        <p:tgtEl>
                                          <p:spTgt spid="9"/>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6" name="平行四边形 5"/>
          <p:cNvSpPr/>
          <p:nvPr/>
        </p:nvSpPr>
        <p:spPr>
          <a:xfrm>
            <a:off x="0" y="0"/>
            <a:ext cx="6372201" cy="5143500"/>
          </a:xfrm>
          <a:prstGeom prst="parallelogram">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TextBox 10"/>
          <p:cNvSpPr txBox="1"/>
          <p:nvPr/>
        </p:nvSpPr>
        <p:spPr>
          <a:xfrm>
            <a:off x="1187624" y="2427734"/>
            <a:ext cx="3887975" cy="787902"/>
          </a:xfrm>
          <a:prstGeom prst="rect">
            <a:avLst/>
          </a:prstGeom>
          <a:noFill/>
        </p:spPr>
        <p:txBody>
          <a:bodyPr wrap="none" lIns="48762" tIns="24381" rIns="48762" bIns="24381">
            <a:spAutoFit/>
          </a:bodyPr>
          <a:lstStyle/>
          <a:p>
            <a:pPr>
              <a:buNone/>
            </a:pPr>
            <a:r>
              <a:rPr lang="zh-CN" altLang="en-US" sz="4800" b="1" dirty="0">
                <a:solidFill>
                  <a:schemeClr val="tx1">
                    <a:lumMod val="50000"/>
                  </a:schemeClr>
                </a:solidFill>
                <a:latin typeface="造字工房悦黑体验版常规体" pitchFamily="50" charset="-122"/>
                <a:ea typeface="造字工房悦黑体验版常规体" pitchFamily="50" charset="-122"/>
                <a:cs typeface="Arial" panose="020B0604020202020204" pitchFamily="34" charset="0"/>
              </a:rPr>
              <a:t>谢谢您的观看</a:t>
            </a:r>
          </a:p>
        </p:txBody>
      </p:sp>
      <p:sp>
        <p:nvSpPr>
          <p:cNvPr id="17" name="圆角矩形 8"/>
          <p:cNvSpPr/>
          <p:nvPr/>
        </p:nvSpPr>
        <p:spPr>
          <a:xfrm>
            <a:off x="1187625" y="3357628"/>
            <a:ext cx="2852206" cy="275839"/>
          </a:xfrm>
          <a:prstGeom prst="roundRect">
            <a:avLst>
              <a:gd name="adj" fmla="val 42270"/>
            </a:avLst>
          </a:prstGeom>
          <a:solidFill>
            <a:schemeClr val="accent2"/>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280"/>
          </a:p>
        </p:txBody>
      </p:sp>
      <p:sp>
        <p:nvSpPr>
          <p:cNvPr id="18" name="TextBox 31"/>
          <p:cNvSpPr txBox="1"/>
          <p:nvPr/>
        </p:nvSpPr>
        <p:spPr>
          <a:xfrm>
            <a:off x="1187625" y="3340695"/>
            <a:ext cx="2440638" cy="311175"/>
          </a:xfrm>
          <a:prstGeom prst="rect">
            <a:avLst/>
          </a:prstGeom>
          <a:noFill/>
        </p:spPr>
        <p:txBody>
          <a:bodyPr wrap="square" rtlCol="0">
            <a:spAutoFit/>
          </a:bodyPr>
          <a:lstStyle/>
          <a:p>
            <a:r>
              <a:rPr lang="zh-CN" altLang="en-US" sz="1420" dirty="0">
                <a:solidFill>
                  <a:schemeClr val="bg1"/>
                </a:solidFill>
                <a:latin typeface="微软雅黑" panose="020B0503020204020204" pitchFamily="34" charset="-122"/>
                <a:ea typeface="微软雅黑" panose="020B0503020204020204" pitchFamily="34" charset="-122"/>
              </a:rPr>
              <a:t>这里输入您的公司名称</a:t>
            </a:r>
          </a:p>
        </p:txBody>
      </p:sp>
      <p:sp>
        <p:nvSpPr>
          <p:cNvPr id="19" name="矩形 18"/>
          <p:cNvSpPr/>
          <p:nvPr/>
        </p:nvSpPr>
        <p:spPr>
          <a:xfrm>
            <a:off x="1187624" y="3978117"/>
            <a:ext cx="3938268" cy="246215"/>
          </a:xfrm>
          <a:prstGeom prst="rect">
            <a:avLst/>
          </a:prstGeom>
        </p:spPr>
        <p:txBody>
          <a:bodyPr wrap="square" lIns="48762" tIns="24381" rIns="48762" bIns="24381">
            <a:spAutoFit/>
          </a:bodyPr>
          <a:lstStyle/>
          <a:p>
            <a:r>
              <a:rPr lang="en-US" altLang="zh-CN" sz="640" dirty="0">
                <a:solidFill>
                  <a:schemeClr val="tx1">
                    <a:lumMod val="50000"/>
                  </a:schemeClr>
                </a:solidFill>
                <a:latin typeface="+mj-lt"/>
                <a:ea typeface="Source Han Sans ExtraLight" panose="020B0200000000000000" pitchFamily="34" charset="-122"/>
                <a:cs typeface="Arial" panose="020B0604020202020204" pitchFamily="34" charset="0"/>
              </a:rPr>
              <a:t>Click add related title text, and click add related title text, click add related title text, click on add related title words.</a:t>
            </a:r>
          </a:p>
        </p:txBody>
      </p:sp>
      <p:sp>
        <p:nvSpPr>
          <p:cNvPr id="20" name="矩形 19"/>
          <p:cNvSpPr/>
          <p:nvPr/>
        </p:nvSpPr>
        <p:spPr>
          <a:xfrm>
            <a:off x="1187624" y="3682870"/>
            <a:ext cx="2400432" cy="268081"/>
          </a:xfrm>
          <a:prstGeom prst="rect">
            <a:avLst/>
          </a:prstGeom>
        </p:spPr>
        <p:txBody>
          <a:bodyPr wrap="square" lIns="48762" tIns="24381" rIns="48762" bIns="24381">
            <a:spAutoFit/>
          </a:bodyPr>
          <a:lstStyle/>
          <a:p>
            <a:r>
              <a:rPr lang="en-US" altLang="zh-CN" sz="1420" dirty="0">
                <a:solidFill>
                  <a:schemeClr val="tx1">
                    <a:lumMod val="50000"/>
                  </a:schemeClr>
                </a:solidFill>
                <a:latin typeface="Arial" panose="020B0604020202020204" pitchFamily="34" charset="0"/>
                <a:ea typeface="+mj-ea"/>
                <a:cs typeface="Arial" panose="020B0604020202020204" pitchFamily="34" charset="0"/>
              </a:rPr>
              <a:t>BUSINESS POWERPOINT</a:t>
            </a:r>
          </a:p>
        </p:txBody>
      </p:sp>
      <p:sp>
        <p:nvSpPr>
          <p:cNvPr id="21" name="TextBox 10"/>
          <p:cNvSpPr txBox="1"/>
          <p:nvPr/>
        </p:nvSpPr>
        <p:spPr>
          <a:xfrm>
            <a:off x="1357827" y="1264299"/>
            <a:ext cx="1925320" cy="1155700"/>
          </a:xfrm>
          <a:prstGeom prst="rect">
            <a:avLst/>
          </a:prstGeom>
          <a:noFill/>
        </p:spPr>
        <p:txBody>
          <a:bodyPr wrap="none" lIns="48757" tIns="24378" rIns="48757" bIns="24378">
            <a:spAutoFit/>
          </a:bodyPr>
          <a:lstStyle/>
          <a:p>
            <a:pPr algn="ctr">
              <a:buNone/>
            </a:pPr>
            <a:r>
              <a:rPr lang="en-US" altLang="zh-CN" sz="7200" dirty="0">
                <a:solidFill>
                  <a:schemeClr val="tx1">
                    <a:lumMod val="50000"/>
                  </a:schemeClr>
                </a:solidFill>
                <a:latin typeface="方正正准黑简体" panose="02000000000000000000" pitchFamily="2" charset="-122"/>
                <a:ea typeface="方正正准黑简体" panose="02000000000000000000" pitchFamily="2" charset="-122"/>
                <a:cs typeface="Arial" panose="020B0604020202020204" pitchFamily="34" charset="0"/>
              </a:rPr>
              <a:t>202X</a:t>
            </a:r>
            <a:endParaRPr lang="zh-CN" altLang="en-US" sz="7200" dirty="0">
              <a:solidFill>
                <a:schemeClr val="tx1">
                  <a:lumMod val="50000"/>
                </a:schemeClr>
              </a:solidFill>
              <a:latin typeface="方正正准黑简体" panose="02000000000000000000" pitchFamily="2" charset="-122"/>
              <a:ea typeface="方正正准黑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wipe/>
      </p:transition>
    </mc:Choice>
    <mc:Fallback xmlns="">
      <p:transition spd="slow" advClick="0" advTm="0">
        <p:wip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14:presetBounceEnd="21000">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14:bounceEnd="21000">
                                          <p:cBhvr additive="base">
                                            <p:cTn id="12" dur="800" fill="hold"/>
                                            <p:tgtEl>
                                              <p:spTgt spid="11"/>
                                            </p:tgtEl>
                                            <p:attrNameLst>
                                              <p:attrName>ppt_x</p:attrName>
                                            </p:attrNameLst>
                                          </p:cBhvr>
                                          <p:tavLst>
                                            <p:tav tm="0">
                                              <p:val>
                                                <p:strVal val="1+#ppt_w/2"/>
                                              </p:val>
                                            </p:tav>
                                            <p:tav tm="100000">
                                              <p:val>
                                                <p:strVal val="#ppt_x"/>
                                              </p:val>
                                            </p:tav>
                                          </p:tavLst>
                                        </p:anim>
                                        <p:anim calcmode="lin" valueType="num" p14:bounceEnd="21000">
                                          <p:cBhvr additive="base">
                                            <p:cTn id="13" dur="8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75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14:presetBounceEnd="20000">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14:bounceEnd="20000">
                                          <p:cBhvr additive="base">
                                            <p:cTn id="25" dur="500" fill="hold"/>
                                            <p:tgtEl>
                                              <p:spTgt spid="20"/>
                                            </p:tgtEl>
                                            <p:attrNameLst>
                                              <p:attrName>ppt_x</p:attrName>
                                            </p:attrNameLst>
                                          </p:cBhvr>
                                          <p:tavLst>
                                            <p:tav tm="0">
                                              <p:val>
                                                <p:strVal val="1+#ppt_w/2"/>
                                              </p:val>
                                            </p:tav>
                                            <p:tav tm="100000">
                                              <p:val>
                                                <p:strVal val="#ppt_x"/>
                                              </p:val>
                                            </p:tav>
                                          </p:tavLst>
                                        </p:anim>
                                        <p:anim calcmode="lin" valueType="num" p14:bounceEnd="20000">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614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 calcmode="lin" valueType="num">
                                          <p:cBhvr>
                                            <p:cTn id="3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14:presetBounceEnd="21000">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14:bounceEnd="21000">
                                          <p:cBhvr additive="base">
                                            <p:cTn id="40" dur="800" fill="hold"/>
                                            <p:tgtEl>
                                              <p:spTgt spid="21"/>
                                            </p:tgtEl>
                                            <p:attrNameLst>
                                              <p:attrName>ppt_x</p:attrName>
                                            </p:attrNameLst>
                                          </p:cBhvr>
                                          <p:tavLst>
                                            <p:tav tm="0">
                                              <p:val>
                                                <p:strVal val="1+#ppt_w/2"/>
                                              </p:val>
                                            </p:tav>
                                            <p:tav tm="100000">
                                              <p:val>
                                                <p:strVal val="#ppt_x"/>
                                              </p:val>
                                            </p:tav>
                                          </p:tavLst>
                                        </p:anim>
                                        <p:anim calcmode="lin" valueType="num" p14:bounceEnd="21000">
                                          <p:cBhvr additive="base">
                                            <p:cTn id="41"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800" fill="hold"/>
                                            <p:tgtEl>
                                              <p:spTgt spid="11"/>
                                            </p:tgtEl>
                                            <p:attrNameLst>
                                              <p:attrName>ppt_x</p:attrName>
                                            </p:attrNameLst>
                                          </p:cBhvr>
                                          <p:tavLst>
                                            <p:tav tm="0">
                                              <p:val>
                                                <p:strVal val="1+#ppt_w/2"/>
                                              </p:val>
                                            </p:tav>
                                            <p:tav tm="100000">
                                              <p:val>
                                                <p:strVal val="#ppt_x"/>
                                              </p:val>
                                            </p:tav>
                                          </p:tavLst>
                                        </p:anim>
                                        <p:anim calcmode="lin" valueType="num">
                                          <p:cBhvr additive="base">
                                            <p:cTn id="13" dur="8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175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1+#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1" presetClass="entr" presetSubtype="0" fill="hold" grpId="0" nodeType="clickEffect">
                                      <p:stCondLst>
                                        <p:cond delay="0"/>
                                      </p:stCondLst>
                                      <p:iterate type="lt">
                                        <p:tmPct val="6140"/>
                                      </p:iterate>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9"/>
                                            </p:tgtEl>
                                            <p:attrNameLst>
                                              <p:attrName>ppt_y</p:attrName>
                                            </p:attrNameLst>
                                          </p:cBhvr>
                                          <p:tavLst>
                                            <p:tav tm="0">
                                              <p:val>
                                                <p:strVal val="#ppt_y"/>
                                              </p:val>
                                            </p:tav>
                                            <p:tav tm="100000">
                                              <p:val>
                                                <p:strVal val="#ppt_y"/>
                                              </p:val>
                                            </p:tav>
                                          </p:tavLst>
                                        </p:anim>
                                        <p:anim calcmode="lin" valueType="num">
                                          <p:cBhvr>
                                            <p:cTn id="33"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grpId="0" nodeType="clickEffect">
                                      <p:stCondLst>
                                        <p:cond delay="0"/>
                                      </p:stCondLst>
                                      <p:iterate type="lt">
                                        <p:tmPct val="10000"/>
                                      </p:iterate>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800" fill="hold"/>
                                            <p:tgtEl>
                                              <p:spTgt spid="21"/>
                                            </p:tgtEl>
                                            <p:attrNameLst>
                                              <p:attrName>ppt_x</p:attrName>
                                            </p:attrNameLst>
                                          </p:cBhvr>
                                          <p:tavLst>
                                            <p:tav tm="0">
                                              <p:val>
                                                <p:strVal val="1+#ppt_w/2"/>
                                              </p:val>
                                            </p:tav>
                                            <p:tav tm="100000">
                                              <p:val>
                                                <p:strVal val="#ppt_x"/>
                                              </p:val>
                                            </p:tav>
                                          </p:tavLst>
                                        </p:anim>
                                        <p:anim calcmode="lin" valueType="num">
                                          <p:cBhvr additive="base">
                                            <p:cTn id="41" dur="8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8" grpId="0"/>
          <p:bldP spid="19" grpId="0"/>
          <p:bldP spid="20" grpId="0"/>
          <p:bldP spid="2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5122" name="矩形 3"/>
          <p:cNvSpPr>
            <a:spLocks noChangeArrowheads="1"/>
          </p:cNvSpPr>
          <p:nvPr/>
        </p:nvSpPr>
        <p:spPr bwMode="auto">
          <a:xfrm>
            <a:off x="817" y="1666493"/>
            <a:ext cx="9142369" cy="1810514"/>
          </a:xfrm>
          <a:prstGeom prst="rect">
            <a:avLst/>
          </a:prstGeom>
          <a:solidFill>
            <a:schemeClr val="accent1"/>
          </a:solidFill>
          <a:ln>
            <a:noFill/>
          </a:ln>
        </p:spPr>
        <p:txBody>
          <a:bodyPr anchor="ctr"/>
          <a:lstStyle/>
          <a:p>
            <a:pPr algn="ctr"/>
            <a:endParaRPr lang="zh-CN" altLang="zh-CN"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557825" y="2163004"/>
            <a:ext cx="2954655" cy="129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a:t>
            </a:r>
            <a:endPar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工作总结</a:t>
            </a:r>
          </a:p>
        </p:txBody>
      </p:sp>
      <p:sp>
        <p:nvSpPr>
          <p:cNvPr id="5124" name="矩形 10"/>
          <p:cNvSpPr>
            <a:spLocks noChangeArrowheads="1"/>
          </p:cNvSpPr>
          <p:nvPr/>
        </p:nvSpPr>
        <p:spPr bwMode="auto">
          <a:xfrm>
            <a:off x="1775832" y="1782539"/>
            <a:ext cx="2736648"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rPr>
              <a:t>The 2019annual work summary</a:t>
            </a:r>
            <a:endParaRPr lang="zh-CN" alt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598403" y="2093237"/>
            <a:ext cx="391407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450600" y="364829"/>
            <a:ext cx="403507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7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7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123"/>
                                        </p:tgtEl>
                                        <p:attrNameLst>
                                          <p:attrName>style.visibility</p:attrName>
                                        </p:attrNameLst>
                                      </p:cBhvr>
                                      <p:to>
                                        <p:strVal val="visible"/>
                                      </p:to>
                                    </p:set>
                                    <p:anim by="(-#ppt_w*2)" calcmode="lin" valueType="num">
                                      <p:cBhvr rctx="PPT">
                                        <p:cTn id="22" dur="500" autoRev="1" fill="hold">
                                          <p:stCondLst>
                                            <p:cond delay="0"/>
                                          </p:stCondLst>
                                        </p:cTn>
                                        <p:tgtEl>
                                          <p:spTgt spid="5123"/>
                                        </p:tgtEl>
                                        <p:attrNameLst>
                                          <p:attrName>ppt_w</p:attrName>
                                        </p:attrNameLst>
                                      </p:cBhvr>
                                    </p:anim>
                                    <p:anim by="(#ppt_w*0.50)" calcmode="lin" valueType="num">
                                      <p:cBhvr>
                                        <p:cTn id="23" dur="500" decel="50000" autoRev="1" fill="hold">
                                          <p:stCondLst>
                                            <p:cond delay="0"/>
                                          </p:stCondLst>
                                        </p:cTn>
                                        <p:tgtEl>
                                          <p:spTgt spid="5123"/>
                                        </p:tgtEl>
                                        <p:attrNameLst>
                                          <p:attrName>ppt_x</p:attrName>
                                        </p:attrNameLst>
                                      </p:cBhvr>
                                    </p:anim>
                                    <p:anim from="(-#ppt_h/2)" to="(#ppt_y)" calcmode="lin" valueType="num">
                                      <p:cBhvr>
                                        <p:cTn id="24" dur="1000" fill="hold">
                                          <p:stCondLst>
                                            <p:cond delay="0"/>
                                          </p:stCondLst>
                                        </p:cTn>
                                        <p:tgtEl>
                                          <p:spTgt spid="5123"/>
                                        </p:tgtEl>
                                        <p:attrNameLst>
                                          <p:attrName>ppt_y</p:attrName>
                                        </p:attrNameLst>
                                      </p:cBhvr>
                                    </p:anim>
                                    <p:animRot by="21600000">
                                      <p:cBhvr>
                                        <p:cTn id="25" dur="1000" fill="hold">
                                          <p:stCondLst>
                                            <p:cond delay="0"/>
                                          </p:stCondLst>
                                        </p:cTn>
                                        <p:tgtEl>
                                          <p:spTgt spid="51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5"/>
                                        </p:tgtEl>
                                        <p:attrNameLst>
                                          <p:attrName>style.visibility</p:attrName>
                                        </p:attrNameLst>
                                      </p:cBhvr>
                                      <p:to>
                                        <p:strVal val="visible"/>
                                      </p:to>
                                    </p:set>
                                    <p:anim calcmode="lin" valueType="num">
                                      <p:cBhvr additive="base">
                                        <p:cTn id="30" dur="500" fill="hold"/>
                                        <p:tgtEl>
                                          <p:spTgt spid="5125"/>
                                        </p:tgtEl>
                                        <p:attrNameLst>
                                          <p:attrName>ppt_x</p:attrName>
                                        </p:attrNameLst>
                                      </p:cBhvr>
                                      <p:tavLst>
                                        <p:tav tm="0">
                                          <p:val>
                                            <p:strVal val="0-#ppt_w/2"/>
                                          </p:val>
                                        </p:tav>
                                        <p:tav tm="100000">
                                          <p:val>
                                            <p:strVal val="#ppt_x"/>
                                          </p:val>
                                        </p:tav>
                                      </p:tavLst>
                                    </p:anim>
                                    <p:anim calcmode="lin" valueType="num">
                                      <p:cBhvr additive="base">
                                        <p:cTn id="31" dur="500" fill="hold"/>
                                        <p:tgtEl>
                                          <p:spTgt spid="5125"/>
                                        </p:tgtEl>
                                        <p:attrNameLst>
                                          <p:attrName>ppt_y</p:attrName>
                                        </p:attrNameLst>
                                      </p:cBhvr>
                                      <p:tavLst>
                                        <p:tav tm="0">
                                          <p:val>
                                            <p:strVal val="#ppt_y"/>
                                          </p:val>
                                        </p:tav>
                                        <p:tav tm="100000">
                                          <p:val>
                                            <p:strVal val="#ppt_y"/>
                                          </p:val>
                                        </p:tav>
                                      </p:tavLst>
                                    </p:anim>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5124"/>
                                        </p:tgtEl>
                                        <p:attrNameLst>
                                          <p:attrName>style.visibility</p:attrName>
                                        </p:attrNameLst>
                                      </p:cBhvr>
                                      <p:to>
                                        <p:strVal val="visible"/>
                                      </p:to>
                                    </p:set>
                                    <p:anim by="(-#ppt_w*2)" calcmode="lin" valueType="num">
                                      <p:cBhvr rctx="PPT">
                                        <p:cTn id="34" dur="500" autoRev="1" fill="hold">
                                          <p:stCondLst>
                                            <p:cond delay="0"/>
                                          </p:stCondLst>
                                        </p:cTn>
                                        <p:tgtEl>
                                          <p:spTgt spid="5124"/>
                                        </p:tgtEl>
                                        <p:attrNameLst>
                                          <p:attrName>ppt_w</p:attrName>
                                        </p:attrNameLst>
                                      </p:cBhvr>
                                    </p:anim>
                                    <p:anim by="(#ppt_w*0.50)" calcmode="lin" valueType="num">
                                      <p:cBhvr>
                                        <p:cTn id="35" dur="500" decel="50000" autoRev="1" fill="hold">
                                          <p:stCondLst>
                                            <p:cond delay="0"/>
                                          </p:stCondLst>
                                        </p:cTn>
                                        <p:tgtEl>
                                          <p:spTgt spid="5124"/>
                                        </p:tgtEl>
                                        <p:attrNameLst>
                                          <p:attrName>ppt_x</p:attrName>
                                        </p:attrNameLst>
                                      </p:cBhvr>
                                    </p:anim>
                                    <p:anim from="(-#ppt_h/2)" to="(#ppt_y)" calcmode="lin" valueType="num">
                                      <p:cBhvr>
                                        <p:cTn id="36" dur="1000" fill="hold">
                                          <p:stCondLst>
                                            <p:cond delay="0"/>
                                          </p:stCondLst>
                                        </p:cTn>
                                        <p:tgtEl>
                                          <p:spTgt spid="5124"/>
                                        </p:tgtEl>
                                        <p:attrNameLst>
                                          <p:attrName>ppt_y</p:attrName>
                                        </p:attrNameLst>
                                      </p:cBhvr>
                                    </p:anim>
                                    <p:animRot by="21600000">
                                      <p:cBhvr>
                                        <p:cTn id="3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p:nvPr/>
        </p:nvGrpSpPr>
        <p:grpSpPr>
          <a:xfrm flipH="1">
            <a:off x="3673723" y="3325224"/>
            <a:ext cx="1147024" cy="873172"/>
            <a:chOff x="4250639" y="3537480"/>
            <a:chExt cx="1529450" cy="1164230"/>
          </a:xfrm>
        </p:grpSpPr>
        <p:sp>
          <p:nvSpPr>
            <p:cNvPr id="22" name="Freeform 21"/>
            <p:cNvSpPr/>
            <p:nvPr/>
          </p:nvSpPr>
          <p:spPr bwMode="auto">
            <a:xfrm>
              <a:off x="4250639" y="3537480"/>
              <a:ext cx="1529450" cy="1164230"/>
            </a:xfrm>
            <a:custGeom>
              <a:avLst/>
              <a:gdLst>
                <a:gd name="T0" fmla="*/ 192 w 813"/>
                <a:gd name="T1" fmla="*/ 556 h 619"/>
                <a:gd name="T2" fmla="*/ 637 w 813"/>
                <a:gd name="T3" fmla="*/ 535 h 619"/>
                <a:gd name="T4" fmla="*/ 637 w 813"/>
                <a:gd name="T5" fmla="*/ 535 h 619"/>
                <a:gd name="T6" fmla="*/ 783 w 813"/>
                <a:gd name="T7" fmla="*/ 348 h 619"/>
                <a:gd name="T8" fmla="*/ 575 w 813"/>
                <a:gd name="T9" fmla="*/ 31 h 619"/>
                <a:gd name="T10" fmla="*/ 258 w 813"/>
                <a:gd name="T11" fmla="*/ 238 h 619"/>
                <a:gd name="T12" fmla="*/ 342 w 813"/>
                <a:gd name="T13" fmla="*/ 494 h 619"/>
                <a:gd name="T14" fmla="*/ 220 w 813"/>
                <a:gd name="T15" fmla="*/ 472 h 619"/>
                <a:gd name="T16" fmla="*/ 241 w 813"/>
                <a:gd name="T17" fmla="*/ 408 h 619"/>
                <a:gd name="T18" fmla="*/ 0 w 813"/>
                <a:gd name="T19" fmla="*/ 379 h 619"/>
                <a:gd name="T20" fmla="*/ 171 w 813"/>
                <a:gd name="T21" fmla="*/ 619 h 619"/>
                <a:gd name="T22" fmla="*/ 192 w 813"/>
                <a:gd name="T23" fmla="*/ 55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619">
                  <a:moveTo>
                    <a:pt x="192" y="556"/>
                  </a:moveTo>
                  <a:cubicBezTo>
                    <a:pt x="319" y="598"/>
                    <a:pt x="511" y="596"/>
                    <a:pt x="637" y="535"/>
                  </a:cubicBezTo>
                  <a:cubicBezTo>
                    <a:pt x="637" y="535"/>
                    <a:pt x="638" y="536"/>
                    <a:pt x="637" y="535"/>
                  </a:cubicBezTo>
                  <a:cubicBezTo>
                    <a:pt x="710" y="500"/>
                    <a:pt x="765" y="432"/>
                    <a:pt x="783" y="348"/>
                  </a:cubicBezTo>
                  <a:cubicBezTo>
                    <a:pt x="813" y="203"/>
                    <a:pt x="720" y="61"/>
                    <a:pt x="575" y="31"/>
                  </a:cubicBezTo>
                  <a:cubicBezTo>
                    <a:pt x="430" y="0"/>
                    <a:pt x="288" y="93"/>
                    <a:pt x="258" y="238"/>
                  </a:cubicBezTo>
                  <a:cubicBezTo>
                    <a:pt x="237" y="336"/>
                    <a:pt x="273" y="432"/>
                    <a:pt x="342" y="494"/>
                  </a:cubicBezTo>
                  <a:cubicBezTo>
                    <a:pt x="301" y="492"/>
                    <a:pt x="260" y="485"/>
                    <a:pt x="220" y="472"/>
                  </a:cubicBezTo>
                  <a:cubicBezTo>
                    <a:pt x="227" y="451"/>
                    <a:pt x="234" y="429"/>
                    <a:pt x="241" y="408"/>
                  </a:cubicBezTo>
                  <a:cubicBezTo>
                    <a:pt x="170" y="424"/>
                    <a:pt x="85" y="418"/>
                    <a:pt x="0" y="379"/>
                  </a:cubicBezTo>
                  <a:cubicBezTo>
                    <a:pt x="30" y="468"/>
                    <a:pt x="87" y="553"/>
                    <a:pt x="171" y="619"/>
                  </a:cubicBezTo>
                  <a:cubicBezTo>
                    <a:pt x="178" y="598"/>
                    <a:pt x="185" y="577"/>
                    <a:pt x="192" y="55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Oval 22"/>
            <p:cNvSpPr/>
            <p:nvPr/>
          </p:nvSpPr>
          <p:spPr>
            <a:xfrm>
              <a:off x="4946647" y="3804569"/>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Shape 1849"/>
            <p:cNvSpPr/>
            <p:nvPr/>
          </p:nvSpPr>
          <p:spPr>
            <a:xfrm flipH="1">
              <a:off x="5071935" y="3959885"/>
              <a:ext cx="329565" cy="265088"/>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43"/>
          <p:cNvGrpSpPr/>
          <p:nvPr/>
        </p:nvGrpSpPr>
        <p:grpSpPr>
          <a:xfrm>
            <a:off x="4691062" y="3074787"/>
            <a:ext cx="1049762" cy="998391"/>
            <a:chOff x="6254758" y="3535584"/>
            <a:chExt cx="1399760" cy="1331188"/>
          </a:xfrm>
        </p:grpSpPr>
        <p:grpSp>
          <p:nvGrpSpPr>
            <p:cNvPr id="4" name="Group 15"/>
            <p:cNvGrpSpPr/>
            <p:nvPr/>
          </p:nvGrpSpPr>
          <p:grpSpPr>
            <a:xfrm flipH="1">
              <a:off x="6254758" y="3535584"/>
              <a:ext cx="1399760" cy="1331188"/>
              <a:chOff x="3023802" y="3203565"/>
              <a:chExt cx="1399760" cy="1331188"/>
            </a:xfrm>
          </p:grpSpPr>
          <p:sp>
            <p:nvSpPr>
              <p:cNvPr id="17" name="Freeform 20"/>
              <p:cNvSpPr/>
              <p:nvPr/>
            </p:nvSpPr>
            <p:spPr bwMode="auto">
              <a:xfrm>
                <a:off x="3023802" y="3203565"/>
                <a:ext cx="1399760" cy="1331188"/>
              </a:xfrm>
              <a:custGeom>
                <a:avLst/>
                <a:gdLst>
                  <a:gd name="T0" fmla="*/ 66 w 745"/>
                  <a:gd name="T1" fmla="*/ 251 h 708"/>
                  <a:gd name="T2" fmla="*/ 284 w 745"/>
                  <a:gd name="T3" fmla="*/ 640 h 708"/>
                  <a:gd name="T4" fmla="*/ 284 w 745"/>
                  <a:gd name="T5" fmla="*/ 640 h 708"/>
                  <a:gd name="T6" fmla="*/ 517 w 745"/>
                  <a:gd name="T7" fmla="*/ 686 h 708"/>
                  <a:gd name="T8" fmla="*/ 707 w 745"/>
                  <a:gd name="T9" fmla="*/ 358 h 708"/>
                  <a:gd name="T10" fmla="*/ 379 w 745"/>
                  <a:gd name="T11" fmla="*/ 167 h 708"/>
                  <a:gd name="T12" fmla="*/ 189 w 745"/>
                  <a:gd name="T13" fmla="*/ 357 h 708"/>
                  <a:gd name="T14" fmla="*/ 154 w 745"/>
                  <a:gd name="T15" fmla="*/ 239 h 708"/>
                  <a:gd name="T16" fmla="*/ 220 w 745"/>
                  <a:gd name="T17" fmla="*/ 229 h 708"/>
                  <a:gd name="T18" fmla="*/ 138 w 745"/>
                  <a:gd name="T19" fmla="*/ 0 h 708"/>
                  <a:gd name="T20" fmla="*/ 0 w 745"/>
                  <a:gd name="T21" fmla="*/ 261 h 708"/>
                  <a:gd name="T22" fmla="*/ 66 w 745"/>
                  <a:gd name="T23" fmla="*/ 25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5" h="708">
                    <a:moveTo>
                      <a:pt x="66" y="251"/>
                    </a:moveTo>
                    <a:cubicBezTo>
                      <a:pt x="85" y="383"/>
                      <a:pt x="172" y="554"/>
                      <a:pt x="284" y="640"/>
                    </a:cubicBezTo>
                    <a:cubicBezTo>
                      <a:pt x="284" y="639"/>
                      <a:pt x="283" y="640"/>
                      <a:pt x="284" y="640"/>
                    </a:cubicBezTo>
                    <a:cubicBezTo>
                      <a:pt x="347" y="689"/>
                      <a:pt x="433" y="708"/>
                      <a:pt x="517" y="686"/>
                    </a:cubicBezTo>
                    <a:cubicBezTo>
                      <a:pt x="660" y="648"/>
                      <a:pt x="745" y="501"/>
                      <a:pt x="707" y="358"/>
                    </a:cubicBezTo>
                    <a:cubicBezTo>
                      <a:pt x="669" y="215"/>
                      <a:pt x="522" y="129"/>
                      <a:pt x="379" y="167"/>
                    </a:cubicBezTo>
                    <a:cubicBezTo>
                      <a:pt x="283" y="193"/>
                      <a:pt x="213" y="268"/>
                      <a:pt x="189" y="357"/>
                    </a:cubicBezTo>
                    <a:cubicBezTo>
                      <a:pt x="171" y="320"/>
                      <a:pt x="160" y="280"/>
                      <a:pt x="154" y="239"/>
                    </a:cubicBezTo>
                    <a:cubicBezTo>
                      <a:pt x="176" y="235"/>
                      <a:pt x="198" y="232"/>
                      <a:pt x="220" y="229"/>
                    </a:cubicBezTo>
                    <a:cubicBezTo>
                      <a:pt x="174" y="172"/>
                      <a:pt x="141" y="94"/>
                      <a:pt x="138" y="0"/>
                    </a:cubicBezTo>
                    <a:cubicBezTo>
                      <a:pt x="72" y="66"/>
                      <a:pt x="22" y="156"/>
                      <a:pt x="0" y="261"/>
                    </a:cubicBezTo>
                    <a:cubicBezTo>
                      <a:pt x="22" y="258"/>
                      <a:pt x="44" y="254"/>
                      <a:pt x="66" y="251"/>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3596074" y="3732211"/>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Shape 2671"/>
            <p:cNvSpPr/>
            <p:nvPr/>
          </p:nvSpPr>
          <p:spPr>
            <a:xfrm>
              <a:off x="6705147" y="4201178"/>
              <a:ext cx="203005" cy="286010"/>
            </a:xfrm>
            <a:custGeom>
              <a:avLst/>
              <a:gdLst/>
              <a:ahLst/>
              <a:cxnLst>
                <a:cxn ang="0">
                  <a:pos x="wd2" y="hd2"/>
                </a:cxn>
                <a:cxn ang="5400000">
                  <a:pos x="wd2" y="hd2"/>
                </a:cxn>
                <a:cxn ang="10800000">
                  <a:pos x="wd2" y="hd2"/>
                </a:cxn>
                <a:cxn ang="16200000">
                  <a:pos x="wd2" y="hd2"/>
                </a:cxn>
              </a:cxnLst>
              <a:rect l="0" t="0" r="r" b="b"/>
              <a:pathLst>
                <a:path w="21543" h="21574" extrusionOk="0">
                  <a:moveTo>
                    <a:pt x="13864" y="16422"/>
                  </a:moveTo>
                  <a:cubicBezTo>
                    <a:pt x="13295" y="16782"/>
                    <a:pt x="12583" y="17013"/>
                    <a:pt x="11740" y="17115"/>
                  </a:cubicBezTo>
                  <a:lnTo>
                    <a:pt x="11752" y="18333"/>
                  </a:lnTo>
                  <a:lnTo>
                    <a:pt x="9908" y="18336"/>
                  </a:lnTo>
                  <a:lnTo>
                    <a:pt x="9897" y="17119"/>
                  </a:lnTo>
                  <a:cubicBezTo>
                    <a:pt x="9066" y="17021"/>
                    <a:pt x="8316" y="16773"/>
                    <a:pt x="7666" y="16391"/>
                  </a:cubicBezTo>
                  <a:cubicBezTo>
                    <a:pt x="6892" y="15916"/>
                    <a:pt x="6492" y="15369"/>
                    <a:pt x="6466" y="14757"/>
                  </a:cubicBezTo>
                  <a:lnTo>
                    <a:pt x="6503" y="14424"/>
                  </a:lnTo>
                  <a:lnTo>
                    <a:pt x="8292" y="14419"/>
                  </a:lnTo>
                  <a:lnTo>
                    <a:pt x="8298" y="14543"/>
                  </a:lnTo>
                  <a:cubicBezTo>
                    <a:pt x="8309" y="15050"/>
                    <a:pt x="8528" y="15427"/>
                    <a:pt x="8960" y="15694"/>
                  </a:cubicBezTo>
                  <a:cubicBezTo>
                    <a:pt x="9384" y="15964"/>
                    <a:pt x="10003" y="16098"/>
                    <a:pt x="10790" y="16098"/>
                  </a:cubicBezTo>
                  <a:cubicBezTo>
                    <a:pt x="11584" y="16093"/>
                    <a:pt x="12202" y="15951"/>
                    <a:pt x="12633" y="15680"/>
                  </a:cubicBezTo>
                  <a:cubicBezTo>
                    <a:pt x="13064" y="15409"/>
                    <a:pt x="13270" y="15036"/>
                    <a:pt x="13270" y="14552"/>
                  </a:cubicBezTo>
                  <a:cubicBezTo>
                    <a:pt x="13270" y="14153"/>
                    <a:pt x="13070" y="13842"/>
                    <a:pt x="12652" y="13606"/>
                  </a:cubicBezTo>
                  <a:cubicBezTo>
                    <a:pt x="12221" y="13367"/>
                    <a:pt x="11477" y="13158"/>
                    <a:pt x="10433" y="12985"/>
                  </a:cubicBezTo>
                  <a:cubicBezTo>
                    <a:pt x="9278" y="12794"/>
                    <a:pt x="8385" y="12496"/>
                    <a:pt x="7803" y="12110"/>
                  </a:cubicBezTo>
                  <a:cubicBezTo>
                    <a:pt x="7210" y="11710"/>
                    <a:pt x="6897" y="11199"/>
                    <a:pt x="6892" y="10591"/>
                  </a:cubicBezTo>
                  <a:cubicBezTo>
                    <a:pt x="6886" y="9899"/>
                    <a:pt x="7266" y="9321"/>
                    <a:pt x="8023" y="8877"/>
                  </a:cubicBezTo>
                  <a:cubicBezTo>
                    <a:pt x="8534" y="8574"/>
                    <a:pt x="9147" y="8376"/>
                    <a:pt x="9833" y="8282"/>
                  </a:cubicBezTo>
                  <a:lnTo>
                    <a:pt x="9822" y="7225"/>
                  </a:lnTo>
                  <a:lnTo>
                    <a:pt x="11665" y="7216"/>
                  </a:lnTo>
                  <a:lnTo>
                    <a:pt x="11671" y="8242"/>
                  </a:lnTo>
                  <a:cubicBezTo>
                    <a:pt x="12496" y="8322"/>
                    <a:pt x="13183" y="8527"/>
                    <a:pt x="13727" y="8841"/>
                  </a:cubicBezTo>
                  <a:cubicBezTo>
                    <a:pt x="14451" y="9272"/>
                    <a:pt x="14851" y="9867"/>
                    <a:pt x="14907" y="10617"/>
                  </a:cubicBezTo>
                  <a:lnTo>
                    <a:pt x="14914" y="10748"/>
                  </a:lnTo>
                  <a:lnTo>
                    <a:pt x="13114" y="10754"/>
                  </a:lnTo>
                  <a:lnTo>
                    <a:pt x="13089" y="10650"/>
                  </a:lnTo>
                  <a:cubicBezTo>
                    <a:pt x="13002" y="10183"/>
                    <a:pt x="12783" y="9832"/>
                    <a:pt x="12427" y="9610"/>
                  </a:cubicBezTo>
                  <a:cubicBezTo>
                    <a:pt x="12077" y="9392"/>
                    <a:pt x="11565" y="9277"/>
                    <a:pt x="10895" y="9282"/>
                  </a:cubicBezTo>
                  <a:cubicBezTo>
                    <a:pt x="10196" y="9282"/>
                    <a:pt x="9640" y="9401"/>
                    <a:pt x="9259" y="9632"/>
                  </a:cubicBezTo>
                  <a:cubicBezTo>
                    <a:pt x="8878" y="9858"/>
                    <a:pt x="8698" y="10160"/>
                    <a:pt x="8702" y="10572"/>
                  </a:cubicBezTo>
                  <a:cubicBezTo>
                    <a:pt x="8702" y="10924"/>
                    <a:pt x="8878" y="11204"/>
                    <a:pt x="9229" y="11408"/>
                  </a:cubicBezTo>
                  <a:cubicBezTo>
                    <a:pt x="9584" y="11621"/>
                    <a:pt x="10216" y="11808"/>
                    <a:pt x="11115" y="11954"/>
                  </a:cubicBezTo>
                  <a:cubicBezTo>
                    <a:pt x="12421" y="12172"/>
                    <a:pt x="13414" y="12492"/>
                    <a:pt x="14076" y="12914"/>
                  </a:cubicBezTo>
                  <a:cubicBezTo>
                    <a:pt x="14732" y="13335"/>
                    <a:pt x="15076" y="13877"/>
                    <a:pt x="15076" y="14521"/>
                  </a:cubicBezTo>
                  <a:cubicBezTo>
                    <a:pt x="15082" y="15289"/>
                    <a:pt x="14676" y="15929"/>
                    <a:pt x="13864" y="16422"/>
                  </a:cubicBezTo>
                  <a:cubicBezTo>
                    <a:pt x="13864" y="16422"/>
                    <a:pt x="13864" y="16422"/>
                    <a:pt x="13864" y="16422"/>
                  </a:cubicBezTo>
                  <a:close/>
                  <a:moveTo>
                    <a:pt x="13995" y="4271"/>
                  </a:moveTo>
                  <a:lnTo>
                    <a:pt x="13995" y="4298"/>
                  </a:lnTo>
                  <a:lnTo>
                    <a:pt x="7161" y="4325"/>
                  </a:lnTo>
                  <a:lnTo>
                    <a:pt x="7372" y="4045"/>
                  </a:lnTo>
                  <a:lnTo>
                    <a:pt x="7754" y="3756"/>
                  </a:lnTo>
                  <a:lnTo>
                    <a:pt x="13245" y="3739"/>
                  </a:lnTo>
                  <a:lnTo>
                    <a:pt x="14789" y="0"/>
                  </a:lnTo>
                  <a:lnTo>
                    <a:pt x="6535" y="31"/>
                  </a:lnTo>
                  <a:lnTo>
                    <a:pt x="7722" y="3668"/>
                  </a:lnTo>
                  <a:cubicBezTo>
                    <a:pt x="6866" y="2984"/>
                    <a:pt x="4761" y="1540"/>
                    <a:pt x="2855" y="2042"/>
                  </a:cubicBezTo>
                  <a:lnTo>
                    <a:pt x="3061" y="2446"/>
                  </a:lnTo>
                  <a:cubicBezTo>
                    <a:pt x="4687" y="2020"/>
                    <a:pt x="6673" y="3472"/>
                    <a:pt x="7372" y="4045"/>
                  </a:cubicBezTo>
                  <a:cubicBezTo>
                    <a:pt x="6210" y="4348"/>
                    <a:pt x="4699" y="4569"/>
                    <a:pt x="3805" y="4001"/>
                  </a:cubicBezTo>
                  <a:lnTo>
                    <a:pt x="3399" y="4329"/>
                  </a:lnTo>
                  <a:cubicBezTo>
                    <a:pt x="3930" y="4667"/>
                    <a:pt x="4605" y="4783"/>
                    <a:pt x="5310" y="4783"/>
                  </a:cubicBezTo>
                  <a:cubicBezTo>
                    <a:pt x="5729" y="4783"/>
                    <a:pt x="6155" y="4734"/>
                    <a:pt x="6566" y="4667"/>
                  </a:cubicBezTo>
                  <a:cubicBezTo>
                    <a:pt x="2687" y="6563"/>
                    <a:pt x="-26" y="10769"/>
                    <a:pt x="0" y="13957"/>
                  </a:cubicBezTo>
                  <a:cubicBezTo>
                    <a:pt x="32" y="18189"/>
                    <a:pt x="4886" y="21600"/>
                    <a:pt x="10828" y="21573"/>
                  </a:cubicBezTo>
                  <a:cubicBezTo>
                    <a:pt x="16782" y="21556"/>
                    <a:pt x="21574" y="18105"/>
                    <a:pt x="21543" y="13877"/>
                  </a:cubicBezTo>
                  <a:cubicBezTo>
                    <a:pt x="21518" y="10468"/>
                    <a:pt x="18344" y="5897"/>
                    <a:pt x="13995" y="4271"/>
                  </a:cubicBezTo>
                  <a:cubicBezTo>
                    <a:pt x="13995" y="4271"/>
                    <a:pt x="13995" y="4271"/>
                    <a:pt x="13995" y="4271"/>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5"/>
          <p:cNvGrpSpPr/>
          <p:nvPr/>
        </p:nvGrpSpPr>
        <p:grpSpPr>
          <a:xfrm>
            <a:off x="3398704" y="2333540"/>
            <a:ext cx="841822" cy="1172802"/>
            <a:chOff x="4531519" y="2547255"/>
            <a:chExt cx="1122491" cy="1563736"/>
          </a:xfrm>
        </p:grpSpPr>
        <p:grpSp>
          <p:nvGrpSpPr>
            <p:cNvPr id="6" name="Group 24"/>
            <p:cNvGrpSpPr/>
            <p:nvPr/>
          </p:nvGrpSpPr>
          <p:grpSpPr>
            <a:xfrm flipH="1">
              <a:off x="4531519" y="2547255"/>
              <a:ext cx="1122491" cy="1563736"/>
              <a:chOff x="5024310" y="2215236"/>
              <a:chExt cx="1122491" cy="1563736"/>
            </a:xfrm>
          </p:grpSpPr>
          <p:sp>
            <p:nvSpPr>
              <p:cNvPr id="26" name="Freeform 22"/>
              <p:cNvSpPr/>
              <p:nvPr/>
            </p:nvSpPr>
            <p:spPr bwMode="auto">
              <a:xfrm>
                <a:off x="5024310" y="2215236"/>
                <a:ext cx="1122491" cy="1563736"/>
              </a:xfrm>
              <a:custGeom>
                <a:avLst/>
                <a:gdLst>
                  <a:gd name="T0" fmla="*/ 477 w 597"/>
                  <a:gd name="T1" fmla="*/ 690 h 831"/>
                  <a:gd name="T2" fmla="*/ 570 w 597"/>
                  <a:gd name="T3" fmla="*/ 255 h 831"/>
                  <a:gd name="T4" fmla="*/ 570 w 597"/>
                  <a:gd name="T5" fmla="*/ 255 h 831"/>
                  <a:gd name="T6" fmla="*/ 426 w 597"/>
                  <a:gd name="T7" fmla="*/ 66 h 831"/>
                  <a:gd name="T8" fmla="*/ 66 w 597"/>
                  <a:gd name="T9" fmla="*/ 186 h 831"/>
                  <a:gd name="T10" fmla="*/ 186 w 597"/>
                  <a:gd name="T11" fmla="*/ 546 h 831"/>
                  <a:gd name="T12" fmla="*/ 454 w 597"/>
                  <a:gd name="T13" fmla="*/ 529 h 831"/>
                  <a:gd name="T14" fmla="*/ 402 w 597"/>
                  <a:gd name="T15" fmla="*/ 642 h 831"/>
                  <a:gd name="T16" fmla="*/ 346 w 597"/>
                  <a:gd name="T17" fmla="*/ 605 h 831"/>
                  <a:gd name="T18" fmla="*/ 256 w 597"/>
                  <a:gd name="T19" fmla="*/ 831 h 831"/>
                  <a:gd name="T20" fmla="*/ 532 w 597"/>
                  <a:gd name="T21" fmla="*/ 727 h 831"/>
                  <a:gd name="T22" fmla="*/ 477 w 597"/>
                  <a:gd name="T23" fmla="*/ 690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7" h="831">
                    <a:moveTo>
                      <a:pt x="477" y="690"/>
                    </a:moveTo>
                    <a:cubicBezTo>
                      <a:pt x="550" y="578"/>
                      <a:pt x="597" y="392"/>
                      <a:pt x="570" y="255"/>
                    </a:cubicBezTo>
                    <a:cubicBezTo>
                      <a:pt x="569" y="255"/>
                      <a:pt x="571" y="254"/>
                      <a:pt x="570" y="255"/>
                    </a:cubicBezTo>
                    <a:cubicBezTo>
                      <a:pt x="554" y="176"/>
                      <a:pt x="503" y="105"/>
                      <a:pt x="426" y="66"/>
                    </a:cubicBezTo>
                    <a:cubicBezTo>
                      <a:pt x="293" y="0"/>
                      <a:pt x="132" y="54"/>
                      <a:pt x="66" y="186"/>
                    </a:cubicBezTo>
                    <a:cubicBezTo>
                      <a:pt x="0" y="319"/>
                      <a:pt x="54" y="480"/>
                      <a:pt x="186" y="546"/>
                    </a:cubicBezTo>
                    <a:cubicBezTo>
                      <a:pt x="275" y="590"/>
                      <a:pt x="377" y="581"/>
                      <a:pt x="454" y="529"/>
                    </a:cubicBezTo>
                    <a:cubicBezTo>
                      <a:pt x="442" y="569"/>
                      <a:pt x="425" y="607"/>
                      <a:pt x="402" y="642"/>
                    </a:cubicBezTo>
                    <a:cubicBezTo>
                      <a:pt x="383" y="630"/>
                      <a:pt x="365" y="617"/>
                      <a:pt x="346" y="605"/>
                    </a:cubicBezTo>
                    <a:cubicBezTo>
                      <a:pt x="343" y="678"/>
                      <a:pt x="316" y="759"/>
                      <a:pt x="256" y="831"/>
                    </a:cubicBezTo>
                    <a:cubicBezTo>
                      <a:pt x="350" y="825"/>
                      <a:pt x="446" y="791"/>
                      <a:pt x="532" y="727"/>
                    </a:cubicBezTo>
                    <a:cubicBezTo>
                      <a:pt x="514" y="715"/>
                      <a:pt x="495" y="702"/>
                      <a:pt x="477" y="690"/>
                    </a:cubicBez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26"/>
              <p:cNvSpPr/>
              <p:nvPr/>
            </p:nvSpPr>
            <p:spPr>
              <a:xfrm>
                <a:off x="5318921" y="2519887"/>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AutoShape 24"/>
            <p:cNvSpPr/>
            <p:nvPr/>
          </p:nvSpPr>
          <p:spPr bwMode="auto">
            <a:xfrm>
              <a:off x="4943243" y="2987043"/>
              <a:ext cx="281119" cy="280917"/>
            </a:xfrm>
            <a:custGeom>
              <a:avLst/>
              <a:gdLst>
                <a:gd name="T0" fmla="*/ 16823 w 19689"/>
                <a:gd name="T1" fmla="*/ 2867 h 19689"/>
                <a:gd name="T2" fmla="*/ 2867 w 19689"/>
                <a:gd name="T3" fmla="*/ 2867 h 19689"/>
                <a:gd name="T4" fmla="*/ 2867 w 19689"/>
                <a:gd name="T5" fmla="*/ 16823 h 19689"/>
                <a:gd name="T6" fmla="*/ 16823 w 19689"/>
                <a:gd name="T7" fmla="*/ 16823 h 19689"/>
                <a:gd name="T8" fmla="*/ 16823 w 19689"/>
                <a:gd name="T9" fmla="*/ 2867 h 19689"/>
                <a:gd name="T10" fmla="*/ 11507 w 19689"/>
                <a:gd name="T11" fmla="*/ 12670 h 19689"/>
                <a:gd name="T12" fmla="*/ 6522 w 19689"/>
                <a:gd name="T13" fmla="*/ 15494 h 19689"/>
                <a:gd name="T14" fmla="*/ 6522 w 19689"/>
                <a:gd name="T15" fmla="*/ 9845 h 19689"/>
                <a:gd name="T16" fmla="*/ 6522 w 19689"/>
                <a:gd name="T17" fmla="*/ 4030 h 19689"/>
                <a:gd name="T18" fmla="*/ 11507 w 19689"/>
                <a:gd name="T19" fmla="*/ 7020 h 19689"/>
                <a:gd name="T20" fmla="*/ 16325 w 19689"/>
                <a:gd name="T21" fmla="*/ 9845 h 19689"/>
                <a:gd name="T22" fmla="*/ 11507 w 19689"/>
                <a:gd name="T23" fmla="*/ 12670 h 19689"/>
                <a:gd name="T24" fmla="*/ 11507 w 19689"/>
                <a:gd name="T25" fmla="*/ 12670 h 19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89" h="19689">
                  <a:moveTo>
                    <a:pt x="16823" y="2867"/>
                  </a:moveTo>
                  <a:cubicBezTo>
                    <a:pt x="12836" y="-955"/>
                    <a:pt x="6688" y="-955"/>
                    <a:pt x="2867" y="2867"/>
                  </a:cubicBezTo>
                  <a:cubicBezTo>
                    <a:pt x="-955" y="6688"/>
                    <a:pt x="-955" y="13002"/>
                    <a:pt x="2867" y="16823"/>
                  </a:cubicBezTo>
                  <a:cubicBezTo>
                    <a:pt x="6688" y="20645"/>
                    <a:pt x="12836" y="20645"/>
                    <a:pt x="16823" y="16823"/>
                  </a:cubicBezTo>
                  <a:cubicBezTo>
                    <a:pt x="20645" y="13002"/>
                    <a:pt x="20645" y="6688"/>
                    <a:pt x="16823" y="2867"/>
                  </a:cubicBezTo>
                  <a:close/>
                  <a:moveTo>
                    <a:pt x="11507" y="12670"/>
                  </a:moveTo>
                  <a:cubicBezTo>
                    <a:pt x="6522" y="15494"/>
                    <a:pt x="6522" y="15494"/>
                    <a:pt x="6522" y="15494"/>
                  </a:cubicBezTo>
                  <a:cubicBezTo>
                    <a:pt x="6522" y="9845"/>
                    <a:pt x="6522" y="9845"/>
                    <a:pt x="6522" y="9845"/>
                  </a:cubicBezTo>
                  <a:cubicBezTo>
                    <a:pt x="6522" y="4030"/>
                    <a:pt x="6522" y="4030"/>
                    <a:pt x="6522" y="4030"/>
                  </a:cubicBezTo>
                  <a:cubicBezTo>
                    <a:pt x="11507" y="7020"/>
                    <a:pt x="11507" y="7020"/>
                    <a:pt x="11507" y="7020"/>
                  </a:cubicBezTo>
                  <a:cubicBezTo>
                    <a:pt x="16325" y="9845"/>
                    <a:pt x="16325" y="9845"/>
                    <a:pt x="16325" y="9845"/>
                  </a:cubicBezTo>
                  <a:lnTo>
                    <a:pt x="11507" y="12670"/>
                  </a:lnTo>
                  <a:close/>
                  <a:moveTo>
                    <a:pt x="11507" y="12670"/>
                  </a:moveTo>
                </a:path>
              </a:pathLst>
            </a:custGeom>
            <a:solidFill>
              <a:schemeClr val="bg1"/>
            </a:solidFill>
            <a:ln>
              <a:noFill/>
            </a:ln>
          </p:spPr>
          <p:txBody>
            <a:bodyPr lIns="0" tIns="0" rIns="0" bIns="0"/>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47"/>
          <p:cNvGrpSpPr/>
          <p:nvPr/>
        </p:nvGrpSpPr>
        <p:grpSpPr>
          <a:xfrm>
            <a:off x="3801169" y="1791302"/>
            <a:ext cx="1143671" cy="807209"/>
            <a:chOff x="5068168" y="1824270"/>
            <a:chExt cx="1524978" cy="1076279"/>
          </a:xfrm>
        </p:grpSpPr>
        <p:grpSp>
          <p:nvGrpSpPr>
            <p:cNvPr id="8" name="Group 28"/>
            <p:cNvGrpSpPr/>
            <p:nvPr/>
          </p:nvGrpSpPr>
          <p:grpSpPr>
            <a:xfrm flipH="1">
              <a:off x="5068168" y="1824270"/>
              <a:ext cx="1524978" cy="1076279"/>
              <a:chOff x="4085174" y="1492251"/>
              <a:chExt cx="1524978" cy="1076279"/>
            </a:xfrm>
          </p:grpSpPr>
          <p:sp>
            <p:nvSpPr>
              <p:cNvPr id="30" name="Freeform 23"/>
              <p:cNvSpPr/>
              <p:nvPr/>
            </p:nvSpPr>
            <p:spPr bwMode="auto">
              <a:xfrm>
                <a:off x="4085174" y="1492251"/>
                <a:ext cx="1524978" cy="1076279"/>
              </a:xfrm>
              <a:custGeom>
                <a:avLst/>
                <a:gdLst>
                  <a:gd name="T0" fmla="*/ 714 w 811"/>
                  <a:gd name="T1" fmla="*/ 209 h 573"/>
                  <a:gd name="T2" fmla="*/ 318 w 811"/>
                  <a:gd name="T3" fmla="*/ 6 h 573"/>
                  <a:gd name="T4" fmla="*/ 318 w 811"/>
                  <a:gd name="T5" fmla="*/ 6 h 573"/>
                  <a:gd name="T6" fmla="*/ 98 w 811"/>
                  <a:gd name="T7" fmla="*/ 97 h 573"/>
                  <a:gd name="T8" fmla="*/ 121 w 811"/>
                  <a:gd name="T9" fmla="*/ 475 h 573"/>
                  <a:gd name="T10" fmla="*/ 500 w 811"/>
                  <a:gd name="T11" fmla="*/ 452 h 573"/>
                  <a:gd name="T12" fmla="*/ 553 w 811"/>
                  <a:gd name="T13" fmla="*/ 189 h 573"/>
                  <a:gd name="T14" fmla="*/ 648 w 811"/>
                  <a:gd name="T15" fmla="*/ 268 h 573"/>
                  <a:gd name="T16" fmla="*/ 598 w 811"/>
                  <a:gd name="T17" fmla="*/ 313 h 573"/>
                  <a:gd name="T18" fmla="*/ 793 w 811"/>
                  <a:gd name="T19" fmla="*/ 458 h 573"/>
                  <a:gd name="T20" fmla="*/ 764 w 811"/>
                  <a:gd name="T21" fmla="*/ 164 h 573"/>
                  <a:gd name="T22" fmla="*/ 714 w 811"/>
                  <a:gd name="T23" fmla="*/ 20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1" h="573">
                    <a:moveTo>
                      <a:pt x="714" y="209"/>
                    </a:moveTo>
                    <a:cubicBezTo>
                      <a:pt x="625" y="109"/>
                      <a:pt x="458" y="16"/>
                      <a:pt x="318" y="6"/>
                    </a:cubicBezTo>
                    <a:cubicBezTo>
                      <a:pt x="317" y="7"/>
                      <a:pt x="318" y="5"/>
                      <a:pt x="318" y="6"/>
                    </a:cubicBezTo>
                    <a:cubicBezTo>
                      <a:pt x="237" y="0"/>
                      <a:pt x="156" y="32"/>
                      <a:pt x="98" y="97"/>
                    </a:cubicBezTo>
                    <a:cubicBezTo>
                      <a:pt x="0" y="207"/>
                      <a:pt x="10" y="377"/>
                      <a:pt x="121" y="475"/>
                    </a:cubicBezTo>
                    <a:cubicBezTo>
                      <a:pt x="232" y="573"/>
                      <a:pt x="401" y="563"/>
                      <a:pt x="500" y="452"/>
                    </a:cubicBezTo>
                    <a:cubicBezTo>
                      <a:pt x="566" y="378"/>
                      <a:pt x="583" y="277"/>
                      <a:pt x="553" y="189"/>
                    </a:cubicBezTo>
                    <a:cubicBezTo>
                      <a:pt x="588" y="211"/>
                      <a:pt x="620" y="237"/>
                      <a:pt x="648" y="268"/>
                    </a:cubicBezTo>
                    <a:cubicBezTo>
                      <a:pt x="631" y="283"/>
                      <a:pt x="615" y="298"/>
                      <a:pt x="598" y="313"/>
                    </a:cubicBezTo>
                    <a:cubicBezTo>
                      <a:pt x="668" y="335"/>
                      <a:pt x="738" y="382"/>
                      <a:pt x="793" y="458"/>
                    </a:cubicBezTo>
                    <a:cubicBezTo>
                      <a:pt x="811" y="367"/>
                      <a:pt x="803" y="264"/>
                      <a:pt x="764" y="164"/>
                    </a:cubicBezTo>
                    <a:cubicBezTo>
                      <a:pt x="747" y="179"/>
                      <a:pt x="731" y="194"/>
                      <a:pt x="714" y="209"/>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30"/>
              <p:cNvSpPr/>
              <p:nvPr/>
            </p:nvSpPr>
            <p:spPr>
              <a:xfrm>
                <a:off x="4366880" y="1741826"/>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Shape 819"/>
            <p:cNvSpPr/>
            <p:nvPr/>
          </p:nvSpPr>
          <p:spPr>
            <a:xfrm>
              <a:off x="5903979" y="2201089"/>
              <a:ext cx="263729" cy="29670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9"/>
          <p:cNvGrpSpPr/>
          <p:nvPr/>
        </p:nvGrpSpPr>
        <p:grpSpPr>
          <a:xfrm>
            <a:off x="4862110" y="2140123"/>
            <a:ext cx="883186" cy="1102367"/>
            <a:chOff x="6482835" y="2289366"/>
            <a:chExt cx="1177646" cy="1469822"/>
          </a:xfrm>
        </p:grpSpPr>
        <p:grpSp>
          <p:nvGrpSpPr>
            <p:cNvPr id="10" name="Group 35"/>
            <p:cNvGrpSpPr/>
            <p:nvPr/>
          </p:nvGrpSpPr>
          <p:grpSpPr>
            <a:xfrm flipH="1">
              <a:off x="6482835" y="2289366"/>
              <a:ext cx="1177646" cy="1469822"/>
              <a:chOff x="3017839" y="1957347"/>
              <a:chExt cx="1177646" cy="1469822"/>
            </a:xfrm>
          </p:grpSpPr>
          <p:sp>
            <p:nvSpPr>
              <p:cNvPr id="37" name="Freeform 19"/>
              <p:cNvSpPr/>
              <p:nvPr/>
            </p:nvSpPr>
            <p:spPr bwMode="auto">
              <a:xfrm>
                <a:off x="3017839" y="1957347"/>
                <a:ext cx="1177646" cy="1469822"/>
              </a:xfrm>
              <a:custGeom>
                <a:avLst/>
                <a:gdLst>
                  <a:gd name="T0" fmla="*/ 365 w 626"/>
                  <a:gd name="T1" fmla="*/ 64 h 781"/>
                  <a:gd name="T2" fmla="*/ 34 w 626"/>
                  <a:gd name="T3" fmla="*/ 362 h 781"/>
                  <a:gd name="T4" fmla="*/ 34 w 626"/>
                  <a:gd name="T5" fmla="*/ 362 h 781"/>
                  <a:gd name="T6" fmla="*/ 40 w 626"/>
                  <a:gd name="T7" fmla="*/ 599 h 781"/>
                  <a:gd name="T8" fmla="*/ 401 w 626"/>
                  <a:gd name="T9" fmla="*/ 713 h 781"/>
                  <a:gd name="T10" fmla="*/ 515 w 626"/>
                  <a:gd name="T11" fmla="*/ 351 h 781"/>
                  <a:gd name="T12" fmla="*/ 288 w 626"/>
                  <a:gd name="T13" fmla="*/ 207 h 781"/>
                  <a:gd name="T14" fmla="*/ 397 w 626"/>
                  <a:gd name="T15" fmla="*/ 147 h 781"/>
                  <a:gd name="T16" fmla="*/ 421 w 626"/>
                  <a:gd name="T17" fmla="*/ 209 h 781"/>
                  <a:gd name="T18" fmla="*/ 626 w 626"/>
                  <a:gd name="T19" fmla="*/ 79 h 781"/>
                  <a:gd name="T20" fmla="*/ 341 w 626"/>
                  <a:gd name="T21" fmla="*/ 2 h 781"/>
                  <a:gd name="T22" fmla="*/ 365 w 626"/>
                  <a:gd name="T23" fmla="*/ 64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6" h="781">
                    <a:moveTo>
                      <a:pt x="365" y="64"/>
                    </a:moveTo>
                    <a:cubicBezTo>
                      <a:pt x="240" y="112"/>
                      <a:pt x="93" y="235"/>
                      <a:pt x="34" y="362"/>
                    </a:cubicBezTo>
                    <a:cubicBezTo>
                      <a:pt x="34" y="362"/>
                      <a:pt x="33" y="362"/>
                      <a:pt x="34" y="362"/>
                    </a:cubicBezTo>
                    <a:cubicBezTo>
                      <a:pt x="0" y="435"/>
                      <a:pt x="0" y="522"/>
                      <a:pt x="40" y="599"/>
                    </a:cubicBezTo>
                    <a:cubicBezTo>
                      <a:pt x="108" y="730"/>
                      <a:pt x="270" y="781"/>
                      <a:pt x="401" y="713"/>
                    </a:cubicBezTo>
                    <a:cubicBezTo>
                      <a:pt x="533" y="645"/>
                      <a:pt x="584" y="483"/>
                      <a:pt x="515" y="351"/>
                    </a:cubicBezTo>
                    <a:cubicBezTo>
                      <a:pt x="469" y="263"/>
                      <a:pt x="381" y="211"/>
                      <a:pt x="288" y="207"/>
                    </a:cubicBezTo>
                    <a:cubicBezTo>
                      <a:pt x="321" y="182"/>
                      <a:pt x="358" y="162"/>
                      <a:pt x="397" y="147"/>
                    </a:cubicBezTo>
                    <a:cubicBezTo>
                      <a:pt x="405" y="168"/>
                      <a:pt x="413" y="189"/>
                      <a:pt x="421" y="209"/>
                    </a:cubicBezTo>
                    <a:cubicBezTo>
                      <a:pt x="466" y="152"/>
                      <a:pt x="535" y="103"/>
                      <a:pt x="626" y="79"/>
                    </a:cubicBezTo>
                    <a:cubicBezTo>
                      <a:pt x="547" y="30"/>
                      <a:pt x="448" y="0"/>
                      <a:pt x="341" y="2"/>
                    </a:cubicBezTo>
                    <a:cubicBezTo>
                      <a:pt x="349" y="22"/>
                      <a:pt x="357" y="43"/>
                      <a:pt x="365" y="64"/>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3262699" y="2568530"/>
                <a:ext cx="551192" cy="551192"/>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Shape 617"/>
            <p:cNvSpPr/>
            <p:nvPr/>
          </p:nvSpPr>
          <p:spPr>
            <a:xfrm>
              <a:off x="7049343" y="3024277"/>
              <a:ext cx="181363" cy="298191"/>
            </a:xfrm>
            <a:custGeom>
              <a:avLst/>
              <a:gdLst/>
              <a:ahLst/>
              <a:cxnLst>
                <a:cxn ang="0">
                  <a:pos x="wd2" y="hd2"/>
                </a:cxn>
                <a:cxn ang="5400000">
                  <a:pos x="wd2" y="hd2"/>
                </a:cxn>
                <a:cxn ang="10800000">
                  <a:pos x="wd2" y="hd2"/>
                </a:cxn>
                <a:cxn ang="16200000">
                  <a:pos x="wd2" y="hd2"/>
                </a:cxn>
              </a:cxnLst>
              <a:rect l="0" t="0" r="r" b="b"/>
              <a:pathLst>
                <a:path w="21600" h="21600" extrusionOk="0">
                  <a:moveTo>
                    <a:pt x="11767" y="10800"/>
                  </a:moveTo>
                  <a:cubicBezTo>
                    <a:pt x="11767" y="12089"/>
                    <a:pt x="13688" y="12918"/>
                    <a:pt x="15722" y="14025"/>
                  </a:cubicBezTo>
                  <a:cubicBezTo>
                    <a:pt x="17208" y="14834"/>
                    <a:pt x="19243" y="15942"/>
                    <a:pt x="19243" y="16656"/>
                  </a:cubicBezTo>
                  <a:lnTo>
                    <a:pt x="19243" y="18090"/>
                  </a:lnTo>
                  <a:cubicBezTo>
                    <a:pt x="17373" y="17569"/>
                    <a:pt x="11777" y="17058"/>
                    <a:pt x="11777" y="15387"/>
                  </a:cubicBezTo>
                  <a:cubicBezTo>
                    <a:pt x="11777" y="14540"/>
                    <a:pt x="9823" y="14540"/>
                    <a:pt x="9823" y="15387"/>
                  </a:cubicBezTo>
                  <a:cubicBezTo>
                    <a:pt x="9823" y="17058"/>
                    <a:pt x="4224" y="17569"/>
                    <a:pt x="2357" y="18090"/>
                  </a:cubicBezTo>
                  <a:lnTo>
                    <a:pt x="2357" y="16656"/>
                  </a:lnTo>
                  <a:cubicBezTo>
                    <a:pt x="2357" y="15942"/>
                    <a:pt x="4392" y="14834"/>
                    <a:pt x="5878" y="14025"/>
                  </a:cubicBezTo>
                  <a:cubicBezTo>
                    <a:pt x="7912" y="12918"/>
                    <a:pt x="9833" y="12089"/>
                    <a:pt x="9833" y="10800"/>
                  </a:cubicBezTo>
                  <a:cubicBezTo>
                    <a:pt x="9833" y="9511"/>
                    <a:pt x="7912" y="8682"/>
                    <a:pt x="5878" y="7575"/>
                  </a:cubicBezTo>
                  <a:cubicBezTo>
                    <a:pt x="4392" y="6766"/>
                    <a:pt x="2357" y="5658"/>
                    <a:pt x="2357" y="4944"/>
                  </a:cubicBezTo>
                  <a:lnTo>
                    <a:pt x="2264" y="3865"/>
                  </a:lnTo>
                  <a:cubicBezTo>
                    <a:pt x="4243" y="4462"/>
                    <a:pt x="7380" y="5030"/>
                    <a:pt x="10799" y="5030"/>
                  </a:cubicBezTo>
                  <a:cubicBezTo>
                    <a:pt x="14220" y="5030"/>
                    <a:pt x="17371" y="4462"/>
                    <a:pt x="19350" y="3865"/>
                  </a:cubicBezTo>
                  <a:lnTo>
                    <a:pt x="19243" y="4944"/>
                  </a:lnTo>
                  <a:cubicBezTo>
                    <a:pt x="19243" y="5658"/>
                    <a:pt x="17208" y="6766"/>
                    <a:pt x="15722" y="7575"/>
                  </a:cubicBezTo>
                  <a:cubicBezTo>
                    <a:pt x="13688" y="8682"/>
                    <a:pt x="11767" y="9511"/>
                    <a:pt x="11767" y="10800"/>
                  </a:cubicBezTo>
                  <a:close/>
                  <a:moveTo>
                    <a:pt x="2970" y="2515"/>
                  </a:moveTo>
                  <a:cubicBezTo>
                    <a:pt x="4313" y="2042"/>
                    <a:pt x="6830" y="1346"/>
                    <a:pt x="10906" y="1346"/>
                  </a:cubicBezTo>
                  <a:cubicBezTo>
                    <a:pt x="14981" y="1346"/>
                    <a:pt x="18632" y="2515"/>
                    <a:pt x="18632" y="2515"/>
                  </a:cubicBezTo>
                  <a:cubicBezTo>
                    <a:pt x="18904" y="2609"/>
                    <a:pt x="19979" y="2930"/>
                    <a:pt x="19243" y="3173"/>
                  </a:cubicBezTo>
                  <a:cubicBezTo>
                    <a:pt x="17626" y="3709"/>
                    <a:pt x="14463" y="4274"/>
                    <a:pt x="10799" y="4274"/>
                  </a:cubicBezTo>
                  <a:cubicBezTo>
                    <a:pt x="7137" y="4274"/>
                    <a:pt x="4080" y="3652"/>
                    <a:pt x="2462" y="3115"/>
                  </a:cubicBezTo>
                  <a:cubicBezTo>
                    <a:pt x="1728" y="2871"/>
                    <a:pt x="2970" y="2515"/>
                    <a:pt x="2970" y="2515"/>
                  </a:cubicBezTo>
                  <a:close/>
                  <a:moveTo>
                    <a:pt x="21600" y="4944"/>
                  </a:moveTo>
                  <a:cubicBezTo>
                    <a:pt x="21600" y="2633"/>
                    <a:pt x="21600" y="2407"/>
                    <a:pt x="21600" y="2407"/>
                  </a:cubicBezTo>
                  <a:cubicBezTo>
                    <a:pt x="21600" y="1555"/>
                    <a:pt x="16765" y="0"/>
                    <a:pt x="10799" y="0"/>
                  </a:cubicBezTo>
                  <a:cubicBezTo>
                    <a:pt x="4835" y="0"/>
                    <a:pt x="0" y="1555"/>
                    <a:pt x="0" y="2407"/>
                  </a:cubicBezTo>
                  <a:cubicBezTo>
                    <a:pt x="0" y="2407"/>
                    <a:pt x="0" y="2633"/>
                    <a:pt x="0" y="4944"/>
                  </a:cubicBezTo>
                  <a:cubicBezTo>
                    <a:pt x="0" y="7255"/>
                    <a:pt x="7476" y="9164"/>
                    <a:pt x="7476" y="10800"/>
                  </a:cubicBezTo>
                  <a:cubicBezTo>
                    <a:pt x="7476" y="12436"/>
                    <a:pt x="0" y="14345"/>
                    <a:pt x="0" y="16656"/>
                  </a:cubicBezTo>
                  <a:cubicBezTo>
                    <a:pt x="0" y="18967"/>
                    <a:pt x="0" y="19193"/>
                    <a:pt x="0" y="19193"/>
                  </a:cubicBezTo>
                  <a:cubicBezTo>
                    <a:pt x="0" y="20045"/>
                    <a:pt x="4835" y="21600"/>
                    <a:pt x="10799" y="21600"/>
                  </a:cubicBezTo>
                  <a:cubicBezTo>
                    <a:pt x="16765" y="21600"/>
                    <a:pt x="21600" y="20045"/>
                    <a:pt x="21600" y="19193"/>
                  </a:cubicBezTo>
                  <a:cubicBezTo>
                    <a:pt x="21600" y="19193"/>
                    <a:pt x="21600" y="18967"/>
                    <a:pt x="21600" y="16656"/>
                  </a:cubicBezTo>
                  <a:cubicBezTo>
                    <a:pt x="21600" y="14345"/>
                    <a:pt x="14122" y="12436"/>
                    <a:pt x="14122" y="10800"/>
                  </a:cubicBezTo>
                  <a:cubicBezTo>
                    <a:pt x="14122" y="9164"/>
                    <a:pt x="21600" y="7255"/>
                    <a:pt x="21600" y="4944"/>
                  </a:cubicBezTo>
                  <a:close/>
                </a:path>
              </a:pathLst>
            </a:custGeom>
            <a:solidFill>
              <a:srgbClr val="FFFFFF"/>
            </a:solidFill>
            <a:ln w="12700" cap="flat">
              <a:noFill/>
              <a:miter lim="400000"/>
            </a:ln>
            <a:effectLst/>
          </p:spPr>
          <p:txBody>
            <a:bodyPr wrap="square" lIns="40181" tIns="40181" rIns="40181" bIns="40181" numCol="1" anchor="ctr">
              <a:noAutofit/>
            </a:bodyPr>
            <a:lstStyle/>
            <a:p>
              <a:pPr algn="just">
                <a:lnSpc>
                  <a:spcPct val="120000"/>
                </a:lnSpc>
                <a:defRPr sz="3100" b="1">
                  <a:latin typeface="Kontrapunkt Bob Bold"/>
                  <a:ea typeface="Kontrapunkt Bob Bold"/>
                  <a:cs typeface="Kontrapunkt Bob Bold"/>
                  <a:sym typeface="Kontrapunkt Bob Bold"/>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Text Placeholder 8"/>
          <p:cNvSpPr txBox="1"/>
          <p:nvPr/>
        </p:nvSpPr>
        <p:spPr>
          <a:xfrm>
            <a:off x="1472647" y="1830179"/>
            <a:ext cx="1448453"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 Placeholder 9"/>
          <p:cNvSpPr txBox="1"/>
          <p:nvPr/>
        </p:nvSpPr>
        <p:spPr>
          <a:xfrm>
            <a:off x="1472646" y="2040790"/>
            <a:ext cx="1642418" cy="3323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p:nvPr/>
        </p:nvSpPr>
        <p:spPr>
          <a:xfrm>
            <a:off x="1472647" y="2702859"/>
            <a:ext cx="1448453"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p:nvPr/>
        </p:nvSpPr>
        <p:spPr>
          <a:xfrm>
            <a:off x="1472646" y="2914598"/>
            <a:ext cx="1642418" cy="3323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8"/>
          <p:cNvSpPr txBox="1"/>
          <p:nvPr/>
        </p:nvSpPr>
        <p:spPr>
          <a:xfrm>
            <a:off x="1472647" y="3532637"/>
            <a:ext cx="1448453"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9"/>
          <p:cNvSpPr txBox="1"/>
          <p:nvPr/>
        </p:nvSpPr>
        <p:spPr>
          <a:xfrm>
            <a:off x="1472646" y="3744377"/>
            <a:ext cx="1642418" cy="3323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8"/>
          <p:cNvSpPr txBox="1"/>
          <p:nvPr/>
        </p:nvSpPr>
        <p:spPr>
          <a:xfrm>
            <a:off x="6027004" y="1815503"/>
            <a:ext cx="145288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9"/>
          <p:cNvSpPr txBox="1"/>
          <p:nvPr/>
        </p:nvSpPr>
        <p:spPr>
          <a:xfrm>
            <a:off x="6027003" y="2027242"/>
            <a:ext cx="1647438" cy="3323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8"/>
          <p:cNvSpPr txBox="1"/>
          <p:nvPr/>
        </p:nvSpPr>
        <p:spPr>
          <a:xfrm>
            <a:off x="6027004" y="2688182"/>
            <a:ext cx="1452880" cy="184666"/>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 Placeholder 9"/>
          <p:cNvSpPr txBox="1"/>
          <p:nvPr/>
        </p:nvSpPr>
        <p:spPr>
          <a:xfrm>
            <a:off x="6027003" y="2899921"/>
            <a:ext cx="1647438" cy="332399"/>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fade">
                                      <p:cBhvr>
                                        <p:cTn id="27" dur="500"/>
                                        <p:tgtEl>
                                          <p:spTgt spid="32">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fade">
                                      <p:cBhvr>
                                        <p:cTn id="31" dur="500"/>
                                        <p:tgtEl>
                                          <p:spTgt spid="33">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xEl>
                                              <p:pRg st="0" end="0"/>
                                            </p:txEl>
                                          </p:spTgt>
                                        </p:tgtEl>
                                        <p:attrNameLst>
                                          <p:attrName>style.visibility</p:attrName>
                                        </p:attrNameLst>
                                      </p:cBhvr>
                                      <p:to>
                                        <p:strVal val="visible"/>
                                      </p:to>
                                    </p:set>
                                    <p:animEffect transition="in" filter="fade">
                                      <p:cBhvr>
                                        <p:cTn id="35" dur="500"/>
                                        <p:tgtEl>
                                          <p:spTgt spid="34">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fade">
                                      <p:cBhvr>
                                        <p:cTn id="39" dur="500"/>
                                        <p:tgtEl>
                                          <p:spTgt spid="35">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9">
                                            <p:txEl>
                                              <p:pRg st="0" end="0"/>
                                            </p:txEl>
                                          </p:spTgt>
                                        </p:tgtEl>
                                        <p:attrNameLst>
                                          <p:attrName>style.visibility</p:attrName>
                                        </p:attrNameLst>
                                      </p:cBhvr>
                                      <p:to>
                                        <p:strVal val="visible"/>
                                      </p:to>
                                    </p:set>
                                    <p:animEffect transition="in" filter="fade">
                                      <p:cBhvr>
                                        <p:cTn id="43" dur="500"/>
                                        <p:tgtEl>
                                          <p:spTgt spid="39">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fade">
                                      <p:cBhvr>
                                        <p:cTn id="51" dur="500"/>
                                        <p:tgtEl>
                                          <p:spTgt spid="41">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2">
                                            <p:txEl>
                                              <p:pRg st="0" end="0"/>
                                            </p:txEl>
                                          </p:spTgt>
                                        </p:tgtEl>
                                        <p:attrNameLst>
                                          <p:attrName>style.visibility</p:attrName>
                                        </p:attrNameLst>
                                      </p:cBhvr>
                                      <p:to>
                                        <p:strVal val="visible"/>
                                      </p:to>
                                    </p:set>
                                    <p:animEffect transition="in" filter="fade">
                                      <p:cBhvr>
                                        <p:cTn id="55" dur="500"/>
                                        <p:tgtEl>
                                          <p:spTgt spid="42">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2">
                                            <p:txEl>
                                              <p:pRg st="0" end="0"/>
                                            </p:txEl>
                                          </p:spTgt>
                                        </p:tgtEl>
                                        <p:attrNameLst>
                                          <p:attrName>style.visibility</p:attrName>
                                        </p:attrNameLst>
                                      </p:cBhvr>
                                      <p:to>
                                        <p:strVal val="visible"/>
                                      </p:to>
                                    </p:set>
                                    <p:animEffect transition="in" filter="fade">
                                      <p:cBhvr>
                                        <p:cTn id="63"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P spid="33" grpId="0" build="p"/>
      <p:bldP spid="34" grpId="0" build="p"/>
      <p:bldP spid="35" grpId="0" build="p"/>
      <p:bldP spid="39" grpId="0" build="p"/>
      <p:bldP spid="40" grpId="0" build="p"/>
      <p:bldP spid="41" grpId="0" build="p"/>
      <p:bldP spid="42" grpId="0" build="p"/>
      <p:bldP spid="51" grpId="0" build="p"/>
      <p:bldP spid="5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箭头连接符 9"/>
          <p:cNvCxnSpPr/>
          <p:nvPr/>
        </p:nvCxnSpPr>
        <p:spPr>
          <a:xfrm>
            <a:off x="795136" y="2679762"/>
            <a:ext cx="7184964" cy="0"/>
          </a:xfrm>
          <a:prstGeom prst="straightConnector1">
            <a:avLst/>
          </a:prstGeom>
          <a:ln w="152400">
            <a:solidFill>
              <a:srgbClr val="A6A6A6">
                <a:alpha val="52941"/>
              </a:srgbClr>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1" name="Oval 4"/>
          <p:cNvSpPr/>
          <p:nvPr/>
        </p:nvSpPr>
        <p:spPr>
          <a:xfrm>
            <a:off x="1740019" y="2443801"/>
            <a:ext cx="469844" cy="471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12" name="Rectangle 4"/>
          <p:cNvSpPr txBox="1">
            <a:spLocks noChangeArrowheads="1"/>
          </p:cNvSpPr>
          <p:nvPr/>
        </p:nvSpPr>
        <p:spPr bwMode="auto">
          <a:xfrm>
            <a:off x="1740020" y="2556389"/>
            <a:ext cx="479538"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01</a:t>
            </a:r>
            <a:endParaRPr lang="zh-CN" dirty="0">
              <a:latin typeface="方正兰亭黑简体" panose="02000000000000000000" pitchFamily="2" charset="-122"/>
              <a:ea typeface="方正兰亭黑简体" panose="02000000000000000000" pitchFamily="2" charset="-122"/>
            </a:endParaRPr>
          </a:p>
        </p:txBody>
      </p:sp>
      <p:sp>
        <p:nvSpPr>
          <p:cNvPr id="13" name="矩形 12"/>
          <p:cNvSpPr/>
          <p:nvPr/>
        </p:nvSpPr>
        <p:spPr>
          <a:xfrm>
            <a:off x="1188529" y="3028988"/>
            <a:ext cx="1549142" cy="720710"/>
          </a:xfrm>
          <a:prstGeom prst="rect">
            <a:avLst/>
          </a:prstGeom>
        </p:spPr>
        <p:txBody>
          <a:bodyPr wrap="none" lIns="68580" tIns="34290" rIns="68580" bIns="34290">
            <a:spAutoFit/>
          </a:bodyPr>
          <a:lstStyle/>
          <a:p>
            <a:pPr algn="ctr">
              <a:spcBef>
                <a:spcPct val="0"/>
              </a:spcBef>
              <a:buFont typeface="Arial" panose="020B0604020202020204" pitchFamily="34" charset="0"/>
              <a:buNone/>
            </a:pPr>
            <a:r>
              <a:rPr lang="en-US" altLang="zh-CN" sz="1200" b="1" dirty="0">
                <a:solidFill>
                  <a:schemeClr val="bg1">
                    <a:lumMod val="50000"/>
                  </a:schemeClr>
                </a:solidFill>
                <a:latin typeface="方正兰亭黑简体" panose="02000000000000000000" pitchFamily="2" charset="-122"/>
                <a:ea typeface="方正兰亭黑简体" panose="02000000000000000000" pitchFamily="2" charset="-122"/>
                <a:cs typeface="Arial" panose="020B0604020202020204" pitchFamily="34" charset="0"/>
              </a:rPr>
              <a:t>1994-1998</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就读于北京大学工商管</a:t>
            </a:r>
            <a:endParaRPr lang="en-US" altLang="zh-CN"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理专业，学士学位。</a:t>
            </a:r>
          </a:p>
        </p:txBody>
      </p:sp>
      <p:sp>
        <p:nvSpPr>
          <p:cNvPr id="14" name="Oval 4"/>
          <p:cNvSpPr/>
          <p:nvPr/>
        </p:nvSpPr>
        <p:spPr>
          <a:xfrm>
            <a:off x="2921635" y="2434922"/>
            <a:ext cx="469844" cy="4719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15" name="Rectangle 4"/>
          <p:cNvSpPr txBox="1">
            <a:spLocks noChangeArrowheads="1"/>
          </p:cNvSpPr>
          <p:nvPr/>
        </p:nvSpPr>
        <p:spPr bwMode="auto">
          <a:xfrm>
            <a:off x="2921636" y="2547510"/>
            <a:ext cx="479538"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02</a:t>
            </a:r>
            <a:endParaRPr lang="zh-CN" dirty="0">
              <a:latin typeface="方正兰亭黑简体" panose="02000000000000000000" pitchFamily="2" charset="-122"/>
              <a:ea typeface="方正兰亭黑简体" panose="02000000000000000000" pitchFamily="2" charset="-122"/>
            </a:endParaRPr>
          </a:p>
        </p:txBody>
      </p:sp>
      <p:sp>
        <p:nvSpPr>
          <p:cNvPr id="16" name="矩形 15"/>
          <p:cNvSpPr/>
          <p:nvPr/>
        </p:nvSpPr>
        <p:spPr>
          <a:xfrm>
            <a:off x="2349515" y="1707654"/>
            <a:ext cx="1549142" cy="720710"/>
          </a:xfrm>
          <a:prstGeom prst="rect">
            <a:avLst/>
          </a:prstGeom>
        </p:spPr>
        <p:txBody>
          <a:bodyPr wrap="none" lIns="68580" tIns="34290" rIns="68580" bIns="34290">
            <a:spAutoFit/>
          </a:bodyPr>
          <a:lstStyle/>
          <a:p>
            <a:pPr algn="ctr">
              <a:spcBef>
                <a:spcPct val="0"/>
              </a:spcBef>
              <a:buFont typeface="Arial" panose="020B0604020202020204" pitchFamily="34" charset="0"/>
              <a:buNone/>
            </a:pPr>
            <a:r>
              <a:rPr lang="en-US" altLang="zh-CN" sz="1200" b="1" dirty="0">
                <a:solidFill>
                  <a:schemeClr val="bg1">
                    <a:lumMod val="50000"/>
                  </a:schemeClr>
                </a:solidFill>
                <a:latin typeface="方正兰亭黑简体" panose="02000000000000000000" pitchFamily="2" charset="-122"/>
                <a:ea typeface="方正兰亭黑简体" panose="02000000000000000000" pitchFamily="2" charset="-122"/>
                <a:cs typeface="Arial" panose="020B0604020202020204" pitchFamily="34" charset="0"/>
              </a:rPr>
              <a:t>1998-2001</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就读于芝加哥大学工商</a:t>
            </a:r>
            <a:endParaRPr lang="en-US" altLang="zh-CN"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管理专业</a:t>
            </a: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MBA</a:t>
            </a:r>
            <a:r>
              <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a:t>
            </a:r>
          </a:p>
        </p:txBody>
      </p:sp>
      <p:sp>
        <p:nvSpPr>
          <p:cNvPr id="17" name="Oval 4"/>
          <p:cNvSpPr/>
          <p:nvPr/>
        </p:nvSpPr>
        <p:spPr>
          <a:xfrm>
            <a:off x="4116283" y="2449053"/>
            <a:ext cx="469844" cy="47192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18" name="Rectangle 4"/>
          <p:cNvSpPr txBox="1">
            <a:spLocks noChangeArrowheads="1"/>
          </p:cNvSpPr>
          <p:nvPr/>
        </p:nvSpPr>
        <p:spPr bwMode="auto">
          <a:xfrm>
            <a:off x="4116284" y="2561641"/>
            <a:ext cx="479538"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03</a:t>
            </a:r>
            <a:endParaRPr lang="zh-CN" dirty="0">
              <a:latin typeface="方正兰亭黑简体" panose="02000000000000000000" pitchFamily="2" charset="-122"/>
              <a:ea typeface="方正兰亭黑简体" panose="02000000000000000000" pitchFamily="2" charset="-122"/>
            </a:endParaRPr>
          </a:p>
        </p:txBody>
      </p:sp>
      <p:sp>
        <p:nvSpPr>
          <p:cNvPr id="19" name="矩形 18"/>
          <p:cNvSpPr/>
          <p:nvPr/>
        </p:nvSpPr>
        <p:spPr>
          <a:xfrm>
            <a:off x="3674609" y="3057804"/>
            <a:ext cx="1337546" cy="720710"/>
          </a:xfrm>
          <a:prstGeom prst="rect">
            <a:avLst/>
          </a:prstGeom>
        </p:spPr>
        <p:txBody>
          <a:bodyPr wrap="none" lIns="68580" tIns="34290" rIns="68580" bIns="34290">
            <a:spAutoFit/>
          </a:bodyPr>
          <a:lstStyle/>
          <a:p>
            <a:pPr algn="ctr">
              <a:spcBef>
                <a:spcPct val="0"/>
              </a:spcBef>
              <a:buFont typeface="Arial" panose="020B0604020202020204" pitchFamily="34" charset="0"/>
              <a:buNone/>
            </a:pPr>
            <a:r>
              <a:rPr lang="en-US" altLang="zh-CN" sz="1200" b="1" dirty="0">
                <a:solidFill>
                  <a:schemeClr val="bg1">
                    <a:lumMod val="50000"/>
                  </a:schemeClr>
                </a:solidFill>
                <a:latin typeface="方正兰亭黑简体" panose="02000000000000000000" pitchFamily="2" charset="-122"/>
                <a:ea typeface="方正兰亭黑简体" panose="02000000000000000000" pitchFamily="2" charset="-122"/>
                <a:cs typeface="Arial" panose="020B0604020202020204" pitchFamily="34" charset="0"/>
              </a:rPr>
              <a:t>2001-2006</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375"/>
              </a:spcBef>
              <a:defRPr/>
            </a:pP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公司销售部</a:t>
            </a:r>
            <a:endParaRPr lang="en-US" altLang="zh-CN"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经理一职。</a:t>
            </a:r>
            <a:endPar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sp>
        <p:nvSpPr>
          <p:cNvPr id="20" name="Oval 4"/>
          <p:cNvSpPr/>
          <p:nvPr/>
        </p:nvSpPr>
        <p:spPr>
          <a:xfrm>
            <a:off x="5250409" y="2449053"/>
            <a:ext cx="469844" cy="4719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21" name="Rectangle 4"/>
          <p:cNvSpPr txBox="1">
            <a:spLocks noChangeArrowheads="1"/>
          </p:cNvSpPr>
          <p:nvPr/>
        </p:nvSpPr>
        <p:spPr bwMode="auto">
          <a:xfrm>
            <a:off x="5250409" y="2561641"/>
            <a:ext cx="479538"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04</a:t>
            </a:r>
            <a:endParaRPr lang="zh-CN" dirty="0">
              <a:latin typeface="方正兰亭黑简体" panose="02000000000000000000" pitchFamily="2" charset="-122"/>
              <a:ea typeface="方正兰亭黑简体" panose="02000000000000000000" pitchFamily="2" charset="-122"/>
            </a:endParaRPr>
          </a:p>
        </p:txBody>
      </p:sp>
      <p:sp>
        <p:nvSpPr>
          <p:cNvPr id="22" name="矩形 21"/>
          <p:cNvSpPr/>
          <p:nvPr/>
        </p:nvSpPr>
        <p:spPr>
          <a:xfrm>
            <a:off x="4923160" y="1707654"/>
            <a:ext cx="1055417" cy="720710"/>
          </a:xfrm>
          <a:prstGeom prst="rect">
            <a:avLst/>
          </a:prstGeom>
        </p:spPr>
        <p:txBody>
          <a:bodyPr wrap="none" lIns="68580" tIns="34290" rIns="68580" bIns="34290">
            <a:spAutoFit/>
          </a:bodyPr>
          <a:lstStyle/>
          <a:p>
            <a:pPr algn="ctr">
              <a:spcBef>
                <a:spcPct val="0"/>
              </a:spcBef>
              <a:buFont typeface="Arial" panose="020B0604020202020204" pitchFamily="34" charset="0"/>
              <a:buNone/>
            </a:pPr>
            <a:r>
              <a:rPr lang="en-US" altLang="zh-CN" sz="1200" b="1" dirty="0">
                <a:solidFill>
                  <a:schemeClr val="bg1">
                    <a:lumMod val="50000"/>
                  </a:schemeClr>
                </a:solidFill>
                <a:latin typeface="方正兰亭黑简体" panose="02000000000000000000" pitchFamily="2" charset="-122"/>
                <a:ea typeface="方正兰亭黑简体" panose="02000000000000000000" pitchFamily="2" charset="-122"/>
                <a:cs typeface="Arial" panose="020B0604020202020204" pitchFamily="34" charset="0"/>
              </a:rPr>
              <a:t>2006-2009</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375"/>
              </a:spcBef>
              <a:defRPr/>
            </a:pP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工业局</a:t>
            </a:r>
            <a:endParaRPr lang="en-US" altLang="zh-CN"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副局长一职。</a:t>
            </a:r>
            <a:endPar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sp>
        <p:nvSpPr>
          <p:cNvPr id="23" name="Oval 4"/>
          <p:cNvSpPr/>
          <p:nvPr/>
        </p:nvSpPr>
        <p:spPr>
          <a:xfrm>
            <a:off x="6438541" y="2449053"/>
            <a:ext cx="469844" cy="471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400" dirty="0">
              <a:solidFill>
                <a:schemeClr val="bg1">
                  <a:lumMod val="95000"/>
                </a:schemeClr>
              </a:solidFill>
            </a:endParaRPr>
          </a:p>
        </p:txBody>
      </p:sp>
      <p:sp>
        <p:nvSpPr>
          <p:cNvPr id="24" name="Rectangle 4"/>
          <p:cNvSpPr txBox="1">
            <a:spLocks noChangeArrowheads="1"/>
          </p:cNvSpPr>
          <p:nvPr/>
        </p:nvSpPr>
        <p:spPr bwMode="auto">
          <a:xfrm>
            <a:off x="6438542" y="2561641"/>
            <a:ext cx="479538" cy="25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en-US" altLang="zh-CN" dirty="0">
                <a:latin typeface="方正兰亭黑简体" panose="02000000000000000000" pitchFamily="2" charset="-122"/>
                <a:ea typeface="方正兰亭黑简体" panose="02000000000000000000" pitchFamily="2" charset="-122"/>
              </a:rPr>
              <a:t>05</a:t>
            </a:r>
            <a:endParaRPr lang="zh-CN" dirty="0">
              <a:latin typeface="方正兰亭黑简体" panose="02000000000000000000" pitchFamily="2" charset="-122"/>
              <a:ea typeface="方正兰亭黑简体" panose="02000000000000000000" pitchFamily="2" charset="-122"/>
            </a:endParaRPr>
          </a:p>
        </p:txBody>
      </p:sp>
      <p:sp>
        <p:nvSpPr>
          <p:cNvPr id="25" name="矩形 24"/>
          <p:cNvSpPr/>
          <p:nvPr/>
        </p:nvSpPr>
        <p:spPr>
          <a:xfrm>
            <a:off x="6165298" y="3057804"/>
            <a:ext cx="1055417" cy="720710"/>
          </a:xfrm>
          <a:prstGeom prst="rect">
            <a:avLst/>
          </a:prstGeom>
        </p:spPr>
        <p:txBody>
          <a:bodyPr wrap="none" lIns="68580" tIns="34290" rIns="68580" bIns="34290">
            <a:spAutoFit/>
          </a:bodyPr>
          <a:lstStyle/>
          <a:p>
            <a:pPr algn="ctr">
              <a:spcBef>
                <a:spcPct val="0"/>
              </a:spcBef>
              <a:buFont typeface="Arial" panose="020B0604020202020204" pitchFamily="34" charset="0"/>
              <a:buNone/>
            </a:pPr>
            <a:r>
              <a:rPr lang="en-US" altLang="zh-CN" sz="1200" b="1" dirty="0">
                <a:solidFill>
                  <a:schemeClr val="bg1">
                    <a:lumMod val="50000"/>
                  </a:schemeClr>
                </a:solidFill>
                <a:latin typeface="方正兰亭黑简体" panose="02000000000000000000" pitchFamily="2" charset="-122"/>
                <a:ea typeface="方正兰亭黑简体" panose="02000000000000000000" pitchFamily="2" charset="-122"/>
                <a:cs typeface="Arial" panose="020B0604020202020204" pitchFamily="34" charset="0"/>
              </a:rPr>
              <a:t>2009-2017</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a:p>
            <a:pPr algn="ctr">
              <a:spcBef>
                <a:spcPts val="375"/>
              </a:spcBef>
              <a:defRPr/>
            </a:pP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工业局</a:t>
            </a:r>
            <a:endParaRPr lang="en-US" altLang="zh-CN"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endParaRPr>
          </a:p>
          <a:p>
            <a:pPr algn="ctr">
              <a:spcBef>
                <a:spcPts val="375"/>
              </a:spcBef>
              <a:defRPr/>
            </a:pPr>
            <a:r>
              <a:rPr lang="zh-CN" altLang="en-US" sz="1100" kern="100" dirty="0">
                <a:solidFill>
                  <a:schemeClr val="bg1">
                    <a:lumMod val="50000"/>
                  </a:schemeClr>
                </a:solidFill>
                <a:latin typeface="Impact MT Std" pitchFamily="34" charset="0"/>
                <a:ea typeface="微软雅黑" panose="020B0503020204020204" pitchFamily="34" charset="-122"/>
                <a:cs typeface="Times New Roman" panose="02020603050405020304" pitchFamily="18" charset="0"/>
              </a:rPr>
              <a:t>副书记一职。</a:t>
            </a:r>
            <a:endParaRPr lang="zh-CN" altLang="en-US" sz="1100" kern="100" dirty="0">
              <a:solidFill>
                <a:schemeClr val="bg1">
                  <a:lumMod val="50000"/>
                </a:schemeClr>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4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400"/>
                                        <p:tgtEl>
                                          <p:spTgt spid="14"/>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par>
                                <p:cTn id="30" presetID="21" presetClass="entr" presetSubtype="1" fill="hold" grpId="0" nodeType="withEffect">
                                  <p:stCondLst>
                                    <p:cond delay="50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400"/>
                                        <p:tgtEl>
                                          <p:spTgt spid="17"/>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par>
                                <p:cTn id="41" presetID="21" presetClass="entr" presetSubtype="1" fill="hold" grpId="0" nodeType="with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heel(1)">
                                      <p:cBhvr>
                                        <p:cTn id="43" dur="400"/>
                                        <p:tgtEl>
                                          <p:spTgt spid="2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par>
                                <p:cTn id="52" presetID="21" presetClass="entr" presetSubtype="1" fill="hold" grpId="0" nodeType="withEffect">
                                  <p:stCondLst>
                                    <p:cond delay="500"/>
                                  </p:stCondLst>
                                  <p:childTnLst>
                                    <p:set>
                                      <p:cBhvr>
                                        <p:cTn id="53" dur="1" fill="hold">
                                          <p:stCondLst>
                                            <p:cond delay="0"/>
                                          </p:stCondLst>
                                        </p:cTn>
                                        <p:tgtEl>
                                          <p:spTgt spid="23"/>
                                        </p:tgtEl>
                                        <p:attrNameLst>
                                          <p:attrName>style.visibility</p:attrName>
                                        </p:attrNameLst>
                                      </p:cBhvr>
                                      <p:to>
                                        <p:strVal val="visible"/>
                                      </p:to>
                                    </p:set>
                                    <p:animEffect transition="in" filter="wheel(1)">
                                      <p:cBhvr>
                                        <p:cTn id="54" dur="400"/>
                                        <p:tgtEl>
                                          <p:spTgt spid="23"/>
                                        </p:tgtEl>
                                      </p:cBhvr>
                                    </p:animEffect>
                                  </p:childTnLst>
                                </p:cTn>
                              </p:par>
                            </p:childTnLst>
                          </p:cTn>
                        </p:par>
                        <p:par>
                          <p:cTn id="55" fill="hold">
                            <p:stCondLst>
                              <p:cond delay="4500"/>
                            </p:stCondLst>
                            <p:childTnLst>
                              <p:par>
                                <p:cTn id="56" presetID="22" presetClass="entr" presetSubtype="8"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left)">
                                      <p:cBhvr>
                                        <p:cTn id="58" dur="500"/>
                                        <p:tgtEl>
                                          <p:spTgt spid="24"/>
                                        </p:tgtEl>
                                      </p:cBhvr>
                                    </p:animEffect>
                                  </p:childTnLst>
                                </p:cTn>
                              </p:par>
                            </p:childTnLst>
                          </p:cTn>
                        </p:par>
                        <p:par>
                          <p:cTn id="59" fill="hold">
                            <p:stCondLst>
                              <p:cond delay="5000"/>
                            </p:stCondLst>
                            <p:childTnLst>
                              <p:par>
                                <p:cTn id="60" presetID="22" presetClass="entr" presetSubtype="1"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up)">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animBg="1"/>
      <p:bldP spid="15" grpId="0"/>
      <p:bldP spid="16" grpId="0"/>
      <p:bldP spid="17" grpId="0" animBg="1"/>
      <p:bldP spid="18" grpId="0"/>
      <p:bldP spid="19" grpId="0"/>
      <p:bldP spid="20" grpId="0" animBg="1"/>
      <p:bldP spid="21" grpId="0"/>
      <p:bldP spid="22" grpId="0"/>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1"/>
          <p:cNvGrpSpPr/>
          <p:nvPr/>
        </p:nvGrpSpPr>
        <p:grpSpPr>
          <a:xfrm>
            <a:off x="827373" y="1476413"/>
            <a:ext cx="5711479" cy="2548867"/>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53"/>
            <p:cNvGrpSpPr/>
            <p:nvPr/>
          </p:nvGrpSpPr>
          <p:grpSpPr>
            <a:xfrm>
              <a:off x="179512" y="2060848"/>
              <a:ext cx="7617691" cy="3322593"/>
              <a:chOff x="683568" y="2266648"/>
              <a:chExt cx="7617691" cy="3322593"/>
            </a:xfrm>
          </p:grpSpPr>
          <p:sp>
            <p:nvSpPr>
              <p:cNvPr id="12" name="Freeform 6"/>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p:spPr>
            <p:txBody>
              <a:bodyPr/>
              <a:lstStyle/>
              <a:p>
                <a:pPr algn="just" defTabSz="685800" latinLnBrk="1">
                  <a:lnSpc>
                    <a:spcPct val="120000"/>
                  </a:lnSpc>
                  <a:defRPr/>
                </a:pPr>
                <a:endParaRPr kumimoji="1"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p:spPr>
            <p:txBody>
              <a:bodyPr/>
              <a:lstStyle/>
              <a:p>
                <a:pPr algn="just" defTabSz="685800" latinLnBrk="1">
                  <a:lnSpc>
                    <a:spcPct val="120000"/>
                  </a:lnSpc>
                  <a:defRPr/>
                </a:pPr>
                <a:endParaRPr kumimoji="1"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685800">
                  <a:lnSpc>
                    <a:spcPct val="120000"/>
                  </a:lnSpc>
                  <a:spcBef>
                    <a:spcPts val="0"/>
                  </a:spcBef>
                  <a:spcAft>
                    <a:spcPts val="0"/>
                  </a:spcAft>
                  <a:defRPr/>
                </a:pPr>
                <a:endParaRPr lang="zh-CN" altLang="en-US" sz="60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685800">
                <a:lnSpc>
                  <a:spcPct val="120000"/>
                </a:lnSpc>
                <a:defRPr/>
              </a:pPr>
              <a:endParaRPr lang="zh-CN" altLang="en-US" sz="600" kern="0" dirty="0">
                <a:solidFill>
                  <a:sysClr val="windowText" lastClr="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5034230" y="4116697"/>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rPr>
              <a:t>2018</a:t>
            </a:r>
            <a:endParaRPr lang="en-GB" sz="1100" dirty="0">
              <a:solidFill>
                <a:schemeClr val="accent6"/>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4298975" y="3977082"/>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rPr>
              <a:t>2016</a:t>
            </a:r>
            <a:endParaRPr lang="en-GB" sz="1100" dirty="0">
              <a:solidFill>
                <a:schemeClr val="accent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3563601" y="3837465"/>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1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825566" y="3697848"/>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1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2109452" y="3558233"/>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1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1373110" y="3418616"/>
            <a:ext cx="452566" cy="272308"/>
          </a:xfrm>
          <a:prstGeom prst="rect">
            <a:avLst/>
          </a:prstGeom>
          <a:noFill/>
        </p:spPr>
        <p:txBody>
          <a:bodyPr wrap="none" lIns="68568" tIns="34284" rIns="68568" bIns="34284" rtlCol="0">
            <a:spAutoFit/>
          </a:bodyPr>
          <a:lstStyle/>
          <a:p>
            <a:pPr algn="ctr">
              <a:lnSpc>
                <a:spcPct val="120000"/>
              </a:lnSpc>
            </a:pPr>
            <a:r>
              <a:rPr lang="en-US" sz="11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1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5390886" y="1655236"/>
            <a:ext cx="1035879" cy="253848"/>
          </a:xfrm>
          <a:prstGeom prst="rect">
            <a:avLst/>
          </a:prstGeom>
          <a:noFill/>
        </p:spPr>
        <p:txBody>
          <a:bodyPr wrap="none" lIns="68568" tIns="34284" rIns="68568" bIns="34284"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5396453" y="1838681"/>
            <a:ext cx="2916500" cy="623066"/>
          </a:xfrm>
          <a:prstGeom prst="rect">
            <a:avLst/>
          </a:prstGeom>
        </p:spPr>
        <p:txBody>
          <a:bodyPr wrap="square" lIns="68568" tIns="34284" rIns="68568" bIns="34284">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点击添加相关标题文字，修改文字内容，也可以直接复制你的内容到此。，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6615974" y="3826022"/>
            <a:ext cx="584268" cy="597408"/>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68555" tIns="34278" rIns="68555" bIns="3427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6390168" y="4448544"/>
            <a:ext cx="1035879" cy="253848"/>
          </a:xfrm>
          <a:prstGeom prst="rect">
            <a:avLst/>
          </a:prstGeom>
          <a:noFill/>
        </p:spPr>
        <p:txBody>
          <a:bodyPr wrap="none" lIns="68568" tIns="34284" rIns="68568" bIns="34284" rtlCol="0">
            <a:spAutoFit/>
          </a:bodyPr>
          <a:lstStyle/>
          <a:p>
            <a:pPr algn="just">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5000">
        <p15:prstTrans prst="drap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7690" y="1246118"/>
            <a:ext cx="8686688" cy="3061461"/>
            <a:chOff x="384738" y="1168399"/>
            <a:chExt cx="8397312" cy="2960547"/>
          </a:xfrm>
        </p:grpSpPr>
        <p:sp>
          <p:nvSpPr>
            <p:cNvPr id="7" name="Rounded Rectangle 4"/>
            <p:cNvSpPr/>
            <p:nvPr/>
          </p:nvSpPr>
          <p:spPr>
            <a:xfrm>
              <a:off x="2616200" y="1219199"/>
              <a:ext cx="1388219" cy="1388219"/>
            </a:xfrm>
            <a:prstGeom prst="roundRect">
              <a:avLst>
                <a:gd name="adj" fmla="val 50000"/>
              </a:avLst>
            </a:prstGeom>
            <a:solidFill>
              <a:schemeClr val="accent2">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dirty="0">
                <a:solidFill>
                  <a:schemeClr val="bg1"/>
                </a:solidFill>
                <a:latin typeface="Roboto condensed"/>
                <a:cs typeface="Roboto condensed"/>
              </a:endParaRPr>
            </a:p>
          </p:txBody>
        </p:sp>
        <p:sp>
          <p:nvSpPr>
            <p:cNvPr id="8" name="TextBox 5"/>
            <p:cNvSpPr txBox="1"/>
            <p:nvPr/>
          </p:nvSpPr>
          <p:spPr>
            <a:xfrm>
              <a:off x="2730710" y="1760378"/>
              <a:ext cx="1156100" cy="252987"/>
            </a:xfrm>
            <a:prstGeom prst="rect">
              <a:avLst/>
            </a:prstGeom>
            <a:noFill/>
          </p:spPr>
          <p:txBody>
            <a:bodyPr wrap="square" rtlCol="0">
              <a:spAutoFit/>
            </a:bodyPr>
            <a:lstStyle/>
            <a:p>
              <a:pPr lvl="0" algn="ctr"/>
              <a:r>
                <a:rPr lang="en-US" altLang="ko-KR" sz="1100" b="1" dirty="0">
                  <a:solidFill>
                    <a:schemeClr val="bg1"/>
                  </a:solidFill>
                  <a:latin typeface="Roboto condensed"/>
                  <a:cs typeface="Roboto condensed"/>
                </a:rPr>
                <a:t>Lorem Ipsum</a:t>
              </a:r>
              <a:endParaRPr lang="ko-KR" altLang="en-US" sz="1100" b="1" dirty="0">
                <a:solidFill>
                  <a:schemeClr val="bg1"/>
                </a:solidFill>
                <a:latin typeface="Roboto condensed"/>
                <a:cs typeface="Roboto condensed"/>
              </a:endParaRPr>
            </a:p>
          </p:txBody>
        </p:sp>
        <p:sp>
          <p:nvSpPr>
            <p:cNvPr id="9" name="Rounded Rectangle 6"/>
            <p:cNvSpPr/>
            <p:nvPr/>
          </p:nvSpPr>
          <p:spPr>
            <a:xfrm>
              <a:off x="5930900" y="2000249"/>
              <a:ext cx="1388219" cy="1388219"/>
            </a:xfrm>
            <a:prstGeom prst="roundRect">
              <a:avLst>
                <a:gd name="adj" fmla="val 50000"/>
              </a:avLst>
            </a:prstGeom>
            <a:blipFill rotWithShape="1">
              <a:blip r:embed="rId3"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0" name="Rounded Rectangle 7"/>
            <p:cNvSpPr/>
            <p:nvPr/>
          </p:nvSpPr>
          <p:spPr>
            <a:xfrm>
              <a:off x="1712540" y="2068139"/>
              <a:ext cx="1388219" cy="1388219"/>
            </a:xfrm>
            <a:prstGeom prst="roundRect">
              <a:avLst>
                <a:gd name="adj" fmla="val 50000"/>
              </a:avLst>
            </a:prstGeom>
            <a:blipFill rotWithShape="1">
              <a:blip r:embed="rId4" cstate="print"/>
              <a:srcRect/>
              <a:stretch>
                <a:fillRect l="-23114" t="-60" r="-23114" b="-60"/>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1" name="Rounded Rectangle 9"/>
            <p:cNvSpPr/>
            <p:nvPr/>
          </p:nvSpPr>
          <p:spPr>
            <a:xfrm>
              <a:off x="539750" y="1365250"/>
              <a:ext cx="1708150" cy="1708150"/>
            </a:xfrm>
            <a:prstGeom prst="roundRect">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2" name="TextBox 10"/>
            <p:cNvSpPr txBox="1"/>
            <p:nvPr/>
          </p:nvSpPr>
          <p:spPr>
            <a:xfrm>
              <a:off x="824888" y="1744609"/>
              <a:ext cx="1156100" cy="252987"/>
            </a:xfrm>
            <a:prstGeom prst="rect">
              <a:avLst/>
            </a:prstGeom>
            <a:noFill/>
          </p:spPr>
          <p:txBody>
            <a:bodyPr wrap="square" rtlCol="0">
              <a:spAutoFit/>
            </a:bodyPr>
            <a:lstStyle/>
            <a:p>
              <a:pPr lvl="0" algn="ctr"/>
              <a:r>
                <a:rPr lang="en-US" altLang="ko-KR" sz="1100" b="1" dirty="0">
                  <a:solidFill>
                    <a:schemeClr val="bg1"/>
                  </a:solidFill>
                  <a:latin typeface="Roboto condensed"/>
                  <a:cs typeface="Roboto condensed"/>
                </a:rPr>
                <a:t>Lorem Ipsum</a:t>
              </a:r>
              <a:endParaRPr lang="ko-KR" altLang="en-US" sz="1100" b="1" dirty="0">
                <a:solidFill>
                  <a:schemeClr val="bg1"/>
                </a:solidFill>
                <a:latin typeface="Roboto condensed"/>
                <a:cs typeface="Roboto condensed"/>
              </a:endParaRPr>
            </a:p>
          </p:txBody>
        </p:sp>
        <p:sp>
          <p:nvSpPr>
            <p:cNvPr id="13" name="텍스트 개체 틀 2"/>
            <p:cNvSpPr txBox="1"/>
            <p:nvPr/>
          </p:nvSpPr>
          <p:spPr>
            <a:xfrm>
              <a:off x="704028" y="1978130"/>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chemeClr val="bg1"/>
                  </a:solidFill>
                  <a:latin typeface="Roboto condensed"/>
                  <a:cs typeface="Roboto condensed"/>
                </a:rPr>
                <a:t>Lorem ipsum dolor sit amet, consectetur adipiscing elit. Curabitur elementum posuere pretium. </a:t>
              </a:r>
            </a:p>
          </p:txBody>
        </p:sp>
        <p:sp>
          <p:nvSpPr>
            <p:cNvPr id="14" name="Rounded Rectangle 13"/>
            <p:cNvSpPr/>
            <p:nvPr/>
          </p:nvSpPr>
          <p:spPr>
            <a:xfrm>
              <a:off x="3702050" y="1549400"/>
              <a:ext cx="1708150" cy="1708150"/>
            </a:xfrm>
            <a:prstGeom prst="roundRect">
              <a:avLst>
                <a:gd name="adj" fmla="val 50000"/>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5" name="TextBox 15"/>
            <p:cNvSpPr txBox="1"/>
            <p:nvPr/>
          </p:nvSpPr>
          <p:spPr>
            <a:xfrm>
              <a:off x="3954300" y="1945028"/>
              <a:ext cx="1156100" cy="252987"/>
            </a:xfrm>
            <a:prstGeom prst="rect">
              <a:avLst/>
            </a:prstGeom>
            <a:noFill/>
          </p:spPr>
          <p:txBody>
            <a:bodyPr wrap="square" rtlCol="0">
              <a:spAutoFit/>
            </a:bodyPr>
            <a:lstStyle/>
            <a:p>
              <a:pPr lvl="0" algn="ctr"/>
              <a:r>
                <a:rPr lang="en-US" altLang="ko-KR" sz="1100" b="1" dirty="0">
                  <a:solidFill>
                    <a:schemeClr val="bg1"/>
                  </a:solidFill>
                  <a:latin typeface="Roboto condensed"/>
                  <a:cs typeface="Roboto condensed"/>
                </a:rPr>
                <a:t>Lorem Ipsum</a:t>
              </a:r>
              <a:endParaRPr lang="ko-KR" altLang="en-US" sz="1100" b="1" dirty="0">
                <a:solidFill>
                  <a:schemeClr val="bg1"/>
                </a:solidFill>
                <a:latin typeface="Roboto condensed"/>
                <a:cs typeface="Roboto condensed"/>
              </a:endParaRPr>
            </a:p>
          </p:txBody>
        </p:sp>
        <p:sp>
          <p:nvSpPr>
            <p:cNvPr id="16" name="텍스트 개체 틀 2"/>
            <p:cNvSpPr txBox="1"/>
            <p:nvPr/>
          </p:nvSpPr>
          <p:spPr>
            <a:xfrm>
              <a:off x="3833440" y="2178549"/>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chemeClr val="bg1"/>
                  </a:solidFill>
                  <a:latin typeface="Roboto condensed"/>
                  <a:cs typeface="Roboto condensed"/>
                </a:rPr>
                <a:t>Lorem ipsum dolor sit amet, consectetur adipiscing elit. Curabitur elementum posuere pretium. </a:t>
              </a:r>
            </a:p>
          </p:txBody>
        </p:sp>
        <p:sp>
          <p:nvSpPr>
            <p:cNvPr id="17" name="Rounded Rectangle 18"/>
            <p:cNvSpPr/>
            <p:nvPr/>
          </p:nvSpPr>
          <p:spPr>
            <a:xfrm>
              <a:off x="6934200" y="1168399"/>
              <a:ext cx="1593850" cy="1593850"/>
            </a:xfrm>
            <a:prstGeom prst="roundRect">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18" name="TextBox 19"/>
            <p:cNvSpPr txBox="1"/>
            <p:nvPr/>
          </p:nvSpPr>
          <p:spPr>
            <a:xfrm>
              <a:off x="7154700" y="1445339"/>
              <a:ext cx="1156100" cy="252987"/>
            </a:xfrm>
            <a:prstGeom prst="rect">
              <a:avLst/>
            </a:prstGeom>
            <a:noFill/>
          </p:spPr>
          <p:txBody>
            <a:bodyPr wrap="square" rtlCol="0">
              <a:spAutoFit/>
            </a:bodyPr>
            <a:lstStyle/>
            <a:p>
              <a:pPr lvl="0" algn="ctr"/>
              <a:r>
                <a:rPr lang="en-US" altLang="ko-KR" sz="1100" b="1" dirty="0">
                  <a:solidFill>
                    <a:schemeClr val="bg1"/>
                  </a:solidFill>
                  <a:latin typeface="Roboto condensed"/>
                  <a:cs typeface="Roboto condensed"/>
                </a:rPr>
                <a:t>Lorem Ipsum</a:t>
              </a:r>
              <a:endParaRPr lang="ko-KR" altLang="en-US" sz="1100" b="1" dirty="0">
                <a:solidFill>
                  <a:schemeClr val="bg1"/>
                </a:solidFill>
                <a:latin typeface="Roboto condensed"/>
                <a:cs typeface="Roboto condensed"/>
              </a:endParaRPr>
            </a:p>
          </p:txBody>
        </p:sp>
        <p:sp>
          <p:nvSpPr>
            <p:cNvPr id="23" name="텍스트 개체 틀 2"/>
            <p:cNvSpPr txBox="1"/>
            <p:nvPr/>
          </p:nvSpPr>
          <p:spPr>
            <a:xfrm>
              <a:off x="7033840" y="1678860"/>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chemeClr val="bg1"/>
                  </a:solidFill>
                  <a:latin typeface="Roboto condensed"/>
                  <a:cs typeface="Roboto condensed"/>
                </a:rPr>
                <a:t>Lorem ipsum dolor sit amet, consectetur adipiscing elit. Curabitur elementum posuere pretium. </a:t>
              </a:r>
            </a:p>
          </p:txBody>
        </p:sp>
        <p:sp>
          <p:nvSpPr>
            <p:cNvPr id="24" name="Rounded Rectangle 22"/>
            <p:cNvSpPr/>
            <p:nvPr/>
          </p:nvSpPr>
          <p:spPr>
            <a:xfrm>
              <a:off x="4946650" y="1168399"/>
              <a:ext cx="1388219" cy="1388219"/>
            </a:xfrm>
            <a:prstGeom prst="roundRect">
              <a:avLst>
                <a:gd name="adj" fmla="val 50000"/>
              </a:avLst>
            </a:prstGeom>
            <a:solidFill>
              <a:schemeClr val="accent4">
                <a:alpha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5" name="TextBox 23"/>
            <p:cNvSpPr txBox="1"/>
            <p:nvPr/>
          </p:nvSpPr>
          <p:spPr>
            <a:xfrm>
              <a:off x="5061160" y="1365250"/>
              <a:ext cx="1156100" cy="252987"/>
            </a:xfrm>
            <a:prstGeom prst="rect">
              <a:avLst/>
            </a:prstGeom>
            <a:noFill/>
          </p:spPr>
          <p:txBody>
            <a:bodyPr wrap="square" rtlCol="0">
              <a:spAutoFit/>
            </a:bodyPr>
            <a:lstStyle/>
            <a:p>
              <a:pPr lvl="0" algn="ctr"/>
              <a:r>
                <a:rPr lang="en-US" altLang="ko-KR" sz="1100" b="1" dirty="0">
                  <a:solidFill>
                    <a:schemeClr val="bg1"/>
                  </a:solidFill>
                  <a:latin typeface="Roboto condensed"/>
                  <a:cs typeface="Roboto condensed"/>
                </a:rPr>
                <a:t>Lorem Ipsum</a:t>
              </a:r>
              <a:endParaRPr lang="ko-KR" altLang="en-US" sz="1100" b="1" dirty="0">
                <a:solidFill>
                  <a:schemeClr val="bg1"/>
                </a:solidFill>
                <a:latin typeface="Roboto condensed"/>
                <a:cs typeface="Roboto condensed"/>
              </a:endParaRPr>
            </a:p>
          </p:txBody>
        </p:sp>
        <p:sp>
          <p:nvSpPr>
            <p:cNvPr id="27" name="텍스트 개체 틀 2"/>
            <p:cNvSpPr txBox="1"/>
            <p:nvPr/>
          </p:nvSpPr>
          <p:spPr>
            <a:xfrm>
              <a:off x="4940300" y="1598771"/>
              <a:ext cx="1397821" cy="76014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panose="020B0604020202020204"/>
                <a:buNone/>
                <a:defRPr sz="1000" kern="1200" baseline="0">
                  <a:solidFill>
                    <a:schemeClr val="bg1">
                      <a:lumMod val="65000"/>
                    </a:schemeClr>
                  </a:solidFill>
                  <a:latin typeface="+mn-lt"/>
                  <a:ea typeface="+mn-ea"/>
                  <a:cs typeface="Rockwell"/>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en-US" altLang="ko-KR" sz="800" dirty="0">
                  <a:solidFill>
                    <a:schemeClr val="bg1"/>
                  </a:solidFill>
                  <a:latin typeface="Roboto condensed"/>
                  <a:cs typeface="Roboto condensed"/>
                </a:rPr>
                <a:t>Lorem ipsum dolor sit amet, consectetur adipiscing elit. Curabitur elementum posuere pretium. </a:t>
              </a:r>
            </a:p>
          </p:txBody>
        </p:sp>
        <p:sp>
          <p:nvSpPr>
            <p:cNvPr id="28" name="Oval 26"/>
            <p:cNvSpPr/>
            <p:nvPr/>
          </p:nvSpPr>
          <p:spPr>
            <a:xfrm>
              <a:off x="1284226" y="3257550"/>
              <a:ext cx="129265" cy="131401"/>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29" name="Oval 27"/>
            <p:cNvSpPr/>
            <p:nvPr/>
          </p:nvSpPr>
          <p:spPr>
            <a:xfrm>
              <a:off x="2331976" y="365760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0" name="Oval 28"/>
            <p:cNvSpPr/>
            <p:nvPr/>
          </p:nvSpPr>
          <p:spPr>
            <a:xfrm>
              <a:off x="3246376" y="3073400"/>
              <a:ext cx="129265" cy="131401"/>
            </a:xfrm>
            <a:prstGeom prst="ellipse">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1" name="Oval 29"/>
            <p:cNvSpPr/>
            <p:nvPr/>
          </p:nvSpPr>
          <p:spPr>
            <a:xfrm>
              <a:off x="4490976" y="3526199"/>
              <a:ext cx="129265" cy="131401"/>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2" name="Oval 30"/>
            <p:cNvSpPr/>
            <p:nvPr/>
          </p:nvSpPr>
          <p:spPr>
            <a:xfrm>
              <a:off x="5576826" y="2941999"/>
              <a:ext cx="129265" cy="131401"/>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3" name="Oval 31"/>
            <p:cNvSpPr/>
            <p:nvPr/>
          </p:nvSpPr>
          <p:spPr>
            <a:xfrm>
              <a:off x="6561076" y="3657600"/>
              <a:ext cx="129265" cy="131401"/>
            </a:xfrm>
            <a:prstGeom prst="ellipse">
              <a:avLst/>
            </a:prstGeom>
            <a:solidFill>
              <a:schemeClr val="bg1">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sp>
          <p:nvSpPr>
            <p:cNvPr id="34" name="Oval 32"/>
            <p:cNvSpPr/>
            <p:nvPr/>
          </p:nvSpPr>
          <p:spPr>
            <a:xfrm>
              <a:off x="7667236" y="3007699"/>
              <a:ext cx="129265" cy="131401"/>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latin typeface="Roboto condensed"/>
                <a:cs typeface="Roboto condensed"/>
              </a:endParaRPr>
            </a:p>
          </p:txBody>
        </p:sp>
        <p:cxnSp>
          <p:nvCxnSpPr>
            <p:cNvPr id="35" name="Straight Connector 33"/>
            <p:cNvCxnSpPr>
              <a:stCxn id="28" idx="6"/>
              <a:endCxn id="29" idx="2"/>
            </p:cNvCxnSpPr>
            <p:nvPr/>
          </p:nvCxnSpPr>
          <p:spPr>
            <a:xfrm>
              <a:off x="1413491" y="3323251"/>
              <a:ext cx="918485" cy="400050"/>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6" name="Straight Connector 34"/>
            <p:cNvCxnSpPr>
              <a:stCxn id="29" idx="6"/>
              <a:endCxn id="30" idx="2"/>
            </p:cNvCxnSpPr>
            <p:nvPr/>
          </p:nvCxnSpPr>
          <p:spPr>
            <a:xfrm flipV="1">
              <a:off x="2461241" y="3139101"/>
              <a:ext cx="785135" cy="584200"/>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7" name="Straight Connector 35"/>
            <p:cNvCxnSpPr>
              <a:stCxn id="30" idx="6"/>
              <a:endCxn id="31" idx="2"/>
            </p:cNvCxnSpPr>
            <p:nvPr/>
          </p:nvCxnSpPr>
          <p:spPr>
            <a:xfrm>
              <a:off x="3375641" y="3139101"/>
              <a:ext cx="1115335" cy="452799"/>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8" name="Straight Connector 36"/>
            <p:cNvCxnSpPr>
              <a:stCxn id="31" idx="6"/>
              <a:endCxn id="32" idx="2"/>
            </p:cNvCxnSpPr>
            <p:nvPr/>
          </p:nvCxnSpPr>
          <p:spPr>
            <a:xfrm flipV="1">
              <a:off x="4620241" y="3007700"/>
              <a:ext cx="956585" cy="584200"/>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39" name="Straight Connector 37"/>
            <p:cNvCxnSpPr>
              <a:stCxn id="32" idx="6"/>
              <a:endCxn id="33" idx="2"/>
            </p:cNvCxnSpPr>
            <p:nvPr/>
          </p:nvCxnSpPr>
          <p:spPr>
            <a:xfrm>
              <a:off x="5706091" y="3007700"/>
              <a:ext cx="854985" cy="715601"/>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cxnSp>
          <p:nvCxnSpPr>
            <p:cNvPr id="40" name="Straight Connector 38"/>
            <p:cNvCxnSpPr>
              <a:stCxn id="33" idx="6"/>
              <a:endCxn id="34" idx="2"/>
            </p:cNvCxnSpPr>
            <p:nvPr/>
          </p:nvCxnSpPr>
          <p:spPr>
            <a:xfrm flipV="1">
              <a:off x="6690341" y="3073400"/>
              <a:ext cx="976895" cy="649901"/>
            </a:xfrm>
            <a:prstGeom prst="line">
              <a:avLst/>
            </a:prstGeom>
            <a:ln>
              <a:solidFill>
                <a:schemeClr val="bg1">
                  <a:lumMod val="65000"/>
                </a:schemeClr>
              </a:solidFill>
              <a:prstDash val="sysDash"/>
              <a:headEnd type="none" w="sm" len="sm"/>
              <a:tailEnd type="triangle" w="sm" len="sm"/>
            </a:ln>
          </p:spPr>
          <p:style>
            <a:lnRef idx="1">
              <a:schemeClr val="dk1"/>
            </a:lnRef>
            <a:fillRef idx="0">
              <a:schemeClr val="dk1"/>
            </a:fillRef>
            <a:effectRef idx="0">
              <a:schemeClr val="dk1"/>
            </a:effectRef>
            <a:fontRef idx="minor">
              <a:schemeClr val="tx1"/>
            </a:fontRef>
          </p:style>
        </p:cxnSp>
        <p:sp>
          <p:nvSpPr>
            <p:cNvPr id="41" name="TextBox 39"/>
            <p:cNvSpPr txBox="1"/>
            <p:nvPr/>
          </p:nvSpPr>
          <p:spPr>
            <a:xfrm>
              <a:off x="998565" y="3393854"/>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2008</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2" name="TextBox 40"/>
            <p:cNvSpPr txBox="1"/>
            <p:nvPr/>
          </p:nvSpPr>
          <p:spPr>
            <a:xfrm>
              <a:off x="2040175" y="3789001"/>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2009</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3" name="TextBox 41"/>
            <p:cNvSpPr txBox="1"/>
            <p:nvPr/>
          </p:nvSpPr>
          <p:spPr>
            <a:xfrm>
              <a:off x="2967275" y="3210185"/>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2010</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4" name="TextBox 42"/>
            <p:cNvSpPr txBox="1"/>
            <p:nvPr/>
          </p:nvSpPr>
          <p:spPr>
            <a:xfrm>
              <a:off x="4211875" y="3657600"/>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2011</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5" name="TextBox 43"/>
            <p:cNvSpPr txBox="1"/>
            <p:nvPr/>
          </p:nvSpPr>
          <p:spPr>
            <a:xfrm>
              <a:off x="5291375" y="3073400"/>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2012</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6" name="TextBox 44"/>
            <p:cNvSpPr txBox="1"/>
            <p:nvPr/>
          </p:nvSpPr>
          <p:spPr>
            <a:xfrm>
              <a:off x="6275625" y="3789001"/>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2013</a:t>
              </a:r>
              <a:endParaRPr lang="nb-NO" altLang="ko-KR" sz="1100" b="1" dirty="0">
                <a:solidFill>
                  <a:schemeClr val="tx1">
                    <a:lumMod val="50000"/>
                    <a:lumOff val="50000"/>
                  </a:schemeClr>
                </a:solidFill>
                <a:latin typeface="Roboto condensed"/>
                <a:ea typeface="Roboto Light" pitchFamily="2" charset="0"/>
                <a:cs typeface="Roboto condensed"/>
              </a:endParaRPr>
            </a:p>
          </p:txBody>
        </p:sp>
        <p:sp>
          <p:nvSpPr>
            <p:cNvPr id="47" name="TextBox 45"/>
            <p:cNvSpPr txBox="1"/>
            <p:nvPr/>
          </p:nvSpPr>
          <p:spPr>
            <a:xfrm>
              <a:off x="7386875" y="3139100"/>
              <a:ext cx="701275" cy="339945"/>
            </a:xfrm>
            <a:prstGeom prst="rect">
              <a:avLst/>
            </a:prstGeom>
            <a:noFill/>
          </p:spPr>
          <p:txBody>
            <a:bodyPr wrap="square" lIns="0" tIns="0" rIns="0" bIns="0" rtlCol="0" anchor="ctr">
              <a:noAutofit/>
            </a:bodyPr>
            <a:lstStyle/>
            <a:p>
              <a:pPr lvl="0" algn="ctr"/>
              <a:r>
                <a:rPr lang="en-US" altLang="ko-KR" sz="1100" dirty="0">
                  <a:solidFill>
                    <a:schemeClr val="tx1">
                      <a:lumMod val="50000"/>
                      <a:lumOff val="50000"/>
                    </a:schemeClr>
                  </a:solidFill>
                  <a:latin typeface="Roboto condensed"/>
                  <a:ea typeface="Roboto Condensed Regular"/>
                  <a:cs typeface="Roboto condensed"/>
                </a:rPr>
                <a:t>2014</a:t>
              </a:r>
              <a:endParaRPr lang="nb-NO" altLang="ko-KR" sz="1100" b="1" dirty="0">
                <a:solidFill>
                  <a:schemeClr val="tx1">
                    <a:lumMod val="50000"/>
                    <a:lumOff val="50000"/>
                  </a:schemeClr>
                </a:solidFill>
                <a:latin typeface="Roboto condensed"/>
                <a:ea typeface="Roboto Light" pitchFamily="2" charset="0"/>
                <a:cs typeface="Roboto condensed"/>
              </a:endParaRPr>
            </a:p>
          </p:txBody>
        </p:sp>
        <p:cxnSp>
          <p:nvCxnSpPr>
            <p:cNvPr id="49" name="Straight Connector 51"/>
            <p:cNvCxnSpPr/>
            <p:nvPr/>
          </p:nvCxnSpPr>
          <p:spPr>
            <a:xfrm flipH="1">
              <a:off x="384738" y="4061643"/>
              <a:ext cx="8397312"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7"/>
          <p:cNvGrpSpPr/>
          <p:nvPr/>
        </p:nvGrpSpPr>
        <p:grpSpPr>
          <a:xfrm>
            <a:off x="4347762" y="1393593"/>
            <a:ext cx="2065729" cy="941302"/>
            <a:chOff x="3491880" y="2420888"/>
            <a:chExt cx="5794246" cy="2160240"/>
          </a:xfrm>
          <a:solidFill>
            <a:schemeClr val="accent1"/>
          </a:solidFill>
        </p:grpSpPr>
        <p:sp>
          <p:nvSpPr>
            <p:cNvPr id="35" name="上弧形箭头 28"/>
            <p:cNvSpPr/>
            <p:nvPr/>
          </p:nvSpPr>
          <p:spPr>
            <a:xfrm>
              <a:off x="3605493" y="2420888"/>
              <a:ext cx="5680633" cy="2160240"/>
            </a:xfrm>
            <a:prstGeom prst="curvedDownArrow">
              <a:avLst/>
            </a:pr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sp>
          <p:nvSpPr>
            <p:cNvPr id="36" name="上弧形箭头 29"/>
            <p:cNvSpPr/>
            <p:nvPr/>
          </p:nvSpPr>
          <p:spPr>
            <a:xfrm>
              <a:off x="3491880" y="2420888"/>
              <a:ext cx="4317280" cy="2160240"/>
            </a:xfrm>
            <a:prstGeom prst="curvedDownArrow">
              <a:avLst/>
            </a:pr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sp>
          <p:nvSpPr>
            <p:cNvPr id="37" name="上弧形箭头 30"/>
            <p:cNvSpPr/>
            <p:nvPr/>
          </p:nvSpPr>
          <p:spPr>
            <a:xfrm>
              <a:off x="3584799" y="2420888"/>
              <a:ext cx="2808312" cy="2160240"/>
            </a:xfrm>
            <a:prstGeom prst="curvedDownArrow">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grpSp>
      <p:grpSp>
        <p:nvGrpSpPr>
          <p:cNvPr id="4" name="组合 31"/>
          <p:cNvGrpSpPr/>
          <p:nvPr/>
        </p:nvGrpSpPr>
        <p:grpSpPr>
          <a:xfrm flipH="1">
            <a:off x="2560278" y="1393592"/>
            <a:ext cx="2065729" cy="941303"/>
            <a:chOff x="3491880" y="2420886"/>
            <a:chExt cx="5794246" cy="2160242"/>
          </a:xfrm>
          <a:solidFill>
            <a:schemeClr val="accent1"/>
          </a:solidFill>
        </p:grpSpPr>
        <p:sp>
          <p:nvSpPr>
            <p:cNvPr id="39" name="上弧形箭头 32"/>
            <p:cNvSpPr/>
            <p:nvPr/>
          </p:nvSpPr>
          <p:spPr>
            <a:xfrm>
              <a:off x="3605493" y="2420888"/>
              <a:ext cx="5680633" cy="2160240"/>
            </a:xfrm>
            <a:prstGeom prst="curvedDownArrow">
              <a:avLst/>
            </a:prstGeom>
            <a:solidFill>
              <a:schemeClr val="accent4"/>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sp>
          <p:nvSpPr>
            <p:cNvPr id="40" name="上弧形箭头 33"/>
            <p:cNvSpPr/>
            <p:nvPr/>
          </p:nvSpPr>
          <p:spPr>
            <a:xfrm>
              <a:off x="3491880" y="2420888"/>
              <a:ext cx="4317280" cy="2160240"/>
            </a:xfrm>
            <a:prstGeom prst="curvedDownArrow">
              <a:avLst/>
            </a:prstGeom>
            <a:solidFill>
              <a:schemeClr val="accent3"/>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sp>
          <p:nvSpPr>
            <p:cNvPr id="41" name="上弧形箭头 34"/>
            <p:cNvSpPr/>
            <p:nvPr/>
          </p:nvSpPr>
          <p:spPr>
            <a:xfrm>
              <a:off x="3611303" y="2420886"/>
              <a:ext cx="2808314" cy="2160240"/>
            </a:xfrm>
            <a:prstGeom prst="curvedDownArrow">
              <a:avLst/>
            </a:prstGeom>
            <a:solidFill>
              <a:schemeClr val="accent2"/>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grpSp>
      <p:sp>
        <p:nvSpPr>
          <p:cNvPr id="43" name="TextBox 42"/>
          <p:cNvSpPr txBox="1"/>
          <p:nvPr/>
        </p:nvSpPr>
        <p:spPr>
          <a:xfrm>
            <a:off x="2562090" y="2376957"/>
            <a:ext cx="646331" cy="369332"/>
          </a:xfrm>
          <a:prstGeom prst="rect">
            <a:avLst/>
          </a:prstGeom>
          <a:noFill/>
          <a:ln>
            <a:noFill/>
          </a:ln>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文本</a:t>
            </a:r>
            <a:endParaRPr lang="en-GB"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3135899" y="2376957"/>
            <a:ext cx="444352" cy="248209"/>
          </a:xfrm>
          <a:prstGeom prst="rect">
            <a:avLst/>
          </a:prstGeom>
          <a:noFill/>
          <a:ln>
            <a:noFill/>
          </a:ln>
        </p:spPr>
        <p:txBody>
          <a:bodyPr wrap="none" rtlCol="0">
            <a:spAutoFit/>
          </a:bodyPr>
          <a:lstStyle/>
          <a:p>
            <a:r>
              <a:rPr lang="zh-CN" altLang="en-US" sz="1015" dirty="0">
                <a:solidFill>
                  <a:schemeClr val="bg1">
                    <a:lumMod val="50000"/>
                  </a:schemeClr>
                </a:solidFill>
                <a:latin typeface="微软雅黑" panose="020B0503020204020204" pitchFamily="34" charset="-122"/>
                <a:ea typeface="微软雅黑" panose="020B0503020204020204" pitchFamily="34" charset="-122"/>
              </a:rPr>
              <a:t>文本</a:t>
            </a:r>
            <a:endParaRPr lang="en-GB" altLang="zh-CN" sz="10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3657412" y="2376957"/>
            <a:ext cx="444352" cy="248209"/>
          </a:xfrm>
          <a:prstGeom prst="rect">
            <a:avLst/>
          </a:prstGeom>
          <a:noFill/>
          <a:ln>
            <a:noFill/>
          </a:ln>
        </p:spPr>
        <p:txBody>
          <a:bodyPr wrap="none" rtlCol="0">
            <a:spAutoFit/>
          </a:bodyPr>
          <a:lstStyle/>
          <a:p>
            <a:r>
              <a:rPr lang="zh-CN" altLang="en-US" sz="1015" dirty="0">
                <a:solidFill>
                  <a:schemeClr val="bg1">
                    <a:lumMod val="50000"/>
                  </a:schemeClr>
                </a:solidFill>
                <a:latin typeface="微软雅黑" panose="020B0503020204020204" pitchFamily="34" charset="-122"/>
                <a:ea typeface="微软雅黑" panose="020B0503020204020204" pitchFamily="34" charset="-122"/>
              </a:rPr>
              <a:t>文本</a:t>
            </a:r>
            <a:endParaRPr lang="en-GB" altLang="zh-CN" sz="10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4914827" y="2376957"/>
            <a:ext cx="444352" cy="248209"/>
          </a:xfrm>
          <a:prstGeom prst="rect">
            <a:avLst/>
          </a:prstGeom>
          <a:noFill/>
          <a:ln>
            <a:noFill/>
          </a:ln>
        </p:spPr>
        <p:txBody>
          <a:bodyPr wrap="none" rtlCol="0">
            <a:spAutoFit/>
          </a:bodyPr>
          <a:lstStyle/>
          <a:p>
            <a:r>
              <a:rPr lang="zh-CN" altLang="en-US" sz="1015" dirty="0">
                <a:solidFill>
                  <a:schemeClr val="bg1">
                    <a:lumMod val="50000"/>
                  </a:schemeClr>
                </a:solidFill>
                <a:latin typeface="微软雅黑" panose="020B0503020204020204" pitchFamily="34" charset="-122"/>
                <a:ea typeface="微软雅黑" panose="020B0503020204020204" pitchFamily="34" charset="-122"/>
              </a:rPr>
              <a:t>文本</a:t>
            </a:r>
            <a:endParaRPr lang="en-GB" altLang="zh-CN" sz="10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5432405" y="2376957"/>
            <a:ext cx="444352" cy="248209"/>
          </a:xfrm>
          <a:prstGeom prst="rect">
            <a:avLst/>
          </a:prstGeom>
          <a:noFill/>
          <a:ln>
            <a:noFill/>
          </a:ln>
        </p:spPr>
        <p:txBody>
          <a:bodyPr wrap="none" rtlCol="0">
            <a:spAutoFit/>
          </a:bodyPr>
          <a:lstStyle/>
          <a:p>
            <a:r>
              <a:rPr lang="zh-CN" altLang="en-US" sz="1015" dirty="0">
                <a:solidFill>
                  <a:schemeClr val="bg1">
                    <a:lumMod val="50000"/>
                  </a:schemeClr>
                </a:solidFill>
                <a:latin typeface="微软雅黑" panose="020B0503020204020204" pitchFamily="34" charset="-122"/>
                <a:ea typeface="微软雅黑" panose="020B0503020204020204" pitchFamily="34" charset="-122"/>
              </a:rPr>
              <a:t>文本</a:t>
            </a:r>
            <a:endParaRPr lang="en-GB" altLang="zh-CN" sz="10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5987185" y="2376957"/>
            <a:ext cx="444352" cy="248209"/>
          </a:xfrm>
          <a:prstGeom prst="rect">
            <a:avLst/>
          </a:prstGeom>
          <a:noFill/>
          <a:ln>
            <a:noFill/>
          </a:ln>
        </p:spPr>
        <p:txBody>
          <a:bodyPr wrap="none" rtlCol="0">
            <a:spAutoFit/>
          </a:bodyPr>
          <a:lstStyle/>
          <a:p>
            <a:r>
              <a:rPr lang="zh-CN" altLang="en-US" sz="1015" dirty="0">
                <a:solidFill>
                  <a:schemeClr val="bg1">
                    <a:lumMod val="50000"/>
                  </a:schemeClr>
                </a:solidFill>
                <a:latin typeface="微软雅黑" panose="020B0503020204020204" pitchFamily="34" charset="-122"/>
                <a:ea typeface="微软雅黑" panose="020B0503020204020204" pitchFamily="34" charset="-122"/>
              </a:rPr>
              <a:t>文本</a:t>
            </a:r>
            <a:endParaRPr lang="en-GB" altLang="zh-CN" sz="101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4347761" y="2334894"/>
            <a:ext cx="283532" cy="1587006"/>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chemeClr val="bg1">
                  <a:lumMod val="50000"/>
                </a:schemeClr>
              </a:solidFill>
            </a:endParaRPr>
          </a:p>
        </p:txBody>
      </p:sp>
      <p:sp>
        <p:nvSpPr>
          <p:cNvPr id="49" name="矩形 48"/>
          <p:cNvSpPr/>
          <p:nvPr/>
        </p:nvSpPr>
        <p:spPr>
          <a:xfrm>
            <a:off x="1524983" y="3064371"/>
            <a:ext cx="1974974" cy="722505"/>
          </a:xfrm>
          <a:prstGeom prst="rect">
            <a:avLst/>
          </a:prstGeom>
        </p:spPr>
        <p:txBody>
          <a:bodyPr wrap="square">
            <a:spAutoFit/>
          </a:bodyPr>
          <a:lstStyle/>
          <a:p>
            <a:pPr algn="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可通过复制内容后右键选择保留文本。可通过复制内容后右键选择保留文本。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50" name="矩形 49"/>
          <p:cNvSpPr/>
          <p:nvPr/>
        </p:nvSpPr>
        <p:spPr>
          <a:xfrm>
            <a:off x="2201809" y="2788317"/>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51" name="矩形 50"/>
          <p:cNvSpPr/>
          <p:nvPr/>
        </p:nvSpPr>
        <p:spPr>
          <a:xfrm>
            <a:off x="595" y="3921900"/>
            <a:ext cx="9142810" cy="1221600"/>
          </a:xfrm>
          <a:prstGeom prst="rect">
            <a:avLst/>
          </a:prstGeom>
          <a:solidFill>
            <a:schemeClr val="accent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p>
        </p:txBody>
      </p:sp>
      <p:sp>
        <p:nvSpPr>
          <p:cNvPr id="52" name="矩形 51"/>
          <p:cNvSpPr/>
          <p:nvPr/>
        </p:nvSpPr>
        <p:spPr>
          <a:xfrm>
            <a:off x="5475636" y="3063427"/>
            <a:ext cx="1974974" cy="722505"/>
          </a:xfrm>
          <a:prstGeom prst="rect">
            <a:avLst/>
          </a:prstGeom>
        </p:spPr>
        <p:txBody>
          <a:bodyPr wrap="square">
            <a:spAutoFit/>
          </a:bodyPr>
          <a:lstStyle/>
          <a:p>
            <a:pPr>
              <a:lnSpc>
                <a:spcPct val="130000"/>
              </a:lnSpc>
            </a:pPr>
            <a:r>
              <a:rPr lang="zh-CN" altLang="en-US" sz="1050" dirty="0">
                <a:solidFill>
                  <a:schemeClr val="bg1">
                    <a:lumMod val="50000"/>
                  </a:schemeClr>
                </a:solidFill>
                <a:latin typeface="微软雅黑" panose="020B0503020204020204" pitchFamily="34" charset="-122"/>
                <a:ea typeface="微软雅黑" panose="020B0503020204020204" pitchFamily="34" charset="-122"/>
              </a:rPr>
              <a:t>可通过复制内容后右键选择保留文本。可通过复制内容后右键选择保留文本。</a:t>
            </a:r>
            <a:endParaRPr lang="zh-CN" altLang="en-US" sz="1050" dirty="0">
              <a:solidFill>
                <a:schemeClr val="bg1">
                  <a:lumMod val="50000"/>
                </a:schemeClr>
              </a:solidFill>
              <a:latin typeface="方正细圆简体" pitchFamily="2" charset="-122"/>
              <a:ea typeface="方正细圆简体" pitchFamily="2" charset="-122"/>
            </a:endParaRPr>
          </a:p>
        </p:txBody>
      </p:sp>
      <p:sp>
        <p:nvSpPr>
          <p:cNvPr id="53" name="矩形 52"/>
          <p:cNvSpPr/>
          <p:nvPr/>
        </p:nvSpPr>
        <p:spPr>
          <a:xfrm>
            <a:off x="5490102" y="2787372"/>
            <a:ext cx="1659899" cy="248209"/>
          </a:xfrm>
          <a:prstGeom prst="rect">
            <a:avLst/>
          </a:prstGeom>
        </p:spPr>
        <p:txBody>
          <a:bodyPr wrap="square">
            <a:spAutoFit/>
          </a:bodyPr>
          <a:lstStyle/>
          <a:p>
            <a:pPr lvl="0"/>
            <a:r>
              <a:rPr lang="zh-CN" altLang="en-US" sz="1015" b="1" dirty="0">
                <a:solidFill>
                  <a:schemeClr val="bg1">
                    <a:lumMod val="50000"/>
                  </a:schemeClr>
                </a:solidFill>
                <a:latin typeface="微软雅黑" panose="020B0503020204020204" pitchFamily="34" charset="-122"/>
                <a:ea typeface="微软雅黑" panose="020B0503020204020204" pitchFamily="34" charset="-122"/>
              </a:rPr>
              <a:t>请输入您的内容</a:t>
            </a:r>
          </a:p>
        </p:txBody>
      </p:sp>
      <p:sp>
        <p:nvSpPr>
          <p:cNvPr id="54" name="矩形 53"/>
          <p:cNvSpPr/>
          <p:nvPr/>
        </p:nvSpPr>
        <p:spPr>
          <a:xfrm>
            <a:off x="1925706" y="4302598"/>
            <a:ext cx="5438744" cy="722505"/>
          </a:xfrm>
          <a:prstGeom prst="rect">
            <a:avLst/>
          </a:prstGeom>
        </p:spPr>
        <p:txBody>
          <a:bodyPr wrap="square">
            <a:spAutoFit/>
          </a:bodyPr>
          <a:lstStyle/>
          <a:p>
            <a:pPr algn="ctr">
              <a:lnSpc>
                <a:spcPct val="130000"/>
              </a:lnSpc>
            </a:pPr>
            <a:r>
              <a:rPr lang="zh-CN" altLang="en-US" sz="1050" dirty="0">
                <a:solidFill>
                  <a:schemeClr val="bg1"/>
                </a:solidFill>
                <a:latin typeface="微软雅黑" panose="020B0503020204020204" pitchFamily="34" charset="-122"/>
                <a:ea typeface="微软雅黑" panose="020B0503020204020204" pitchFamily="34" charset="-122"/>
              </a:rPr>
              <a:t>可通过复制内容后右键选择保留文本。可通过复制内容后右键选择保留文本。可通过复制内容后右键选择保留文本。可通过复制内容后右键选择保留文本。</a:t>
            </a:r>
            <a:endParaRPr lang="zh-CN" altLang="en-US" sz="1050" dirty="0">
              <a:solidFill>
                <a:schemeClr val="bg1"/>
              </a:solidFill>
              <a:latin typeface="方正细圆简体" pitchFamily="2" charset="-122"/>
              <a:ea typeface="方正细圆简体" pitchFamily="2" charset="-122"/>
            </a:endParaRPr>
          </a:p>
          <a:p>
            <a:pPr algn="ctr">
              <a:lnSpc>
                <a:spcPct val="130000"/>
              </a:lnSpc>
            </a:pPr>
            <a:endParaRPr lang="zh-CN" altLang="en-US" sz="1050" dirty="0">
              <a:solidFill>
                <a:schemeClr val="bg1"/>
              </a:solidFill>
              <a:latin typeface="方正细圆简体" pitchFamily="2" charset="-122"/>
              <a:ea typeface="方正细圆简体"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ppt_x"/>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500" fill="hold"/>
                                        <p:tgtEl>
                                          <p:spTgt spid="48"/>
                                        </p:tgtEl>
                                        <p:attrNameLst>
                                          <p:attrName>ppt_x</p:attrName>
                                        </p:attrNameLst>
                                      </p:cBhvr>
                                      <p:tavLst>
                                        <p:tav tm="0">
                                          <p:val>
                                            <p:strVal val="#ppt_x"/>
                                          </p:val>
                                        </p:tav>
                                        <p:tav tm="100000">
                                          <p:val>
                                            <p:strVal val="#ppt_x"/>
                                          </p:val>
                                        </p:tav>
                                      </p:tavLst>
                                    </p:anim>
                                    <p:anim calcmode="lin" valueType="num">
                                      <p:cBhvr additive="base">
                                        <p:cTn id="40" dur="500" fill="hold"/>
                                        <p:tgtEl>
                                          <p:spTgt spid="48"/>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50"/>
                                        </p:tgtEl>
                                        <p:attrNameLst>
                                          <p:attrName>style.visibility</p:attrName>
                                        </p:attrNameLst>
                                      </p:cBhvr>
                                      <p:to>
                                        <p:strVal val="visible"/>
                                      </p:to>
                                    </p:set>
                                    <p:anim calcmode="lin" valueType="num">
                                      <p:cBhvr>
                                        <p:cTn id="44" dur="250" fill="hold"/>
                                        <p:tgtEl>
                                          <p:spTgt spid="50"/>
                                        </p:tgtEl>
                                        <p:attrNameLst>
                                          <p:attrName>ppt_w</p:attrName>
                                        </p:attrNameLst>
                                      </p:cBhvr>
                                      <p:tavLst>
                                        <p:tav tm="0">
                                          <p:val>
                                            <p:fltVal val="0"/>
                                          </p:val>
                                        </p:tav>
                                        <p:tav tm="100000">
                                          <p:val>
                                            <p:strVal val="#ppt_w"/>
                                          </p:val>
                                        </p:tav>
                                      </p:tavLst>
                                    </p:anim>
                                    <p:anim calcmode="lin" valueType="num">
                                      <p:cBhvr>
                                        <p:cTn id="45" dur="250" fill="hold"/>
                                        <p:tgtEl>
                                          <p:spTgt spid="50"/>
                                        </p:tgtEl>
                                        <p:attrNameLst>
                                          <p:attrName>ppt_h</p:attrName>
                                        </p:attrNameLst>
                                      </p:cBhvr>
                                      <p:tavLst>
                                        <p:tav tm="0">
                                          <p:val>
                                            <p:fltVal val="0"/>
                                          </p:val>
                                        </p:tav>
                                        <p:tav tm="100000">
                                          <p:val>
                                            <p:strVal val="#ppt_h"/>
                                          </p:val>
                                        </p:tav>
                                      </p:tavLst>
                                    </p:anim>
                                  </p:childTnLst>
                                </p:cTn>
                              </p:par>
                            </p:childTnLst>
                          </p:cTn>
                        </p:par>
                        <p:par>
                          <p:cTn id="46" fill="hold">
                            <p:stCondLst>
                              <p:cond delay="1899"/>
                            </p:stCondLst>
                            <p:childTnLst>
                              <p:par>
                                <p:cTn id="47" presetID="14" presetClass="entr" presetSubtype="10"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500"/>
                                        <p:tgtEl>
                                          <p:spTgt spid="49"/>
                                        </p:tgtEl>
                                      </p:cBhvr>
                                    </p:animEffect>
                                  </p:childTnLst>
                                </p:cTn>
                              </p:par>
                            </p:childTnLst>
                          </p:cTn>
                        </p:par>
                        <p:par>
                          <p:cTn id="50" fill="hold">
                            <p:stCondLst>
                              <p:cond delay="2399"/>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53"/>
                                        </p:tgtEl>
                                        <p:attrNameLst>
                                          <p:attrName>style.visibility</p:attrName>
                                        </p:attrNameLst>
                                      </p:cBhvr>
                                      <p:to>
                                        <p:strVal val="visible"/>
                                      </p:to>
                                    </p:set>
                                    <p:anim calcmode="lin" valueType="num">
                                      <p:cBhvr>
                                        <p:cTn id="53" dur="250" fill="hold"/>
                                        <p:tgtEl>
                                          <p:spTgt spid="53"/>
                                        </p:tgtEl>
                                        <p:attrNameLst>
                                          <p:attrName>ppt_w</p:attrName>
                                        </p:attrNameLst>
                                      </p:cBhvr>
                                      <p:tavLst>
                                        <p:tav tm="0">
                                          <p:val>
                                            <p:fltVal val="0"/>
                                          </p:val>
                                        </p:tav>
                                        <p:tav tm="100000">
                                          <p:val>
                                            <p:strVal val="#ppt_w"/>
                                          </p:val>
                                        </p:tav>
                                      </p:tavLst>
                                    </p:anim>
                                    <p:anim calcmode="lin" valueType="num">
                                      <p:cBhvr>
                                        <p:cTn id="54" dur="250" fill="hold"/>
                                        <p:tgtEl>
                                          <p:spTgt spid="53"/>
                                        </p:tgtEl>
                                        <p:attrNameLst>
                                          <p:attrName>ppt_h</p:attrName>
                                        </p:attrNameLst>
                                      </p:cBhvr>
                                      <p:tavLst>
                                        <p:tav tm="0">
                                          <p:val>
                                            <p:fltVal val="0"/>
                                          </p:val>
                                        </p:tav>
                                        <p:tav tm="100000">
                                          <p:val>
                                            <p:strVal val="#ppt_h"/>
                                          </p:val>
                                        </p:tav>
                                      </p:tavLst>
                                    </p:anim>
                                  </p:childTnLst>
                                </p:cTn>
                              </p:par>
                            </p:childTnLst>
                          </p:cTn>
                        </p:par>
                        <p:par>
                          <p:cTn id="55" fill="hold">
                            <p:stCondLst>
                              <p:cond delay="2799"/>
                            </p:stCondLst>
                            <p:childTnLst>
                              <p:par>
                                <p:cTn id="56" presetID="14" presetClass="entr" presetSubtype="10"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randombar(horizontal)">
                                      <p:cBhvr>
                                        <p:cTn id="58" dur="500"/>
                                        <p:tgtEl>
                                          <p:spTgt spid="52"/>
                                        </p:tgtEl>
                                      </p:cBhvr>
                                    </p:animEffect>
                                  </p:childTnLst>
                                </p:cTn>
                              </p:par>
                            </p:childTnLst>
                          </p:cTn>
                        </p:par>
                        <p:par>
                          <p:cTn id="59" fill="hold">
                            <p:stCondLst>
                              <p:cond delay="3299"/>
                            </p:stCondLst>
                            <p:childTnLst>
                              <p:par>
                                <p:cTn id="60" presetID="14" presetClass="entr" presetSubtype="1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randombar(horizontal)">
                                      <p:cBhvr>
                                        <p:cTn id="6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15" grpId="0" animBg="1"/>
      <p:bldP spid="49" grpId="0"/>
      <p:bldP spid="50" grpId="0"/>
      <p:bldP spid="52" grpId="0"/>
      <p:bldP spid="53"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10974" r="34397"/>
          <a:stretch>
            <a:fillRect/>
          </a:stretch>
        </p:blipFill>
        <p:spPr>
          <a:xfrm>
            <a:off x="-1" y="0"/>
            <a:ext cx="9144001" cy="5143500"/>
          </a:xfrm>
          <a:prstGeom prst="rect">
            <a:avLst/>
          </a:prstGeom>
        </p:spPr>
      </p:pic>
      <p:sp>
        <p:nvSpPr>
          <p:cNvPr id="5122" name="矩形 3"/>
          <p:cNvSpPr>
            <a:spLocks noChangeArrowheads="1"/>
          </p:cNvSpPr>
          <p:nvPr/>
        </p:nvSpPr>
        <p:spPr bwMode="auto">
          <a:xfrm>
            <a:off x="817" y="1666493"/>
            <a:ext cx="9142369" cy="1810514"/>
          </a:xfrm>
          <a:prstGeom prst="rect">
            <a:avLst/>
          </a:prstGeom>
          <a:solidFill>
            <a:schemeClr val="accent1"/>
          </a:solidFill>
          <a:ln>
            <a:noFill/>
          </a:ln>
        </p:spPr>
        <p:txBody>
          <a:bodyPr anchor="ctr"/>
          <a:lstStyle/>
          <a:p>
            <a:pPr algn="ctr"/>
            <a:endParaRPr lang="zh-CN" altLang="zh-CN" sz="142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3" name="Text Box 3"/>
          <p:cNvSpPr>
            <a:spLocks noChangeArrowheads="1"/>
          </p:cNvSpPr>
          <p:nvPr/>
        </p:nvSpPr>
        <p:spPr bwMode="auto">
          <a:xfrm>
            <a:off x="1557825" y="2163004"/>
            <a:ext cx="2954655" cy="129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2019</a:t>
            </a:r>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a:t>
            </a:r>
            <a:endPar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r"/>
            <a:r>
              <a:rPr lang="zh-CN" altLang="en-US" sz="5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工作总结</a:t>
            </a:r>
          </a:p>
        </p:txBody>
      </p:sp>
      <p:sp>
        <p:nvSpPr>
          <p:cNvPr id="5124" name="矩形 10"/>
          <p:cNvSpPr>
            <a:spLocks noChangeArrowheads="1"/>
          </p:cNvSpPr>
          <p:nvPr/>
        </p:nvSpPr>
        <p:spPr bwMode="auto">
          <a:xfrm>
            <a:off x="1775832" y="1782539"/>
            <a:ext cx="2736648" cy="31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rPr>
              <a:t>The 2019annual work summary</a:t>
            </a:r>
            <a:endParaRPr lang="zh-CN" altLang="en-US" sz="142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25" name="直接连接符 11"/>
          <p:cNvSpPr>
            <a:spLocks noChangeShapeType="1"/>
          </p:cNvSpPr>
          <p:nvPr/>
        </p:nvSpPr>
        <p:spPr bwMode="auto">
          <a:xfrm>
            <a:off x="598403" y="2093237"/>
            <a:ext cx="3914076" cy="1191"/>
          </a:xfrm>
          <a:prstGeom prst="line">
            <a:avLst/>
          </a:prstGeom>
          <a:noFill/>
          <a:ln w="6350" cap="flat" cmpd="sng">
            <a:solidFill>
              <a:schemeClr val="bg1"/>
            </a:solidFill>
            <a:bevel/>
          </a:ln>
          <a:extLst>
            <a:ext uri="{909E8E84-426E-40DD-AFC4-6F175D3DCCD1}">
              <a14:hiddenFill xmlns:a14="http://schemas.microsoft.com/office/drawing/2010/main">
                <a:noFill/>
              </a14:hiddenFill>
            </a:ext>
          </a:extLst>
        </p:spPr>
        <p:txBody>
          <a:bodyPr/>
          <a:lstStyle/>
          <a:p>
            <a:endParaRPr lang="zh-CN" altLang="en-US" sz="142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 Box 3"/>
          <p:cNvSpPr>
            <a:spLocks noChangeArrowheads="1"/>
          </p:cNvSpPr>
          <p:nvPr/>
        </p:nvSpPr>
        <p:spPr bwMode="auto">
          <a:xfrm>
            <a:off x="4450600" y="364829"/>
            <a:ext cx="4035079"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spAutoFit/>
          </a:bodyPr>
          <a:lstStyle/>
          <a:p>
            <a:pPr algn="r"/>
            <a:r>
              <a:rPr lang="en-US" sz="27000"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7000" b="1" dirty="0">
              <a:solidFill>
                <a:schemeClr val="bg1">
                  <a:lumMod val="9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5123"/>
                                        </p:tgtEl>
                                        <p:attrNameLst>
                                          <p:attrName>style.visibility</p:attrName>
                                        </p:attrNameLst>
                                      </p:cBhvr>
                                      <p:to>
                                        <p:strVal val="visible"/>
                                      </p:to>
                                    </p:set>
                                    <p:anim by="(-#ppt_w*2)" calcmode="lin" valueType="num">
                                      <p:cBhvr rctx="PPT">
                                        <p:cTn id="22" dur="500" autoRev="1" fill="hold">
                                          <p:stCondLst>
                                            <p:cond delay="0"/>
                                          </p:stCondLst>
                                        </p:cTn>
                                        <p:tgtEl>
                                          <p:spTgt spid="5123"/>
                                        </p:tgtEl>
                                        <p:attrNameLst>
                                          <p:attrName>ppt_w</p:attrName>
                                        </p:attrNameLst>
                                      </p:cBhvr>
                                    </p:anim>
                                    <p:anim by="(#ppt_w*0.50)" calcmode="lin" valueType="num">
                                      <p:cBhvr>
                                        <p:cTn id="23" dur="500" decel="50000" autoRev="1" fill="hold">
                                          <p:stCondLst>
                                            <p:cond delay="0"/>
                                          </p:stCondLst>
                                        </p:cTn>
                                        <p:tgtEl>
                                          <p:spTgt spid="5123"/>
                                        </p:tgtEl>
                                        <p:attrNameLst>
                                          <p:attrName>ppt_x</p:attrName>
                                        </p:attrNameLst>
                                      </p:cBhvr>
                                    </p:anim>
                                    <p:anim from="(-#ppt_h/2)" to="(#ppt_y)" calcmode="lin" valueType="num">
                                      <p:cBhvr>
                                        <p:cTn id="24" dur="1000" fill="hold">
                                          <p:stCondLst>
                                            <p:cond delay="0"/>
                                          </p:stCondLst>
                                        </p:cTn>
                                        <p:tgtEl>
                                          <p:spTgt spid="5123"/>
                                        </p:tgtEl>
                                        <p:attrNameLst>
                                          <p:attrName>ppt_y</p:attrName>
                                        </p:attrNameLst>
                                      </p:cBhvr>
                                    </p:anim>
                                    <p:animRot by="21600000">
                                      <p:cBhvr>
                                        <p:cTn id="25" dur="1000" fill="hold">
                                          <p:stCondLst>
                                            <p:cond delay="0"/>
                                          </p:stCondLst>
                                        </p:cTn>
                                        <p:tgtEl>
                                          <p:spTgt spid="512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125"/>
                                        </p:tgtEl>
                                        <p:attrNameLst>
                                          <p:attrName>style.visibility</p:attrName>
                                        </p:attrNameLst>
                                      </p:cBhvr>
                                      <p:to>
                                        <p:strVal val="visible"/>
                                      </p:to>
                                    </p:set>
                                    <p:anim calcmode="lin" valueType="num">
                                      <p:cBhvr additive="base">
                                        <p:cTn id="30" dur="500" fill="hold"/>
                                        <p:tgtEl>
                                          <p:spTgt spid="5125"/>
                                        </p:tgtEl>
                                        <p:attrNameLst>
                                          <p:attrName>ppt_x</p:attrName>
                                        </p:attrNameLst>
                                      </p:cBhvr>
                                      <p:tavLst>
                                        <p:tav tm="0">
                                          <p:val>
                                            <p:strVal val="0-#ppt_w/2"/>
                                          </p:val>
                                        </p:tav>
                                        <p:tav tm="100000">
                                          <p:val>
                                            <p:strVal val="#ppt_x"/>
                                          </p:val>
                                        </p:tav>
                                      </p:tavLst>
                                    </p:anim>
                                    <p:anim calcmode="lin" valueType="num">
                                      <p:cBhvr additive="base">
                                        <p:cTn id="31" dur="500" fill="hold"/>
                                        <p:tgtEl>
                                          <p:spTgt spid="5125"/>
                                        </p:tgtEl>
                                        <p:attrNameLst>
                                          <p:attrName>ppt_y</p:attrName>
                                        </p:attrNameLst>
                                      </p:cBhvr>
                                      <p:tavLst>
                                        <p:tav tm="0">
                                          <p:val>
                                            <p:strVal val="#ppt_y"/>
                                          </p:val>
                                        </p:tav>
                                        <p:tav tm="100000">
                                          <p:val>
                                            <p:strVal val="#ppt_y"/>
                                          </p:val>
                                        </p:tav>
                                      </p:tavLst>
                                    </p:anim>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5124"/>
                                        </p:tgtEl>
                                        <p:attrNameLst>
                                          <p:attrName>style.visibility</p:attrName>
                                        </p:attrNameLst>
                                      </p:cBhvr>
                                      <p:to>
                                        <p:strVal val="visible"/>
                                      </p:to>
                                    </p:set>
                                    <p:anim by="(-#ppt_w*2)" calcmode="lin" valueType="num">
                                      <p:cBhvr rctx="PPT">
                                        <p:cTn id="34" dur="500" autoRev="1" fill="hold">
                                          <p:stCondLst>
                                            <p:cond delay="0"/>
                                          </p:stCondLst>
                                        </p:cTn>
                                        <p:tgtEl>
                                          <p:spTgt spid="5124"/>
                                        </p:tgtEl>
                                        <p:attrNameLst>
                                          <p:attrName>ppt_w</p:attrName>
                                        </p:attrNameLst>
                                      </p:cBhvr>
                                    </p:anim>
                                    <p:anim by="(#ppt_w*0.50)" calcmode="lin" valueType="num">
                                      <p:cBhvr>
                                        <p:cTn id="35" dur="500" decel="50000" autoRev="1" fill="hold">
                                          <p:stCondLst>
                                            <p:cond delay="0"/>
                                          </p:stCondLst>
                                        </p:cTn>
                                        <p:tgtEl>
                                          <p:spTgt spid="5124"/>
                                        </p:tgtEl>
                                        <p:attrNameLst>
                                          <p:attrName>ppt_x</p:attrName>
                                        </p:attrNameLst>
                                      </p:cBhvr>
                                    </p:anim>
                                    <p:anim from="(-#ppt_h/2)" to="(#ppt_y)" calcmode="lin" valueType="num">
                                      <p:cBhvr>
                                        <p:cTn id="36" dur="1000" fill="hold">
                                          <p:stCondLst>
                                            <p:cond delay="0"/>
                                          </p:stCondLst>
                                        </p:cTn>
                                        <p:tgtEl>
                                          <p:spTgt spid="5124"/>
                                        </p:tgtEl>
                                        <p:attrNameLst>
                                          <p:attrName>ppt_y</p:attrName>
                                        </p:attrNameLst>
                                      </p:cBhvr>
                                    </p:anim>
                                    <p:animRot by="21600000">
                                      <p:cBhvr>
                                        <p:cTn id="37" dur="1000" fill="hold">
                                          <p:stCondLst>
                                            <p:cond delay="0"/>
                                          </p:stCondLst>
                                        </p:cTn>
                                        <p:tgtEl>
                                          <p:spTgt spid="51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4" grpId="0"/>
      <p:bldP spid="512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6"/>
</p:tagLst>
</file>

<file path=ppt/tags/tag10.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1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OTHERS"/>
  <p:tag name="ID" val="547130"/>
</p:tagLst>
</file>

<file path=ppt/tags/tag2.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AUTOCOLOR" val="TRUE"/>
  <p:tag name="MH_TYPE" val="CONTENTS"/>
  <p:tag name="ID" val="547130"/>
</p:tagLst>
</file>

<file path=ppt/tags/tag3.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ENTRY"/>
  <p:tag name="ID" val="547130"/>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60830110423"/>
  <p:tag name="MH_LIBRARY" val="CONTENTS"/>
  <p:tag name="MH_TYPE" val="NUMBER"/>
  <p:tag name="ID" val="547130"/>
  <p:tag name="MH_ORDER" val="3"/>
</p:tagLst>
</file>

<file path=ppt/theme/theme1.xml><?xml version="1.0" encoding="utf-8"?>
<a:theme xmlns:a="http://schemas.openxmlformats.org/drawingml/2006/main" name="Office 主题​​">
  <a:themeElements>
    <a:clrScheme name="自定义 195">
      <a:dk1>
        <a:srgbClr val="474747"/>
      </a:dk1>
      <a:lt1>
        <a:srgbClr val="FFFFFF"/>
      </a:lt1>
      <a:dk2>
        <a:srgbClr val="FFFFFF"/>
      </a:dk2>
      <a:lt2>
        <a:srgbClr val="5F5F5F"/>
      </a:lt2>
      <a:accent1>
        <a:srgbClr val="4F2D28"/>
      </a:accent1>
      <a:accent2>
        <a:srgbClr val="6B4D3D"/>
      </a:accent2>
      <a:accent3>
        <a:srgbClr val="A9887B"/>
      </a:accent3>
      <a:accent4>
        <a:srgbClr val="4F2D28"/>
      </a:accent4>
      <a:accent5>
        <a:srgbClr val="6B4D3D"/>
      </a:accent5>
      <a:accent6>
        <a:srgbClr val="6B4D3D"/>
      </a:accent6>
      <a:hlink>
        <a:srgbClr val="E3C6A9"/>
      </a:hlink>
      <a:folHlink>
        <a:srgbClr val="AFB2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2801</Words>
  <Application>Microsoft Office PowerPoint</Application>
  <PresentationFormat>全屏显示(16:9)</PresentationFormat>
  <Paragraphs>238</Paragraphs>
  <Slides>24</Slides>
  <Notes>23</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24</vt:i4>
      </vt:variant>
    </vt:vector>
  </HeadingPairs>
  <TitlesOfParts>
    <vt:vector size="39" baseType="lpstr">
      <vt:lpstr>Impact MT Std</vt:lpstr>
      <vt:lpstr>Lato Regular</vt:lpstr>
      <vt:lpstr>Roboto condensed</vt:lpstr>
      <vt:lpstr>Yuanti SC</vt:lpstr>
      <vt:lpstr>方正兰亭黑简体</vt:lpstr>
      <vt:lpstr>方正细圆简体</vt:lpstr>
      <vt:lpstr>方正正准黑简体</vt:lpstr>
      <vt:lpstr>黑体</vt:lpstr>
      <vt:lpstr>微软雅黑</vt:lpstr>
      <vt:lpstr>造字工房悦黑体验版常规体</vt:lpstr>
      <vt:lpstr>Arial</vt:lpstr>
      <vt:lpstr>Calibri</vt:lpstr>
      <vt:lpstr>Calibri Light</vt:lpstr>
      <vt:lpstr>Lato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2014-11-09T01:07:00Z</dcterms:created>
  <dcterms:modified xsi:type="dcterms:W3CDTF">2021-01-06T01:19:22Z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