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83" r:id="rId2"/>
    <p:sldId id="3384" r:id="rId3"/>
    <p:sldId id="3366" r:id="rId4"/>
    <p:sldId id="3360" r:id="rId5"/>
    <p:sldId id="3346" r:id="rId6"/>
    <p:sldId id="3347" r:id="rId7"/>
    <p:sldId id="3371" r:id="rId8"/>
    <p:sldId id="3372" r:id="rId9"/>
    <p:sldId id="3376" r:id="rId10"/>
    <p:sldId id="3348" r:id="rId11"/>
    <p:sldId id="3349" r:id="rId12"/>
    <p:sldId id="3350" r:id="rId13"/>
    <p:sldId id="3373" r:id="rId14"/>
    <p:sldId id="3374" r:id="rId15"/>
    <p:sldId id="3379" r:id="rId16"/>
    <p:sldId id="3351" r:id="rId17"/>
    <p:sldId id="3352" r:id="rId18"/>
    <p:sldId id="3353" r:id="rId19"/>
    <p:sldId id="3375" r:id="rId20"/>
    <p:sldId id="3354" r:id="rId21"/>
    <p:sldId id="3378" r:id="rId22"/>
    <p:sldId id="3355" r:id="rId23"/>
    <p:sldId id="3356" r:id="rId24"/>
    <p:sldId id="3357" r:id="rId25"/>
    <p:sldId id="3358" r:id="rId26"/>
    <p:sldId id="3385" r:id="rId27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7588">
          <p15:clr>
            <a:srgbClr val="A4A3A4"/>
          </p15:clr>
        </p15:guide>
        <p15:guide id="5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8F6"/>
    <a:srgbClr val="1D6DC2"/>
    <a:srgbClr val="0085D7"/>
    <a:srgbClr val="F2F2F2"/>
    <a:srgbClr val="08B689"/>
    <a:srgbClr val="79B50F"/>
    <a:srgbClr val="09B0DE"/>
    <a:srgbClr val="6669D2"/>
    <a:srgbClr val="33BE9B"/>
    <a:srgbClr val="33F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7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516" y="108"/>
      </p:cViewPr>
      <p:guideLst>
        <p:guide orient="horz" pos="328"/>
        <p:guide orient="horz" pos="4183"/>
        <p:guide pos="4050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" y="5789"/>
            <a:ext cx="12855388" cy="72210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A3C-EDB8-47A7-A89F-8B39791795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C4AA-064A-47A7-A070-FE09BE2412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spect="1"/>
          </p:cNvSpPr>
          <p:nvPr/>
        </p:nvSpPr>
        <p:spPr>
          <a:xfrm>
            <a:off x="353" y="-1"/>
            <a:ext cx="12858044" cy="723265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009978"/>
            <a:ext cx="12858750" cy="340654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594216" y="3312559"/>
            <a:ext cx="8883831" cy="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562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房地产行业工作总结</a:t>
            </a:r>
            <a:r>
              <a:rPr lang="en-US" altLang="zh-CN" sz="562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endParaRPr lang="zh-CN" altLang="en-US" sz="562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3594100" y="1844675"/>
            <a:ext cx="5787390" cy="14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rgbClr val="002060"/>
                </a:solidFill>
                <a:latin typeface="LilyUPC" pitchFamily="34" charset="-34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REAL ESTATE INDUSTRY</a:t>
            </a:r>
            <a:endParaRPr lang="zh-CN" altLang="en-US" sz="4800" dirty="0">
              <a:solidFill>
                <a:srgbClr val="002060"/>
              </a:solidFill>
              <a:latin typeface="LilyUPC" pitchFamily="34" charset="-34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3" y="4641473"/>
            <a:ext cx="12858044" cy="5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20" name="矩形 19"/>
          <p:cNvSpPr/>
          <p:nvPr/>
        </p:nvSpPr>
        <p:spPr>
          <a:xfrm>
            <a:off x="-290430" y="4641473"/>
            <a:ext cx="5371113" cy="5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pic>
        <p:nvPicPr>
          <p:cNvPr id="2" name="Weezer - You Might Th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8412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1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21" grpId="0" animBg="1"/>
      <p:bldP spid="17" grpId="0"/>
      <p:bldP spid="18" grpId="0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4675" y="2769884"/>
            <a:ext cx="7533319" cy="1346651"/>
            <a:chOff x="806" y="677"/>
            <a:chExt cx="3783" cy="711"/>
          </a:xfrm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370" y="3149660"/>
            <a:ext cx="388495" cy="450161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768" y="3218126"/>
            <a:ext cx="469181" cy="41214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435" y="3218127"/>
            <a:ext cx="429774" cy="428630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720" y="3196358"/>
            <a:ext cx="497981" cy="510183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528" y="3303076"/>
            <a:ext cx="529539" cy="29674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1716" y="2382393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184" y="2382393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661" y="4191534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291" y="4516530"/>
            <a:ext cx="194531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34750" y="2104904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34750" y="4237290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815" y="2373915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282" y="2373915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348" y="418305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678" y="450805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5086847" y="2095632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086850" y="4242104"/>
            <a:ext cx="50115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176287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176288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82329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482329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88370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8837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9094412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909441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 rot="16200000">
            <a:off x="3300823" y="3457622"/>
            <a:ext cx="3364445" cy="1581900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8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6930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zh-CN" altLang="en-US" sz="8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6930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pPr algn="just" defTabSz="836930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/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5928123" y="2955478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928123" y="3229418"/>
            <a:ext cx="4976309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5928123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928123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629756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7629756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9356598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9356598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3" y="1506787"/>
            <a:ext cx="12858044" cy="502270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53" y="1506787"/>
            <a:ext cx="4196773" cy="5022709"/>
            <a:chOff x="0" y="1071552"/>
            <a:chExt cx="2984536" cy="3571900"/>
          </a:xfrm>
        </p:grpSpPr>
        <p:sp>
          <p:nvSpPr>
            <p:cNvPr id="9" name="Rectangle 8"/>
            <p:cNvSpPr/>
            <p:nvPr/>
          </p:nvSpPr>
          <p:spPr>
            <a:xfrm>
              <a:off x="0" y="1071552"/>
              <a:ext cx="2984536" cy="3571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19027" y="2304191"/>
              <a:ext cx="2611885" cy="1950756"/>
              <a:chOff x="219027" y="2304191"/>
              <a:chExt cx="2611885" cy="195075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40968" y="2777859"/>
                <a:ext cx="2489942" cy="262650"/>
                <a:chOff x="340968" y="2777859"/>
                <a:chExt cx="2489942" cy="26265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629381" y="2777859"/>
                  <a:ext cx="2201529" cy="2626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请替换文字内容，修改文字内容，也可以直接复制你的内容到此。请替换文字内容，修改文字内容，也可以直接复制你的内容到此。</a:t>
                  </a:r>
                  <a:endParaRPr lang="ms-MY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340968" y="2778666"/>
                  <a:ext cx="152740" cy="222649"/>
                  <a:chOff x="4230190" y="3652404"/>
                  <a:chExt cx="251543" cy="366676"/>
                </a:xfrm>
                <a:solidFill>
                  <a:schemeClr val="bg1"/>
                </a:solidFill>
              </p:grpSpPr>
              <p:sp>
                <p:nvSpPr>
                  <p:cNvPr id="15" name="AutoShape 97"/>
                  <p:cNvSpPr/>
                  <p:nvPr/>
                </p:nvSpPr>
                <p:spPr bwMode="auto">
                  <a:xfrm>
                    <a:off x="4230190" y="3652404"/>
                    <a:ext cx="251543" cy="366676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636" y="3374"/>
                        </a:moveTo>
                        <a:lnTo>
                          <a:pt x="1963" y="3375"/>
                        </a:lnTo>
                        <a:lnTo>
                          <a:pt x="1963" y="2025"/>
                        </a:lnTo>
                        <a:cubicBezTo>
                          <a:pt x="1963" y="1653"/>
                          <a:pt x="2402" y="1350"/>
                          <a:pt x="2945" y="1350"/>
                        </a:cubicBezTo>
                        <a:lnTo>
                          <a:pt x="18654" y="1349"/>
                        </a:lnTo>
                        <a:cubicBezTo>
                          <a:pt x="19195" y="1349"/>
                          <a:pt x="19636" y="1652"/>
                          <a:pt x="19636" y="2024"/>
                        </a:cubicBezTo>
                        <a:cubicBezTo>
                          <a:pt x="19636" y="2024"/>
                          <a:pt x="19636" y="3374"/>
                          <a:pt x="19636" y="3374"/>
                        </a:cubicBezTo>
                        <a:close/>
                        <a:moveTo>
                          <a:pt x="19636" y="17546"/>
                        </a:moveTo>
                        <a:lnTo>
                          <a:pt x="1963" y="17547"/>
                        </a:lnTo>
                        <a:lnTo>
                          <a:pt x="1963" y="4050"/>
                        </a:lnTo>
                        <a:lnTo>
                          <a:pt x="19636" y="4049"/>
                        </a:lnTo>
                        <a:cubicBezTo>
                          <a:pt x="19636" y="4049"/>
                          <a:pt x="19636" y="17546"/>
                          <a:pt x="19636" y="17546"/>
                        </a:cubicBezTo>
                        <a:close/>
                        <a:moveTo>
                          <a:pt x="19636" y="19574"/>
                        </a:moveTo>
                        <a:cubicBezTo>
                          <a:pt x="19636" y="19946"/>
                          <a:pt x="19195" y="20249"/>
                          <a:pt x="18654" y="20249"/>
                        </a:cubicBezTo>
                        <a:lnTo>
                          <a:pt x="2945" y="20250"/>
                        </a:lnTo>
                        <a:cubicBezTo>
                          <a:pt x="2402" y="20250"/>
                          <a:pt x="1963" y="19947"/>
                          <a:pt x="1963" y="19575"/>
                        </a:cubicBezTo>
                        <a:lnTo>
                          <a:pt x="1963" y="18222"/>
                        </a:lnTo>
                        <a:lnTo>
                          <a:pt x="19636" y="18221"/>
                        </a:lnTo>
                        <a:cubicBezTo>
                          <a:pt x="19636" y="18221"/>
                          <a:pt x="19636" y="19574"/>
                          <a:pt x="19636" y="19574"/>
                        </a:cubicBezTo>
                        <a:close/>
                        <a:moveTo>
                          <a:pt x="18654" y="0"/>
                        </a:moveTo>
                        <a:lnTo>
                          <a:pt x="2945" y="0"/>
                        </a:lnTo>
                        <a:cubicBezTo>
                          <a:pt x="1317" y="0"/>
                          <a:pt x="0" y="907"/>
                          <a:pt x="0" y="2025"/>
                        </a:cubicBezTo>
                        <a:lnTo>
                          <a:pt x="0" y="19575"/>
                        </a:lnTo>
                        <a:cubicBezTo>
                          <a:pt x="0" y="20693"/>
                          <a:pt x="1317" y="21600"/>
                          <a:pt x="2945" y="21600"/>
                        </a:cubicBezTo>
                        <a:lnTo>
                          <a:pt x="18654" y="21599"/>
                        </a:lnTo>
                        <a:cubicBezTo>
                          <a:pt x="20280" y="21599"/>
                          <a:pt x="21600" y="20693"/>
                          <a:pt x="21600" y="19574"/>
                        </a:cubicBezTo>
                        <a:lnTo>
                          <a:pt x="21600" y="2024"/>
                        </a:lnTo>
                        <a:cubicBezTo>
                          <a:pt x="21600" y="906"/>
                          <a:pt x="20280" y="0"/>
                          <a:pt x="1865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3575" tIns="53575" rIns="53575" bIns="53575" anchor="ctr"/>
                  <a:lstStyle/>
                  <a:p>
                    <a:pPr defTabSz="642620">
                      <a:lnSpc>
                        <a:spcPct val="150000"/>
                      </a:lnSpc>
                    </a:pPr>
                    <a:endParaRPr lang="en-US" sz="422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" name="AutoShape 98"/>
                  <p:cNvSpPr/>
                  <p:nvPr/>
                </p:nvSpPr>
                <p:spPr bwMode="auto">
                  <a:xfrm>
                    <a:off x="4332809" y="3686819"/>
                    <a:ext cx="46304" cy="1126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58"/>
                          <a:pt x="20387" y="21599"/>
                          <a:pt x="18899" y="21599"/>
                        </a:cubicBezTo>
                        <a:lnTo>
                          <a:pt x="2699" y="21599"/>
                        </a:lnTo>
                        <a:cubicBezTo>
                          <a:pt x="1202" y="21599"/>
                          <a:pt x="0" y="16758"/>
                          <a:pt x="0" y="10800"/>
                        </a:cubicBezTo>
                        <a:cubicBezTo>
                          <a:pt x="0" y="4841"/>
                          <a:pt x="1202" y="0"/>
                          <a:pt x="2699" y="0"/>
                        </a:cubicBezTo>
                        <a:lnTo>
                          <a:pt x="18899" y="0"/>
                        </a:lnTo>
                        <a:cubicBezTo>
                          <a:pt x="20387" y="0"/>
                          <a:pt x="21600" y="4841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3575" tIns="53575" rIns="53575" bIns="53575" anchor="ctr"/>
                  <a:lstStyle/>
                  <a:p>
                    <a:pPr defTabSz="642620">
                      <a:lnSpc>
                        <a:spcPct val="150000"/>
                      </a:lnSpc>
                    </a:pPr>
                    <a:endParaRPr lang="en-US" sz="422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" name="AutoShape 99"/>
                  <p:cNvSpPr/>
                  <p:nvPr/>
                </p:nvSpPr>
                <p:spPr bwMode="auto">
                  <a:xfrm>
                    <a:off x="4344698" y="3973402"/>
                    <a:ext cx="22526" cy="1126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69"/>
                          <a:pt x="19174" y="21599"/>
                          <a:pt x="16199" y="21599"/>
                        </a:cubicBezTo>
                        <a:lnTo>
                          <a:pt x="5399" y="21599"/>
                        </a:lnTo>
                        <a:cubicBezTo>
                          <a:pt x="2404" y="21599"/>
                          <a:pt x="0" y="16769"/>
                          <a:pt x="0" y="10800"/>
                        </a:cubicBezTo>
                        <a:cubicBezTo>
                          <a:pt x="0" y="4830"/>
                          <a:pt x="2404" y="0"/>
                          <a:pt x="5399" y="0"/>
                        </a:cubicBezTo>
                        <a:lnTo>
                          <a:pt x="16199" y="0"/>
                        </a:lnTo>
                        <a:cubicBezTo>
                          <a:pt x="19174" y="0"/>
                          <a:pt x="21600" y="4830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3575" tIns="53575" rIns="53575" bIns="53575" anchor="ctr"/>
                  <a:lstStyle/>
                  <a:p>
                    <a:pPr defTabSz="642620">
                      <a:lnSpc>
                        <a:spcPct val="150000"/>
                      </a:lnSpc>
                    </a:pPr>
                    <a:endParaRPr lang="en-US" sz="422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9" name="Group 28"/>
              <p:cNvGrpSpPr/>
              <p:nvPr/>
            </p:nvGrpSpPr>
            <p:grpSpPr>
              <a:xfrm>
                <a:off x="300433" y="3158858"/>
                <a:ext cx="2530477" cy="262650"/>
                <a:chOff x="300433" y="3158858"/>
                <a:chExt cx="2530477" cy="26265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629382" y="3158858"/>
                  <a:ext cx="2201528" cy="2626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请替换文字内容，修改文字内容，也可以直接复制你的内容到此。请替换文字内容，修改文字内容，也可以直接复制你的内容到此。</a:t>
                  </a:r>
                  <a:endParaRPr lang="ms-MY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AutoShape 4"/>
                <p:cNvSpPr/>
                <p:nvPr/>
              </p:nvSpPr>
              <p:spPr bwMode="auto">
                <a:xfrm>
                  <a:off x="300433" y="3182237"/>
                  <a:ext cx="215051" cy="21581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428" y="17466"/>
                      </a:moveTo>
                      <a:cubicBezTo>
                        <a:pt x="16669" y="16923"/>
                        <a:pt x="15846" y="16465"/>
                        <a:pt x="14963" y="16121"/>
                      </a:cubicBezTo>
                      <a:cubicBezTo>
                        <a:pt x="15595" y="14609"/>
                        <a:pt x="15967" y="12928"/>
                        <a:pt x="16010" y="11148"/>
                      </a:cubicBezTo>
                      <a:lnTo>
                        <a:pt x="20188" y="11148"/>
                      </a:lnTo>
                      <a:cubicBezTo>
                        <a:pt x="20097" y="13612"/>
                        <a:pt x="19065" y="15838"/>
                        <a:pt x="17428" y="17466"/>
                      </a:cubicBezTo>
                      <a:moveTo>
                        <a:pt x="1411" y="11148"/>
                      </a:moveTo>
                      <a:lnTo>
                        <a:pt x="5589" y="11148"/>
                      </a:lnTo>
                      <a:cubicBezTo>
                        <a:pt x="5632" y="12928"/>
                        <a:pt x="6004" y="14609"/>
                        <a:pt x="6636" y="16121"/>
                      </a:cubicBezTo>
                      <a:cubicBezTo>
                        <a:pt x="5753" y="16465"/>
                        <a:pt x="4931" y="16923"/>
                        <a:pt x="4171" y="17466"/>
                      </a:cubicBezTo>
                      <a:cubicBezTo>
                        <a:pt x="2534" y="15838"/>
                        <a:pt x="1502" y="13612"/>
                        <a:pt x="1411" y="11148"/>
                      </a:cubicBezTo>
                      <a:moveTo>
                        <a:pt x="3785" y="4553"/>
                      </a:moveTo>
                      <a:cubicBezTo>
                        <a:pt x="4579" y="5170"/>
                        <a:pt x="5448" y="5691"/>
                        <a:pt x="6388" y="6084"/>
                      </a:cubicBezTo>
                      <a:cubicBezTo>
                        <a:pt x="5901" y="7433"/>
                        <a:pt x="5627" y="8908"/>
                        <a:pt x="5589" y="10451"/>
                      </a:cubicBezTo>
                      <a:lnTo>
                        <a:pt x="1411" y="10451"/>
                      </a:lnTo>
                      <a:cubicBezTo>
                        <a:pt x="1494" y="8190"/>
                        <a:pt x="2376" y="6135"/>
                        <a:pt x="3785" y="4553"/>
                      </a:cubicBezTo>
                      <a:moveTo>
                        <a:pt x="11148" y="10451"/>
                      </a:moveTo>
                      <a:lnTo>
                        <a:pt x="11148" y="6950"/>
                      </a:lnTo>
                      <a:cubicBezTo>
                        <a:pt x="12339" y="6913"/>
                        <a:pt x="13484" y="6696"/>
                        <a:pt x="14558" y="6324"/>
                      </a:cubicBezTo>
                      <a:cubicBezTo>
                        <a:pt x="15018" y="7598"/>
                        <a:pt x="15276" y="8992"/>
                        <a:pt x="15314" y="10451"/>
                      </a:cubicBezTo>
                      <a:cubicBezTo>
                        <a:pt x="15314" y="10451"/>
                        <a:pt x="11148" y="10451"/>
                        <a:pt x="11148" y="10451"/>
                      </a:cubicBezTo>
                      <a:close/>
                      <a:moveTo>
                        <a:pt x="14311" y="15882"/>
                      </a:moveTo>
                      <a:cubicBezTo>
                        <a:pt x="13309" y="15559"/>
                        <a:pt x="12247" y="15380"/>
                        <a:pt x="11148" y="15346"/>
                      </a:cubicBezTo>
                      <a:lnTo>
                        <a:pt x="11148" y="11148"/>
                      </a:lnTo>
                      <a:lnTo>
                        <a:pt x="15314" y="11148"/>
                      </a:lnTo>
                      <a:cubicBezTo>
                        <a:pt x="15270" y="12844"/>
                        <a:pt x="14914" y="14445"/>
                        <a:pt x="14311" y="15882"/>
                      </a:cubicBezTo>
                      <a:moveTo>
                        <a:pt x="14683" y="16757"/>
                      </a:moveTo>
                      <a:cubicBezTo>
                        <a:pt x="15476" y="17063"/>
                        <a:pt x="16218" y="17466"/>
                        <a:pt x="16904" y="17941"/>
                      </a:cubicBezTo>
                      <a:cubicBezTo>
                        <a:pt x="15632" y="19031"/>
                        <a:pt x="14067" y="19781"/>
                        <a:pt x="12344" y="20068"/>
                      </a:cubicBezTo>
                      <a:cubicBezTo>
                        <a:pt x="13280" y="19136"/>
                        <a:pt x="14076" y="18017"/>
                        <a:pt x="14683" y="16757"/>
                      </a:cubicBezTo>
                      <a:moveTo>
                        <a:pt x="11148" y="20188"/>
                      </a:moveTo>
                      <a:lnTo>
                        <a:pt x="11148" y="16043"/>
                      </a:lnTo>
                      <a:cubicBezTo>
                        <a:pt x="12146" y="16075"/>
                        <a:pt x="13113" y="16231"/>
                        <a:pt x="14025" y="16516"/>
                      </a:cubicBezTo>
                      <a:cubicBezTo>
                        <a:pt x="13314" y="17970"/>
                        <a:pt x="12343" y="19223"/>
                        <a:pt x="11185" y="20186"/>
                      </a:cubicBezTo>
                      <a:cubicBezTo>
                        <a:pt x="11185" y="20186"/>
                        <a:pt x="11148" y="20188"/>
                        <a:pt x="11148" y="20188"/>
                      </a:cubicBezTo>
                      <a:close/>
                      <a:moveTo>
                        <a:pt x="9255" y="20068"/>
                      </a:moveTo>
                      <a:cubicBezTo>
                        <a:pt x="7532" y="19781"/>
                        <a:pt x="5967" y="19031"/>
                        <a:pt x="4695" y="17941"/>
                      </a:cubicBezTo>
                      <a:cubicBezTo>
                        <a:pt x="5381" y="17466"/>
                        <a:pt x="6123" y="17063"/>
                        <a:pt x="6916" y="16757"/>
                      </a:cubicBezTo>
                      <a:cubicBezTo>
                        <a:pt x="7523" y="18017"/>
                        <a:pt x="8319" y="19136"/>
                        <a:pt x="9255" y="20068"/>
                      </a:cubicBezTo>
                      <a:moveTo>
                        <a:pt x="10451" y="11148"/>
                      </a:moveTo>
                      <a:lnTo>
                        <a:pt x="10451" y="15346"/>
                      </a:lnTo>
                      <a:cubicBezTo>
                        <a:pt x="9352" y="15380"/>
                        <a:pt x="8290" y="15559"/>
                        <a:pt x="7288" y="15882"/>
                      </a:cubicBezTo>
                      <a:cubicBezTo>
                        <a:pt x="6685" y="14445"/>
                        <a:pt x="6329" y="12844"/>
                        <a:pt x="6285" y="11148"/>
                      </a:cubicBezTo>
                      <a:cubicBezTo>
                        <a:pt x="6285" y="11148"/>
                        <a:pt x="10451" y="11148"/>
                        <a:pt x="10451" y="11148"/>
                      </a:cubicBezTo>
                      <a:close/>
                      <a:moveTo>
                        <a:pt x="7041" y="6324"/>
                      </a:moveTo>
                      <a:cubicBezTo>
                        <a:pt x="8115" y="6696"/>
                        <a:pt x="9260" y="6913"/>
                        <a:pt x="10451" y="6950"/>
                      </a:cubicBezTo>
                      <a:lnTo>
                        <a:pt x="10451" y="10451"/>
                      </a:lnTo>
                      <a:lnTo>
                        <a:pt x="6285" y="10451"/>
                      </a:lnTo>
                      <a:cubicBezTo>
                        <a:pt x="6324" y="8992"/>
                        <a:pt x="6581" y="7598"/>
                        <a:pt x="7041" y="6324"/>
                      </a:cubicBezTo>
                      <a:moveTo>
                        <a:pt x="6651" y="5442"/>
                      </a:moveTo>
                      <a:cubicBezTo>
                        <a:pt x="5790" y="5084"/>
                        <a:pt x="4993" y="4609"/>
                        <a:pt x="4263" y="4050"/>
                      </a:cubicBezTo>
                      <a:cubicBezTo>
                        <a:pt x="5606" y="2749"/>
                        <a:pt x="7332" y="1851"/>
                        <a:pt x="9255" y="1531"/>
                      </a:cubicBezTo>
                      <a:cubicBezTo>
                        <a:pt x="8175" y="2610"/>
                        <a:pt x="7286" y="3939"/>
                        <a:pt x="6651" y="5442"/>
                      </a:cubicBezTo>
                      <a:moveTo>
                        <a:pt x="10451" y="1411"/>
                      </a:moveTo>
                      <a:lnTo>
                        <a:pt x="10451" y="6253"/>
                      </a:lnTo>
                      <a:cubicBezTo>
                        <a:pt x="9352" y="6217"/>
                        <a:pt x="8296" y="6021"/>
                        <a:pt x="7303" y="5681"/>
                      </a:cubicBezTo>
                      <a:cubicBezTo>
                        <a:pt x="8029" y="3972"/>
                        <a:pt x="9101" y="2507"/>
                        <a:pt x="10415" y="1413"/>
                      </a:cubicBezTo>
                      <a:cubicBezTo>
                        <a:pt x="10427" y="1412"/>
                        <a:pt x="10439" y="1411"/>
                        <a:pt x="10451" y="1411"/>
                      </a:cubicBezTo>
                      <a:moveTo>
                        <a:pt x="12344" y="1531"/>
                      </a:moveTo>
                      <a:cubicBezTo>
                        <a:pt x="14267" y="1851"/>
                        <a:pt x="15993" y="2749"/>
                        <a:pt x="17336" y="4050"/>
                      </a:cubicBezTo>
                      <a:cubicBezTo>
                        <a:pt x="16606" y="4609"/>
                        <a:pt x="15809" y="5084"/>
                        <a:pt x="14948" y="5442"/>
                      </a:cubicBezTo>
                      <a:cubicBezTo>
                        <a:pt x="14313" y="3939"/>
                        <a:pt x="13424" y="2610"/>
                        <a:pt x="12344" y="1531"/>
                      </a:cubicBezTo>
                      <a:moveTo>
                        <a:pt x="11184" y="1413"/>
                      </a:moveTo>
                      <a:cubicBezTo>
                        <a:pt x="12498" y="2507"/>
                        <a:pt x="13570" y="3972"/>
                        <a:pt x="14296" y="5681"/>
                      </a:cubicBezTo>
                      <a:cubicBezTo>
                        <a:pt x="13303" y="6021"/>
                        <a:pt x="12247" y="6217"/>
                        <a:pt x="11148" y="6253"/>
                      </a:cubicBezTo>
                      <a:lnTo>
                        <a:pt x="11148" y="1411"/>
                      </a:lnTo>
                      <a:cubicBezTo>
                        <a:pt x="11160" y="1411"/>
                        <a:pt x="11172" y="1412"/>
                        <a:pt x="11184" y="1413"/>
                      </a:cubicBezTo>
                      <a:moveTo>
                        <a:pt x="10414" y="20186"/>
                      </a:moveTo>
                      <a:cubicBezTo>
                        <a:pt x="9256" y="19223"/>
                        <a:pt x="8285" y="17970"/>
                        <a:pt x="7574" y="16516"/>
                      </a:cubicBezTo>
                      <a:cubicBezTo>
                        <a:pt x="8486" y="16231"/>
                        <a:pt x="9453" y="16075"/>
                        <a:pt x="10451" y="16043"/>
                      </a:cubicBezTo>
                      <a:lnTo>
                        <a:pt x="10451" y="20188"/>
                      </a:lnTo>
                      <a:cubicBezTo>
                        <a:pt x="10451" y="20188"/>
                        <a:pt x="10414" y="20186"/>
                        <a:pt x="10414" y="20186"/>
                      </a:cubicBezTo>
                      <a:close/>
                      <a:moveTo>
                        <a:pt x="20188" y="10451"/>
                      </a:moveTo>
                      <a:lnTo>
                        <a:pt x="16010" y="10451"/>
                      </a:lnTo>
                      <a:cubicBezTo>
                        <a:pt x="15972" y="8908"/>
                        <a:pt x="15698" y="7433"/>
                        <a:pt x="15211" y="6084"/>
                      </a:cubicBezTo>
                      <a:cubicBezTo>
                        <a:pt x="16151" y="5691"/>
                        <a:pt x="17020" y="5170"/>
                        <a:pt x="17814" y="4553"/>
                      </a:cubicBezTo>
                      <a:cubicBezTo>
                        <a:pt x="19223" y="6135"/>
                        <a:pt x="20105" y="8190"/>
                        <a:pt x="20188" y="10451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>
                    <a:lnSpc>
                      <a:spcPct val="150000"/>
                    </a:lnSpc>
                  </a:pPr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36806" y="3563667"/>
                <a:ext cx="2494106" cy="271930"/>
                <a:chOff x="336806" y="3563667"/>
                <a:chExt cx="2494106" cy="27193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629381" y="3563667"/>
                  <a:ext cx="2201531" cy="2626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请替换文字内容，修改文字内容，也可以直接复制你的内容到此。请替换文字内容，修改文字内容，也可以直接复制你的内容到此。</a:t>
                  </a:r>
                  <a:endParaRPr lang="ms-MY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 bwMode="auto">
                <a:xfrm>
                  <a:off x="336806" y="3613292"/>
                  <a:ext cx="119227" cy="222305"/>
                </a:xfrm>
                <a:custGeom>
                  <a:avLst/>
                  <a:gdLst>
                    <a:gd name="T0" fmla="*/ 200 w 200"/>
                    <a:gd name="T1" fmla="*/ 62 h 360"/>
                    <a:gd name="T2" fmla="*/ 143 w 200"/>
                    <a:gd name="T3" fmla="*/ 62 h 360"/>
                    <a:gd name="T4" fmla="*/ 128 w 200"/>
                    <a:gd name="T5" fmla="*/ 83 h 360"/>
                    <a:gd name="T6" fmla="*/ 128 w 200"/>
                    <a:gd name="T7" fmla="*/ 125 h 360"/>
                    <a:gd name="T8" fmla="*/ 200 w 200"/>
                    <a:gd name="T9" fmla="*/ 125 h 360"/>
                    <a:gd name="T10" fmla="*/ 200 w 200"/>
                    <a:gd name="T11" fmla="*/ 183 h 360"/>
                    <a:gd name="T12" fmla="*/ 128 w 200"/>
                    <a:gd name="T13" fmla="*/ 183 h 360"/>
                    <a:gd name="T14" fmla="*/ 128 w 200"/>
                    <a:gd name="T15" fmla="*/ 360 h 360"/>
                    <a:gd name="T16" fmla="*/ 61 w 200"/>
                    <a:gd name="T17" fmla="*/ 360 h 360"/>
                    <a:gd name="T18" fmla="*/ 61 w 200"/>
                    <a:gd name="T19" fmla="*/ 183 h 360"/>
                    <a:gd name="T20" fmla="*/ 0 w 200"/>
                    <a:gd name="T21" fmla="*/ 183 h 360"/>
                    <a:gd name="T22" fmla="*/ 0 w 200"/>
                    <a:gd name="T23" fmla="*/ 125 h 360"/>
                    <a:gd name="T24" fmla="*/ 61 w 200"/>
                    <a:gd name="T25" fmla="*/ 125 h 360"/>
                    <a:gd name="T26" fmla="*/ 61 w 200"/>
                    <a:gd name="T27" fmla="*/ 90 h 360"/>
                    <a:gd name="T28" fmla="*/ 143 w 200"/>
                    <a:gd name="T29" fmla="*/ 0 h 360"/>
                    <a:gd name="T30" fmla="*/ 200 w 200"/>
                    <a:gd name="T31" fmla="*/ 0 h 360"/>
                    <a:gd name="T32" fmla="*/ 200 w 200"/>
                    <a:gd name="T33" fmla="*/ 62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0" h="360">
                      <a:moveTo>
                        <a:pt x="200" y="62"/>
                      </a:moveTo>
                      <a:cubicBezTo>
                        <a:pt x="143" y="62"/>
                        <a:pt x="143" y="62"/>
                        <a:pt x="143" y="62"/>
                      </a:cubicBezTo>
                      <a:cubicBezTo>
                        <a:pt x="136" y="62"/>
                        <a:pt x="128" y="71"/>
                        <a:pt x="128" y="83"/>
                      </a:cubicBezTo>
                      <a:cubicBezTo>
                        <a:pt x="128" y="125"/>
                        <a:pt x="128" y="125"/>
                        <a:pt x="128" y="125"/>
                      </a:cubicBezTo>
                      <a:cubicBezTo>
                        <a:pt x="200" y="125"/>
                        <a:pt x="200" y="125"/>
                        <a:pt x="200" y="125"/>
                      </a:cubicBezTo>
                      <a:cubicBezTo>
                        <a:pt x="200" y="183"/>
                        <a:pt x="200" y="183"/>
                        <a:pt x="200" y="183"/>
                      </a:cubicBezTo>
                      <a:cubicBezTo>
                        <a:pt x="128" y="183"/>
                        <a:pt x="128" y="183"/>
                        <a:pt x="128" y="183"/>
                      </a:cubicBezTo>
                      <a:cubicBezTo>
                        <a:pt x="128" y="360"/>
                        <a:pt x="128" y="360"/>
                        <a:pt x="128" y="360"/>
                      </a:cubicBezTo>
                      <a:cubicBezTo>
                        <a:pt x="61" y="360"/>
                        <a:pt x="61" y="360"/>
                        <a:pt x="61" y="360"/>
                      </a:cubicBezTo>
                      <a:cubicBezTo>
                        <a:pt x="61" y="183"/>
                        <a:pt x="61" y="183"/>
                        <a:pt x="61" y="183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61" y="125"/>
                        <a:pt x="61" y="125"/>
                        <a:pt x="61" y="125"/>
                      </a:cubicBezTo>
                      <a:cubicBezTo>
                        <a:pt x="61" y="90"/>
                        <a:pt x="61" y="90"/>
                        <a:pt x="61" y="90"/>
                      </a:cubicBezTo>
                      <a:cubicBezTo>
                        <a:pt x="61" y="40"/>
                        <a:pt x="95" y="0"/>
                        <a:pt x="143" y="0"/>
                      </a:cubicBezTo>
                      <a:cubicBezTo>
                        <a:pt x="200" y="0"/>
                        <a:pt x="200" y="0"/>
                        <a:pt x="200" y="0"/>
                      </a:cubicBezTo>
                      <a:lnTo>
                        <a:pt x="200" y="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93795" y="3992297"/>
                <a:ext cx="2537116" cy="262650"/>
                <a:chOff x="293795" y="3992297"/>
                <a:chExt cx="2537116" cy="262650"/>
              </a:xfrm>
            </p:grpSpPr>
            <p:sp>
              <p:nvSpPr>
                <p:cNvPr id="32" name="AutoShape 83"/>
                <p:cNvSpPr/>
                <p:nvPr/>
              </p:nvSpPr>
              <p:spPr bwMode="auto">
                <a:xfrm>
                  <a:off x="293795" y="4066644"/>
                  <a:ext cx="222270" cy="1459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610" y="13990"/>
                      </a:moveTo>
                      <a:cubicBezTo>
                        <a:pt x="11373" y="14259"/>
                        <a:pt x="11093" y="14400"/>
                        <a:pt x="10800" y="14400"/>
                      </a:cubicBezTo>
                      <a:cubicBezTo>
                        <a:pt x="10505" y="14400"/>
                        <a:pt x="10225" y="14259"/>
                        <a:pt x="9990" y="13990"/>
                      </a:cubicBezTo>
                      <a:lnTo>
                        <a:pt x="7198" y="10800"/>
                      </a:lnTo>
                      <a:lnTo>
                        <a:pt x="6636" y="10157"/>
                      </a:lnTo>
                      <a:lnTo>
                        <a:pt x="1349" y="4115"/>
                      </a:lnTo>
                      <a:lnTo>
                        <a:pt x="1349" y="4114"/>
                      </a:lnTo>
                      <a:cubicBezTo>
                        <a:pt x="1349" y="2980"/>
                        <a:pt x="1955" y="2057"/>
                        <a:pt x="2699" y="2057"/>
                      </a:cubicBezTo>
                      <a:lnTo>
                        <a:pt x="18899" y="2057"/>
                      </a:lnTo>
                      <a:cubicBezTo>
                        <a:pt x="19643" y="2057"/>
                        <a:pt x="20249" y="2980"/>
                        <a:pt x="20249" y="4114"/>
                      </a:cubicBezTo>
                      <a:cubicBezTo>
                        <a:pt x="20249" y="4114"/>
                        <a:pt x="11610" y="13990"/>
                        <a:pt x="11610" y="13990"/>
                      </a:cubicBezTo>
                      <a:close/>
                      <a:moveTo>
                        <a:pt x="20249" y="16198"/>
                      </a:moveTo>
                      <a:lnTo>
                        <a:pt x="15525" y="10800"/>
                      </a:lnTo>
                      <a:lnTo>
                        <a:pt x="20249" y="5399"/>
                      </a:lnTo>
                      <a:cubicBezTo>
                        <a:pt x="20249" y="5399"/>
                        <a:pt x="20249" y="16198"/>
                        <a:pt x="20249" y="16198"/>
                      </a:cubicBezTo>
                      <a:close/>
                      <a:moveTo>
                        <a:pt x="20249" y="17484"/>
                      </a:moveTo>
                      <a:cubicBezTo>
                        <a:pt x="20249" y="18620"/>
                        <a:pt x="19643" y="19541"/>
                        <a:pt x="18899" y="19541"/>
                      </a:cubicBezTo>
                      <a:lnTo>
                        <a:pt x="2699" y="19541"/>
                      </a:lnTo>
                      <a:cubicBezTo>
                        <a:pt x="1955" y="19541"/>
                        <a:pt x="1349" y="18620"/>
                        <a:pt x="1349" y="17484"/>
                      </a:cubicBezTo>
                      <a:lnTo>
                        <a:pt x="6636" y="11442"/>
                      </a:lnTo>
                      <a:lnTo>
                        <a:pt x="9585" y="14813"/>
                      </a:lnTo>
                      <a:cubicBezTo>
                        <a:pt x="9945" y="15222"/>
                        <a:pt x="10372" y="15429"/>
                        <a:pt x="10800" y="15429"/>
                      </a:cubicBezTo>
                      <a:cubicBezTo>
                        <a:pt x="11228" y="15429"/>
                        <a:pt x="11654" y="15222"/>
                        <a:pt x="12015" y="14813"/>
                      </a:cubicBezTo>
                      <a:lnTo>
                        <a:pt x="14963" y="11442"/>
                      </a:lnTo>
                      <a:cubicBezTo>
                        <a:pt x="14963" y="11442"/>
                        <a:pt x="20249" y="17484"/>
                        <a:pt x="20249" y="17484"/>
                      </a:cubicBezTo>
                      <a:close/>
                      <a:moveTo>
                        <a:pt x="1349" y="5399"/>
                      </a:moveTo>
                      <a:lnTo>
                        <a:pt x="6074" y="10800"/>
                      </a:lnTo>
                      <a:lnTo>
                        <a:pt x="1349" y="16198"/>
                      </a:lnTo>
                      <a:cubicBezTo>
                        <a:pt x="1349" y="16198"/>
                        <a:pt x="1349" y="5399"/>
                        <a:pt x="1349" y="5399"/>
                      </a:cubicBezTo>
                      <a:close/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08" y="0"/>
                        <a:pt x="0" y="1842"/>
                        <a:pt x="0" y="4114"/>
                      </a:cubicBezTo>
                      <a:lnTo>
                        <a:pt x="0" y="17484"/>
                      </a:lnTo>
                      <a:cubicBezTo>
                        <a:pt x="0" y="19756"/>
                        <a:pt x="1208" y="21600"/>
                        <a:pt x="2699" y="21600"/>
                      </a:cubicBezTo>
                      <a:lnTo>
                        <a:pt x="18899" y="21600"/>
                      </a:lnTo>
                      <a:cubicBezTo>
                        <a:pt x="20391" y="21600"/>
                        <a:pt x="21600" y="19756"/>
                        <a:pt x="21600" y="17484"/>
                      </a:cubicBezTo>
                      <a:lnTo>
                        <a:pt x="21600" y="4114"/>
                      </a:lnTo>
                      <a:cubicBezTo>
                        <a:pt x="21600" y="1842"/>
                        <a:pt x="20391" y="0"/>
                        <a:pt x="18899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>
                    <a:lnSpc>
                      <a:spcPct val="150000"/>
                    </a:lnSpc>
                  </a:pPr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9380" y="3992297"/>
                  <a:ext cx="2201531" cy="2626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请替换文字内容，修改文字内容，也可以直接复制你的内容到此。请替换文字内容，修改文字内容，也可以直接复制你的内容到此。</a:t>
                  </a:r>
                  <a:endParaRPr lang="ms-MY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219027" y="2304191"/>
                <a:ext cx="2611883" cy="306425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rPr>
                  <a:t>直接复制你的内容到此</a:t>
                </a:r>
                <a:endParaRPr lang="ms-MY" sz="2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" name="TextBox 39"/>
          <p:cNvSpPr txBox="1"/>
          <p:nvPr/>
        </p:nvSpPr>
        <p:spPr>
          <a:xfrm>
            <a:off x="8013551" y="4223321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6766811" y="1148373"/>
            <a:ext cx="5194904" cy="21783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6766812" y="4140635"/>
            <a:ext cx="5194904" cy="215304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896100" y="1148373"/>
            <a:ext cx="5194904" cy="21783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896100" y="4144355"/>
            <a:ext cx="5194904" cy="217830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itle 13"/>
          <p:cNvSpPr txBox="1"/>
          <p:nvPr/>
        </p:nvSpPr>
        <p:spPr>
          <a:xfrm>
            <a:off x="898042" y="3425204"/>
            <a:ext cx="5191018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3"/>
          <p:cNvSpPr txBox="1"/>
          <p:nvPr/>
        </p:nvSpPr>
        <p:spPr>
          <a:xfrm>
            <a:off x="6768753" y="3436168"/>
            <a:ext cx="5191018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itle 13"/>
          <p:cNvSpPr txBox="1"/>
          <p:nvPr/>
        </p:nvSpPr>
        <p:spPr>
          <a:xfrm>
            <a:off x="898042" y="6408641"/>
            <a:ext cx="5191018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itle 13"/>
          <p:cNvSpPr txBox="1"/>
          <p:nvPr/>
        </p:nvSpPr>
        <p:spPr>
          <a:xfrm>
            <a:off x="6768753" y="6408641"/>
            <a:ext cx="5191018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96245"/>
            <a:ext cx="12858750" cy="4336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587704" y="2248173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TextBox 13"/>
          <p:cNvSpPr txBox="1"/>
          <p:nvPr/>
        </p:nvSpPr>
        <p:spPr>
          <a:xfrm>
            <a:off x="5794631" y="2548863"/>
            <a:ext cx="126948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3847349" y="4158725"/>
            <a:ext cx="5164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algn="ctr"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/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/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7" name="矩形 96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8143780" y="3616325"/>
            <a:ext cx="544517" cy="1398909"/>
            <a:chOff x="1371598" y="1962150"/>
            <a:chExt cx="915449" cy="2351874"/>
          </a:xfrm>
          <a:solidFill>
            <a:schemeClr val="accent3"/>
          </a:solidFill>
        </p:grpSpPr>
        <p:sp>
          <p:nvSpPr>
            <p:cNvPr id="31" name="Isosceles Triangle 30"/>
            <p:cNvSpPr/>
            <p:nvPr/>
          </p:nvSpPr>
          <p:spPr>
            <a:xfrm rot="5400000">
              <a:off x="1449332" y="2090117"/>
              <a:ext cx="837231" cy="8381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1371598" y="1962150"/>
              <a:ext cx="108083" cy="2351874"/>
            </a:xfrm>
            <a:prstGeom prst="ca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1063092" y="4152077"/>
            <a:ext cx="544517" cy="1500105"/>
            <a:chOff x="1371598" y="1962150"/>
            <a:chExt cx="915449" cy="2522008"/>
          </a:xfrm>
          <a:solidFill>
            <a:schemeClr val="accent1"/>
          </a:solidFill>
        </p:grpSpPr>
        <p:sp>
          <p:nvSpPr>
            <p:cNvPr id="35" name="Isosceles Triangle 34"/>
            <p:cNvSpPr/>
            <p:nvPr/>
          </p:nvSpPr>
          <p:spPr>
            <a:xfrm rot="5400000">
              <a:off x="1449332" y="2090117"/>
              <a:ext cx="837231" cy="8381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Can 35"/>
            <p:cNvSpPr/>
            <p:nvPr/>
          </p:nvSpPr>
          <p:spPr>
            <a:xfrm>
              <a:off x="1371598" y="1962150"/>
              <a:ext cx="108083" cy="2522008"/>
            </a:xfrm>
            <a:prstGeom prst="ca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5227981" y="3041932"/>
            <a:ext cx="544517" cy="1324446"/>
            <a:chOff x="1371598" y="1962150"/>
            <a:chExt cx="915449" cy="2226686"/>
          </a:xfrm>
          <a:solidFill>
            <a:schemeClr val="accent2"/>
          </a:solidFill>
        </p:grpSpPr>
        <p:sp>
          <p:nvSpPr>
            <p:cNvPr id="27" name="Isosceles Triangle 26"/>
            <p:cNvSpPr/>
            <p:nvPr/>
          </p:nvSpPr>
          <p:spPr>
            <a:xfrm rot="5400000">
              <a:off x="1449332" y="2090117"/>
              <a:ext cx="837231" cy="8381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Can 27"/>
            <p:cNvSpPr/>
            <p:nvPr/>
          </p:nvSpPr>
          <p:spPr>
            <a:xfrm>
              <a:off x="1371598" y="1962150"/>
              <a:ext cx="108083" cy="2226686"/>
            </a:xfrm>
            <a:prstGeom prst="ca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353" y="4173992"/>
            <a:ext cx="12858044" cy="3058657"/>
            <a:chOff x="0" y="1885950"/>
            <a:chExt cx="9144000" cy="3257550"/>
          </a:xfrm>
        </p:grpSpPr>
        <p:sp>
          <p:nvSpPr>
            <p:cNvPr id="4102" name="Freeform 6"/>
            <p:cNvSpPr/>
            <p:nvPr/>
          </p:nvSpPr>
          <p:spPr bwMode="auto">
            <a:xfrm>
              <a:off x="23100" y="1885950"/>
              <a:ext cx="9120900" cy="3257550"/>
            </a:xfrm>
            <a:custGeom>
              <a:avLst/>
              <a:gdLst/>
              <a:ahLst/>
              <a:cxnLst>
                <a:cxn ang="0">
                  <a:pos x="2288" y="198"/>
                </a:cxn>
                <a:cxn ang="0">
                  <a:pos x="1798" y="1186"/>
                </a:cxn>
                <a:cxn ang="0">
                  <a:pos x="1757" y="518"/>
                </a:cxn>
                <a:cxn ang="0">
                  <a:pos x="1220" y="1249"/>
                </a:cxn>
                <a:cxn ang="0">
                  <a:pos x="1124" y="0"/>
                </a:cxn>
                <a:cxn ang="0">
                  <a:pos x="643" y="966"/>
                </a:cxn>
                <a:cxn ang="0">
                  <a:pos x="533" y="672"/>
                </a:cxn>
                <a:cxn ang="0">
                  <a:pos x="87" y="1058"/>
                </a:cxn>
                <a:cxn ang="0">
                  <a:pos x="0" y="2087"/>
                </a:cxn>
                <a:cxn ang="0">
                  <a:pos x="2764" y="2087"/>
                </a:cxn>
                <a:cxn ang="0">
                  <a:pos x="2764" y="950"/>
                </a:cxn>
                <a:cxn ang="0">
                  <a:pos x="2288" y="198"/>
                </a:cxn>
              </a:cxnLst>
              <a:rect l="0" t="0" r="r" b="b"/>
              <a:pathLst>
                <a:path w="2764" h="2087">
                  <a:moveTo>
                    <a:pt x="2288" y="198"/>
                  </a:moveTo>
                  <a:lnTo>
                    <a:pt x="1798" y="1186"/>
                  </a:lnTo>
                  <a:lnTo>
                    <a:pt x="1757" y="518"/>
                  </a:lnTo>
                  <a:lnTo>
                    <a:pt x="1220" y="1249"/>
                  </a:lnTo>
                  <a:lnTo>
                    <a:pt x="1124" y="0"/>
                  </a:lnTo>
                  <a:lnTo>
                    <a:pt x="643" y="966"/>
                  </a:lnTo>
                  <a:lnTo>
                    <a:pt x="533" y="672"/>
                  </a:lnTo>
                  <a:lnTo>
                    <a:pt x="87" y="1058"/>
                  </a:lnTo>
                  <a:lnTo>
                    <a:pt x="0" y="2087"/>
                  </a:lnTo>
                  <a:lnTo>
                    <a:pt x="2764" y="2087"/>
                  </a:lnTo>
                  <a:lnTo>
                    <a:pt x="2764" y="950"/>
                  </a:lnTo>
                  <a:lnTo>
                    <a:pt x="2288" y="19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3" name="Freeform 7"/>
            <p:cNvSpPr/>
            <p:nvPr/>
          </p:nvSpPr>
          <p:spPr bwMode="auto">
            <a:xfrm>
              <a:off x="0" y="1885950"/>
              <a:ext cx="9144000" cy="3257550"/>
            </a:xfrm>
            <a:custGeom>
              <a:avLst/>
              <a:gdLst/>
              <a:ahLst/>
              <a:cxnLst>
                <a:cxn ang="0">
                  <a:pos x="2771" y="950"/>
                </a:cxn>
                <a:cxn ang="0">
                  <a:pos x="2771" y="2087"/>
                </a:cxn>
                <a:cxn ang="0">
                  <a:pos x="0" y="2087"/>
                </a:cxn>
                <a:cxn ang="0">
                  <a:pos x="0" y="700"/>
                </a:cxn>
                <a:cxn ang="0">
                  <a:pos x="410" y="1144"/>
                </a:cxn>
                <a:cxn ang="0">
                  <a:pos x="540" y="672"/>
                </a:cxn>
                <a:cxn ang="0">
                  <a:pos x="852" y="1030"/>
                </a:cxn>
                <a:cxn ang="0">
                  <a:pos x="1131" y="0"/>
                </a:cxn>
                <a:cxn ang="0">
                  <a:pos x="1665" y="850"/>
                </a:cxn>
                <a:cxn ang="0">
                  <a:pos x="1764" y="518"/>
                </a:cxn>
                <a:cxn ang="0">
                  <a:pos x="2166" y="865"/>
                </a:cxn>
                <a:cxn ang="0">
                  <a:pos x="2295" y="198"/>
                </a:cxn>
                <a:cxn ang="0">
                  <a:pos x="2771" y="950"/>
                </a:cxn>
              </a:cxnLst>
              <a:rect l="0" t="0" r="r" b="b"/>
              <a:pathLst>
                <a:path w="2771" h="2087">
                  <a:moveTo>
                    <a:pt x="2771" y="950"/>
                  </a:moveTo>
                  <a:lnTo>
                    <a:pt x="2771" y="2087"/>
                  </a:lnTo>
                  <a:lnTo>
                    <a:pt x="0" y="2087"/>
                  </a:lnTo>
                  <a:lnTo>
                    <a:pt x="0" y="700"/>
                  </a:lnTo>
                  <a:lnTo>
                    <a:pt x="410" y="1144"/>
                  </a:lnTo>
                  <a:lnTo>
                    <a:pt x="540" y="672"/>
                  </a:lnTo>
                  <a:lnTo>
                    <a:pt x="852" y="1030"/>
                  </a:lnTo>
                  <a:lnTo>
                    <a:pt x="1131" y="0"/>
                  </a:lnTo>
                  <a:lnTo>
                    <a:pt x="1665" y="850"/>
                  </a:lnTo>
                  <a:lnTo>
                    <a:pt x="1764" y="518"/>
                  </a:lnTo>
                  <a:lnTo>
                    <a:pt x="2166" y="865"/>
                  </a:lnTo>
                  <a:lnTo>
                    <a:pt x="2295" y="198"/>
                  </a:lnTo>
                  <a:lnTo>
                    <a:pt x="2771" y="9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6" name="Freeform 10"/>
            <p:cNvSpPr/>
            <p:nvPr/>
          </p:nvSpPr>
          <p:spPr bwMode="auto">
            <a:xfrm>
              <a:off x="7061768" y="2195004"/>
              <a:ext cx="940470" cy="586890"/>
            </a:xfrm>
            <a:custGeom>
              <a:avLst/>
              <a:gdLst/>
              <a:ahLst/>
              <a:cxnLst>
                <a:cxn ang="0">
                  <a:pos x="285" y="205"/>
                </a:cxn>
                <a:cxn ang="0">
                  <a:pos x="232" y="295"/>
                </a:cxn>
                <a:cxn ang="0">
                  <a:pos x="176" y="240"/>
                </a:cxn>
                <a:cxn ang="0">
                  <a:pos x="82" y="376"/>
                </a:cxn>
                <a:cxn ang="0">
                  <a:pos x="69" y="266"/>
                </a:cxn>
                <a:cxn ang="0">
                  <a:pos x="0" y="311"/>
                </a:cxn>
                <a:cxn ang="0">
                  <a:pos x="155" y="0"/>
                </a:cxn>
                <a:cxn ang="0">
                  <a:pos x="285" y="205"/>
                </a:cxn>
              </a:cxnLst>
              <a:rect l="0" t="0" r="r" b="b"/>
              <a:pathLst>
                <a:path w="285" h="376">
                  <a:moveTo>
                    <a:pt x="285" y="205"/>
                  </a:moveTo>
                  <a:lnTo>
                    <a:pt x="232" y="295"/>
                  </a:lnTo>
                  <a:lnTo>
                    <a:pt x="176" y="240"/>
                  </a:lnTo>
                  <a:lnTo>
                    <a:pt x="82" y="376"/>
                  </a:lnTo>
                  <a:lnTo>
                    <a:pt x="69" y="266"/>
                  </a:lnTo>
                  <a:lnTo>
                    <a:pt x="0" y="311"/>
                  </a:lnTo>
                  <a:lnTo>
                    <a:pt x="155" y="0"/>
                  </a:lnTo>
                  <a:lnTo>
                    <a:pt x="285" y="20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7" name="Freeform 11"/>
            <p:cNvSpPr/>
            <p:nvPr/>
          </p:nvSpPr>
          <p:spPr bwMode="auto">
            <a:xfrm>
              <a:off x="3204196" y="1885950"/>
              <a:ext cx="963568" cy="602498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292" y="208"/>
                </a:cxn>
                <a:cxn ang="0">
                  <a:pos x="274" y="386"/>
                </a:cxn>
                <a:cxn ang="0">
                  <a:pos x="181" y="264"/>
                </a:cxn>
                <a:cxn ang="0">
                  <a:pos x="145" y="347"/>
                </a:cxn>
                <a:cxn ang="0">
                  <a:pos x="98" y="269"/>
                </a:cxn>
                <a:cxn ang="0">
                  <a:pos x="0" y="322"/>
                </a:cxn>
                <a:cxn ang="0">
                  <a:pos x="160" y="0"/>
                </a:cxn>
              </a:cxnLst>
              <a:rect l="0" t="0" r="r" b="b"/>
              <a:pathLst>
                <a:path w="292" h="386">
                  <a:moveTo>
                    <a:pt x="160" y="0"/>
                  </a:moveTo>
                  <a:lnTo>
                    <a:pt x="292" y="208"/>
                  </a:lnTo>
                  <a:lnTo>
                    <a:pt x="274" y="386"/>
                  </a:lnTo>
                  <a:lnTo>
                    <a:pt x="181" y="264"/>
                  </a:lnTo>
                  <a:lnTo>
                    <a:pt x="145" y="347"/>
                  </a:lnTo>
                  <a:lnTo>
                    <a:pt x="98" y="269"/>
                  </a:lnTo>
                  <a:lnTo>
                    <a:pt x="0" y="32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8" name="Freeform 12"/>
            <p:cNvSpPr/>
            <p:nvPr/>
          </p:nvSpPr>
          <p:spPr bwMode="auto">
            <a:xfrm>
              <a:off x="3527585" y="1885950"/>
              <a:ext cx="640179" cy="602498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62" y="0"/>
                </a:cxn>
                <a:cxn ang="0">
                  <a:pos x="194" y="208"/>
                </a:cxn>
                <a:cxn ang="0">
                  <a:pos x="176" y="386"/>
                </a:cxn>
                <a:cxn ang="0">
                  <a:pos x="83" y="264"/>
                </a:cxn>
                <a:cxn ang="0">
                  <a:pos x="47" y="347"/>
                </a:cxn>
                <a:cxn ang="0">
                  <a:pos x="0" y="269"/>
                </a:cxn>
              </a:cxnLst>
              <a:rect l="0" t="0" r="r" b="b"/>
              <a:pathLst>
                <a:path w="194" h="386">
                  <a:moveTo>
                    <a:pt x="0" y="269"/>
                  </a:moveTo>
                  <a:lnTo>
                    <a:pt x="62" y="0"/>
                  </a:lnTo>
                  <a:lnTo>
                    <a:pt x="194" y="208"/>
                  </a:lnTo>
                  <a:lnTo>
                    <a:pt x="176" y="386"/>
                  </a:lnTo>
                  <a:lnTo>
                    <a:pt x="83" y="264"/>
                  </a:lnTo>
                  <a:lnTo>
                    <a:pt x="47" y="347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9" name="Freeform 13"/>
            <p:cNvSpPr/>
            <p:nvPr/>
          </p:nvSpPr>
          <p:spPr bwMode="auto">
            <a:xfrm>
              <a:off x="7299360" y="2195004"/>
              <a:ext cx="702878" cy="60874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2" y="434"/>
                </a:cxn>
                <a:cxn ang="0">
                  <a:pos x="121" y="277"/>
                </a:cxn>
                <a:cxn ang="0">
                  <a:pos x="185" y="341"/>
                </a:cxn>
                <a:cxn ang="0">
                  <a:pos x="246" y="237"/>
                </a:cxn>
                <a:cxn ang="0">
                  <a:pos x="96" y="0"/>
                </a:cxn>
              </a:cxnLst>
              <a:rect l="0" t="0" r="r" b="b"/>
              <a:pathLst>
                <a:path w="246" h="451">
                  <a:moveTo>
                    <a:pt x="96" y="0"/>
                  </a:moveTo>
                  <a:cubicBezTo>
                    <a:pt x="96" y="0"/>
                    <a:pt x="0" y="451"/>
                    <a:pt x="12" y="434"/>
                  </a:cubicBezTo>
                  <a:cubicBezTo>
                    <a:pt x="24" y="416"/>
                    <a:pt x="121" y="277"/>
                    <a:pt x="121" y="277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246" y="237"/>
                    <a:pt x="246" y="237"/>
                    <a:pt x="246" y="23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353" y="5414187"/>
            <a:ext cx="12858044" cy="1818463"/>
            <a:chOff x="0" y="3378148"/>
            <a:chExt cx="9144000" cy="1765352"/>
          </a:xfrm>
        </p:grpSpPr>
        <p:sp>
          <p:nvSpPr>
            <p:cNvPr id="4104" name="Freeform 8"/>
            <p:cNvSpPr/>
            <p:nvPr/>
          </p:nvSpPr>
          <p:spPr bwMode="auto">
            <a:xfrm>
              <a:off x="0" y="3378148"/>
              <a:ext cx="9144000" cy="1765352"/>
            </a:xfrm>
            <a:custGeom>
              <a:avLst/>
              <a:gdLst/>
              <a:ahLst/>
              <a:cxnLst>
                <a:cxn ang="0">
                  <a:pos x="2319" y="230"/>
                </a:cxn>
                <a:cxn ang="0">
                  <a:pos x="1686" y="584"/>
                </a:cxn>
                <a:cxn ang="0">
                  <a:pos x="1538" y="0"/>
                </a:cxn>
                <a:cxn ang="0">
                  <a:pos x="1066" y="739"/>
                </a:cxn>
                <a:cxn ang="0">
                  <a:pos x="949" y="386"/>
                </a:cxn>
                <a:cxn ang="0">
                  <a:pos x="453" y="680"/>
                </a:cxn>
                <a:cxn ang="0">
                  <a:pos x="404" y="433"/>
                </a:cxn>
                <a:cxn ang="0">
                  <a:pos x="0" y="581"/>
                </a:cxn>
                <a:cxn ang="0">
                  <a:pos x="0" y="1131"/>
                </a:cxn>
                <a:cxn ang="0">
                  <a:pos x="2771" y="1131"/>
                </a:cxn>
                <a:cxn ang="0">
                  <a:pos x="2771" y="767"/>
                </a:cxn>
                <a:cxn ang="0">
                  <a:pos x="2319" y="230"/>
                </a:cxn>
              </a:cxnLst>
              <a:rect l="0" t="0" r="r" b="b"/>
              <a:pathLst>
                <a:path w="2771" h="1131">
                  <a:moveTo>
                    <a:pt x="2319" y="230"/>
                  </a:moveTo>
                  <a:lnTo>
                    <a:pt x="1686" y="584"/>
                  </a:lnTo>
                  <a:lnTo>
                    <a:pt x="1538" y="0"/>
                  </a:lnTo>
                  <a:lnTo>
                    <a:pt x="1066" y="739"/>
                  </a:lnTo>
                  <a:lnTo>
                    <a:pt x="949" y="386"/>
                  </a:lnTo>
                  <a:lnTo>
                    <a:pt x="453" y="680"/>
                  </a:lnTo>
                  <a:lnTo>
                    <a:pt x="404" y="433"/>
                  </a:lnTo>
                  <a:lnTo>
                    <a:pt x="0" y="581"/>
                  </a:lnTo>
                  <a:lnTo>
                    <a:pt x="0" y="1131"/>
                  </a:lnTo>
                  <a:lnTo>
                    <a:pt x="2771" y="1131"/>
                  </a:lnTo>
                  <a:lnTo>
                    <a:pt x="2771" y="767"/>
                  </a:lnTo>
                  <a:lnTo>
                    <a:pt x="2319" y="23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5" name="Freeform 9"/>
            <p:cNvSpPr/>
            <p:nvPr/>
          </p:nvSpPr>
          <p:spPr bwMode="auto">
            <a:xfrm>
              <a:off x="0" y="3378148"/>
              <a:ext cx="9144000" cy="1765352"/>
            </a:xfrm>
            <a:custGeom>
              <a:avLst/>
              <a:gdLst/>
              <a:ahLst/>
              <a:cxnLst>
                <a:cxn ang="0">
                  <a:pos x="2771" y="605"/>
                </a:cxn>
                <a:cxn ang="0">
                  <a:pos x="2319" y="230"/>
                </a:cxn>
                <a:cxn ang="0">
                  <a:pos x="2171" y="617"/>
                </a:cxn>
                <a:cxn ang="0">
                  <a:pos x="1538" y="0"/>
                </a:cxn>
                <a:cxn ang="0">
                  <a:pos x="1390" y="690"/>
                </a:cxn>
                <a:cxn ang="0">
                  <a:pos x="949" y="386"/>
                </a:cxn>
                <a:cxn ang="0">
                  <a:pos x="761" y="770"/>
                </a:cxn>
                <a:cxn ang="0">
                  <a:pos x="404" y="433"/>
                </a:cxn>
                <a:cxn ang="0">
                  <a:pos x="0" y="785"/>
                </a:cxn>
                <a:cxn ang="0">
                  <a:pos x="0" y="1131"/>
                </a:cxn>
                <a:cxn ang="0">
                  <a:pos x="2771" y="1131"/>
                </a:cxn>
                <a:cxn ang="0">
                  <a:pos x="2771" y="605"/>
                </a:cxn>
              </a:cxnLst>
              <a:rect l="0" t="0" r="r" b="b"/>
              <a:pathLst>
                <a:path w="2771" h="1131">
                  <a:moveTo>
                    <a:pt x="2771" y="605"/>
                  </a:moveTo>
                  <a:lnTo>
                    <a:pt x="2319" y="230"/>
                  </a:lnTo>
                  <a:lnTo>
                    <a:pt x="2171" y="617"/>
                  </a:lnTo>
                  <a:lnTo>
                    <a:pt x="1538" y="0"/>
                  </a:lnTo>
                  <a:lnTo>
                    <a:pt x="1390" y="690"/>
                  </a:lnTo>
                  <a:lnTo>
                    <a:pt x="949" y="386"/>
                  </a:lnTo>
                  <a:lnTo>
                    <a:pt x="761" y="770"/>
                  </a:lnTo>
                  <a:lnTo>
                    <a:pt x="404" y="433"/>
                  </a:lnTo>
                  <a:lnTo>
                    <a:pt x="0" y="785"/>
                  </a:lnTo>
                  <a:lnTo>
                    <a:pt x="0" y="1131"/>
                  </a:lnTo>
                  <a:lnTo>
                    <a:pt x="2771" y="1131"/>
                  </a:lnTo>
                  <a:lnTo>
                    <a:pt x="2771" y="60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10" name="Freeform 14"/>
            <p:cNvSpPr/>
            <p:nvPr/>
          </p:nvSpPr>
          <p:spPr bwMode="auto">
            <a:xfrm>
              <a:off x="4534051" y="3378148"/>
              <a:ext cx="1085665" cy="536942"/>
            </a:xfrm>
            <a:custGeom>
              <a:avLst/>
              <a:gdLst/>
              <a:ahLst/>
              <a:cxnLst>
                <a:cxn ang="0">
                  <a:pos x="329" y="160"/>
                </a:cxn>
                <a:cxn ang="0">
                  <a:pos x="164" y="0"/>
                </a:cxn>
                <a:cxn ang="0">
                  <a:pos x="0" y="256"/>
                </a:cxn>
                <a:cxn ang="0">
                  <a:pos x="76" y="184"/>
                </a:cxn>
                <a:cxn ang="0">
                  <a:pos x="90" y="344"/>
                </a:cxn>
                <a:cxn ang="0">
                  <a:pos x="168" y="195"/>
                </a:cxn>
                <a:cxn ang="0">
                  <a:pos x="256" y="253"/>
                </a:cxn>
                <a:cxn ang="0">
                  <a:pos x="329" y="160"/>
                </a:cxn>
              </a:cxnLst>
              <a:rect l="0" t="0" r="r" b="b"/>
              <a:pathLst>
                <a:path w="329" h="344">
                  <a:moveTo>
                    <a:pt x="329" y="160"/>
                  </a:moveTo>
                  <a:lnTo>
                    <a:pt x="164" y="0"/>
                  </a:lnTo>
                  <a:lnTo>
                    <a:pt x="0" y="256"/>
                  </a:lnTo>
                  <a:lnTo>
                    <a:pt x="76" y="184"/>
                  </a:lnTo>
                  <a:lnTo>
                    <a:pt x="90" y="344"/>
                  </a:lnTo>
                  <a:lnTo>
                    <a:pt x="168" y="195"/>
                  </a:lnTo>
                  <a:lnTo>
                    <a:pt x="256" y="253"/>
                  </a:lnTo>
                  <a:lnTo>
                    <a:pt x="329" y="1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11" name="Freeform 15"/>
            <p:cNvSpPr/>
            <p:nvPr/>
          </p:nvSpPr>
          <p:spPr bwMode="auto">
            <a:xfrm>
              <a:off x="4831041" y="3378148"/>
              <a:ext cx="788675" cy="53694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344"/>
                </a:cxn>
                <a:cxn ang="0">
                  <a:pos x="78" y="195"/>
                </a:cxn>
                <a:cxn ang="0">
                  <a:pos x="166" y="253"/>
                </a:cxn>
                <a:cxn ang="0">
                  <a:pos x="239" y="160"/>
                </a:cxn>
                <a:cxn ang="0">
                  <a:pos x="74" y="0"/>
                </a:cxn>
              </a:cxnLst>
              <a:rect l="0" t="0" r="r" b="b"/>
              <a:pathLst>
                <a:path w="239" h="344">
                  <a:moveTo>
                    <a:pt x="74" y="0"/>
                  </a:moveTo>
                  <a:lnTo>
                    <a:pt x="0" y="344"/>
                  </a:lnTo>
                  <a:lnTo>
                    <a:pt x="78" y="195"/>
                  </a:lnTo>
                  <a:lnTo>
                    <a:pt x="166" y="253"/>
                  </a:lnTo>
                  <a:lnTo>
                    <a:pt x="239" y="16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Text Placeholder 3"/>
          <p:cNvSpPr txBox="1"/>
          <p:nvPr/>
        </p:nvSpPr>
        <p:spPr>
          <a:xfrm>
            <a:off x="5950815" y="3086158"/>
            <a:ext cx="1534290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8860853" y="3647508"/>
            <a:ext cx="1534290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1797975" y="4183260"/>
            <a:ext cx="1534290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973504" y="1832583"/>
            <a:ext cx="10911745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 txBox="1"/>
          <p:nvPr/>
        </p:nvSpPr>
        <p:spPr>
          <a:xfrm>
            <a:off x="1550188" y="1687757"/>
            <a:ext cx="9844728" cy="2827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Down Arrow 15"/>
          <p:cNvSpPr/>
          <p:nvPr/>
        </p:nvSpPr>
        <p:spPr>
          <a:xfrm>
            <a:off x="1612236" y="2635722"/>
            <a:ext cx="1527817" cy="3331839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Rectangle 87"/>
          <p:cNvSpPr/>
          <p:nvPr/>
        </p:nvSpPr>
        <p:spPr>
          <a:xfrm>
            <a:off x="1612236" y="2634787"/>
            <a:ext cx="1527817" cy="960055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 txBox="1"/>
          <p:nvPr/>
        </p:nvSpPr>
        <p:spPr>
          <a:xfrm>
            <a:off x="1779337" y="2888142"/>
            <a:ext cx="1212189" cy="5170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6" name="Text Placeholder 4"/>
          <p:cNvSpPr txBox="1"/>
          <p:nvPr/>
        </p:nvSpPr>
        <p:spPr>
          <a:xfrm>
            <a:off x="1811129" y="3721302"/>
            <a:ext cx="1156305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点击输入文本</a:t>
            </a:r>
            <a:endParaRPr lang="id-ID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 Placeholder 6"/>
          <p:cNvSpPr txBox="1"/>
          <p:nvPr/>
        </p:nvSpPr>
        <p:spPr>
          <a:xfrm>
            <a:off x="1690446" y="4023603"/>
            <a:ext cx="1382995" cy="5773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Down Arrow 91"/>
          <p:cNvSpPr/>
          <p:nvPr/>
        </p:nvSpPr>
        <p:spPr>
          <a:xfrm>
            <a:off x="3252089" y="2635722"/>
            <a:ext cx="1527817" cy="3331839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92"/>
          <p:cNvSpPr/>
          <p:nvPr/>
        </p:nvSpPr>
        <p:spPr>
          <a:xfrm>
            <a:off x="3252089" y="2634787"/>
            <a:ext cx="1527817" cy="960055"/>
          </a:xfrm>
          <a:prstGeom prst="rect">
            <a:avLst/>
          </a:prstGeom>
          <a:solidFill>
            <a:schemeClr val="accent2">
              <a:lumMod val="50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 Placeholder 4"/>
          <p:cNvSpPr txBox="1"/>
          <p:nvPr/>
        </p:nvSpPr>
        <p:spPr>
          <a:xfrm>
            <a:off x="3419192" y="2888142"/>
            <a:ext cx="1212189" cy="5170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1" name="Text Placeholder 4"/>
          <p:cNvSpPr txBox="1"/>
          <p:nvPr/>
        </p:nvSpPr>
        <p:spPr>
          <a:xfrm>
            <a:off x="3450981" y="3721302"/>
            <a:ext cx="1156305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点击输入文本</a:t>
            </a:r>
            <a:endParaRPr lang="id-ID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Placeholder 6"/>
          <p:cNvSpPr txBox="1"/>
          <p:nvPr/>
        </p:nvSpPr>
        <p:spPr>
          <a:xfrm>
            <a:off x="3330298" y="4023603"/>
            <a:ext cx="1382995" cy="5773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Down Arrow 96"/>
          <p:cNvSpPr/>
          <p:nvPr/>
        </p:nvSpPr>
        <p:spPr>
          <a:xfrm>
            <a:off x="4884096" y="2635722"/>
            <a:ext cx="1527817" cy="3331839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97"/>
          <p:cNvSpPr/>
          <p:nvPr/>
        </p:nvSpPr>
        <p:spPr>
          <a:xfrm>
            <a:off x="4884096" y="2634787"/>
            <a:ext cx="1527817" cy="960055"/>
          </a:xfrm>
          <a:prstGeom prst="rect">
            <a:avLst/>
          </a:prstGeom>
          <a:solidFill>
            <a:schemeClr val="accent3">
              <a:lumMod val="50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Placeholder 4"/>
          <p:cNvSpPr txBox="1"/>
          <p:nvPr/>
        </p:nvSpPr>
        <p:spPr>
          <a:xfrm>
            <a:off x="5051198" y="2888142"/>
            <a:ext cx="1212189" cy="5170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</a:p>
        </p:txBody>
      </p:sp>
      <p:sp>
        <p:nvSpPr>
          <p:cNvPr id="16" name="Text Placeholder 4"/>
          <p:cNvSpPr txBox="1"/>
          <p:nvPr/>
        </p:nvSpPr>
        <p:spPr>
          <a:xfrm>
            <a:off x="5082988" y="3721302"/>
            <a:ext cx="1156305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点击输入文本</a:t>
            </a:r>
            <a:endParaRPr lang="id-ID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6"/>
          <p:cNvSpPr txBox="1"/>
          <p:nvPr/>
        </p:nvSpPr>
        <p:spPr>
          <a:xfrm>
            <a:off x="4962304" y="4023603"/>
            <a:ext cx="1382995" cy="5773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Down Arrow 101"/>
          <p:cNvSpPr/>
          <p:nvPr/>
        </p:nvSpPr>
        <p:spPr>
          <a:xfrm>
            <a:off x="6531795" y="2635722"/>
            <a:ext cx="1527817" cy="3331839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102"/>
          <p:cNvSpPr/>
          <p:nvPr/>
        </p:nvSpPr>
        <p:spPr>
          <a:xfrm>
            <a:off x="6531795" y="2634787"/>
            <a:ext cx="1527817" cy="960055"/>
          </a:xfrm>
          <a:prstGeom prst="rect">
            <a:avLst/>
          </a:prstGeom>
          <a:solidFill>
            <a:schemeClr val="accent4">
              <a:lumMod val="50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4"/>
          <p:cNvSpPr txBox="1"/>
          <p:nvPr/>
        </p:nvSpPr>
        <p:spPr>
          <a:xfrm>
            <a:off x="6698897" y="2888142"/>
            <a:ext cx="1212189" cy="5170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1" name="Text Placeholder 4"/>
          <p:cNvSpPr txBox="1"/>
          <p:nvPr/>
        </p:nvSpPr>
        <p:spPr>
          <a:xfrm>
            <a:off x="6730687" y="3721302"/>
            <a:ext cx="1156305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点击输入文本</a:t>
            </a:r>
            <a:endParaRPr lang="id-ID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6"/>
          <p:cNvSpPr txBox="1"/>
          <p:nvPr/>
        </p:nvSpPr>
        <p:spPr>
          <a:xfrm>
            <a:off x="6610004" y="4023603"/>
            <a:ext cx="1382995" cy="5773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Down Arrow 106"/>
          <p:cNvSpPr/>
          <p:nvPr/>
        </p:nvSpPr>
        <p:spPr>
          <a:xfrm>
            <a:off x="8179494" y="2635722"/>
            <a:ext cx="1527817" cy="3331839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107"/>
          <p:cNvSpPr/>
          <p:nvPr/>
        </p:nvSpPr>
        <p:spPr>
          <a:xfrm>
            <a:off x="8179494" y="2634787"/>
            <a:ext cx="1527817" cy="960055"/>
          </a:xfrm>
          <a:prstGeom prst="rect">
            <a:avLst/>
          </a:prstGeom>
          <a:solidFill>
            <a:schemeClr val="accent5">
              <a:lumMod val="50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8346597" y="2888142"/>
            <a:ext cx="1212189" cy="5170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14%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8378385" y="3721302"/>
            <a:ext cx="1156305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点击输入文本</a:t>
            </a:r>
            <a:endParaRPr lang="id-ID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6"/>
          <p:cNvSpPr txBox="1"/>
          <p:nvPr/>
        </p:nvSpPr>
        <p:spPr>
          <a:xfrm>
            <a:off x="8257703" y="4023603"/>
            <a:ext cx="1382995" cy="5773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Down Arrow 111"/>
          <p:cNvSpPr/>
          <p:nvPr/>
        </p:nvSpPr>
        <p:spPr>
          <a:xfrm>
            <a:off x="9835039" y="2635722"/>
            <a:ext cx="1527817" cy="3331839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112"/>
          <p:cNvSpPr/>
          <p:nvPr/>
        </p:nvSpPr>
        <p:spPr>
          <a:xfrm>
            <a:off x="9835039" y="2634787"/>
            <a:ext cx="1527817" cy="960055"/>
          </a:xfrm>
          <a:prstGeom prst="rect">
            <a:avLst/>
          </a:prstGeom>
          <a:solidFill>
            <a:schemeClr val="accent6">
              <a:lumMod val="50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60" tIns="20930" rIns="41860" bIns="20930" rtlCol="0" anchor="ctr"/>
          <a:lstStyle/>
          <a:p>
            <a:pPr algn="ctr"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4"/>
          <p:cNvSpPr txBox="1"/>
          <p:nvPr/>
        </p:nvSpPr>
        <p:spPr>
          <a:xfrm>
            <a:off x="10002140" y="2888142"/>
            <a:ext cx="1212189" cy="5170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23%</a:t>
            </a:r>
          </a:p>
        </p:txBody>
      </p:sp>
      <p:sp>
        <p:nvSpPr>
          <p:cNvPr id="31" name="Text Placeholder 4"/>
          <p:cNvSpPr txBox="1"/>
          <p:nvPr/>
        </p:nvSpPr>
        <p:spPr>
          <a:xfrm>
            <a:off x="10033933" y="3721302"/>
            <a:ext cx="1156305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点击输入文本</a:t>
            </a:r>
            <a:endParaRPr lang="id-ID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6"/>
          <p:cNvSpPr txBox="1"/>
          <p:nvPr/>
        </p:nvSpPr>
        <p:spPr>
          <a:xfrm>
            <a:off x="9913248" y="4023604"/>
            <a:ext cx="1382995" cy="5773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62098" y="1526373"/>
            <a:ext cx="5266852" cy="2382793"/>
            <a:chOff x="6506308" y="1672786"/>
            <a:chExt cx="4994030" cy="2153626"/>
          </a:xfrm>
        </p:grpSpPr>
        <p:sp>
          <p:nvSpPr>
            <p:cNvPr id="6" name="Rectangle 5"/>
            <p:cNvSpPr/>
            <p:nvPr/>
          </p:nvSpPr>
          <p:spPr>
            <a:xfrm>
              <a:off x="6506308" y="1672786"/>
              <a:ext cx="4994030" cy="2153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795474" y="2292399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7028449" y="256493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909753" y="2258261"/>
              <a:ext cx="3286062" cy="1311199"/>
              <a:chOff x="7999040" y="2380266"/>
              <a:chExt cx="3286062" cy="131119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999040" y="2380266"/>
                <a:ext cx="1361892" cy="222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99040" y="2709852"/>
                <a:ext cx="3286062" cy="98161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</a:t>
                </a:r>
                <a:r>
                  <a:rPr lang="en-GB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r>
                  <a:rPr lang="en-GB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</a:t>
                </a:r>
                <a:endParaRPr lang="en-GB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862099" y="4035403"/>
            <a:ext cx="2538632" cy="2537036"/>
            <a:chOff x="6506309" y="3938954"/>
            <a:chExt cx="2407131" cy="2293034"/>
          </a:xfrm>
        </p:grpSpPr>
        <p:sp>
          <p:nvSpPr>
            <p:cNvPr id="7" name="Rectangle 6"/>
            <p:cNvSpPr/>
            <p:nvPr/>
          </p:nvSpPr>
          <p:spPr>
            <a:xfrm>
              <a:off x="6506309" y="3938954"/>
              <a:ext cx="2407131" cy="22930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940770" y="4509710"/>
              <a:ext cx="1538207" cy="1020297"/>
              <a:chOff x="6940770" y="4543399"/>
              <a:chExt cx="1538207" cy="102029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943811" y="4543399"/>
                <a:ext cx="1532127" cy="250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40770" y="4771590"/>
                <a:ext cx="1538207" cy="792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69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2016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529313" y="4035403"/>
            <a:ext cx="2599639" cy="2537036"/>
            <a:chOff x="9035362" y="3938954"/>
            <a:chExt cx="2464978" cy="2293034"/>
          </a:xfrm>
        </p:grpSpPr>
        <p:sp>
          <p:nvSpPr>
            <p:cNvPr id="8" name="Rectangle 7"/>
            <p:cNvSpPr/>
            <p:nvPr/>
          </p:nvSpPr>
          <p:spPr>
            <a:xfrm>
              <a:off x="9035362" y="3938954"/>
              <a:ext cx="2464978" cy="22930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501788" y="4509710"/>
              <a:ext cx="1532127" cy="1020297"/>
              <a:chOff x="6943812" y="4543399"/>
              <a:chExt cx="1532127" cy="102029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943812" y="4543399"/>
                <a:ext cx="1532127" cy="250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7529" y="4771590"/>
                <a:ext cx="1384690" cy="792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695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65%</a:t>
                </a: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695182" y="1528093"/>
            <a:ext cx="6038337" cy="504434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/>
        </p:nvSpPr>
        <p:spPr>
          <a:xfrm>
            <a:off x="3897983" y="2373289"/>
            <a:ext cx="6255716" cy="736759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点击此处添加标题文字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64177" y="2373287"/>
            <a:ext cx="854641" cy="736760"/>
            <a:chOff x="2051142" y="1275606"/>
            <a:chExt cx="607778" cy="523947"/>
          </a:xfrm>
        </p:grpSpPr>
        <p:sp>
          <p:nvSpPr>
            <p:cNvPr id="6" name="六边形 5"/>
            <p:cNvSpPr/>
            <p:nvPr/>
          </p:nvSpPr>
          <p:spPr>
            <a:xfrm>
              <a:off x="2051142" y="1275606"/>
              <a:ext cx="607778" cy="52394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2093954" y="1275606"/>
              <a:ext cx="496118" cy="496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35" b="1" dirty="0">
                  <a:solidFill>
                    <a:srgbClr val="FFFFFF"/>
                  </a:solidFill>
                </a:rPr>
                <a:t>01</a:t>
              </a:r>
              <a:endParaRPr lang="zh-CN" altLang="en-US" sz="3935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897983" y="3385845"/>
            <a:ext cx="6255716" cy="736759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点击此处添加标题文字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64177" y="3385842"/>
            <a:ext cx="854641" cy="736760"/>
            <a:chOff x="2051142" y="1275606"/>
            <a:chExt cx="607778" cy="523947"/>
          </a:xfrm>
        </p:grpSpPr>
        <p:sp>
          <p:nvSpPr>
            <p:cNvPr id="10" name="六边形 9"/>
            <p:cNvSpPr/>
            <p:nvPr/>
          </p:nvSpPr>
          <p:spPr>
            <a:xfrm>
              <a:off x="2051142" y="1275606"/>
              <a:ext cx="607778" cy="523947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1" name="TextBox 34"/>
            <p:cNvSpPr txBox="1"/>
            <p:nvPr/>
          </p:nvSpPr>
          <p:spPr>
            <a:xfrm>
              <a:off x="2093954" y="1275606"/>
              <a:ext cx="496118" cy="496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35" b="1" dirty="0">
                  <a:solidFill>
                    <a:srgbClr val="FFFFFF"/>
                  </a:solidFill>
                </a:rPr>
                <a:t>02</a:t>
              </a:r>
              <a:endParaRPr lang="zh-CN" altLang="en-US" sz="3935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矩形 7"/>
          <p:cNvSpPr/>
          <p:nvPr/>
        </p:nvSpPr>
        <p:spPr>
          <a:xfrm>
            <a:off x="3897983" y="4398402"/>
            <a:ext cx="6255716" cy="736759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点击此处添加标题文字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64177" y="4398399"/>
            <a:ext cx="854641" cy="736760"/>
            <a:chOff x="2051142" y="1275606"/>
            <a:chExt cx="607778" cy="523947"/>
          </a:xfrm>
        </p:grpSpPr>
        <p:sp>
          <p:nvSpPr>
            <p:cNvPr id="14" name="六边形 13"/>
            <p:cNvSpPr/>
            <p:nvPr/>
          </p:nvSpPr>
          <p:spPr>
            <a:xfrm>
              <a:off x="2051142" y="1275606"/>
              <a:ext cx="607778" cy="52394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5" name="TextBox 38"/>
            <p:cNvSpPr txBox="1"/>
            <p:nvPr/>
          </p:nvSpPr>
          <p:spPr>
            <a:xfrm>
              <a:off x="2093954" y="1275606"/>
              <a:ext cx="496118" cy="496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35" b="1" dirty="0">
                  <a:solidFill>
                    <a:srgbClr val="FFFFFF"/>
                  </a:solidFill>
                </a:rPr>
                <a:t>03</a:t>
              </a:r>
              <a:endParaRPr lang="zh-CN" altLang="en-US" sz="3935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矩形 7"/>
          <p:cNvSpPr/>
          <p:nvPr/>
        </p:nvSpPr>
        <p:spPr>
          <a:xfrm>
            <a:off x="3897983" y="5410959"/>
            <a:ext cx="6255716" cy="736759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点击此处添加标题文字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064177" y="5410956"/>
            <a:ext cx="854641" cy="736760"/>
            <a:chOff x="2051142" y="1275606"/>
            <a:chExt cx="607778" cy="523947"/>
          </a:xfrm>
        </p:grpSpPr>
        <p:sp>
          <p:nvSpPr>
            <p:cNvPr id="18" name="六边形 17"/>
            <p:cNvSpPr/>
            <p:nvPr/>
          </p:nvSpPr>
          <p:spPr>
            <a:xfrm>
              <a:off x="2051142" y="1275606"/>
              <a:ext cx="607778" cy="523947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9" name="TextBox 42"/>
            <p:cNvSpPr txBox="1"/>
            <p:nvPr/>
          </p:nvSpPr>
          <p:spPr>
            <a:xfrm>
              <a:off x="2093954" y="1275606"/>
              <a:ext cx="496118" cy="496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35" b="1" dirty="0">
                  <a:solidFill>
                    <a:srgbClr val="FFFFFF"/>
                  </a:solidFill>
                </a:rPr>
                <a:t>04</a:t>
              </a:r>
              <a:endParaRPr lang="zh-CN" altLang="en-US" sz="3935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53" y="1325623"/>
            <a:ext cx="4707675" cy="101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150722" y="1325623"/>
            <a:ext cx="4707675" cy="101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847173" y="733485"/>
            <a:ext cx="3057247" cy="1216506"/>
            <a:chOff x="3446817" y="521618"/>
            <a:chExt cx="2174162" cy="865118"/>
          </a:xfrm>
        </p:grpSpPr>
        <p:sp>
          <p:nvSpPr>
            <p:cNvPr id="23" name="TextBox 26"/>
            <p:cNvSpPr txBox="1"/>
            <p:nvPr/>
          </p:nvSpPr>
          <p:spPr>
            <a:xfrm>
              <a:off x="3446817" y="521618"/>
              <a:ext cx="2174162" cy="65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345" dirty="0">
                  <a:solidFill>
                    <a:schemeClr val="accent1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目  录  页</a:t>
              </a:r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3779895" y="1136442"/>
              <a:ext cx="1408691" cy="250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8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PAGE DIRECTORY</a:t>
              </a:r>
              <a:endParaRPr lang="zh-CN" altLang="en-US" sz="168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6356" y="3620153"/>
            <a:ext cx="761300" cy="1779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56356" y="5018893"/>
            <a:ext cx="761300" cy="7613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6908" y="2496332"/>
            <a:ext cx="761300" cy="2903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6908" y="5018893"/>
            <a:ext cx="761300" cy="7613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464" y="2943444"/>
            <a:ext cx="761300" cy="245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17464" y="5018893"/>
            <a:ext cx="761300" cy="7613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8019" y="4115605"/>
            <a:ext cx="761300" cy="1283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8019" y="5018893"/>
            <a:ext cx="761300" cy="7613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573" y="3620153"/>
            <a:ext cx="761300" cy="17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8573" y="5018893"/>
            <a:ext cx="761300" cy="761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43704" y="5202609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86484" y="5199066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03492" y="5236642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5037" y="5206241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65922" y="5260340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00147" y="5858408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926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399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77597" y="5854862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08483" y="5855290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8020" y="2084768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9684" y="3211997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7937" y="3744885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55329" y="3269140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96438" y="2586094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62595" y="3342273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2489" y="4083785"/>
            <a:ext cx="5129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58204" y="3587254"/>
            <a:ext cx="35103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84057" y="4137242"/>
            <a:ext cx="169409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58203" y="4409488"/>
            <a:ext cx="3510360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033099" y="4889858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8270" y="5195081"/>
            <a:ext cx="425258" cy="42525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41735" y="5169346"/>
            <a:ext cx="2777089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67997" y="5737139"/>
            <a:ext cx="3450827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矩形 66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96245"/>
            <a:ext cx="12858750" cy="4336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587704" y="2248173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TextBox 13"/>
          <p:cNvSpPr txBox="1"/>
          <p:nvPr/>
        </p:nvSpPr>
        <p:spPr>
          <a:xfrm>
            <a:off x="5794631" y="2548863"/>
            <a:ext cx="126948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4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3847349" y="4158725"/>
            <a:ext cx="5164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algn="ctr"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3349726" y="5535209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sz="1265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735143" y="5034052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26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327692" y="354553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26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623211" y="211315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26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340696" y="160737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2" name="Group 92"/>
          <p:cNvGrpSpPr/>
          <p:nvPr/>
        </p:nvGrpSpPr>
        <p:grpSpPr>
          <a:xfrm rot="10800000">
            <a:off x="2481861" y="2708347"/>
            <a:ext cx="2341994" cy="3007174"/>
            <a:chOff x="2577430" y="1009650"/>
            <a:chExt cx="2769942" cy="3556670"/>
          </a:xfrm>
        </p:grpSpPr>
        <p:sp>
          <p:nvSpPr>
            <p:cNvPr id="94" name="Pentagon 9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577430" y="1796378"/>
              <a:ext cx="2769942" cy="2769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19157" y="1938105"/>
              <a:ext cx="2486488" cy="24864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Pentagon 9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7"/>
          <p:cNvGrpSpPr/>
          <p:nvPr/>
        </p:nvGrpSpPr>
        <p:grpSpPr>
          <a:xfrm rot="8100000">
            <a:off x="2977087" y="2773275"/>
            <a:ext cx="1949710" cy="2811032"/>
            <a:chOff x="2809413" y="1009650"/>
            <a:chExt cx="2305976" cy="3324687"/>
          </a:xfrm>
        </p:grpSpPr>
        <p:sp>
          <p:nvSpPr>
            <p:cNvPr id="89" name="Pentagon 88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09413" y="2028361"/>
              <a:ext cx="2305976" cy="2305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927401" y="2146349"/>
              <a:ext cx="2070000" cy="207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Pentagon 91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 rot="5400000">
            <a:off x="3390656" y="2557245"/>
            <a:ext cx="1578503" cy="2625429"/>
            <a:chOff x="3028931" y="1009650"/>
            <a:chExt cx="1866940" cy="3105170"/>
          </a:xfrm>
        </p:grpSpPr>
        <p:sp>
          <p:nvSpPr>
            <p:cNvPr id="84" name="Pentagon 8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8931" y="2247880"/>
              <a:ext cx="1866940" cy="1866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24454" y="2343403"/>
              <a:ext cx="1675892" cy="16758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Pentagon 8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8"/>
          <p:cNvGrpSpPr/>
          <p:nvPr/>
        </p:nvGrpSpPr>
        <p:grpSpPr>
          <a:xfrm rot="2512506">
            <a:off x="3433937" y="2182814"/>
            <a:ext cx="1234842" cy="2453599"/>
            <a:chOff x="3232159" y="1009650"/>
            <a:chExt cx="1460482" cy="2901941"/>
          </a:xfrm>
        </p:grpSpPr>
        <p:sp>
          <p:nvSpPr>
            <p:cNvPr id="70" name="Pentagon 69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32159" y="2451109"/>
              <a:ext cx="1460482" cy="1460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306886" y="2525835"/>
              <a:ext cx="1311028" cy="13110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Pentagon 74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3192032" y="2022836"/>
            <a:ext cx="901983" cy="2287170"/>
            <a:chOff x="3429000" y="1009650"/>
            <a:chExt cx="1066800" cy="2705100"/>
          </a:xfrm>
        </p:grpSpPr>
        <p:sp>
          <p:nvSpPr>
            <p:cNvPr id="61" name="Pentagon 60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429000" y="2647950"/>
              <a:ext cx="10668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657600" y="2876550"/>
              <a:ext cx="609600" cy="609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5" name="Freeform 45"/>
          <p:cNvSpPr>
            <a:spLocks noEditPoints="1"/>
          </p:cNvSpPr>
          <p:nvPr/>
        </p:nvSpPr>
        <p:spPr bwMode="auto">
          <a:xfrm>
            <a:off x="9531976" y="189247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Freeform 45"/>
          <p:cNvSpPr>
            <a:spLocks noEditPoints="1"/>
          </p:cNvSpPr>
          <p:nvPr/>
        </p:nvSpPr>
        <p:spPr bwMode="auto">
          <a:xfrm>
            <a:off x="9531976" y="276102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Freeform 45"/>
          <p:cNvSpPr>
            <a:spLocks noEditPoints="1"/>
          </p:cNvSpPr>
          <p:nvPr/>
        </p:nvSpPr>
        <p:spPr bwMode="auto">
          <a:xfrm>
            <a:off x="9531976" y="362957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" name="Freeform 45"/>
          <p:cNvSpPr>
            <a:spLocks noEditPoints="1"/>
          </p:cNvSpPr>
          <p:nvPr/>
        </p:nvSpPr>
        <p:spPr bwMode="auto">
          <a:xfrm>
            <a:off x="9531976" y="449812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" name="Freeform 45"/>
          <p:cNvSpPr>
            <a:spLocks noEditPoints="1"/>
          </p:cNvSpPr>
          <p:nvPr/>
        </p:nvSpPr>
        <p:spPr bwMode="auto">
          <a:xfrm>
            <a:off x="9531976" y="5366681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0"/>
          <p:cNvGrpSpPr/>
          <p:nvPr/>
        </p:nvGrpSpPr>
        <p:grpSpPr>
          <a:xfrm>
            <a:off x="6653746" y="1863066"/>
            <a:ext cx="2765342" cy="548430"/>
            <a:chOff x="-450666" y="1847224"/>
            <a:chExt cx="3582491" cy="520048"/>
          </a:xfrm>
        </p:grpSpPr>
        <p:sp>
          <p:nvSpPr>
            <p:cNvPr id="137" name="Footer Text"/>
            <p:cNvSpPr txBox="1"/>
            <p:nvPr/>
          </p:nvSpPr>
          <p:spPr>
            <a:xfrm>
              <a:off x="-450666" y="2099987"/>
              <a:ext cx="3582491" cy="2672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503705" y="1847224"/>
              <a:ext cx="1628120" cy="2042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9"/>
          <p:cNvGrpSpPr/>
          <p:nvPr/>
        </p:nvGrpSpPr>
        <p:grpSpPr>
          <a:xfrm>
            <a:off x="6653746" y="2758661"/>
            <a:ext cx="2765342" cy="547092"/>
            <a:chOff x="-450666" y="1848492"/>
            <a:chExt cx="3582491" cy="518778"/>
          </a:xfrm>
        </p:grpSpPr>
        <p:sp>
          <p:nvSpPr>
            <p:cNvPr id="140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92"/>
          <p:cNvGrpSpPr/>
          <p:nvPr/>
        </p:nvGrpSpPr>
        <p:grpSpPr>
          <a:xfrm>
            <a:off x="6653746" y="3652917"/>
            <a:ext cx="2765342" cy="547092"/>
            <a:chOff x="-450666" y="1848492"/>
            <a:chExt cx="3582491" cy="518778"/>
          </a:xfrm>
        </p:grpSpPr>
        <p:sp>
          <p:nvSpPr>
            <p:cNvPr id="143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4"/>
          <p:cNvGrpSpPr/>
          <p:nvPr/>
        </p:nvGrpSpPr>
        <p:grpSpPr>
          <a:xfrm>
            <a:off x="6653746" y="4547169"/>
            <a:ext cx="2765342" cy="535370"/>
            <a:chOff x="-450666" y="1859608"/>
            <a:chExt cx="3582491" cy="507664"/>
          </a:xfrm>
        </p:grpSpPr>
        <p:sp>
          <p:nvSpPr>
            <p:cNvPr id="146" name="Footer Text"/>
            <p:cNvSpPr txBox="1"/>
            <p:nvPr/>
          </p:nvSpPr>
          <p:spPr>
            <a:xfrm>
              <a:off x="-450666" y="2099987"/>
              <a:ext cx="3582491" cy="2672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03705" y="1859608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47"/>
          <p:cNvGrpSpPr/>
          <p:nvPr/>
        </p:nvGrpSpPr>
        <p:grpSpPr>
          <a:xfrm>
            <a:off x="6653746" y="5429703"/>
            <a:ext cx="2765342" cy="547092"/>
            <a:chOff x="-450666" y="1848492"/>
            <a:chExt cx="3582491" cy="518778"/>
          </a:xfrm>
        </p:grpSpPr>
        <p:sp>
          <p:nvSpPr>
            <p:cNvPr id="149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1" grpId="0" animBg="1"/>
      <p:bldP spid="100" grpId="0" animBg="1"/>
      <p:bldP spid="99" grpId="0" animBg="1"/>
      <p:bldP spid="105" grpId="0" animBg="1"/>
      <p:bldP spid="106" grpId="0" animBg="1"/>
      <p:bldP spid="117" grpId="0" animBg="1"/>
      <p:bldP spid="134" grpId="0" animBg="1"/>
      <p:bldP spid="1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spect="1"/>
          </p:cNvSpPr>
          <p:nvPr/>
        </p:nvSpPr>
        <p:spPr>
          <a:xfrm>
            <a:off x="353" y="-1"/>
            <a:ext cx="12858044" cy="72326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009978"/>
            <a:ext cx="12858750" cy="340654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594216" y="3312559"/>
            <a:ext cx="8883831" cy="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562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 批评指导</a:t>
            </a: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3594735" y="2009775"/>
            <a:ext cx="5786755" cy="14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rgbClr val="002060"/>
                </a:solidFill>
                <a:latin typeface="LilyUPC" pitchFamily="34" charset="-34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REAL ESTATE INDUSTRY</a:t>
            </a:r>
            <a:endParaRPr lang="zh-CN" altLang="en-US" sz="4800" dirty="0">
              <a:solidFill>
                <a:srgbClr val="002060"/>
              </a:solidFill>
              <a:latin typeface="LilyUPC" pitchFamily="34" charset="-34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3" y="4641473"/>
            <a:ext cx="12858044" cy="5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20" name="矩形 19"/>
          <p:cNvSpPr/>
          <p:nvPr/>
        </p:nvSpPr>
        <p:spPr>
          <a:xfrm>
            <a:off x="-290430" y="4641473"/>
            <a:ext cx="5371113" cy="5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7" grpId="0"/>
      <p:bldP spid="18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96245"/>
            <a:ext cx="12858750" cy="4336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587704" y="2248173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TextBox 13"/>
          <p:cNvSpPr txBox="1"/>
          <p:nvPr/>
        </p:nvSpPr>
        <p:spPr>
          <a:xfrm>
            <a:off x="5794631" y="2548863"/>
            <a:ext cx="126948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3847349" y="4158725"/>
            <a:ext cx="5164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algn="ctr"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1634" y="1729712"/>
            <a:ext cx="3306355" cy="4791153"/>
            <a:chOff x="612503" y="1412965"/>
            <a:chExt cx="3448595" cy="4997269"/>
          </a:xfrm>
        </p:grpSpPr>
        <p:sp>
          <p:nvSpPr>
            <p:cNvPr id="53" name="Rectangle 52"/>
            <p:cNvSpPr/>
            <p:nvPr/>
          </p:nvSpPr>
          <p:spPr>
            <a:xfrm>
              <a:off x="612503" y="1412965"/>
              <a:ext cx="3081384" cy="4677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8039" y="1604552"/>
              <a:ext cx="3081384" cy="467795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9714" y="1732280"/>
              <a:ext cx="3081384" cy="4677954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6581883" y="2120593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81883" y="3378920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81883" y="4637247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3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581883" y="5895573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97960" y="2018676"/>
            <a:ext cx="1031858" cy="511107"/>
            <a:chOff x="4928372" y="1814284"/>
            <a:chExt cx="978408" cy="484632"/>
          </a:xfrm>
        </p:grpSpPr>
        <p:sp>
          <p:nvSpPr>
            <p:cNvPr id="61" name="Pentagon 60"/>
            <p:cNvSpPr/>
            <p:nvPr/>
          </p:nvSpPr>
          <p:spPr>
            <a:xfrm>
              <a:off x="4928372" y="1814284"/>
              <a:ext cx="978408" cy="484632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29924" y="1856545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197960" y="5793656"/>
            <a:ext cx="1031858" cy="511107"/>
            <a:chOff x="4928372" y="5399956"/>
            <a:chExt cx="978408" cy="484632"/>
          </a:xfrm>
        </p:grpSpPr>
        <p:sp>
          <p:nvSpPr>
            <p:cNvPr id="64" name="Pentagon 63"/>
            <p:cNvSpPr/>
            <p:nvPr/>
          </p:nvSpPr>
          <p:spPr>
            <a:xfrm>
              <a:off x="4928372" y="5399956"/>
              <a:ext cx="978408" cy="48463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29924" y="5442217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97960" y="4535330"/>
            <a:ext cx="1031858" cy="511107"/>
            <a:chOff x="4928372" y="4204732"/>
            <a:chExt cx="978408" cy="484632"/>
          </a:xfrm>
        </p:grpSpPr>
        <p:sp>
          <p:nvSpPr>
            <p:cNvPr id="67" name="Pentagon 66"/>
            <p:cNvSpPr/>
            <p:nvPr/>
          </p:nvSpPr>
          <p:spPr>
            <a:xfrm>
              <a:off x="4928372" y="4204732"/>
              <a:ext cx="978408" cy="48463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29924" y="4246353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97960" y="3277003"/>
            <a:ext cx="1031858" cy="511107"/>
            <a:chOff x="4928372" y="3009508"/>
            <a:chExt cx="978408" cy="484632"/>
          </a:xfrm>
        </p:grpSpPr>
        <p:sp>
          <p:nvSpPr>
            <p:cNvPr id="70" name="Pentagon 69"/>
            <p:cNvSpPr/>
            <p:nvPr/>
          </p:nvSpPr>
          <p:spPr>
            <a:xfrm>
              <a:off x="4928372" y="3009508"/>
              <a:ext cx="978408" cy="48463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9924" y="3046076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042793" y="1847033"/>
            <a:ext cx="4867688" cy="854392"/>
            <a:chOff x="6677642" y="1782217"/>
            <a:chExt cx="4615543" cy="810135"/>
          </a:xfrm>
        </p:grpSpPr>
        <p:sp>
          <p:nvSpPr>
            <p:cNvPr id="73" name="TextBox 72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42792" y="3105359"/>
            <a:ext cx="4867688" cy="854393"/>
            <a:chOff x="6677642" y="1782217"/>
            <a:chExt cx="4615543" cy="810135"/>
          </a:xfrm>
        </p:grpSpPr>
        <p:sp>
          <p:nvSpPr>
            <p:cNvPr id="76" name="TextBox 75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042791" y="4363686"/>
            <a:ext cx="4867688" cy="854393"/>
            <a:chOff x="6677642" y="1782217"/>
            <a:chExt cx="4615543" cy="810135"/>
          </a:xfrm>
        </p:grpSpPr>
        <p:sp>
          <p:nvSpPr>
            <p:cNvPr id="79" name="TextBox 78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42791" y="5622013"/>
            <a:ext cx="4867688" cy="854393"/>
            <a:chOff x="6677642" y="1782217"/>
            <a:chExt cx="4615543" cy="810135"/>
          </a:xfrm>
        </p:grpSpPr>
        <p:sp>
          <p:nvSpPr>
            <p:cNvPr id="82" name="TextBox 81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4" name="Straight Connector 83"/>
          <p:cNvCxnSpPr>
            <a:stCxn id="56" idx="4"/>
            <a:endCxn id="57" idx="0"/>
          </p:cNvCxnSpPr>
          <p:nvPr/>
        </p:nvCxnSpPr>
        <p:spPr>
          <a:xfrm>
            <a:off x="6735520" y="2427866"/>
            <a:ext cx="0" cy="951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7" idx="4"/>
            <a:endCxn id="58" idx="0"/>
          </p:cNvCxnSpPr>
          <p:nvPr/>
        </p:nvCxnSpPr>
        <p:spPr>
          <a:xfrm>
            <a:off x="6735520" y="3686193"/>
            <a:ext cx="0" cy="951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58" idx="4"/>
            <a:endCxn id="59" idx="0"/>
          </p:cNvCxnSpPr>
          <p:nvPr/>
        </p:nvCxnSpPr>
        <p:spPr>
          <a:xfrm>
            <a:off x="6735520" y="4944520"/>
            <a:ext cx="0" cy="951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378377" y="2726055"/>
            <a:ext cx="949167" cy="512551"/>
            <a:chOff x="7166383" y="2666161"/>
            <a:chExt cx="900000" cy="486001"/>
          </a:xfrm>
        </p:grpSpPr>
        <p:sp>
          <p:nvSpPr>
            <p:cNvPr id="21" name="Freeform 95"/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96"/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3381" y="2727230"/>
            <a:ext cx="949167" cy="512551"/>
            <a:chOff x="4605752" y="2667275"/>
            <a:chExt cx="900000" cy="486001"/>
          </a:xfrm>
        </p:grpSpPr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96"/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96"/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28385" y="2726055"/>
            <a:ext cx="949167" cy="512551"/>
            <a:chOff x="2006307" y="2666161"/>
            <a:chExt cx="900000" cy="486001"/>
          </a:xfrm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103372" y="2726055"/>
            <a:ext cx="949167" cy="512551"/>
            <a:chOff x="9913617" y="2666161"/>
            <a:chExt cx="900000" cy="486001"/>
          </a:xfrm>
        </p:grpSpPr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96"/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96"/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28069" y="4958220"/>
            <a:ext cx="749799" cy="749797"/>
            <a:chOff x="821491" y="4182919"/>
            <a:chExt cx="710960" cy="710958"/>
          </a:xfrm>
        </p:grpSpPr>
        <p:sp>
          <p:nvSpPr>
            <p:cNvPr id="52" name="Oval 51"/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solidFill>
              <a:schemeClr val="accent2"/>
            </a:solidFill>
          </p:grpSpPr>
          <p:sp>
            <p:nvSpPr>
              <p:cNvPr id="54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478061" y="4954110"/>
            <a:ext cx="749799" cy="749797"/>
            <a:chOff x="6038386" y="4179022"/>
            <a:chExt cx="710960" cy="710958"/>
          </a:xfrm>
        </p:grpSpPr>
        <p:sp>
          <p:nvSpPr>
            <p:cNvPr id="58" name="Oval 57"/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solidFill>
              <a:schemeClr val="accent4"/>
            </a:solidFill>
          </p:grpSpPr>
          <p:sp>
            <p:nvSpPr>
              <p:cNvPr id="60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0203056" y="4947838"/>
            <a:ext cx="749799" cy="749797"/>
            <a:chOff x="8613835" y="4173075"/>
            <a:chExt cx="710960" cy="710958"/>
          </a:xfrm>
        </p:grpSpPr>
        <p:sp>
          <p:nvSpPr>
            <p:cNvPr id="66" name="Oval 65"/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16"/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3065" y="4947838"/>
            <a:ext cx="749799" cy="749797"/>
            <a:chOff x="3445843" y="4173075"/>
            <a:chExt cx="710960" cy="710958"/>
          </a:xfrm>
        </p:grpSpPr>
        <p:sp>
          <p:nvSpPr>
            <p:cNvPr id="69" name="Oval 68"/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Content Placeholder 2"/>
          <p:cNvSpPr txBox="1"/>
          <p:nvPr/>
        </p:nvSpPr>
        <p:spPr>
          <a:xfrm>
            <a:off x="1312799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1312799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4037795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4037795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Content Placeholder 2"/>
          <p:cNvSpPr txBox="1"/>
          <p:nvPr/>
        </p:nvSpPr>
        <p:spPr>
          <a:xfrm>
            <a:off x="6762791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Content Placeholder 2"/>
          <p:cNvSpPr txBox="1"/>
          <p:nvPr/>
        </p:nvSpPr>
        <p:spPr>
          <a:xfrm>
            <a:off x="6762791" y="3725697"/>
            <a:ext cx="2180339" cy="7969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9487786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9487786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5" grpId="0"/>
      <p:bldP spid="68" grpId="0"/>
      <p:bldP spid="79" grpId="0"/>
      <p:bldP spid="80" grpId="0"/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346906" y="3581298"/>
            <a:ext cx="4366167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7346906" y="3569890"/>
            <a:ext cx="1" cy="17085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242888" y="3091722"/>
            <a:ext cx="679423" cy="1524597"/>
            <a:chOff x="2284413" y="412750"/>
            <a:chExt cx="2824162" cy="6337301"/>
          </a:xfrm>
        </p:grpSpPr>
        <p:grpSp>
          <p:nvGrpSpPr>
            <p:cNvPr id="9" name="Group 8"/>
            <p:cNvGrpSpPr/>
            <p:nvPr/>
          </p:nvGrpSpPr>
          <p:grpSpPr>
            <a:xfrm>
              <a:off x="2971800" y="4267201"/>
              <a:ext cx="1501776" cy="2482850"/>
              <a:chOff x="6661150" y="2820988"/>
              <a:chExt cx="1501776" cy="2482850"/>
            </a:xfrm>
          </p:grpSpPr>
          <p:sp>
            <p:nvSpPr>
              <p:cNvPr id="32" name="Freeform 133"/>
              <p:cNvSpPr/>
              <p:nvPr/>
            </p:nvSpPr>
            <p:spPr bwMode="auto">
              <a:xfrm>
                <a:off x="6661150" y="2820988"/>
                <a:ext cx="1501776" cy="2482850"/>
              </a:xfrm>
              <a:custGeom>
                <a:avLst/>
                <a:gdLst>
                  <a:gd name="T0" fmla="*/ 2 w 397"/>
                  <a:gd name="T1" fmla="*/ 268 h 659"/>
                  <a:gd name="T2" fmla="*/ 0 w 397"/>
                  <a:gd name="T3" fmla="*/ 268 h 659"/>
                  <a:gd name="T4" fmla="*/ 0 w 397"/>
                  <a:gd name="T5" fmla="*/ 268 h 659"/>
                  <a:gd name="T6" fmla="*/ 3 w 397"/>
                  <a:gd name="T7" fmla="*/ 271 h 659"/>
                  <a:gd name="T8" fmla="*/ 4 w 397"/>
                  <a:gd name="T9" fmla="*/ 282 h 659"/>
                  <a:gd name="T10" fmla="*/ 5 w 397"/>
                  <a:gd name="T11" fmla="*/ 284 h 659"/>
                  <a:gd name="T12" fmla="*/ 48 w 397"/>
                  <a:gd name="T13" fmla="*/ 418 h 659"/>
                  <a:gd name="T14" fmla="*/ 92 w 397"/>
                  <a:gd name="T15" fmla="*/ 290 h 659"/>
                  <a:gd name="T16" fmla="*/ 172 w 397"/>
                  <a:gd name="T17" fmla="*/ 441 h 659"/>
                  <a:gd name="T18" fmla="*/ 145 w 397"/>
                  <a:gd name="T19" fmla="*/ 564 h 659"/>
                  <a:gd name="T20" fmla="*/ 201 w 397"/>
                  <a:gd name="T21" fmla="*/ 659 h 659"/>
                  <a:gd name="T22" fmla="*/ 172 w 397"/>
                  <a:gd name="T23" fmla="*/ 604 h 659"/>
                  <a:gd name="T24" fmla="*/ 182 w 397"/>
                  <a:gd name="T25" fmla="*/ 528 h 659"/>
                  <a:gd name="T26" fmla="*/ 229 w 397"/>
                  <a:gd name="T27" fmla="*/ 462 h 659"/>
                  <a:gd name="T28" fmla="*/ 272 w 397"/>
                  <a:gd name="T29" fmla="*/ 386 h 659"/>
                  <a:gd name="T30" fmla="*/ 280 w 397"/>
                  <a:gd name="T31" fmla="*/ 362 h 659"/>
                  <a:gd name="T32" fmla="*/ 307 w 397"/>
                  <a:gd name="T33" fmla="*/ 484 h 659"/>
                  <a:gd name="T34" fmla="*/ 325 w 397"/>
                  <a:gd name="T35" fmla="*/ 406 h 659"/>
                  <a:gd name="T36" fmla="*/ 370 w 397"/>
                  <a:gd name="T37" fmla="*/ 198 h 659"/>
                  <a:gd name="T38" fmla="*/ 189 w 397"/>
                  <a:gd name="T39" fmla="*/ 0 h 659"/>
                  <a:gd name="T40" fmla="*/ 3 w 397"/>
                  <a:gd name="T41" fmla="*/ 254 h 659"/>
                  <a:gd name="T42" fmla="*/ 2 w 397"/>
                  <a:gd name="T43" fmla="*/ 268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7" h="659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rgbClr val="F1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134"/>
              <p:cNvSpPr/>
              <p:nvPr/>
            </p:nvSpPr>
            <p:spPr bwMode="auto">
              <a:xfrm>
                <a:off x="6794500" y="2892426"/>
                <a:ext cx="1223963" cy="1563688"/>
              </a:xfrm>
              <a:custGeom>
                <a:avLst/>
                <a:gdLst>
                  <a:gd name="T0" fmla="*/ 154 w 324"/>
                  <a:gd name="T1" fmla="*/ 0 h 415"/>
                  <a:gd name="T2" fmla="*/ 304 w 324"/>
                  <a:gd name="T3" fmla="*/ 172 h 415"/>
                  <a:gd name="T4" fmla="*/ 305 w 324"/>
                  <a:gd name="T5" fmla="*/ 174 h 415"/>
                  <a:gd name="T6" fmla="*/ 305 w 324"/>
                  <a:gd name="T7" fmla="*/ 176 h 415"/>
                  <a:gd name="T8" fmla="*/ 276 w 324"/>
                  <a:gd name="T9" fmla="*/ 338 h 415"/>
                  <a:gd name="T10" fmla="*/ 255 w 324"/>
                  <a:gd name="T11" fmla="*/ 261 h 415"/>
                  <a:gd name="T12" fmla="*/ 230 w 324"/>
                  <a:gd name="T13" fmla="*/ 302 h 415"/>
                  <a:gd name="T14" fmla="*/ 170 w 324"/>
                  <a:gd name="T15" fmla="*/ 412 h 415"/>
                  <a:gd name="T16" fmla="*/ 167 w 324"/>
                  <a:gd name="T17" fmla="*/ 415 h 415"/>
                  <a:gd name="T18" fmla="*/ 167 w 324"/>
                  <a:gd name="T19" fmla="*/ 409 h 415"/>
                  <a:gd name="T20" fmla="*/ 65 w 324"/>
                  <a:gd name="T21" fmla="*/ 228 h 415"/>
                  <a:gd name="T22" fmla="*/ 52 w 324"/>
                  <a:gd name="T23" fmla="*/ 229 h 415"/>
                  <a:gd name="T24" fmla="*/ 2 w 324"/>
                  <a:gd name="T25" fmla="*/ 256 h 415"/>
                  <a:gd name="T26" fmla="*/ 1 w 324"/>
                  <a:gd name="T27" fmla="*/ 251 h 415"/>
                  <a:gd name="T28" fmla="*/ 1 w 324"/>
                  <a:gd name="T29" fmla="*/ 249 h 415"/>
                  <a:gd name="T30" fmla="*/ 0 w 324"/>
                  <a:gd name="T31" fmla="*/ 239 h 415"/>
                  <a:gd name="T32" fmla="*/ 0 w 324"/>
                  <a:gd name="T33" fmla="*/ 236 h 415"/>
                  <a:gd name="T34" fmla="*/ 0 w 324"/>
                  <a:gd name="T35" fmla="*/ 223 h 415"/>
                  <a:gd name="T36" fmla="*/ 154 w 324"/>
                  <a:gd name="T37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135"/>
              <p:cNvSpPr/>
              <p:nvPr/>
            </p:nvSpPr>
            <p:spPr bwMode="auto">
              <a:xfrm>
                <a:off x="6994525" y="2979738"/>
                <a:ext cx="801688" cy="1130300"/>
              </a:xfrm>
              <a:custGeom>
                <a:avLst/>
                <a:gdLst>
                  <a:gd name="T0" fmla="*/ 43 w 212"/>
                  <a:gd name="T1" fmla="*/ 142 h 300"/>
                  <a:gd name="T2" fmla="*/ 34 w 212"/>
                  <a:gd name="T3" fmla="*/ 142 h 300"/>
                  <a:gd name="T4" fmla="*/ 1 w 212"/>
                  <a:gd name="T5" fmla="*/ 159 h 300"/>
                  <a:gd name="T6" fmla="*/ 1 w 212"/>
                  <a:gd name="T7" fmla="*/ 156 h 300"/>
                  <a:gd name="T8" fmla="*/ 1 w 212"/>
                  <a:gd name="T9" fmla="*/ 155 h 300"/>
                  <a:gd name="T10" fmla="*/ 0 w 212"/>
                  <a:gd name="T11" fmla="*/ 148 h 300"/>
                  <a:gd name="T12" fmla="*/ 0 w 212"/>
                  <a:gd name="T13" fmla="*/ 146 h 300"/>
                  <a:gd name="T14" fmla="*/ 0 w 212"/>
                  <a:gd name="T15" fmla="*/ 139 h 300"/>
                  <a:gd name="T16" fmla="*/ 101 w 212"/>
                  <a:gd name="T17" fmla="*/ 0 h 300"/>
                  <a:gd name="T18" fmla="*/ 199 w 212"/>
                  <a:gd name="T19" fmla="*/ 107 h 300"/>
                  <a:gd name="T20" fmla="*/ 200 w 212"/>
                  <a:gd name="T21" fmla="*/ 108 h 300"/>
                  <a:gd name="T22" fmla="*/ 200 w 212"/>
                  <a:gd name="T23" fmla="*/ 109 h 300"/>
                  <a:gd name="T24" fmla="*/ 181 w 212"/>
                  <a:gd name="T25" fmla="*/ 210 h 300"/>
                  <a:gd name="T26" fmla="*/ 167 w 212"/>
                  <a:gd name="T27" fmla="*/ 162 h 300"/>
                  <a:gd name="T28" fmla="*/ 150 w 212"/>
                  <a:gd name="T29" fmla="*/ 187 h 300"/>
                  <a:gd name="T30" fmla="*/ 121 w 212"/>
                  <a:gd name="T31" fmla="*/ 300 h 300"/>
                  <a:gd name="T32" fmla="*/ 43 w 212"/>
                  <a:gd name="T33" fmla="*/ 142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300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84413" y="412750"/>
              <a:ext cx="2824162" cy="4770438"/>
              <a:chOff x="2284413" y="412750"/>
              <a:chExt cx="2824162" cy="4770438"/>
            </a:xfrm>
          </p:grpSpPr>
          <p:sp>
            <p:nvSpPr>
              <p:cNvPr id="11" name="Freeform 102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103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104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5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106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107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108"/>
              <p:cNvSpPr/>
              <p:nvPr/>
            </p:nvSpPr>
            <p:spPr bwMode="auto">
              <a:xfrm>
                <a:off x="2597150" y="412750"/>
                <a:ext cx="2244724" cy="4105275"/>
              </a:xfrm>
              <a:custGeom>
                <a:avLst/>
                <a:gdLst>
                  <a:gd name="T0" fmla="*/ 298 w 596"/>
                  <a:gd name="T1" fmla="*/ 1092 h 1092"/>
                  <a:gd name="T2" fmla="*/ 159 w 596"/>
                  <a:gd name="T3" fmla="*/ 1092 h 1092"/>
                  <a:gd name="T4" fmla="*/ 21 w 596"/>
                  <a:gd name="T5" fmla="*/ 513 h 1092"/>
                  <a:gd name="T6" fmla="*/ 298 w 596"/>
                  <a:gd name="T7" fmla="*/ 0 h 1092"/>
                  <a:gd name="T8" fmla="*/ 299 w 596"/>
                  <a:gd name="T9" fmla="*/ 0 h 1092"/>
                  <a:gd name="T10" fmla="*/ 575 w 596"/>
                  <a:gd name="T11" fmla="*/ 513 h 1092"/>
                  <a:gd name="T12" fmla="*/ 437 w 596"/>
                  <a:gd name="T13" fmla="*/ 1092 h 1092"/>
                  <a:gd name="T14" fmla="*/ 298 w 596"/>
                  <a:gd name="T15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1092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09"/>
              <p:cNvSpPr/>
              <p:nvPr/>
            </p:nvSpPr>
            <p:spPr bwMode="auto">
              <a:xfrm>
                <a:off x="2728913" y="2792413"/>
                <a:ext cx="1987550" cy="647700"/>
              </a:xfrm>
              <a:custGeom>
                <a:avLst/>
                <a:gdLst>
                  <a:gd name="T0" fmla="*/ 508 w 528"/>
                  <a:gd name="T1" fmla="*/ 124 h 172"/>
                  <a:gd name="T2" fmla="*/ 528 w 528"/>
                  <a:gd name="T3" fmla="*/ 0 h 172"/>
                  <a:gd name="T4" fmla="*/ 248 w 528"/>
                  <a:gd name="T5" fmla="*/ 66 h 172"/>
                  <a:gd name="T6" fmla="*/ 0 w 528"/>
                  <a:gd name="T7" fmla="*/ 15 h 172"/>
                  <a:gd name="T8" fmla="*/ 21 w 528"/>
                  <a:gd name="T9" fmla="*/ 136 h 172"/>
                  <a:gd name="T10" fmla="*/ 248 w 528"/>
                  <a:gd name="T11" fmla="*/ 172 h 172"/>
                  <a:gd name="T12" fmla="*/ 508 w 528"/>
                  <a:gd name="T13" fmla="*/ 12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172">
                    <a:moveTo>
                      <a:pt x="508" y="124"/>
                    </a:moveTo>
                    <a:cubicBezTo>
                      <a:pt x="517" y="79"/>
                      <a:pt x="524" y="36"/>
                      <a:pt x="528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8"/>
                      <a:pt x="0" y="15"/>
                    </a:cubicBezTo>
                    <a:cubicBezTo>
                      <a:pt x="5" y="51"/>
                      <a:pt x="12" y="92"/>
                      <a:pt x="21" y="136"/>
                    </a:cubicBezTo>
                    <a:cubicBezTo>
                      <a:pt x="92" y="159"/>
                      <a:pt x="169" y="172"/>
                      <a:pt x="248" y="172"/>
                    </a:cubicBezTo>
                    <a:cubicBezTo>
                      <a:pt x="340" y="172"/>
                      <a:pt x="427" y="155"/>
                      <a:pt x="508" y="12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10"/>
              <p:cNvSpPr/>
              <p:nvPr/>
            </p:nvSpPr>
            <p:spPr bwMode="auto">
              <a:xfrm>
                <a:off x="2668588" y="1962150"/>
                <a:ext cx="2100262" cy="530225"/>
              </a:xfrm>
              <a:custGeom>
                <a:avLst/>
                <a:gdLst>
                  <a:gd name="T0" fmla="*/ 557 w 558"/>
                  <a:gd name="T1" fmla="*/ 80 h 141"/>
                  <a:gd name="T2" fmla="*/ 552 w 558"/>
                  <a:gd name="T3" fmla="*/ 0 h 141"/>
                  <a:gd name="T4" fmla="*/ 278 w 558"/>
                  <a:gd name="T5" fmla="*/ 62 h 141"/>
                  <a:gd name="T6" fmla="*/ 6 w 558"/>
                  <a:gd name="T7" fmla="*/ 1 h 141"/>
                  <a:gd name="T8" fmla="*/ 2 w 558"/>
                  <a:gd name="T9" fmla="*/ 92 h 141"/>
                  <a:gd name="T10" fmla="*/ 264 w 558"/>
                  <a:gd name="T11" fmla="*/ 141 h 141"/>
                  <a:gd name="T12" fmla="*/ 557 w 558"/>
                  <a:gd name="T13" fmla="*/ 8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41">
                    <a:moveTo>
                      <a:pt x="557" y="80"/>
                    </a:moveTo>
                    <a:cubicBezTo>
                      <a:pt x="558" y="53"/>
                      <a:pt x="556" y="26"/>
                      <a:pt x="552" y="0"/>
                    </a:cubicBezTo>
                    <a:cubicBezTo>
                      <a:pt x="469" y="40"/>
                      <a:pt x="376" y="62"/>
                      <a:pt x="278" y="62"/>
                    </a:cubicBezTo>
                    <a:cubicBezTo>
                      <a:pt x="181" y="62"/>
                      <a:pt x="88" y="40"/>
                      <a:pt x="6" y="1"/>
                    </a:cubicBezTo>
                    <a:cubicBezTo>
                      <a:pt x="2" y="31"/>
                      <a:pt x="0" y="61"/>
                      <a:pt x="2" y="92"/>
                    </a:cubicBezTo>
                    <a:cubicBezTo>
                      <a:pt x="84" y="123"/>
                      <a:pt x="172" y="141"/>
                      <a:pt x="264" y="141"/>
                    </a:cubicBezTo>
                    <a:cubicBezTo>
                      <a:pt x="368" y="141"/>
                      <a:pt x="467" y="119"/>
                      <a:pt x="557" y="8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11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Oval 112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Oval 113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Oval 114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Oval 115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116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Oval 117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118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Oval 119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20"/>
              <p:cNvSpPr/>
              <p:nvPr/>
            </p:nvSpPr>
            <p:spPr bwMode="auto">
              <a:xfrm>
                <a:off x="3568700" y="3319463"/>
                <a:ext cx="293687" cy="1863725"/>
              </a:xfrm>
              <a:custGeom>
                <a:avLst/>
                <a:gdLst>
                  <a:gd name="T0" fmla="*/ 77 w 78"/>
                  <a:gd name="T1" fmla="*/ 48 h 496"/>
                  <a:gd name="T2" fmla="*/ 78 w 78"/>
                  <a:gd name="T3" fmla="*/ 39 h 496"/>
                  <a:gd name="T4" fmla="*/ 39 w 78"/>
                  <a:gd name="T5" fmla="*/ 0 h 496"/>
                  <a:gd name="T6" fmla="*/ 0 w 78"/>
                  <a:gd name="T7" fmla="*/ 40 h 496"/>
                  <a:gd name="T8" fmla="*/ 18 w 78"/>
                  <a:gd name="T9" fmla="*/ 475 h 496"/>
                  <a:gd name="T10" fmla="*/ 19 w 78"/>
                  <a:gd name="T11" fmla="*/ 475 h 496"/>
                  <a:gd name="T12" fmla="*/ 19 w 78"/>
                  <a:gd name="T13" fmla="*/ 475 h 496"/>
                  <a:gd name="T14" fmla="*/ 40 w 78"/>
                  <a:gd name="T15" fmla="*/ 496 h 496"/>
                  <a:gd name="T16" fmla="*/ 61 w 78"/>
                  <a:gd name="T17" fmla="*/ 475 h 496"/>
                  <a:gd name="T18" fmla="*/ 61 w 78"/>
                  <a:gd name="T19" fmla="*/ 475 h 496"/>
                  <a:gd name="T20" fmla="*/ 61 w 78"/>
                  <a:gd name="T21" fmla="*/ 475 h 496"/>
                  <a:gd name="T22" fmla="*/ 77 w 78"/>
                  <a:gd name="T23" fmla="*/ 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6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5"/>
                      <a:pt x="18" y="475"/>
                      <a:pt x="18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6"/>
                      <a:pt x="40" y="496"/>
                    </a:cubicBezTo>
                    <a:cubicBezTo>
                      <a:pt x="52" y="496"/>
                      <a:pt x="61" y="487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Oval 121"/>
              <p:cNvSpPr>
                <a:spLocks noChangeArrowheads="1"/>
              </p:cNvSpPr>
              <p:nvPr/>
            </p:nvSpPr>
            <p:spPr bwMode="auto">
              <a:xfrm>
                <a:off x="3360738" y="1187450"/>
                <a:ext cx="735012" cy="733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122"/>
              <p:cNvSpPr>
                <a:spLocks noEditPoints="1"/>
              </p:cNvSpPr>
              <p:nvPr/>
            </p:nvSpPr>
            <p:spPr bwMode="auto">
              <a:xfrm>
                <a:off x="3319463" y="1157288"/>
                <a:ext cx="790575" cy="790575"/>
              </a:xfrm>
              <a:custGeom>
                <a:avLst/>
                <a:gdLst>
                  <a:gd name="T0" fmla="*/ 105 w 210"/>
                  <a:gd name="T1" fmla="*/ 0 h 210"/>
                  <a:gd name="T2" fmla="*/ 0 w 210"/>
                  <a:gd name="T3" fmla="*/ 105 h 210"/>
                  <a:gd name="T4" fmla="*/ 105 w 210"/>
                  <a:gd name="T5" fmla="*/ 210 h 210"/>
                  <a:gd name="T6" fmla="*/ 210 w 210"/>
                  <a:gd name="T7" fmla="*/ 105 h 210"/>
                  <a:gd name="T8" fmla="*/ 105 w 210"/>
                  <a:gd name="T9" fmla="*/ 0 h 210"/>
                  <a:gd name="T10" fmla="*/ 105 w 210"/>
                  <a:gd name="T11" fmla="*/ 193 h 210"/>
                  <a:gd name="T12" fmla="*/ 17 w 210"/>
                  <a:gd name="T13" fmla="*/ 105 h 210"/>
                  <a:gd name="T14" fmla="*/ 105 w 210"/>
                  <a:gd name="T15" fmla="*/ 18 h 210"/>
                  <a:gd name="T16" fmla="*/ 192 w 210"/>
                  <a:gd name="T17" fmla="*/ 105 h 210"/>
                  <a:gd name="T18" fmla="*/ 105 w 210"/>
                  <a:gd name="T19" fmla="*/ 19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3"/>
                    </a:moveTo>
                    <a:cubicBezTo>
                      <a:pt x="56" y="193"/>
                      <a:pt x="17" y="154"/>
                      <a:pt x="17" y="105"/>
                    </a:cubicBezTo>
                    <a:cubicBezTo>
                      <a:pt x="17" y="57"/>
                      <a:pt x="56" y="18"/>
                      <a:pt x="105" y="18"/>
                    </a:cubicBezTo>
                    <a:cubicBezTo>
                      <a:pt x="153" y="18"/>
                      <a:pt x="192" y="57"/>
                      <a:pt x="192" y="105"/>
                    </a:cubicBezTo>
                    <a:cubicBezTo>
                      <a:pt x="192" y="154"/>
                      <a:pt x="153" y="193"/>
                      <a:pt x="105" y="19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559026" y="1853067"/>
            <a:ext cx="341700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987331" y="1660050"/>
            <a:ext cx="407357" cy="407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1679" y="1703696"/>
            <a:ext cx="383438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Freeform 11"/>
          <p:cNvSpPr>
            <a:spLocks noChangeAspect="1" noEditPoints="1"/>
          </p:cNvSpPr>
          <p:nvPr/>
        </p:nvSpPr>
        <p:spPr bwMode="auto">
          <a:xfrm>
            <a:off x="2393450" y="2234523"/>
            <a:ext cx="494884" cy="493567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2883476" y="2169227"/>
            <a:ext cx="1642639" cy="1129360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4976025" y="1848892"/>
            <a:ext cx="1" cy="3417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784638" y="3367558"/>
            <a:ext cx="407357" cy="407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98986" y="3411205"/>
            <a:ext cx="383438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3" name="Content Placeholder 2"/>
          <p:cNvSpPr txBox="1"/>
          <p:nvPr/>
        </p:nvSpPr>
        <p:spPr>
          <a:xfrm>
            <a:off x="5312890" y="3262332"/>
            <a:ext cx="1642639" cy="1129360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6"/>
          <p:cNvSpPr>
            <a:spLocks noChangeAspect="1" noEditPoints="1"/>
          </p:cNvSpPr>
          <p:nvPr/>
        </p:nvSpPr>
        <p:spPr bwMode="auto">
          <a:xfrm>
            <a:off x="5399525" y="2772912"/>
            <a:ext cx="540261" cy="474583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003153" y="5265891"/>
            <a:ext cx="227800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147494" y="5047438"/>
            <a:ext cx="407357" cy="407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1843" y="5091084"/>
            <a:ext cx="383438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Freeform 36"/>
          <p:cNvSpPr>
            <a:spLocks noChangeAspect="1" noEditPoints="1"/>
          </p:cNvSpPr>
          <p:nvPr/>
        </p:nvSpPr>
        <p:spPr bwMode="auto">
          <a:xfrm>
            <a:off x="7709836" y="5086293"/>
            <a:ext cx="609764" cy="341700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7585466" y="5516531"/>
            <a:ext cx="1667862" cy="118049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146460" y="3401873"/>
            <a:ext cx="407357" cy="407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60808" y="3445519"/>
            <a:ext cx="383438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Oval 51"/>
          <p:cNvSpPr/>
          <p:nvPr/>
        </p:nvSpPr>
        <p:spPr>
          <a:xfrm>
            <a:off x="9491247" y="3362845"/>
            <a:ext cx="407357" cy="407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505596" y="3406492"/>
            <a:ext cx="383438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4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Freeform 16"/>
          <p:cNvSpPr>
            <a:spLocks noChangeAspect="1" noEditPoints="1"/>
          </p:cNvSpPr>
          <p:nvPr/>
        </p:nvSpPr>
        <p:spPr bwMode="auto">
          <a:xfrm>
            <a:off x="7330141" y="1267855"/>
            <a:ext cx="447352" cy="518360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21"/>
          <p:cNvSpPr>
            <a:spLocks noChangeAspect="1" noEditPoints="1"/>
          </p:cNvSpPr>
          <p:nvPr/>
        </p:nvSpPr>
        <p:spPr bwMode="auto">
          <a:xfrm rot="2743804">
            <a:off x="8728312" y="3805163"/>
            <a:ext cx="573424" cy="587475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Content Placeholder 2"/>
          <p:cNvSpPr txBox="1"/>
          <p:nvPr/>
        </p:nvSpPr>
        <p:spPr>
          <a:xfrm>
            <a:off x="7243019" y="1848891"/>
            <a:ext cx="1658813" cy="117297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9425494" y="3854021"/>
            <a:ext cx="1629682" cy="117297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1574182" y="1860152"/>
            <a:ext cx="1" cy="10251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/>
      <p:bldP spid="41" grpId="0" animBg="1"/>
      <p:bldP spid="42" grpId="0"/>
      <p:bldP spid="43" grpId="0"/>
      <p:bldP spid="44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 animBg="1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53" y="952028"/>
            <a:ext cx="6424077" cy="628062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6727" y="1203871"/>
            <a:ext cx="12262023" cy="2478848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6988205" y="1709689"/>
            <a:ext cx="4670401" cy="1506242"/>
            <a:chOff x="7819174" y="794593"/>
            <a:chExt cx="4428476" cy="1428218"/>
          </a:xfrm>
        </p:grpSpPr>
        <p:sp>
          <p:nvSpPr>
            <p:cNvPr id="4" name="TextBox 3"/>
            <p:cNvSpPr txBox="1"/>
            <p:nvPr/>
          </p:nvSpPr>
          <p:spPr>
            <a:xfrm>
              <a:off x="7819174" y="794593"/>
              <a:ext cx="2431949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直接复制你的内容到此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ooter Placeholder 2"/>
            <p:cNvSpPr txBox="1"/>
            <p:nvPr/>
          </p:nvSpPr>
          <p:spPr>
            <a:xfrm>
              <a:off x="7839098" y="1172210"/>
              <a:ext cx="4408552" cy="10506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88204" y="4129702"/>
            <a:ext cx="4670400" cy="251326"/>
            <a:chOff x="6625882" y="3545058"/>
            <a:chExt cx="4428474" cy="196948"/>
          </a:xfrm>
        </p:grpSpPr>
        <p:sp>
          <p:nvSpPr>
            <p:cNvPr id="7" name="Rectangle 6"/>
            <p:cNvSpPr/>
            <p:nvPr/>
          </p:nvSpPr>
          <p:spPr>
            <a:xfrm>
              <a:off x="6625882" y="3545058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5882" y="3545058"/>
              <a:ext cx="2227606" cy="1969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86637" y="3816069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6637" y="4627197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6637" y="5438324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6637" y="6249451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988204" y="4936294"/>
            <a:ext cx="4670401" cy="251326"/>
            <a:chOff x="6625881" y="4239620"/>
            <a:chExt cx="4428475" cy="196948"/>
          </a:xfrm>
        </p:grpSpPr>
        <p:sp>
          <p:nvSpPr>
            <p:cNvPr id="23" name="Rectangle 22"/>
            <p:cNvSpPr/>
            <p:nvPr/>
          </p:nvSpPr>
          <p:spPr>
            <a:xfrm>
              <a:off x="6625882" y="4239620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5881" y="4239620"/>
              <a:ext cx="3451569" cy="1969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88204" y="5738116"/>
            <a:ext cx="4670400" cy="251326"/>
            <a:chOff x="6625882" y="4999908"/>
            <a:chExt cx="4428474" cy="196948"/>
          </a:xfrm>
        </p:grpSpPr>
        <p:sp>
          <p:nvSpPr>
            <p:cNvPr id="25" name="Rectangle 24"/>
            <p:cNvSpPr/>
            <p:nvPr/>
          </p:nvSpPr>
          <p:spPr>
            <a:xfrm>
              <a:off x="6625882" y="4999908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25883" y="4999908"/>
              <a:ext cx="3109788" cy="1969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88204" y="6558548"/>
            <a:ext cx="4670400" cy="251326"/>
            <a:chOff x="6625882" y="5777842"/>
            <a:chExt cx="4428474" cy="196948"/>
          </a:xfrm>
        </p:grpSpPr>
        <p:sp>
          <p:nvSpPr>
            <p:cNvPr id="27" name="Rectangle 26"/>
            <p:cNvSpPr/>
            <p:nvPr/>
          </p:nvSpPr>
          <p:spPr>
            <a:xfrm>
              <a:off x="6625882" y="5777842"/>
              <a:ext cx="4428474" cy="196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25882" y="5777842"/>
              <a:ext cx="4246906" cy="1969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21023" y="4093068"/>
            <a:ext cx="56457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5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87921" y="4899660"/>
            <a:ext cx="56457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5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07961" y="5706253"/>
            <a:ext cx="56457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5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837656" y="6523401"/>
            <a:ext cx="56457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5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38" name="TextBox 39"/>
          <p:cNvSpPr txBox="1"/>
          <p:nvPr/>
        </p:nvSpPr>
        <p:spPr>
          <a:xfrm>
            <a:off x="956767" y="1599591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animBg="1"/>
      <p:bldP spid="17" grpId="0"/>
      <p:bldP spid="18" grpId="0"/>
      <p:bldP spid="19" grpId="0"/>
      <p:bldP spid="20" grpId="0"/>
      <p:bldP spid="33" grpId="0"/>
      <p:bldP spid="34" grpId="0"/>
      <p:bldP spid="35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5715" y="1456085"/>
            <a:ext cx="5097294" cy="51835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429376" y="1729199"/>
            <a:ext cx="796139" cy="517689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429376" y="3325415"/>
            <a:ext cx="709860" cy="8118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6529" y="1847160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376" y="2334045"/>
            <a:ext cx="5276178" cy="532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6529" y="3679069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29376" y="5036619"/>
            <a:ext cx="717704" cy="658876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6023" y="4147568"/>
            <a:ext cx="5276178" cy="532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6529" y="5366057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6022" y="5766460"/>
            <a:ext cx="5276178" cy="532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871613" y="23819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130272" y="345076"/>
            <a:ext cx="516070" cy="5160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 rot="2700000">
            <a:off x="466564" y="633986"/>
            <a:ext cx="346013" cy="3460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96245"/>
            <a:ext cx="12858750" cy="4336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587704" y="2248173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TextBox 13"/>
          <p:cNvSpPr txBox="1"/>
          <p:nvPr/>
        </p:nvSpPr>
        <p:spPr>
          <a:xfrm>
            <a:off x="5794631" y="2548863"/>
            <a:ext cx="126948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3847349" y="4158725"/>
            <a:ext cx="51640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algn="ctr"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1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71AE"/>
      </a:accent1>
      <a:accent2>
        <a:srgbClr val="36B8F6"/>
      </a:accent2>
      <a:accent3>
        <a:srgbClr val="1471AE"/>
      </a:accent3>
      <a:accent4>
        <a:srgbClr val="36B8F6"/>
      </a:accent4>
      <a:accent5>
        <a:srgbClr val="1471AE"/>
      </a:accent5>
      <a:accent6>
        <a:srgbClr val="36B8F6"/>
      </a:accent6>
      <a:hlink>
        <a:srgbClr val="1471AE"/>
      </a:hlink>
      <a:folHlink>
        <a:srgbClr val="36B8F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3447</Words>
  <Application>Microsoft Office PowerPoint</Application>
  <PresentationFormat>自定义</PresentationFormat>
  <Paragraphs>288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等线 Light</vt:lpstr>
      <vt:lpstr>方正粗谭黑简体</vt:lpstr>
      <vt:lpstr>微软雅黑</vt:lpstr>
      <vt:lpstr>Agency FB</vt:lpstr>
      <vt:lpstr>Arial</vt:lpstr>
      <vt:lpstr>Calibri</vt:lpstr>
      <vt:lpstr>Impact</vt:lpstr>
      <vt:lpstr>LilyUPC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2021-01-06T01:19:23Z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